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viewProps.xml" ContentType="application/vnd.openxmlformats-officedocument.presentationml.viewProps+xml"/>
  <Override PartName="/ppt/tags/tag174.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sldIdLst>
    <p:sldId id="256" r:id="rId3"/>
    <p:sldId id="271" r:id="rId4"/>
    <p:sldId id="273" r:id="rId6"/>
    <p:sldId id="266" r:id="rId7"/>
    <p:sldId id="275" r:id="rId8"/>
    <p:sldId id="276" r:id="rId9"/>
    <p:sldId id="277" r:id="rId10"/>
    <p:sldId id="279" r:id="rId11"/>
    <p:sldId id="280" r:id="rId12"/>
    <p:sldId id="281" r:id="rId13"/>
    <p:sldId id="282" r:id="rId14"/>
    <p:sldId id="283" r:id="rId15"/>
    <p:sldId id="285" r:id="rId16"/>
    <p:sldId id="286" r:id="rId17"/>
    <p:sldId id="287" r:id="rId18"/>
    <p:sldId id="288" r:id="rId19"/>
    <p:sldId id="290" r:id="rId20"/>
    <p:sldId id="291" r:id="rId21"/>
    <p:sldId id="292" r:id="rId22"/>
    <p:sldId id="293" r:id="rId23"/>
    <p:sldId id="294" r:id="rId24"/>
    <p:sldId id="295" r:id="rId25"/>
    <p:sldId id="296" r:id="rId26"/>
    <p:sldId id="332" r:id="rId27"/>
    <p:sldId id="333" r:id="rId28"/>
    <p:sldId id="334" r:id="rId29"/>
    <p:sldId id="335" r:id="rId30"/>
    <p:sldId id="336" r:id="rId31"/>
    <p:sldId id="297" r:id="rId32"/>
    <p:sldId id="298" r:id="rId33"/>
    <p:sldId id="299" r:id="rId34"/>
    <p:sldId id="300" r:id="rId35"/>
    <p:sldId id="301" r:id="rId36"/>
    <p:sldId id="304" r:id="rId37"/>
    <p:sldId id="338" r:id="rId38"/>
  </p:sldIdLst>
  <p:sldSz cx="12192000" cy="6858000"/>
  <p:notesSz cx="6858000" cy="9144000"/>
  <p:embeddedFontLst>
    <p:embeddedFont>
      <p:font typeface="汉仪雪君体简" panose="02010600000101010101" charset="-122"/>
      <p:regular r:id="rId42"/>
    </p:embeddedFont>
    <p:embeddedFont>
      <p:font typeface="楷体" panose="02010609060101010101" charset="-122"/>
      <p:regular r:id="rId43"/>
    </p:embeddedFont>
    <p:embeddedFont>
      <p:font typeface="Calibri" panose="020F0502020204030204" charset="0"/>
      <p:regular r:id="rId44"/>
      <p:bold r:id="rId45"/>
      <p:italic r:id="rId46"/>
      <p:boldItalic r:id="rId47"/>
    </p:embeddedFont>
    <p:embeddedFont>
      <p:font typeface="微软雅黑" panose="020B0503020204020204" charset="-122"/>
      <p:regular r:id="rId48"/>
    </p:embeddedFont>
    <p:embeddedFont>
      <p:font typeface="黑体" panose="02010609060101010101" charset="-122"/>
      <p:regular r:id="rId49"/>
    </p:embeddedFont>
    <p:embeddedFont>
      <p:font typeface="义启小魏楷" panose="02010601030101010101" charset="-128"/>
      <p:regular r:id="rId5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6.xml" Id="rId9" /><Relationship Type="http://schemas.openxmlformats.org/officeDocument/2006/relationships/slide" Target="slides/slide5.xml" Id="rId8" /><Relationship Type="http://schemas.openxmlformats.org/officeDocument/2006/relationships/slide" Target="slides/slide4.xml" Id="rId7" /><Relationship Type="http://schemas.openxmlformats.org/officeDocument/2006/relationships/slide" Target="slides/slide3.xml" Id="rId6" /><Relationship Type="http://schemas.openxmlformats.org/officeDocument/2006/relationships/font" Target="fonts/font9.fntdata" Id="rId50" /><Relationship Type="http://schemas.openxmlformats.org/officeDocument/2006/relationships/notesMaster" Target="notesMasters/notesMaster1.xml" Id="rId5" /><Relationship Type="http://schemas.openxmlformats.org/officeDocument/2006/relationships/font" Target="fonts/font8.fntdata" Id="rId49" /><Relationship Type="http://schemas.openxmlformats.org/officeDocument/2006/relationships/font" Target="fonts/font7.fntdata" Id="rId48" /><Relationship Type="http://schemas.openxmlformats.org/officeDocument/2006/relationships/font" Target="fonts/font6.fntdata" Id="rId47" /><Relationship Type="http://schemas.openxmlformats.org/officeDocument/2006/relationships/font" Target="fonts/font5.fntdata" Id="rId46" /><Relationship Type="http://schemas.openxmlformats.org/officeDocument/2006/relationships/font" Target="fonts/font4.fntdata" Id="rId45" /><Relationship Type="http://schemas.openxmlformats.org/officeDocument/2006/relationships/font" Target="fonts/font3.fntdata" Id="rId44" /><Relationship Type="http://schemas.openxmlformats.org/officeDocument/2006/relationships/font" Target="fonts/font2.fntdata" Id="rId43" /><Relationship Type="http://schemas.openxmlformats.org/officeDocument/2006/relationships/font" Target="fonts/font1.fntdata" Id="rId42" /><Relationship Type="http://schemas.openxmlformats.org/officeDocument/2006/relationships/tableStyles" Target="tableStyles.xml" Id="rId41" /><Relationship Type="http://schemas.openxmlformats.org/officeDocument/2006/relationships/viewProps" Target="viewProps.xml" Id="rId40" /><Relationship Type="http://schemas.openxmlformats.org/officeDocument/2006/relationships/slide" Target="slides/slide2.xml" Id="rId4" /><Relationship Type="http://schemas.openxmlformats.org/officeDocument/2006/relationships/presProps" Target="presProps.xml" Id="rId39" /><Relationship Type="http://schemas.openxmlformats.org/officeDocument/2006/relationships/slide" Target="slides/slide35.xml" Id="rId38" /><Relationship Type="http://schemas.openxmlformats.org/officeDocument/2006/relationships/slide" Target="slides/slide34.xml" Id="rId37" /><Relationship Type="http://schemas.openxmlformats.org/officeDocument/2006/relationships/slide" Target="slides/slide33.xml" Id="rId36" /><Relationship Type="http://schemas.openxmlformats.org/officeDocument/2006/relationships/slide" Target="slides/slide32.xml" Id="rId35" /><Relationship Type="http://schemas.openxmlformats.org/officeDocument/2006/relationships/slide" Target="slides/slide31.xml" Id="rId34" /><Relationship Type="http://schemas.openxmlformats.org/officeDocument/2006/relationships/slide" Target="slides/slide30.xml" Id="rId33" /><Relationship Type="http://schemas.openxmlformats.org/officeDocument/2006/relationships/slide" Target="slides/slide29.xml" Id="rId32" /><Relationship Type="http://schemas.openxmlformats.org/officeDocument/2006/relationships/slide" Target="slides/slide28.xml" Id="rId31" /><Relationship Type="http://schemas.openxmlformats.org/officeDocument/2006/relationships/slide" Target="slides/slide27.xml" Id="rId30" /><Relationship Type="http://schemas.openxmlformats.org/officeDocument/2006/relationships/slide" Target="slides/slide1.xml" Id="rId3" /><Relationship Type="http://schemas.openxmlformats.org/officeDocument/2006/relationships/slide" Target="slides/slide26.xml" Id="rId29" /><Relationship Type="http://schemas.openxmlformats.org/officeDocument/2006/relationships/slide" Target="slides/slide25.xml" Id="rId28" /><Relationship Type="http://schemas.openxmlformats.org/officeDocument/2006/relationships/slide" Target="slides/slide24.xml" Id="rId27" /><Relationship Type="http://schemas.openxmlformats.org/officeDocument/2006/relationships/slide" Target="slides/slide23.xml" Id="rId26" /><Relationship Type="http://schemas.openxmlformats.org/officeDocument/2006/relationships/slide" Target="slides/slide22.xml" Id="rId25" /><Relationship Type="http://schemas.openxmlformats.org/officeDocument/2006/relationships/slide" Target="slides/slide21.xml" Id="rId24" /><Relationship Type="http://schemas.openxmlformats.org/officeDocument/2006/relationships/slide" Target="slides/slide20.xml" Id="rId23" /><Relationship Type="http://schemas.openxmlformats.org/officeDocument/2006/relationships/slide" Target="slides/slide19.xml" Id="rId22" /><Relationship Type="http://schemas.openxmlformats.org/officeDocument/2006/relationships/slide" Target="slides/slide18.xml" Id="rId21" /><Relationship Type="http://schemas.openxmlformats.org/officeDocument/2006/relationships/slide" Target="slides/slide17.xml" Id="rId20" /><Relationship Type="http://schemas.openxmlformats.org/officeDocument/2006/relationships/theme" Target="theme/theme1.xml" Id="rId2" /><Relationship Type="http://schemas.openxmlformats.org/officeDocument/2006/relationships/slide" Target="slides/slide16.xml" Id="rId19" /><Relationship Type="http://schemas.openxmlformats.org/officeDocument/2006/relationships/slide" Target="slides/slide15.xml" Id="rId18" /><Relationship Type="http://schemas.openxmlformats.org/officeDocument/2006/relationships/slide" Target="slides/slide14.xml" Id="rId17" /><Relationship Type="http://schemas.openxmlformats.org/officeDocument/2006/relationships/slide" Target="slides/slide13.xml" Id="rId16" /><Relationship Type="http://schemas.openxmlformats.org/officeDocument/2006/relationships/slide" Target="slides/slide12.xml" Id="rId15" /><Relationship Type="http://schemas.openxmlformats.org/officeDocument/2006/relationships/slide" Target="slides/slide11.xml" Id="rId14" /><Relationship Type="http://schemas.openxmlformats.org/officeDocument/2006/relationships/slide" Target="slides/slide10.xml" Id="rId13" /><Relationship Type="http://schemas.openxmlformats.org/officeDocument/2006/relationships/slide" Target="slides/slide9.xml" Id="rId12" /><Relationship Type="http://schemas.openxmlformats.org/officeDocument/2006/relationships/slide" Target="slides/slide8.xml" Id="rId11" /><Relationship Type="http://schemas.openxmlformats.org/officeDocument/2006/relationships/slide" Target="slides/slide7.xml" Id="rId10" /><Relationship Type="http://schemas.openxmlformats.org/officeDocument/2006/relationships/slideMaster" Target="slideMasters/slideMaster1.xml" Id="rId1" /><Relationship Type="http://schemas.openxmlformats.org/officeDocument/2006/relationships/tags" Target="/ppt/tags/tag174.xml" Id="R9323c53049ae4ce2"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xfrm>
            <a:off x="381000" y="685800"/>
            <a:ext cx="6096000" cy="3429000"/>
          </a:xfrm>
        </p:spPr>
      </p:sp>
      <p:sp>
        <p:nvSpPr>
          <p:cNvPr id="13315" name="备注占位符 2"/>
          <p:cNvSpPr>
            <a:spLocks noGrp="1"/>
          </p:cNvSpPr>
          <p:nvPr>
            <p:ph type="body" idx="1"/>
          </p:nvPr>
        </p:nvSpPr>
        <p:spPr>
          <a:noFill/>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BE4AF1D-E304-4D92-95B2-9EDF9C540A99}"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xfrm>
            <a:off x="381000" y="685800"/>
            <a:ext cx="6096000" cy="3429000"/>
          </a:xfrm>
        </p:spPr>
      </p:sp>
      <p:sp>
        <p:nvSpPr>
          <p:cNvPr id="13315" name="备注占位符 2"/>
          <p:cNvSpPr>
            <a:spLocks noGrp="1"/>
          </p:cNvSpPr>
          <p:nvPr>
            <p:ph type="body" idx="1"/>
          </p:nvPr>
        </p:nvSpPr>
        <p:spPr>
          <a:noFill/>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xfrm>
            <a:off x="381000" y="685800"/>
            <a:ext cx="6096000" cy="3429000"/>
          </a:xfrm>
        </p:spPr>
      </p:sp>
      <p:sp>
        <p:nvSpPr>
          <p:cNvPr id="13315" name="备注占位符 2"/>
          <p:cNvSpPr>
            <a:spLocks noGrp="1"/>
          </p:cNvSpPr>
          <p:nvPr>
            <p:ph type="body" idx="1"/>
          </p:nvPr>
        </p:nvSpPr>
        <p:spPr>
          <a:noFill/>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BE4AF1D-E304-4D92-95B2-9EDF9C540A99}"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BE4AF1D-E304-4D92-95B2-9EDF9C540A99}"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083933-AB21-47AC-9D73-5AA26B56460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xfrm>
            <a:off x="381000" y="685800"/>
            <a:ext cx="6096000" cy="3429000"/>
          </a:xfrm>
        </p:spPr>
      </p:sp>
      <p:sp>
        <p:nvSpPr>
          <p:cNvPr id="13315" name="备注占位符 2"/>
          <p:cNvSpPr>
            <a:spLocks noGrp="1"/>
          </p:cNvSpPr>
          <p:nvPr>
            <p:ph type="body" idx="1"/>
          </p:nvPr>
        </p:nvSpPr>
        <p:spPr>
          <a:noFill/>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AA49A7-60E2-4530-9AA6-B6FC0063326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xfrm>
            <a:off x="381000" y="685800"/>
            <a:ext cx="6096000" cy="3429000"/>
          </a:xfrm>
        </p:spPr>
      </p:sp>
      <p:sp>
        <p:nvSpPr>
          <p:cNvPr id="13315" name="备注占位符 2"/>
          <p:cNvSpPr>
            <a:spLocks noGrp="1"/>
          </p:cNvSpPr>
          <p:nvPr>
            <p:ph type="body" idx="1"/>
          </p:nvPr>
        </p:nvSpPr>
        <p:spPr>
          <a:noFill/>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10.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89" y="4170484"/>
            <a:ext cx="1721512" cy="2702883"/>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3" y="4202560"/>
            <a:ext cx="12272245" cy="2686178"/>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8097" y="383506"/>
            <a:ext cx="7213103" cy="2317901"/>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7513" y="5595482"/>
            <a:ext cx="5270298" cy="1261179"/>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7214"/>
            <a:ext cx="2803392" cy="1862656"/>
          </a:xfrm>
          <a:prstGeom prst="rect">
            <a:avLst/>
          </a:prstGeom>
        </p:spPr>
      </p:pic>
      <p:sp>
        <p:nvSpPr>
          <p:cNvPr id="2" name="标题 1"/>
          <p:cNvSpPr>
            <a:spLocks noGrp="1"/>
          </p:cNvSpPr>
          <p:nvPr>
            <p:ph type="ctrTitle" hasCustomPrompt="1"/>
          </p:nvPr>
        </p:nvSpPr>
        <p:spPr>
          <a:xfrm>
            <a:off x="2370800" y="2577177"/>
            <a:ext cx="7450400" cy="1311128"/>
          </a:xfrm>
        </p:spPr>
        <p:txBody>
          <a:bodyPr anchor="b">
            <a:spAutoFit/>
          </a:bodyPr>
          <a:lstStyle>
            <a:lvl1pPr algn="ctr">
              <a:defRPr sz="6600" b="1">
                <a:solidFill>
                  <a:schemeClr val="tx2"/>
                </a:solidFill>
              </a:defRPr>
            </a:lvl1pPr>
          </a:lstStyle>
          <a:p>
            <a:r>
              <a:rPr lang="zh-CN" altLang="en-US" dirty="0"/>
              <a:t>单击此处编辑标题</a:t>
            </a:r>
            <a:endParaRPr lang="zh-CN" altLang="en-US" dirty="0"/>
          </a:p>
        </p:txBody>
      </p:sp>
      <p:sp>
        <p:nvSpPr>
          <p:cNvPr id="3" name="副标题 2"/>
          <p:cNvSpPr>
            <a:spLocks noGrp="1"/>
          </p:cNvSpPr>
          <p:nvPr>
            <p:ph type="subTitle" idx="1"/>
          </p:nvPr>
        </p:nvSpPr>
        <p:spPr>
          <a:xfrm>
            <a:off x="2370800" y="3933056"/>
            <a:ext cx="7450400" cy="619343"/>
          </a:xfrm>
        </p:spPr>
        <p:txBody>
          <a:bodyPr/>
          <a:lstStyle>
            <a:lvl1pPr marL="0" indent="0" algn="ctr">
              <a:buNone/>
              <a:defRPr sz="2400">
                <a:solidFill>
                  <a:schemeClr val="tx2"/>
                </a:solidFill>
              </a:defRPr>
            </a:lvl1pPr>
            <a:lvl2pPr marL="457200" indent="0" algn="ctr">
              <a:buNone/>
              <a:defRPr sz="2000"/>
            </a:lvl2pPr>
            <a:lvl3pPr marL="913765" indent="0" algn="ctr">
              <a:buNone/>
              <a:defRPr sz="1800"/>
            </a:lvl3pPr>
            <a:lvl4pPr marL="1370965" indent="0" algn="ctr">
              <a:buNone/>
              <a:defRPr sz="1600"/>
            </a:lvl4pPr>
            <a:lvl5pPr marL="1828165" indent="0" algn="ctr">
              <a:buNone/>
              <a:defRPr sz="1600"/>
            </a:lvl5pPr>
            <a:lvl6pPr marL="2285365" indent="0" algn="ctr">
              <a:buNone/>
              <a:defRPr sz="1600"/>
            </a:lvl6pPr>
            <a:lvl7pPr marL="2741930" indent="0" algn="ctr">
              <a:buNone/>
              <a:defRPr sz="1600"/>
            </a:lvl7pPr>
            <a:lvl8pPr marL="3199130" indent="0" algn="ctr">
              <a:buNone/>
              <a:defRPr sz="1600"/>
            </a:lvl8pPr>
            <a:lvl9pPr marL="365633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E919A967-CAA8-433D-8478-588DB1F779C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FFAC7C-1DA1-4A1E-A29E-D9B59D92B841}"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00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par>
                                <p:cTn id="19" presetID="42" presetClass="entr" presetSubtype="0" fill="hold" nodeType="withEffect">
                                  <p:stCondLst>
                                    <p:cond delay="1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bwMode="auto">
          <a:xfrm rot="10800000">
            <a:off x="0" y="-27383"/>
            <a:ext cx="12261614" cy="980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bwMode="auto">
          <a:xfrm rot="10800000">
            <a:off x="0" y="-27383"/>
            <a:ext cx="12261614" cy="980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E919A967-CAA8-433D-8478-588DB1F779C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FFAC7C-1DA1-4A1E-A29E-D9B59D92B84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图片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339"/>
            <a:ext cx="6046013" cy="191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3426" y="4941297"/>
            <a:ext cx="6046013" cy="1915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5"/>
          <p:cNvSpPr/>
          <p:nvPr/>
        </p:nvSpPr>
        <p:spPr bwMode="auto">
          <a:xfrm>
            <a:off x="1780219" y="2579911"/>
            <a:ext cx="1925842" cy="1927763"/>
          </a:xfrm>
          <a:custGeom>
            <a:avLst/>
            <a:gdLst>
              <a:gd name="T0" fmla="*/ 0 w 2342"/>
              <a:gd name="T1" fmla="*/ 0 h 2342"/>
              <a:gd name="T2" fmla="*/ 2342 w 2342"/>
              <a:gd name="T3" fmla="*/ 0 h 2342"/>
              <a:gd name="T4" fmla="*/ 2342 w 2342"/>
              <a:gd name="T5" fmla="*/ 560 h 2342"/>
              <a:gd name="T6" fmla="*/ 2295 w 2342"/>
              <a:gd name="T7" fmla="*/ 560 h 2342"/>
              <a:gd name="T8" fmla="*/ 2295 w 2342"/>
              <a:gd name="T9" fmla="*/ 47 h 2342"/>
              <a:gd name="T10" fmla="*/ 47 w 2342"/>
              <a:gd name="T11" fmla="*/ 47 h 2342"/>
              <a:gd name="T12" fmla="*/ 47 w 2342"/>
              <a:gd name="T13" fmla="*/ 2295 h 2342"/>
              <a:gd name="T14" fmla="*/ 2295 w 2342"/>
              <a:gd name="T15" fmla="*/ 2295 h 2342"/>
              <a:gd name="T16" fmla="*/ 2295 w 2342"/>
              <a:gd name="T17" fmla="*/ 1631 h 2342"/>
              <a:gd name="T18" fmla="*/ 2342 w 2342"/>
              <a:gd name="T19" fmla="*/ 1631 h 2342"/>
              <a:gd name="T20" fmla="*/ 2342 w 2342"/>
              <a:gd name="T21" fmla="*/ 2342 h 2342"/>
              <a:gd name="T22" fmla="*/ 0 w 2342"/>
              <a:gd name="T23" fmla="*/ 2342 h 2342"/>
              <a:gd name="T24" fmla="*/ 0 w 2342"/>
              <a:gd name="T25" fmla="*/ 0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2" h="2342">
                <a:moveTo>
                  <a:pt x="0" y="0"/>
                </a:moveTo>
                <a:lnTo>
                  <a:pt x="2342" y="0"/>
                </a:lnTo>
                <a:lnTo>
                  <a:pt x="2342" y="560"/>
                </a:lnTo>
                <a:lnTo>
                  <a:pt x="2295" y="560"/>
                </a:lnTo>
                <a:lnTo>
                  <a:pt x="2295" y="47"/>
                </a:lnTo>
                <a:lnTo>
                  <a:pt x="47" y="47"/>
                </a:lnTo>
                <a:lnTo>
                  <a:pt x="47" y="2295"/>
                </a:lnTo>
                <a:lnTo>
                  <a:pt x="2295" y="2295"/>
                </a:lnTo>
                <a:lnTo>
                  <a:pt x="2295" y="1631"/>
                </a:lnTo>
                <a:lnTo>
                  <a:pt x="2342" y="1631"/>
                </a:lnTo>
                <a:lnTo>
                  <a:pt x="2342" y="2342"/>
                </a:lnTo>
                <a:lnTo>
                  <a:pt x="0" y="2342"/>
                </a:lnTo>
                <a:lnTo>
                  <a:pt x="0" y="0"/>
                </a:lnTo>
                <a:close/>
              </a:path>
            </a:pathLst>
          </a:custGeom>
          <a:solidFill>
            <a:schemeClr val="accent1"/>
          </a:solidFill>
          <a:ln>
            <a:noFill/>
          </a:ln>
        </p:spPr>
        <p:txBody>
          <a:bodyPr vert="horz" wrap="square" lIns="91404" tIns="45702" rIns="91404" bIns="45702" numCol="1" anchor="t" anchorCtr="0" compatLnSpc="1"/>
          <a:lstStyle/>
          <a:p>
            <a:pPr defTabSz="913765" eaLnBrk="1" fontAlgn="auto" hangingPunct="1">
              <a:spcBef>
                <a:spcPts val="0"/>
              </a:spcBef>
              <a:spcAft>
                <a:spcPts val="0"/>
              </a:spcAft>
              <a:defRPr/>
            </a:pPr>
            <a:endParaRPr lang="zh-CN" altLang="en-US" sz="1800" kern="0">
              <a:solidFill>
                <a:sysClr val="windowText" lastClr="000000"/>
              </a:solidFill>
            </a:endParaRPr>
          </a:p>
        </p:txBody>
      </p:sp>
      <p:sp>
        <p:nvSpPr>
          <p:cNvPr id="2" name="标题 1"/>
          <p:cNvSpPr>
            <a:spLocks noGrp="1"/>
          </p:cNvSpPr>
          <p:nvPr>
            <p:ph type="title" hasCustomPrompt="1"/>
          </p:nvPr>
        </p:nvSpPr>
        <p:spPr>
          <a:xfrm>
            <a:off x="3863753" y="2583556"/>
            <a:ext cx="7272808" cy="989460"/>
          </a:xfrm>
        </p:spPr>
        <p:txBody>
          <a:bodyPr anchor="b">
            <a:normAutofit/>
          </a:bodyPr>
          <a:lstStyle>
            <a:lvl1pPr>
              <a:defRPr sz="4800" b="1">
                <a:solidFill>
                  <a:schemeClr val="tx1">
                    <a:lumMod val="75000"/>
                    <a:lumOff val="25000"/>
                  </a:schemeClr>
                </a:solidFill>
              </a:defRPr>
            </a:lvl1pPr>
          </a:lstStyle>
          <a:p>
            <a:r>
              <a:rPr lang="zh-CN" altLang="en-US" dirty="0"/>
              <a:t>单击此处编辑标题</a:t>
            </a:r>
            <a:endParaRPr lang="zh-CN" altLang="en-US" dirty="0"/>
          </a:p>
        </p:txBody>
      </p:sp>
      <p:sp>
        <p:nvSpPr>
          <p:cNvPr id="3" name="文本占位符 2"/>
          <p:cNvSpPr>
            <a:spLocks noGrp="1"/>
          </p:cNvSpPr>
          <p:nvPr>
            <p:ph type="body" idx="1"/>
          </p:nvPr>
        </p:nvSpPr>
        <p:spPr>
          <a:xfrm>
            <a:off x="3863753" y="3645025"/>
            <a:ext cx="7289184" cy="648072"/>
          </a:xfrm>
        </p:spPr>
        <p:txBody>
          <a:bodyPr/>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3765" indent="0">
              <a:buNone/>
              <a:defRPr sz="18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1930" indent="0">
              <a:buNone/>
              <a:defRPr sz="1600">
                <a:solidFill>
                  <a:schemeClr val="tx1">
                    <a:tint val="75000"/>
                  </a:schemeClr>
                </a:solidFill>
              </a:defRPr>
            </a:lvl7pPr>
            <a:lvl8pPr marL="3199130" indent="0">
              <a:buNone/>
              <a:defRPr sz="1600">
                <a:solidFill>
                  <a:schemeClr val="tx1">
                    <a:tint val="75000"/>
                  </a:schemeClr>
                </a:solidFill>
              </a:defRPr>
            </a:lvl8pPr>
            <a:lvl9pPr marL="365633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E919A967-CAA8-433D-8478-588DB1F779C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FFAC7C-1DA1-4A1E-A29E-D9B59D92B841}"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16" presetClass="entr" presetSubtype="42"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out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bwMode="auto">
          <a:xfrm rot="10800000">
            <a:off x="0" y="-27383"/>
            <a:ext cx="12261614" cy="980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7873" y="1825625"/>
            <a:ext cx="5181164" cy="4351338"/>
          </a:xfrm>
        </p:spPr>
        <p:txBody>
          <a:bodyPr/>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6171378" y="1825625"/>
            <a:ext cx="5182750" cy="4351338"/>
          </a:xfrm>
        </p:spPr>
        <p:txBody>
          <a:bodyPr/>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E919A967-CAA8-433D-8478-588DB1F779C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FFAC7C-1DA1-4A1E-A29E-D9B59D92B84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873" y="272256"/>
            <a:ext cx="10516254"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461" y="1681163"/>
            <a:ext cx="5157360" cy="823912"/>
          </a:xfrm>
        </p:spPr>
        <p:txBody>
          <a:bodyPr anchor="b"/>
          <a:lstStyle>
            <a:lvl1pPr marL="0" indent="0">
              <a:buNone/>
              <a:defRPr sz="2400" b="1"/>
            </a:lvl1pPr>
            <a:lvl2pPr marL="457200" indent="0">
              <a:buNone/>
              <a:defRPr sz="2000" b="1"/>
            </a:lvl2pPr>
            <a:lvl3pPr marL="913765" indent="0">
              <a:buNone/>
              <a:defRPr sz="1800" b="1"/>
            </a:lvl3pPr>
            <a:lvl4pPr marL="1370965" indent="0">
              <a:buNone/>
              <a:defRPr sz="1600" b="1"/>
            </a:lvl4pPr>
            <a:lvl5pPr marL="1828165" indent="0">
              <a:buNone/>
              <a:defRPr sz="1600" b="1"/>
            </a:lvl5pPr>
            <a:lvl6pPr marL="2285365" indent="0">
              <a:buNone/>
              <a:defRPr sz="1600" b="1"/>
            </a:lvl6pPr>
            <a:lvl7pPr marL="2741930" indent="0">
              <a:buNone/>
              <a:defRPr sz="1600" b="1"/>
            </a:lvl7pPr>
            <a:lvl8pPr marL="3199130" indent="0">
              <a:buNone/>
              <a:defRPr sz="1600" b="1"/>
            </a:lvl8pPr>
            <a:lvl9pPr marL="365633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461" y="2505075"/>
            <a:ext cx="5157360" cy="3684588"/>
          </a:xfrm>
        </p:spPr>
        <p:txBody>
          <a:bodyPr/>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964" y="1681163"/>
            <a:ext cx="5182750" cy="823912"/>
          </a:xfrm>
        </p:spPr>
        <p:txBody>
          <a:bodyPr anchor="b"/>
          <a:lstStyle>
            <a:lvl1pPr marL="0" indent="0">
              <a:buNone/>
              <a:defRPr sz="2400" b="1"/>
            </a:lvl1pPr>
            <a:lvl2pPr marL="457200" indent="0">
              <a:buNone/>
              <a:defRPr sz="2000" b="1"/>
            </a:lvl2pPr>
            <a:lvl3pPr marL="913765" indent="0">
              <a:buNone/>
              <a:defRPr sz="1800" b="1"/>
            </a:lvl3pPr>
            <a:lvl4pPr marL="1370965" indent="0">
              <a:buNone/>
              <a:defRPr sz="1600" b="1"/>
            </a:lvl4pPr>
            <a:lvl5pPr marL="1828165" indent="0">
              <a:buNone/>
              <a:defRPr sz="1600" b="1"/>
            </a:lvl5pPr>
            <a:lvl6pPr marL="2285365" indent="0">
              <a:buNone/>
              <a:defRPr sz="1600" b="1"/>
            </a:lvl6pPr>
            <a:lvl7pPr marL="2741930" indent="0">
              <a:buNone/>
              <a:defRPr sz="1600" b="1"/>
            </a:lvl7pPr>
            <a:lvl8pPr marL="3199130" indent="0">
              <a:buNone/>
              <a:defRPr sz="1600" b="1"/>
            </a:lvl8pPr>
            <a:lvl9pPr marL="365633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964" y="2505075"/>
            <a:ext cx="5182750" cy="3684588"/>
          </a:xfrm>
        </p:spPr>
        <p:txBody>
          <a:bodyPr/>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E919A967-CAA8-433D-8478-588DB1F779C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5FFAC7C-1DA1-4A1E-A29E-D9B59D92B84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3" y="4188602"/>
            <a:ext cx="12195585" cy="2669398"/>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4096" y="447859"/>
            <a:ext cx="6112266" cy="1964150"/>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0850" y="5595483"/>
            <a:ext cx="5270298" cy="1261179"/>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0749" y="3860880"/>
            <a:ext cx="1908064" cy="2995782"/>
          </a:xfrm>
          <a:prstGeom prst="rect">
            <a:avLst/>
          </a:prstGeom>
        </p:spPr>
      </p:pic>
      <p:sp>
        <p:nvSpPr>
          <p:cNvPr id="2" name="标题 1"/>
          <p:cNvSpPr>
            <a:spLocks noGrp="1"/>
          </p:cNvSpPr>
          <p:nvPr>
            <p:ph type="title" hasCustomPrompt="1"/>
          </p:nvPr>
        </p:nvSpPr>
        <p:spPr>
          <a:xfrm>
            <a:off x="837873" y="2560311"/>
            <a:ext cx="10516255" cy="1516761"/>
          </a:xfrm>
        </p:spPr>
        <p:txBody>
          <a:bodyPr>
            <a:normAutofit/>
          </a:bodyPr>
          <a:lstStyle>
            <a:lvl1pPr algn="ctr">
              <a:defRPr sz="7200" b="1"/>
            </a:lvl1pPr>
          </a:lstStyle>
          <a:p>
            <a:r>
              <a:rPr lang="zh-CN" altLang="en-US" dirty="0"/>
              <a:t>单击此处编辑标题</a:t>
            </a:r>
            <a:endParaRPr lang="zh-CN" altLang="en-US" dirty="0"/>
          </a:p>
        </p:txBody>
      </p:sp>
      <p:sp>
        <p:nvSpPr>
          <p:cNvPr id="3" name="日期占位符 2"/>
          <p:cNvSpPr>
            <a:spLocks noGrp="1"/>
          </p:cNvSpPr>
          <p:nvPr>
            <p:ph type="dt" sz="half" idx="10"/>
          </p:nvPr>
        </p:nvSpPr>
        <p:spPr/>
        <p:txBody>
          <a:bodyPr/>
          <a:lstStyle/>
          <a:p>
            <a:fld id="{E919A967-CAA8-433D-8478-588DB1F779C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5FFAC7C-1DA1-4A1E-A29E-D9B59D92B841}"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00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1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1000" fill="hold"/>
                                        <p:tgtEl>
                                          <p:spTgt spid="8"/>
                                        </p:tgtEl>
                                        <p:attrNameLst>
                                          <p:attrName>ppt_x</p:attrName>
                                        </p:attrNameLst>
                                      </p:cBhvr>
                                      <p:tavLst>
                                        <p:tav tm="0">
                                          <p:val>
                                            <p:strVal val="#ppt_x"/>
                                          </p:val>
                                        </p:tav>
                                        <p:tav tm="100000">
                                          <p:val>
                                            <p:strVal val="#ppt_x"/>
                                          </p:val>
                                        </p:tav>
                                      </p:tavLst>
                                    </p:anim>
                                    <p:anim calcmode="lin" valueType="num">
                                      <p:cBhvr additive="base">
                                        <p:cTn id="23"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bwMode="auto">
          <a:xfrm rot="10800000">
            <a:off x="0" y="-27383"/>
            <a:ext cx="12261614" cy="980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占位符 1"/>
          <p:cNvSpPr>
            <a:spLocks noGrp="1"/>
          </p:cNvSpPr>
          <p:nvPr>
            <p:ph type="dt" sz="half" idx="10"/>
          </p:nvPr>
        </p:nvSpPr>
        <p:spPr/>
        <p:txBody>
          <a:bodyPr/>
          <a:lstStyle/>
          <a:p>
            <a:fld id="{E919A967-CAA8-433D-8478-588DB1F779C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5FFAC7C-1DA1-4A1E-A29E-D9B59D92B841}"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bwMode="auto">
          <a:xfrm rot="10800000">
            <a:off x="0" y="-27383"/>
            <a:ext cx="12261614" cy="980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839787" y="692696"/>
            <a:ext cx="4165200" cy="1600200"/>
          </a:xfrm>
        </p:spPr>
        <p:txBody>
          <a:bodyPr anchor="t" anchorCtr="0">
            <a:normAutofit/>
          </a:bodyPr>
          <a:lstStyle>
            <a:lvl1pPr>
              <a:defRPr sz="3600"/>
            </a:lvl1pPr>
          </a:lstStyle>
          <a:p>
            <a:r>
              <a:rPr lang="zh-CN" altLang="en-US" dirty="0"/>
              <a:t>单击此处编辑母版标题样式</a:t>
            </a:r>
            <a:endParaRPr lang="zh-CN" altLang="en-US" dirty="0"/>
          </a:p>
        </p:txBody>
      </p:sp>
      <p:sp>
        <p:nvSpPr>
          <p:cNvPr id="3" name="图片占位符 2"/>
          <p:cNvSpPr>
            <a:spLocks noGrp="1" noChangeAspect="1"/>
          </p:cNvSpPr>
          <p:nvPr>
            <p:ph type="pic" idx="1"/>
          </p:nvPr>
        </p:nvSpPr>
        <p:spPr>
          <a:xfrm>
            <a:off x="5184000" y="692696"/>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7" y="2292896"/>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128448" y="365125"/>
            <a:ext cx="1225352" cy="5811838"/>
          </a:xfrm>
        </p:spPr>
        <p:txBody>
          <a:bodyPr vert="eaVert">
            <a:normAutofit/>
          </a:bodyPr>
          <a:lstStyle>
            <a:lvl1pPr>
              <a:defRPr sz="36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9146232"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tags" Target="../tags/tag3.xml"/><Relationship Id="rId13" Type="http://schemas.openxmlformats.org/officeDocument/2006/relationships/tags" Target="../tags/tag2.xml"/><Relationship Id="rId12" Type="http://schemas.openxmlformats.org/officeDocument/2006/relationships/tags" Target="../tags/tag1.xml"/><Relationship Id="rId11" Type="http://schemas.openxmlformats.org/officeDocument/2006/relationships/image" Target="../media/image11.jpe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837873" y="365126"/>
            <a:ext cx="10516255"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837873" y="1825625"/>
            <a:ext cx="10516255"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7873" y="6356351"/>
            <a:ext cx="2743716" cy="365125"/>
          </a:xfrm>
          <a:prstGeom prst="rect">
            <a:avLst/>
          </a:prstGeom>
        </p:spPr>
        <p:txBody>
          <a:bodyPr vert="horz" lIns="91440" tIns="45720" rIns="91440" bIns="45720" rtlCol="0" anchor="ctr">
            <a:normAutofit/>
          </a:bodyPr>
          <a:lstStyle>
            <a:lvl1pPr algn="l">
              <a:lnSpc>
                <a:spcPct val="120000"/>
              </a:lnSpc>
              <a:defRPr sz="1200">
                <a:solidFill>
                  <a:schemeClr val="bg1">
                    <a:lumMod val="50000"/>
                  </a:schemeClr>
                </a:solidFill>
                <a:latin typeface="+mn-ea"/>
                <a:ea typeface="+mn-ea"/>
              </a:defRPr>
            </a:lvl1pPr>
          </a:lstStyle>
          <a:p>
            <a:fld id="{E919A967-CAA8-433D-8478-588DB1F779CE}" type="datetimeFigureOut">
              <a:rPr lang="zh-CN" altLang="en-US" smtClean="0"/>
            </a:fld>
            <a:endParaRPr lang="zh-CN" altLang="en-US" dirty="0"/>
          </a:p>
        </p:txBody>
      </p:sp>
      <p:sp>
        <p:nvSpPr>
          <p:cNvPr id="5" name="页脚占位符 4"/>
          <p:cNvSpPr>
            <a:spLocks noGrp="1"/>
          </p:cNvSpPr>
          <p:nvPr>
            <p:ph type="ftr" sz="quarter" idx="3"/>
          </p:nvPr>
        </p:nvSpPr>
        <p:spPr>
          <a:xfrm>
            <a:off x="4038611" y="6356351"/>
            <a:ext cx="4114779" cy="365125"/>
          </a:xfrm>
          <a:prstGeom prst="rect">
            <a:avLst/>
          </a:prstGeom>
        </p:spPr>
        <p:txBody>
          <a:bodyPr vert="horz" lIns="91440" tIns="45720" rIns="91440" bIns="45720" rtlCol="0" anchor="ctr">
            <a:normAutofit/>
          </a:bodyPr>
          <a:lstStyle>
            <a:lvl1pPr algn="ctr">
              <a:lnSpc>
                <a:spcPct val="120000"/>
              </a:lnSpc>
              <a:defRPr sz="1200">
                <a:solidFill>
                  <a:schemeClr val="bg1">
                    <a:lumMod val="50000"/>
                  </a:schemeClr>
                </a:solidFill>
                <a:latin typeface="+mn-ea"/>
                <a:ea typeface="+mn-ea"/>
              </a:defRPr>
            </a:lvl1pPr>
          </a:lstStyle>
          <a:p>
            <a:endParaRPr lang="zh-CN" altLang="en-US"/>
          </a:p>
        </p:txBody>
      </p:sp>
      <p:sp>
        <p:nvSpPr>
          <p:cNvPr id="6" name="灯片编号占位符 5"/>
          <p:cNvSpPr>
            <a:spLocks noGrp="1"/>
          </p:cNvSpPr>
          <p:nvPr>
            <p:ph type="sldNum" sz="quarter" idx="4"/>
          </p:nvPr>
        </p:nvSpPr>
        <p:spPr>
          <a:xfrm>
            <a:off x="8610411" y="6356351"/>
            <a:ext cx="2743716" cy="365125"/>
          </a:xfrm>
          <a:prstGeom prst="rect">
            <a:avLst/>
          </a:prstGeom>
        </p:spPr>
        <p:txBody>
          <a:bodyPr vert="horz" lIns="91440" tIns="45720" rIns="91440" bIns="45720" rtlCol="0" anchor="ctr">
            <a:normAutofit/>
          </a:bodyPr>
          <a:lstStyle>
            <a:lvl1pPr algn="r">
              <a:lnSpc>
                <a:spcPct val="120000"/>
              </a:lnSpc>
              <a:defRPr sz="1200">
                <a:solidFill>
                  <a:schemeClr val="bg1">
                    <a:lumMod val="50000"/>
                  </a:schemeClr>
                </a:solidFill>
                <a:latin typeface="+mn-ea"/>
                <a:ea typeface="+mn-ea"/>
              </a:defRPr>
            </a:lvl1pPr>
          </a:lstStyle>
          <a:p>
            <a:fld id="{05FFAC7C-1DA1-4A1E-A29E-D9B59D92B841}" type="slidenum">
              <a:rPr lang="zh-CN" altLang="en-US" smtClean="0"/>
            </a:fld>
            <a:endParaRPr lang="zh-CN" altLang="en-US"/>
          </a:p>
        </p:txBody>
      </p:sp>
      <p:sp>
        <p:nvSpPr>
          <p:cNvPr id="7"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3765" rtl="0" eaLnBrk="1" latinLnBrk="0" hangingPunct="1">
        <a:lnSpc>
          <a:spcPct val="120000"/>
        </a:lnSpc>
        <a:spcBef>
          <a:spcPct val="0"/>
        </a:spcBef>
        <a:buNone/>
        <a:defRPr sz="4400" b="1" kern="1200">
          <a:solidFill>
            <a:schemeClr val="tx2"/>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3765" rtl="0" eaLnBrk="1" latinLnBrk="0" hangingPunct="1">
        <a:lnSpc>
          <a:spcPct val="120000"/>
        </a:lnSpc>
        <a:spcBef>
          <a:spcPts val="1000"/>
        </a:spcBef>
        <a:buFont typeface="Arial" panose="020B0604020202020204" pitchFamily="34" charset="0"/>
        <a:buChar char="•"/>
        <a:defRPr sz="2400" kern="1200">
          <a:solidFill>
            <a:schemeClr val="tx1">
              <a:lumMod val="75000"/>
              <a:lumOff val="25000"/>
            </a:schemeClr>
          </a:solidFill>
          <a:latin typeface="+mn-lt"/>
          <a:ea typeface="+mn-ea"/>
          <a:cs typeface="+mn-cs"/>
        </a:defRPr>
      </a:lvl1pPr>
      <a:lvl2pPr marL="685800" indent="-228600" algn="l" defTabSz="913765" rtl="0" eaLnBrk="1" latinLnBrk="0" hangingPunct="1">
        <a:lnSpc>
          <a:spcPct val="12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2pPr>
      <a:lvl3pPr marL="1142365" indent="-228600" algn="l" defTabSz="913765" rtl="0" eaLnBrk="1" latinLnBrk="0" hangingPunct="1">
        <a:lnSpc>
          <a:spcPct val="12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599565" indent="-228600" algn="l" defTabSz="913765" rtl="0" eaLnBrk="1" latinLnBrk="0" hangingPunct="1">
        <a:lnSpc>
          <a:spcPct val="12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6765" indent="-228600" algn="l" defTabSz="913765" rtl="0" eaLnBrk="1" latinLnBrk="0" hangingPunct="1">
        <a:lnSpc>
          <a:spcPct val="12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33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7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3765"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1930"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image" Target="../media/image12.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tags" Target="../tags/tag73.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tags" Target="../tags/tag75.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3.xml"/><Relationship Id="rId4" Type="http://schemas.openxmlformats.org/officeDocument/2006/relationships/themeOverride" Target="../theme/themeOverride4.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s>
</file>

<file path=ppt/slides/_rels/slide15.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2" Type="http://schemas.openxmlformats.org/officeDocument/2006/relationships/notesSlide" Target="../notesSlides/notesSlide13.xml"/><Relationship Id="rId31" Type="http://schemas.openxmlformats.org/officeDocument/2006/relationships/slideLayout" Target="../slideLayouts/slideLayout7.xml"/><Relationship Id="rId30" Type="http://schemas.openxmlformats.org/officeDocument/2006/relationships/tags" Target="../tags/tag110.xml"/><Relationship Id="rId3" Type="http://schemas.openxmlformats.org/officeDocument/2006/relationships/tags" Target="../tags/tag83.xml"/><Relationship Id="rId29" Type="http://schemas.openxmlformats.org/officeDocument/2006/relationships/tags" Target="../tags/tag109.xml"/><Relationship Id="rId28" Type="http://schemas.openxmlformats.org/officeDocument/2006/relationships/tags" Target="../tags/tag108.xml"/><Relationship Id="rId27" Type="http://schemas.openxmlformats.org/officeDocument/2006/relationships/tags" Target="../tags/tag107.xml"/><Relationship Id="rId26" Type="http://schemas.openxmlformats.org/officeDocument/2006/relationships/tags" Target="../tags/tag106.xml"/><Relationship Id="rId25" Type="http://schemas.openxmlformats.org/officeDocument/2006/relationships/tags" Target="../tags/tag105.xml"/><Relationship Id="rId24" Type="http://schemas.openxmlformats.org/officeDocument/2006/relationships/tags" Target="../tags/tag104.xml"/><Relationship Id="rId23" Type="http://schemas.openxmlformats.org/officeDocument/2006/relationships/tags" Target="../tags/tag103.xml"/><Relationship Id="rId22" Type="http://schemas.openxmlformats.org/officeDocument/2006/relationships/tags" Target="../tags/tag102.xml"/><Relationship Id="rId21" Type="http://schemas.openxmlformats.org/officeDocument/2006/relationships/tags" Target="../tags/tag101.xml"/><Relationship Id="rId20" Type="http://schemas.openxmlformats.org/officeDocument/2006/relationships/tags" Target="../tags/tag100.xml"/><Relationship Id="rId2" Type="http://schemas.openxmlformats.org/officeDocument/2006/relationships/tags" Target="../tags/tag82.xml"/><Relationship Id="rId19" Type="http://schemas.openxmlformats.org/officeDocument/2006/relationships/tags" Target="../tags/tag99.xml"/><Relationship Id="rId18" Type="http://schemas.openxmlformats.org/officeDocument/2006/relationships/tags" Target="../tags/tag98.xml"/><Relationship Id="rId17" Type="http://schemas.openxmlformats.org/officeDocument/2006/relationships/tags" Target="../tags/tag97.xml"/><Relationship Id="rId16" Type="http://schemas.openxmlformats.org/officeDocument/2006/relationships/tags" Target="../tags/tag96.xml"/><Relationship Id="rId15" Type="http://schemas.openxmlformats.org/officeDocument/2006/relationships/tags" Target="../tags/tag95.xml"/><Relationship Id="rId14" Type="http://schemas.openxmlformats.org/officeDocument/2006/relationships/tags" Target="../tags/tag94.xml"/><Relationship Id="rId13" Type="http://schemas.openxmlformats.org/officeDocument/2006/relationships/tags" Target="../tags/tag93.xml"/><Relationship Id="rId12" Type="http://schemas.openxmlformats.org/officeDocument/2006/relationships/tags" Target="../tags/tag92.xml"/><Relationship Id="rId11" Type="http://schemas.openxmlformats.org/officeDocument/2006/relationships/tags" Target="../tags/tag91.xml"/><Relationship Id="rId10" Type="http://schemas.openxmlformats.org/officeDocument/2006/relationships/tags" Target="../tags/tag90.xml"/><Relationship Id="rId1" Type="http://schemas.openxmlformats.org/officeDocument/2006/relationships/tags" Target="../tags/tag81.xml"/></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4.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tags" Target="../tags/tag111.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5.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8.xml"/><Relationship Id="rId4" Type="http://schemas.openxmlformats.org/officeDocument/2006/relationships/tags" Target="../tags/tag7.xml"/><Relationship Id="rId3" Type="http://schemas.openxmlformats.org/officeDocument/2006/relationships/image" Target="../media/image13.jpeg"/><Relationship Id="rId2" Type="http://schemas.openxmlformats.org/officeDocument/2006/relationships/tags" Target="../tags/tag6.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3.xml"/><Relationship Id="rId4" Type="http://schemas.openxmlformats.org/officeDocument/2006/relationships/themeOverride" Target="../theme/themeOverride5.xml"/><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3.xml"/><Relationship Id="rId5" Type="http://schemas.openxmlformats.org/officeDocument/2006/relationships/themeOverride" Target="../theme/themeOverride6.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tags" Target="../tags/tag124.xml"/></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7.xml"/><Relationship Id="rId6" Type="http://schemas.openxmlformats.org/officeDocument/2006/relationships/themeOverride" Target="../theme/themeOverride7.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image" Target="../media/image16.png"/><Relationship Id="rId1" Type="http://schemas.openxmlformats.org/officeDocument/2006/relationships/tags" Target="../tags/tag128.xml"/></Relationships>
</file>

<file path=ppt/slides/_rels/slide26.xml.rels><?xml version="1.0" encoding="UTF-8" standalone="yes"?>
<Relationships xmlns="http://schemas.openxmlformats.org/package/2006/relationships"><Relationship Id="rId9" Type="http://schemas.openxmlformats.org/officeDocument/2006/relationships/tags" Target="../tags/tag140.xml"/><Relationship Id="rId8" Type="http://schemas.openxmlformats.org/officeDocument/2006/relationships/tags" Target="../tags/tag139.xml"/><Relationship Id="rId7" Type="http://schemas.openxmlformats.org/officeDocument/2006/relationships/tags" Target="../tags/tag138.xml"/><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4" Type="http://schemas.openxmlformats.org/officeDocument/2006/relationships/notesSlide" Target="../notesSlides/notesSlide18.xml"/><Relationship Id="rId13" Type="http://schemas.openxmlformats.org/officeDocument/2006/relationships/slideLayout" Target="../slideLayouts/slideLayout7.xml"/><Relationship Id="rId12" Type="http://schemas.openxmlformats.org/officeDocument/2006/relationships/tags" Target="../tags/tag143.xml"/><Relationship Id="rId11" Type="http://schemas.openxmlformats.org/officeDocument/2006/relationships/tags" Target="../tags/tag142.xml"/><Relationship Id="rId10" Type="http://schemas.openxmlformats.org/officeDocument/2006/relationships/tags" Target="../tags/tag141.xml"/><Relationship Id="rId1" Type="http://schemas.openxmlformats.org/officeDocument/2006/relationships/tags" Target="../tags/tag132.xml"/></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7.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s>
</file>

<file path=ppt/slides/_rels/slide28.xml.rels><?xml version="1.0" encoding="UTF-8" standalone="yes"?>
<Relationships xmlns="http://schemas.openxmlformats.org/package/2006/relationships"><Relationship Id="rId9" Type="http://schemas.openxmlformats.org/officeDocument/2006/relationships/tags" Target="../tags/tag156.xml"/><Relationship Id="rId8" Type="http://schemas.openxmlformats.org/officeDocument/2006/relationships/tags" Target="../tags/tag155.xml"/><Relationship Id="rId7" Type="http://schemas.openxmlformats.org/officeDocument/2006/relationships/tags" Target="../tags/tag154.xml"/><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tags" Target="../tags/tag149.xml"/><Relationship Id="rId16" Type="http://schemas.openxmlformats.org/officeDocument/2006/relationships/notesSlide" Target="../notesSlides/notesSlide20.xml"/><Relationship Id="rId15" Type="http://schemas.openxmlformats.org/officeDocument/2006/relationships/slideLayout" Target="../slideLayouts/slideLayout7.xml"/><Relationship Id="rId14" Type="http://schemas.openxmlformats.org/officeDocument/2006/relationships/tags" Target="../tags/tag161.xml"/><Relationship Id="rId13" Type="http://schemas.openxmlformats.org/officeDocument/2006/relationships/tags" Target="../tags/tag160.xml"/><Relationship Id="rId12" Type="http://schemas.openxmlformats.org/officeDocument/2006/relationships/tags" Target="../tags/tag159.xml"/><Relationship Id="rId11" Type="http://schemas.openxmlformats.org/officeDocument/2006/relationships/tags" Target="../tags/tag158.xml"/><Relationship Id="rId10" Type="http://schemas.openxmlformats.org/officeDocument/2006/relationships/tags" Target="../tags/tag157.xml"/><Relationship Id="rId1" Type="http://schemas.openxmlformats.org/officeDocument/2006/relationships/tags" Target="../tags/tag14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2.xml"/></Relationships>
</file>

<file path=ppt/slides/_rels/slide3.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4" Type="http://schemas.openxmlformats.org/officeDocument/2006/relationships/notesSlide" Target="../notesSlides/notesSlide2.xml"/><Relationship Id="rId33" Type="http://schemas.openxmlformats.org/officeDocument/2006/relationships/slideLayout" Target="../slideLayouts/slideLayout7.xml"/><Relationship Id="rId32" Type="http://schemas.openxmlformats.org/officeDocument/2006/relationships/tags" Target="../tags/tag39.xml"/><Relationship Id="rId31" Type="http://schemas.openxmlformats.org/officeDocument/2006/relationships/tags" Target="../tags/tag38.xml"/><Relationship Id="rId30" Type="http://schemas.openxmlformats.org/officeDocument/2006/relationships/tags" Target="../tags/tag37.xml"/><Relationship Id="rId3" Type="http://schemas.openxmlformats.org/officeDocument/2006/relationships/tags" Target="../tags/tag10.xml"/><Relationship Id="rId29" Type="http://schemas.openxmlformats.org/officeDocument/2006/relationships/tags" Target="../tags/tag36.xml"/><Relationship Id="rId28" Type="http://schemas.openxmlformats.org/officeDocument/2006/relationships/tags" Target="../tags/tag35.xml"/><Relationship Id="rId27" Type="http://schemas.openxmlformats.org/officeDocument/2006/relationships/tags" Target="../tags/tag34.xml"/><Relationship Id="rId26" Type="http://schemas.openxmlformats.org/officeDocument/2006/relationships/tags" Target="../tags/tag33.xml"/><Relationship Id="rId25" Type="http://schemas.openxmlformats.org/officeDocument/2006/relationships/tags" Target="../tags/tag32.xml"/><Relationship Id="rId24" Type="http://schemas.openxmlformats.org/officeDocument/2006/relationships/tags" Target="../tags/tag31.xml"/><Relationship Id="rId23" Type="http://schemas.openxmlformats.org/officeDocument/2006/relationships/tags" Target="../tags/tag30.xml"/><Relationship Id="rId22" Type="http://schemas.openxmlformats.org/officeDocument/2006/relationships/tags" Target="../tags/tag29.xml"/><Relationship Id="rId21" Type="http://schemas.openxmlformats.org/officeDocument/2006/relationships/tags" Target="../tags/tag28.xml"/><Relationship Id="rId20" Type="http://schemas.openxmlformats.org/officeDocument/2006/relationships/tags" Target="../tags/tag27.xml"/><Relationship Id="rId2" Type="http://schemas.openxmlformats.org/officeDocument/2006/relationships/tags" Target="../tags/tag9.xml"/><Relationship Id="rId19" Type="http://schemas.openxmlformats.org/officeDocument/2006/relationships/tags" Target="../tags/tag26.xml"/><Relationship Id="rId18" Type="http://schemas.openxmlformats.org/officeDocument/2006/relationships/tags" Target="../tags/tag25.xml"/><Relationship Id="rId17" Type="http://schemas.openxmlformats.org/officeDocument/2006/relationships/tags" Target="../tags/tag24.xml"/><Relationship Id="rId16" Type="http://schemas.openxmlformats.org/officeDocument/2006/relationships/tags" Target="../tags/tag23.xml"/><Relationship Id="rId15" Type="http://schemas.openxmlformats.org/officeDocument/2006/relationships/tags" Target="../tags/tag22.xml"/><Relationship Id="rId14" Type="http://schemas.openxmlformats.org/officeDocument/2006/relationships/tags" Target="../tags/tag21.xml"/><Relationship Id="rId13" Type="http://schemas.openxmlformats.org/officeDocument/2006/relationships/tags" Target="../tags/tag20.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tags" Target="../tags/tag8.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32.xml.rels><?xml version="1.0" encoding="UTF-8" standalone="yes"?>
<Relationships xmlns="http://schemas.openxmlformats.org/package/2006/relationships"><Relationship Id="rId9" Type="http://schemas.openxmlformats.org/officeDocument/2006/relationships/tags" Target="../tags/tag165.xml"/><Relationship Id="rId8" Type="http://schemas.openxmlformats.org/officeDocument/2006/relationships/image" Target="E:/&#36164;&#26009;   L/2018&#20013;&#32771;-&#21382;&#21490;/169D.TIF" TargetMode="External"/><Relationship Id="rId7" Type="http://schemas.openxmlformats.org/officeDocument/2006/relationships/image" Target="../media/image20.png"/><Relationship Id="rId6" Type="http://schemas.openxmlformats.org/officeDocument/2006/relationships/image" Target="E:/&#36164;&#26009;   L/2018&#20013;&#32771;-&#21382;&#21490;/169C.TIF" TargetMode="External"/><Relationship Id="rId5" Type="http://schemas.openxmlformats.org/officeDocument/2006/relationships/image" Target="../media/image19.png"/><Relationship Id="rId4" Type="http://schemas.openxmlformats.org/officeDocument/2006/relationships/image" Target="E:/&#36164;&#26009;   L/2018&#20013;&#32771;-&#21382;&#21490;/169B.TIF" TargetMode="External"/><Relationship Id="rId3" Type="http://schemas.openxmlformats.org/officeDocument/2006/relationships/image" Target="../media/image18.png"/><Relationship Id="rId2" Type="http://schemas.openxmlformats.org/officeDocument/2006/relationships/image" Target="E:/&#36164;&#26009;   L/2018&#20013;&#32771;-&#21382;&#21490;/169A.TIF" TargetMode="External"/><Relationship Id="rId10" Type="http://schemas.openxmlformats.org/officeDocument/2006/relationships/slideLayout" Target="../slideLayouts/slideLayout2.xml"/><Relationship Id="rId1" Type="http://schemas.openxmlformats.org/officeDocument/2006/relationships/image" Target="../media/image17.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6.xml"/></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7.xml"/><Relationship Id="rId5" Type="http://schemas.openxmlformats.org/officeDocument/2006/relationships/themeOverride" Target="../theme/themeOverride8.xml"/><Relationship Id="rId4" Type="http://schemas.openxmlformats.org/officeDocument/2006/relationships/tags" Target="../tags/tag169.xml"/><Relationship Id="rId3" Type="http://schemas.openxmlformats.org/officeDocument/2006/relationships/tags" Target="../tags/tag168.xml"/><Relationship Id="rId2" Type="http://schemas.openxmlformats.org/officeDocument/2006/relationships/image" Target="../media/image21.png"/><Relationship Id="rId1" Type="http://schemas.openxmlformats.org/officeDocument/2006/relationships/tags" Target="../tags/tag167.xml"/></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7.xml"/><Relationship Id="rId5" Type="http://schemas.openxmlformats.org/officeDocument/2006/relationships/tags" Target="../tags/tag173.xml"/><Relationship Id="rId4" Type="http://schemas.openxmlformats.org/officeDocument/2006/relationships/image" Target="../media/image22.png"/><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tags" Target="../tags/tag170.xml"/></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3.xml"/><Relationship Id="rId5" Type="http://schemas.openxmlformats.org/officeDocument/2006/relationships/themeOverride" Target="../theme/themeOverride1.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7.xml"/><Relationship Id="rId7" Type="http://schemas.openxmlformats.org/officeDocument/2006/relationships/themeOverride" Target="../theme/themeOverride2.xml"/><Relationship Id="rId6" Type="http://schemas.openxmlformats.org/officeDocument/2006/relationships/tags" Target="../tags/tag48.xml"/><Relationship Id="rId5" Type="http://schemas.openxmlformats.org/officeDocument/2006/relationships/image" Target="../media/image14.png"/><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s>
</file>

<file path=ppt/slides/_rels/slide6.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tags" Target="../tags/tag56.xml"/><Relationship Id="rId7" Type="http://schemas.openxmlformats.org/officeDocument/2006/relationships/tags" Target="../tags/tag55.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4" Type="http://schemas.openxmlformats.org/officeDocument/2006/relationships/notesSlide" Target="../notesSlides/notesSlide5.xml"/><Relationship Id="rId13" Type="http://schemas.openxmlformats.org/officeDocument/2006/relationships/slideLayout" Target="../slideLayouts/slideLayout7.xml"/><Relationship Id="rId12" Type="http://schemas.openxmlformats.org/officeDocument/2006/relationships/tags" Target="../tags/tag60.xml"/><Relationship Id="rId11" Type="http://schemas.openxmlformats.org/officeDocument/2006/relationships/tags" Target="../tags/tag59.xml"/><Relationship Id="rId10" Type="http://schemas.openxmlformats.org/officeDocument/2006/relationships/tags" Target="../tags/tag58.xml"/><Relationship Id="rId1" Type="http://schemas.openxmlformats.org/officeDocument/2006/relationships/tags" Target="../tags/tag49.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themeOverride" Target="../theme/themeOverride3.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tags" Target="../tags/tag66.xml"/><Relationship Id="rId3" Type="http://schemas.openxmlformats.org/officeDocument/2006/relationships/image" Target="../media/image15.png"/><Relationship Id="rId2" Type="http://schemas.openxmlformats.org/officeDocument/2006/relationships/tags" Target="../tags/tag65.xml"/><Relationship Id="rId1" Type="http://schemas.openxmlformats.org/officeDocument/2006/relationships/tags" Target="../tags/tag64.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p:cNvPicPr>
            <a:picLocks noChangeAspect="1"/>
          </p:cNvPicPr>
          <p:nvPr/>
        </p:nvPicPr>
        <p:blipFill>
          <a:blip r:embed="rId1"/>
          <a:stretch>
            <a:fillRect/>
          </a:stretch>
        </p:blipFill>
        <p:spPr>
          <a:xfrm>
            <a:off x="-10795" y="-12700"/>
            <a:ext cx="12213590" cy="6883400"/>
          </a:xfrm>
          <a:prstGeom prst="rect">
            <a:avLst/>
          </a:prstGeom>
        </p:spPr>
      </p:pic>
      <p:sp>
        <p:nvSpPr>
          <p:cNvPr id="6" name="文本框 5"/>
          <p:cNvSpPr txBox="1"/>
          <p:nvPr/>
        </p:nvSpPr>
        <p:spPr>
          <a:xfrm>
            <a:off x="2975610" y="1342390"/>
            <a:ext cx="6737350" cy="2306955"/>
          </a:xfrm>
          <a:prstGeom prst="rect">
            <a:avLst/>
          </a:prstGeom>
          <a:noFill/>
        </p:spPr>
        <p:txBody>
          <a:bodyPr wrap="square" rtlCol="0">
            <a:spAutoFit/>
          </a:bodyPr>
          <a:p>
            <a:pPr>
              <a:lnSpc>
                <a:spcPct val="120000"/>
              </a:lnSpc>
            </a:pPr>
            <a:r>
              <a:rPr lang="en-US" altLang="zh-CN" sz="4800">
                <a:solidFill>
                  <a:schemeClr val="accent1"/>
                </a:solidFill>
                <a:effectLst>
                  <a:outerShdw blurRad="38100" dist="25400" dir="5400000" algn="ctr" rotWithShape="0">
                    <a:srgbClr val="6E747A">
                      <a:alpha val="43000"/>
                    </a:srgbClr>
                  </a:outerShdw>
                </a:effectLst>
                <a:latin typeface="汉仪雪君体简" panose="02010600000101010101" charset="-122"/>
                <a:ea typeface="汉仪雪君体简" panose="02010600000101010101" charset="-122"/>
                <a:cs typeface="汉仪雪君体简" panose="02010600000101010101" charset="-122"/>
              </a:rPr>
              <a:t>    </a:t>
            </a:r>
            <a:r>
              <a:rPr lang="zh-CN" altLang="zh-CN" sz="6000" b="1">
                <a:solidFill>
                  <a:schemeClr val="accent1"/>
                </a:solidFill>
                <a:effectLst>
                  <a:outerShdw blurRad="38100" dist="25400" dir="5400000" algn="ctr" rotWithShape="0">
                    <a:srgbClr val="6E747A">
                      <a:alpha val="43000"/>
                    </a:srgbClr>
                  </a:outerShdw>
                </a:effectLst>
                <a:latin typeface="汉仪雪君体简" panose="02010600000101010101" charset="-122"/>
                <a:ea typeface="汉仪雪君体简" panose="02010600000101010101" charset="-122"/>
                <a:cs typeface="汉仪雪君体简" panose="02010600000101010101" charset="-122"/>
              </a:rPr>
              <a:t>牢记使命，</a:t>
            </a:r>
            <a:endParaRPr lang="zh-CN" altLang="zh-CN" sz="6000" b="1">
              <a:solidFill>
                <a:schemeClr val="accent1"/>
              </a:solidFill>
              <a:effectLst>
                <a:outerShdw blurRad="38100" dist="25400" dir="5400000" algn="ctr" rotWithShape="0">
                  <a:srgbClr val="6E747A">
                    <a:alpha val="43000"/>
                  </a:srgbClr>
                </a:outerShdw>
              </a:effectLst>
              <a:latin typeface="汉仪雪君体简" panose="02010600000101010101" charset="-122"/>
              <a:ea typeface="汉仪雪君体简" panose="02010600000101010101" charset="-122"/>
              <a:cs typeface="汉仪雪君体简" panose="02010600000101010101" charset="-122"/>
            </a:endParaRPr>
          </a:p>
          <a:p>
            <a:pPr>
              <a:lnSpc>
                <a:spcPct val="120000"/>
              </a:lnSpc>
            </a:pPr>
            <a:r>
              <a:rPr lang="zh-CN" altLang="zh-CN" sz="6000" b="1">
                <a:solidFill>
                  <a:schemeClr val="accent1"/>
                </a:solidFill>
                <a:effectLst>
                  <a:outerShdw blurRad="38100" dist="25400" dir="5400000" algn="ctr" rotWithShape="0">
                    <a:srgbClr val="6E747A">
                      <a:alpha val="43000"/>
                    </a:srgbClr>
                  </a:outerShdw>
                </a:effectLst>
                <a:latin typeface="汉仪雪君体简" panose="02010600000101010101" charset="-122"/>
                <a:ea typeface="汉仪雪君体简" panose="02010600000101010101" charset="-122"/>
                <a:cs typeface="汉仪雪君体简" panose="02010600000101010101" charset="-122"/>
              </a:rPr>
              <a:t>不忘</a:t>
            </a:r>
            <a:r>
              <a:rPr lang="en-US" altLang="zh-CN" sz="6000" b="1">
                <a:solidFill>
                  <a:schemeClr val="accent1"/>
                </a:solidFill>
                <a:effectLst>
                  <a:outerShdw blurRad="38100" dist="25400" dir="5400000" algn="ctr" rotWithShape="0">
                    <a:srgbClr val="6E747A">
                      <a:alpha val="43000"/>
                    </a:srgbClr>
                  </a:outerShdw>
                </a:effectLst>
                <a:latin typeface="汉仪雪君体简" panose="02010600000101010101" charset="-122"/>
                <a:ea typeface="汉仪雪君体简" panose="02010600000101010101" charset="-122"/>
                <a:cs typeface="汉仪雪君体简" panose="02010600000101010101" charset="-122"/>
              </a:rPr>
              <a:t>“</a:t>
            </a:r>
            <a:r>
              <a:rPr lang="zh-CN" altLang="en-US" sz="6000" b="1">
                <a:solidFill>
                  <a:schemeClr val="accent1"/>
                </a:solidFill>
                <a:effectLst>
                  <a:outerShdw blurRad="38100" dist="25400" dir="5400000" algn="ctr" rotWithShape="0">
                    <a:srgbClr val="6E747A">
                      <a:alpha val="43000"/>
                    </a:srgbClr>
                  </a:outerShdw>
                </a:effectLst>
                <a:latin typeface="汉仪雪君体简" panose="02010600000101010101" charset="-122"/>
                <a:ea typeface="汉仪雪君体简" panose="02010600000101010101" charset="-122"/>
                <a:cs typeface="汉仪雪君体简" panose="02010600000101010101" charset="-122"/>
              </a:rPr>
              <a:t>红船</a:t>
            </a:r>
            <a:r>
              <a:rPr lang="en-US" altLang="zh-CN" sz="6000" b="1">
                <a:solidFill>
                  <a:schemeClr val="accent1"/>
                </a:solidFill>
                <a:effectLst>
                  <a:outerShdw blurRad="38100" dist="25400" dir="5400000" algn="ctr" rotWithShape="0">
                    <a:srgbClr val="6E747A">
                      <a:alpha val="43000"/>
                    </a:srgbClr>
                  </a:outerShdw>
                </a:effectLst>
                <a:latin typeface="汉仪雪君体简" panose="02010600000101010101" charset="-122"/>
                <a:ea typeface="汉仪雪君体简" panose="02010600000101010101" charset="-122"/>
                <a:cs typeface="汉仪雪君体简" panose="02010600000101010101" charset="-122"/>
              </a:rPr>
              <a:t>”</a:t>
            </a:r>
            <a:r>
              <a:rPr lang="zh-CN" altLang="en-US" sz="6000" b="1">
                <a:solidFill>
                  <a:schemeClr val="accent1"/>
                </a:solidFill>
                <a:effectLst>
                  <a:outerShdw blurRad="38100" dist="25400" dir="5400000" algn="ctr" rotWithShape="0">
                    <a:srgbClr val="6E747A">
                      <a:alpha val="43000"/>
                    </a:srgbClr>
                  </a:outerShdw>
                </a:effectLst>
                <a:latin typeface="汉仪雪君体简" panose="02010600000101010101" charset="-122"/>
                <a:ea typeface="汉仪雪君体简" panose="02010600000101010101" charset="-122"/>
                <a:cs typeface="汉仪雪君体简" panose="02010600000101010101" charset="-122"/>
              </a:rPr>
              <a:t>誓言</a:t>
            </a:r>
            <a:endParaRPr lang="zh-CN" altLang="en-US" sz="6000" b="1">
              <a:solidFill>
                <a:schemeClr val="accent1"/>
              </a:solidFill>
              <a:effectLst>
                <a:outerShdw blurRad="38100" dist="25400" dir="5400000" algn="ctr" rotWithShape="0">
                  <a:srgbClr val="6E747A">
                    <a:alpha val="43000"/>
                  </a:srgbClr>
                </a:outerShdw>
              </a:effectLst>
              <a:latin typeface="汉仪雪君体简" panose="02010600000101010101" charset="-122"/>
              <a:ea typeface="汉仪雪君体简" panose="02010600000101010101" charset="-122"/>
              <a:cs typeface="汉仪雪君体简" panose="02010600000101010101" charset="-122"/>
            </a:endParaRPr>
          </a:p>
        </p:txBody>
      </p:sp>
      <p:sp>
        <p:nvSpPr>
          <p:cNvPr id="7" name="文本框 6"/>
          <p:cNvSpPr txBox="1"/>
          <p:nvPr/>
        </p:nvSpPr>
        <p:spPr>
          <a:xfrm>
            <a:off x="4947920" y="3839845"/>
            <a:ext cx="7255510" cy="521970"/>
          </a:xfrm>
          <a:prstGeom prst="rect">
            <a:avLst/>
          </a:prstGeom>
          <a:noFill/>
        </p:spPr>
        <p:txBody>
          <a:bodyPr wrap="square" rtlCol="0">
            <a:spAutoFit/>
          </a:bodyPr>
          <a:p>
            <a:r>
              <a:rPr lang="zh-CN" altLang="en-US" sz="2800" b="1">
                <a:latin typeface="楷体" panose="02010609060101010101" charset="-122"/>
                <a:ea typeface="楷体" panose="02010609060101010101" charset="-122"/>
              </a:rPr>
              <a:t>学习贯彻党的十九大精神之历史特色示范课</a:t>
            </a:r>
            <a:r>
              <a:rPr lang="zh-CN" altLang="en-US"/>
              <a:t> </a:t>
            </a:r>
            <a:endParaRPr lang="zh-CN" altLang="en-US"/>
          </a:p>
        </p:txBody>
      </p:sp>
      <p:sp>
        <p:nvSpPr>
          <p:cNvPr id="8" name="文本框 7"/>
          <p:cNvSpPr txBox="1"/>
          <p:nvPr/>
        </p:nvSpPr>
        <p:spPr>
          <a:xfrm>
            <a:off x="6092190" y="5146040"/>
            <a:ext cx="3466465" cy="1143000"/>
          </a:xfrm>
          <a:prstGeom prst="rect">
            <a:avLst/>
          </a:prstGeom>
          <a:noFill/>
        </p:spPr>
        <p:txBody>
          <a:bodyPr wrap="square" rtlCol="0">
            <a:spAutoFit/>
          </a:bodyPr>
          <a:p>
            <a:pPr>
              <a:lnSpc>
                <a:spcPct val="190000"/>
              </a:lnSpc>
            </a:pPr>
            <a:r>
              <a:rPr lang="zh-CN" altLang="en-US"/>
              <a:t>梅江区北大新世纪实验学校</a:t>
            </a:r>
            <a:endParaRPr lang="zh-CN" altLang="en-US"/>
          </a:p>
          <a:p>
            <a:pPr>
              <a:lnSpc>
                <a:spcPct val="190000"/>
              </a:lnSpc>
            </a:pPr>
            <a:r>
              <a:rPr lang="zh-CN" altLang="en-US"/>
              <a:t>                                 胡伟强</a:t>
            </a:r>
            <a:endParaRPr lang="zh-CN" altLang="en-US"/>
          </a:p>
        </p:txBody>
      </p:sp>
    </p:spTree>
    <p:custDataLst>
      <p:tags r:id="rId2"/>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p:cNvSpPr/>
          <p:nvPr/>
        </p:nvSpPr>
        <p:spPr>
          <a:xfrm>
            <a:off x="3459480" y="6249670"/>
            <a:ext cx="1203960" cy="335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椭圆 7"/>
          <p:cNvSpPr/>
          <p:nvPr/>
        </p:nvSpPr>
        <p:spPr>
          <a:xfrm>
            <a:off x="1889760" y="6249670"/>
            <a:ext cx="289560" cy="32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椭圆 6"/>
          <p:cNvSpPr/>
          <p:nvPr/>
        </p:nvSpPr>
        <p:spPr>
          <a:xfrm>
            <a:off x="8397240" y="5624830"/>
            <a:ext cx="96012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椭圆 5"/>
          <p:cNvSpPr/>
          <p:nvPr/>
        </p:nvSpPr>
        <p:spPr>
          <a:xfrm>
            <a:off x="3246120" y="5624830"/>
            <a:ext cx="94488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0" name="直接连接符 9"/>
          <p:cNvCxnSpPr/>
          <p:nvPr>
            <p:custDataLst>
              <p:tags r:id="rId1"/>
            </p:custDataLst>
          </p:nvPr>
        </p:nvCxnSpPr>
        <p:spPr>
          <a:xfrm>
            <a:off x="584835" y="2073910"/>
            <a:ext cx="11321413" cy="63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2"/>
            </p:custDataLst>
          </p:nvPr>
        </p:nvSpPr>
        <p:spPr>
          <a:xfrm>
            <a:off x="435609" y="370840"/>
            <a:ext cx="11321415" cy="1703245"/>
          </a:xfrm>
          <a:prstGeom prst="rect">
            <a:avLst/>
          </a:prstGeom>
        </p:spPr>
        <p:txBody>
          <a:bodyPr vert="horz" lIns="91440" tIns="45720" rIns="91440" bIns="45720" rtlCol="0" anchor="b">
            <a:normAutofit/>
          </a:bodyPr>
          <a:lstStyle>
            <a:defPPr>
              <a:defRPr lang="zh-CN"/>
            </a:defPPr>
            <a:lvl1pPr lvl="0">
              <a:lnSpc>
                <a:spcPct val="90000"/>
              </a:lnSpc>
              <a:spcBef>
                <a:spcPct val="0"/>
              </a:spcBef>
              <a:buNone/>
              <a:defRPr sz="4800">
                <a:solidFill>
                  <a:srgbClr val="00B0F0"/>
                </a:solidFill>
                <a:latin typeface="+mj-lt"/>
                <a:ea typeface="+mj-ea"/>
                <a:cs typeface="+mj-cs"/>
              </a:defRPr>
            </a:lvl1pPr>
          </a:lstStyle>
          <a:p>
            <a:r>
              <a:rPr lang="en-US" altLang="zh-CN" noProof="0" dirty="0">
                <a:latin typeface="+mn-ea"/>
                <a:ea typeface="+mn-ea"/>
                <a:cs typeface="+mn-cs"/>
                <a:sym typeface="+mn-ea"/>
              </a:rPr>
              <a:t>2</a:t>
            </a:r>
            <a:r>
              <a:rPr lang="zh-CN" altLang="zh-CN" noProof="0" dirty="0">
                <a:latin typeface="+mn-ea"/>
                <a:ea typeface="+mn-ea"/>
                <a:cs typeface="+mn-cs"/>
                <a:sym typeface="+mn-ea"/>
              </a:rPr>
              <a:t>．国共第一次内战</a:t>
            </a:r>
            <a:r>
              <a:rPr lang="en-US" altLang="zh-CN" noProof="0" dirty="0">
                <a:latin typeface="+mn-ea"/>
                <a:ea typeface="+mn-ea"/>
                <a:cs typeface="+mn-cs"/>
                <a:sym typeface="+mn-ea"/>
              </a:rPr>
              <a:t>(1927—1937</a:t>
            </a:r>
            <a:r>
              <a:rPr lang="zh-CN" altLang="zh-CN" noProof="0" dirty="0">
                <a:latin typeface="+mn-ea"/>
                <a:ea typeface="+mn-ea"/>
                <a:cs typeface="+mn-cs"/>
                <a:sym typeface="+mn-ea"/>
              </a:rPr>
              <a:t>年</a:t>
            </a:r>
            <a:r>
              <a:rPr lang="en-US" altLang="zh-CN" noProof="0" dirty="0">
                <a:latin typeface="+mn-ea"/>
                <a:ea typeface="+mn-ea"/>
                <a:cs typeface="+mn-cs"/>
                <a:sym typeface="+mn-ea"/>
              </a:rPr>
              <a:t>)</a:t>
            </a:r>
            <a:r>
              <a:rPr lang="zh-CN" altLang="zh-CN" noProof="0" dirty="0">
                <a:latin typeface="+mn-ea"/>
                <a:ea typeface="+mn-ea"/>
                <a:cs typeface="+mn-cs"/>
                <a:sym typeface="+mn-ea"/>
              </a:rPr>
              <a:t>：红色政权的建立。</a:t>
            </a:r>
            <a:endParaRPr lang="zh-CN" altLang="en-US" b="1" dirty="0">
              <a:solidFill>
                <a:schemeClr val="tx2"/>
              </a:solidFill>
              <a:effectLst>
                <a:outerShdw blurRad="38100" dist="38100" dir="2700000" algn="tl">
                  <a:srgbClr val="000000">
                    <a:alpha val="43137"/>
                  </a:srgbClr>
                </a:outerShdw>
              </a:effectLst>
            </a:endParaRPr>
          </a:p>
        </p:txBody>
      </p:sp>
      <p:sp>
        <p:nvSpPr>
          <p:cNvPr id="5" name="文本框 4"/>
          <p:cNvSpPr txBox="1"/>
          <p:nvPr/>
        </p:nvSpPr>
        <p:spPr>
          <a:xfrm>
            <a:off x="584835" y="2399030"/>
            <a:ext cx="10814050" cy="4310380"/>
          </a:xfrm>
          <a:prstGeom prst="rect">
            <a:avLst/>
          </a:prstGeom>
          <a:noFill/>
        </p:spPr>
        <p:txBody>
          <a:bodyPr wrap="square" rtlCol="0" anchor="t">
            <a:spAutoFit/>
          </a:bodyPr>
          <a:p>
            <a:pPr marR="0" defTabSz="914400">
              <a:lnSpc>
                <a:spcPts val="4700"/>
              </a:lnSpc>
              <a:buClrTx/>
              <a:buSzTx/>
              <a:buFontTx/>
              <a:buNone/>
              <a:defRPr/>
            </a:pPr>
            <a:r>
              <a:rPr lang="en-US" altLang="zh-CN" sz="2400" noProof="0" dirty="0">
                <a:latin typeface="+mn-ea"/>
                <a:sym typeface="+mn-ea"/>
              </a:rPr>
              <a:t>(1)</a:t>
            </a:r>
            <a:r>
              <a:rPr lang="zh-CN" altLang="zh-CN" sz="2400" noProof="0" dirty="0">
                <a:latin typeface="+mn-ea"/>
                <a:sym typeface="+mn-ea"/>
              </a:rPr>
              <a:t>南昌起义</a:t>
            </a:r>
            <a:r>
              <a:rPr lang="en-US" altLang="zh-CN" sz="2400" noProof="0" dirty="0">
                <a:latin typeface="+mn-ea"/>
                <a:sym typeface="+mn-ea"/>
              </a:rPr>
              <a:t>——</a:t>
            </a:r>
            <a:r>
              <a:rPr lang="zh-CN" altLang="zh-CN" sz="2400" noProof="0" dirty="0">
                <a:latin typeface="+mn-ea"/>
                <a:sym typeface="+mn-ea"/>
              </a:rPr>
              <a:t>中共独立领导武装斗争和创建人民军队的开始。</a:t>
            </a:r>
            <a:endParaRPr kumimoji="0" lang="zh-CN" altLang="zh-CN" sz="2400" kern="1200" cap="none" spc="0" normalizeH="0" baseline="0" noProof="0" dirty="0">
              <a:latin typeface="+mn-ea"/>
              <a:ea typeface="+mn-ea"/>
              <a:cs typeface="+mn-cs"/>
            </a:endParaRPr>
          </a:p>
          <a:p>
            <a:pPr marR="0" defTabSz="914400">
              <a:lnSpc>
                <a:spcPts val="4700"/>
              </a:lnSpc>
              <a:buClrTx/>
              <a:buSzTx/>
              <a:buFontTx/>
              <a:buNone/>
              <a:defRPr/>
            </a:pPr>
            <a:r>
              <a:rPr lang="en-US" altLang="zh-CN" sz="2400" noProof="0" dirty="0">
                <a:latin typeface="+mn-ea"/>
                <a:sym typeface="+mn-ea"/>
              </a:rPr>
              <a:t>A</a:t>
            </a:r>
            <a:r>
              <a:rPr lang="zh-CN" altLang="zh-CN" sz="2400" noProof="0" dirty="0">
                <a:latin typeface="+mn-ea"/>
                <a:sym typeface="+mn-ea"/>
              </a:rPr>
              <a:t>．时间：</a:t>
            </a:r>
            <a:r>
              <a:rPr lang="en-US" altLang="zh-CN" sz="2400" noProof="0" dirty="0">
                <a:latin typeface="+mn-ea"/>
                <a:sym typeface="+mn-ea"/>
              </a:rPr>
              <a:t>1927</a:t>
            </a:r>
            <a:r>
              <a:rPr lang="zh-CN" altLang="zh-CN" sz="2400" noProof="0" dirty="0">
                <a:latin typeface="+mn-ea"/>
                <a:sym typeface="+mn-ea"/>
              </a:rPr>
              <a:t>年</a:t>
            </a:r>
            <a:r>
              <a:rPr lang="en-US" altLang="zh-CN" sz="2400" noProof="0" dirty="0">
                <a:latin typeface="+mn-ea"/>
                <a:sym typeface="+mn-ea"/>
              </a:rPr>
              <a:t>8</a:t>
            </a:r>
            <a:r>
              <a:rPr lang="zh-CN" altLang="zh-CN" sz="2400" noProof="0" dirty="0">
                <a:latin typeface="+mn-ea"/>
                <a:sym typeface="+mn-ea"/>
              </a:rPr>
              <a:t>月</a:t>
            </a:r>
            <a:r>
              <a:rPr lang="en-US" altLang="zh-CN" sz="2400" noProof="0" dirty="0">
                <a:latin typeface="+mn-ea"/>
                <a:sym typeface="+mn-ea"/>
              </a:rPr>
              <a:t>1</a:t>
            </a:r>
            <a:r>
              <a:rPr lang="zh-CN" altLang="zh-CN" sz="2400" noProof="0" dirty="0">
                <a:latin typeface="+mn-ea"/>
                <a:sym typeface="+mn-ea"/>
              </a:rPr>
              <a:t>日</a:t>
            </a:r>
            <a:r>
              <a:rPr lang="en-US" altLang="zh-CN" sz="2400" noProof="0" dirty="0">
                <a:latin typeface="+mn-ea"/>
                <a:sym typeface="+mn-ea"/>
              </a:rPr>
              <a:t>(</a:t>
            </a:r>
            <a:r>
              <a:rPr lang="zh-CN" altLang="zh-CN" sz="2400" noProof="0" dirty="0">
                <a:latin typeface="+mn-ea"/>
                <a:sym typeface="+mn-ea"/>
              </a:rPr>
              <a:t>八一建军节</a:t>
            </a:r>
            <a:r>
              <a:rPr lang="en-US" altLang="zh-CN" sz="2400" noProof="0" dirty="0">
                <a:latin typeface="+mn-ea"/>
                <a:sym typeface="+mn-ea"/>
              </a:rPr>
              <a:t>)</a:t>
            </a:r>
            <a:r>
              <a:rPr lang="zh-CN" altLang="zh-CN" sz="2400" noProof="0" dirty="0">
                <a:latin typeface="+mn-ea"/>
                <a:sym typeface="+mn-ea"/>
              </a:rPr>
              <a:t>。</a:t>
            </a:r>
            <a:endParaRPr kumimoji="0" lang="zh-CN" altLang="zh-CN" sz="2400" kern="1200" cap="none" spc="0" normalizeH="0" baseline="0" noProof="0" dirty="0">
              <a:latin typeface="+mn-ea"/>
              <a:ea typeface="+mn-ea"/>
              <a:cs typeface="+mn-cs"/>
            </a:endParaRPr>
          </a:p>
          <a:p>
            <a:pPr marR="0" defTabSz="914400">
              <a:lnSpc>
                <a:spcPts val="4700"/>
              </a:lnSpc>
              <a:buClrTx/>
              <a:buSzTx/>
              <a:buFontTx/>
              <a:buNone/>
              <a:defRPr/>
            </a:pPr>
            <a:r>
              <a:rPr lang="en-US" altLang="zh-CN" sz="2400" noProof="0" dirty="0">
                <a:latin typeface="+mn-ea"/>
                <a:sym typeface="+mn-ea"/>
              </a:rPr>
              <a:t>B</a:t>
            </a:r>
            <a:r>
              <a:rPr lang="zh-CN" altLang="zh-CN" sz="2400" noProof="0" dirty="0">
                <a:latin typeface="+mn-ea"/>
                <a:sym typeface="+mn-ea"/>
              </a:rPr>
              <a:t>．领导人：周恩来、贺龙、叶挺、朱德等。</a:t>
            </a:r>
            <a:endParaRPr kumimoji="0" lang="zh-CN" altLang="zh-CN" sz="2400" kern="1200" cap="none" spc="0" normalizeH="0" baseline="0" noProof="0" dirty="0">
              <a:latin typeface="+mn-ea"/>
              <a:ea typeface="+mn-ea"/>
              <a:cs typeface="+mn-cs"/>
            </a:endParaRPr>
          </a:p>
          <a:p>
            <a:pPr marR="0" defTabSz="914400">
              <a:lnSpc>
                <a:spcPts val="4700"/>
              </a:lnSpc>
              <a:buClrTx/>
              <a:buSzTx/>
              <a:buFontTx/>
              <a:buNone/>
              <a:defRPr/>
            </a:pPr>
            <a:r>
              <a:rPr lang="en-US" altLang="zh-CN" sz="2400" noProof="0" dirty="0">
                <a:latin typeface="+mn-ea"/>
                <a:sym typeface="+mn-ea"/>
              </a:rPr>
              <a:t>C</a:t>
            </a:r>
            <a:r>
              <a:rPr lang="zh-CN" altLang="zh-CN" sz="2400" noProof="0" dirty="0">
                <a:latin typeface="+mn-ea"/>
                <a:sym typeface="+mn-ea"/>
              </a:rPr>
              <a:t>．意义：</a:t>
            </a:r>
            <a:r>
              <a:rPr lang="en-US" altLang="zh-CN" sz="2400" noProof="0" dirty="0">
                <a:latin typeface="+mn-ea"/>
                <a:sym typeface="+mn-ea"/>
              </a:rPr>
              <a:t>①</a:t>
            </a:r>
            <a:r>
              <a:rPr lang="zh-CN" altLang="zh-CN" sz="2400" noProof="0" dirty="0">
                <a:latin typeface="+mn-ea"/>
                <a:sym typeface="+mn-ea"/>
              </a:rPr>
              <a:t>南昌起义是中共打响武装反抗国民党反动派的第一枪；</a:t>
            </a:r>
            <a:r>
              <a:rPr lang="en-US" altLang="zh-CN" sz="2400" noProof="0" dirty="0">
                <a:latin typeface="+mn-ea"/>
                <a:sym typeface="+mn-ea"/>
              </a:rPr>
              <a:t>②</a:t>
            </a:r>
            <a:r>
              <a:rPr lang="zh-CN" altLang="zh-CN" sz="2400" noProof="0" dirty="0">
                <a:latin typeface="+mn-ea"/>
                <a:sym typeface="+mn-ea"/>
              </a:rPr>
              <a:t>成为中共创建人民军队、独立领导武装斗争的开始（</a:t>
            </a:r>
            <a:r>
              <a:rPr lang="zh-CN" altLang="zh-CN" sz="2400" noProof="0" dirty="0">
                <a:solidFill>
                  <a:srgbClr val="FF0000"/>
                </a:solidFill>
                <a:latin typeface="+mn-ea"/>
                <a:sym typeface="+mn-ea"/>
              </a:rPr>
              <a:t>八一建军节</a:t>
            </a:r>
            <a:r>
              <a:rPr lang="zh-CN" altLang="zh-CN" sz="2400" noProof="0" dirty="0">
                <a:latin typeface="+mn-ea"/>
                <a:sym typeface="+mn-ea"/>
              </a:rPr>
              <a:t>）。</a:t>
            </a:r>
            <a:endParaRPr kumimoji="0" lang="zh-CN" altLang="zh-CN" sz="2400" kern="1200" cap="none" spc="0" normalizeH="0" baseline="0" noProof="0" dirty="0">
              <a:latin typeface="+mn-ea"/>
              <a:ea typeface="+mn-ea"/>
              <a:cs typeface="+mn-cs"/>
            </a:endParaRPr>
          </a:p>
          <a:p>
            <a:pPr marR="0" defTabSz="914400">
              <a:lnSpc>
                <a:spcPts val="4700"/>
              </a:lnSpc>
              <a:buClrTx/>
              <a:buSzTx/>
              <a:buFontTx/>
              <a:buNone/>
              <a:defRPr/>
            </a:pPr>
            <a:r>
              <a:rPr lang="en-US" altLang="zh-CN" sz="2400" noProof="0" dirty="0">
                <a:latin typeface="+mn-ea"/>
                <a:sym typeface="+mn-ea"/>
              </a:rPr>
              <a:t>(2)</a:t>
            </a:r>
            <a:r>
              <a:rPr lang="zh-CN" altLang="zh-CN" sz="2400" noProof="0" dirty="0">
                <a:latin typeface="+mn-ea"/>
                <a:sym typeface="+mn-ea"/>
              </a:rPr>
              <a:t>长征：长征胜利粉碎了国民党反动派消灭红军的企图，保存了党和红军的基干力量，使中国革命转危为安。</a:t>
            </a:r>
            <a:endParaRPr lang="zh-CN" altLang="en-US" sz="2400"/>
          </a:p>
        </p:txBody>
      </p:sp>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39445" y="776605"/>
            <a:ext cx="11170920" cy="1325880"/>
          </a:xfrm>
        </p:spPr>
        <p:txBody>
          <a:bodyPr vert="horz" wrap="square" lIns="91440" tIns="45720" rIns="91440" bIns="45720" rtlCol="0" anchor="ctr">
            <a:normAutofit fontScale="90000"/>
          </a:bodyPr>
          <a:lstStyle/>
          <a:p>
            <a:r>
              <a:rPr lang="en-US" altLang="zh-CN" noProof="0" dirty="0">
                <a:latin typeface="+mn-ea"/>
                <a:sym typeface="+mn-ea"/>
              </a:rPr>
              <a:t>3</a:t>
            </a:r>
            <a:r>
              <a:rPr lang="zh-CN" altLang="zh-CN" noProof="0" dirty="0">
                <a:latin typeface="+mn-ea"/>
                <a:sym typeface="+mn-ea"/>
              </a:rPr>
              <a:t>．国共第二次合作</a:t>
            </a:r>
            <a:r>
              <a:rPr lang="en-US" altLang="zh-CN" noProof="0" dirty="0">
                <a:latin typeface="+mn-ea"/>
                <a:sym typeface="+mn-ea"/>
              </a:rPr>
              <a:t>(1937—1945</a:t>
            </a:r>
            <a:r>
              <a:rPr lang="zh-CN" altLang="zh-CN" noProof="0" dirty="0">
                <a:latin typeface="+mn-ea"/>
                <a:sym typeface="+mn-ea"/>
              </a:rPr>
              <a:t>年</a:t>
            </a:r>
            <a:r>
              <a:rPr lang="en-US" altLang="zh-CN" noProof="0" dirty="0">
                <a:latin typeface="+mn-ea"/>
                <a:sym typeface="+mn-ea"/>
              </a:rPr>
              <a:t>)</a:t>
            </a:r>
            <a:r>
              <a:rPr lang="zh-CN" altLang="zh-CN" noProof="0" dirty="0">
                <a:latin typeface="+mn-ea"/>
                <a:sym typeface="+mn-ea"/>
              </a:rPr>
              <a:t>：抗日战争。</a:t>
            </a:r>
            <a:endParaRPr kumimoji="0" lang="zh-CN" altLang="zh-CN" kern="1200" cap="none" spc="0" normalizeH="0" baseline="0" noProof="0" dirty="0">
              <a:solidFill>
                <a:schemeClr val="tx1"/>
              </a:solidFill>
              <a:latin typeface="+mn-ea"/>
              <a:ea typeface="+mn-ea"/>
              <a:cs typeface="+mn-cs"/>
            </a:endParaRPr>
          </a:p>
        </p:txBody>
      </p:sp>
      <p:sp>
        <p:nvSpPr>
          <p:cNvPr id="5" name="文本框 4"/>
          <p:cNvSpPr txBox="1"/>
          <p:nvPr/>
        </p:nvSpPr>
        <p:spPr>
          <a:xfrm>
            <a:off x="467360" y="2335530"/>
            <a:ext cx="11342370" cy="3950970"/>
          </a:xfrm>
          <a:prstGeom prst="rect">
            <a:avLst/>
          </a:prstGeom>
          <a:noFill/>
        </p:spPr>
        <p:txBody>
          <a:bodyPr wrap="square" rtlCol="0" anchor="t">
            <a:spAutoFit/>
          </a:bodyPr>
          <a:p>
            <a:pPr marR="0" defTabSz="914400">
              <a:lnSpc>
                <a:spcPts val="4300"/>
              </a:lnSpc>
              <a:buClrTx/>
              <a:buSzTx/>
              <a:buFontTx/>
              <a:buNone/>
              <a:defRPr/>
            </a:pPr>
            <a:r>
              <a:rPr lang="en-US" altLang="zh-CN" sz="2800" noProof="0" dirty="0">
                <a:latin typeface="+mn-ea"/>
                <a:sym typeface="+mn-ea"/>
              </a:rPr>
              <a:t>(1)</a:t>
            </a:r>
            <a:r>
              <a:rPr lang="zh-CN" altLang="zh-CN" sz="2800" noProof="0" dirty="0">
                <a:latin typeface="+mn-ea"/>
                <a:sym typeface="+mn-ea"/>
              </a:rPr>
              <a:t>西安事变的和平解决，标志着十年内战基本结束，抗日民族统一战线初步形成。</a:t>
            </a:r>
            <a:endParaRPr kumimoji="0" lang="zh-CN" altLang="zh-CN" sz="2800" kern="1200" cap="none" spc="0" normalizeH="0" baseline="0" noProof="0" dirty="0">
              <a:latin typeface="+mn-ea"/>
              <a:ea typeface="+mn-ea"/>
              <a:cs typeface="+mn-cs"/>
            </a:endParaRPr>
          </a:p>
          <a:p>
            <a:pPr marR="0" defTabSz="914400">
              <a:lnSpc>
                <a:spcPts val="4300"/>
              </a:lnSpc>
              <a:buClrTx/>
              <a:buSzTx/>
              <a:buFontTx/>
              <a:buNone/>
              <a:defRPr/>
            </a:pPr>
            <a:r>
              <a:rPr lang="en-US" altLang="zh-CN" sz="2800" noProof="0" dirty="0">
                <a:latin typeface="+mn-ea"/>
                <a:sym typeface="+mn-ea"/>
              </a:rPr>
              <a:t>(2)</a:t>
            </a:r>
            <a:r>
              <a:rPr lang="zh-CN" altLang="zh-CN" sz="2800" noProof="0" dirty="0">
                <a:latin typeface="+mn-ea"/>
                <a:sym typeface="+mn-ea"/>
              </a:rPr>
              <a:t>卢沟桥事变爆发后，国共两党正式建立抗日民族统一战线，开始领导全民族抗战，工农红军和南方游击队分别改编为八路军和新四军。</a:t>
            </a:r>
            <a:endParaRPr kumimoji="0" lang="zh-CN" altLang="zh-CN" sz="2800" kern="1200" cap="none" spc="0" normalizeH="0" baseline="0" noProof="0" dirty="0">
              <a:latin typeface="+mn-ea"/>
              <a:ea typeface="+mn-ea"/>
              <a:cs typeface="+mn-cs"/>
            </a:endParaRPr>
          </a:p>
          <a:p>
            <a:pPr marR="0" defTabSz="914400">
              <a:lnSpc>
                <a:spcPts val="4300"/>
              </a:lnSpc>
              <a:buClrTx/>
              <a:buSzTx/>
              <a:buFontTx/>
              <a:buNone/>
              <a:defRPr/>
            </a:pPr>
            <a:r>
              <a:rPr lang="en-US" altLang="zh-CN" sz="2800" noProof="0" dirty="0">
                <a:latin typeface="+mn-ea"/>
                <a:sym typeface="+mn-ea"/>
              </a:rPr>
              <a:t>(3)1940</a:t>
            </a:r>
            <a:r>
              <a:rPr lang="zh-CN" altLang="zh-CN" sz="2800" noProof="0" dirty="0">
                <a:latin typeface="+mn-ea"/>
                <a:sym typeface="+mn-ea"/>
              </a:rPr>
              <a:t>年</a:t>
            </a:r>
            <a:r>
              <a:rPr lang="en-US" altLang="zh-CN" sz="2800" noProof="0" dirty="0">
                <a:latin typeface="+mn-ea"/>
                <a:sym typeface="+mn-ea"/>
              </a:rPr>
              <a:t>8</a:t>
            </a:r>
            <a:r>
              <a:rPr lang="zh-CN" altLang="zh-CN" sz="2800" noProof="0" dirty="0">
                <a:latin typeface="+mn-ea"/>
                <a:sym typeface="+mn-ea"/>
              </a:rPr>
              <a:t>月，八路军在彭德怀的指挥下，进行百团大战。这是抗日战争中，中国军队主动出击日军的最大规模的战役。</a:t>
            </a:r>
            <a:endParaRPr kumimoji="0" lang="zh-CN" altLang="zh-CN" sz="2800" kern="1200" cap="none" spc="0" normalizeH="0" baseline="0" noProof="0" dirty="0">
              <a:latin typeface="+mn-ea"/>
              <a:ea typeface="+mn-ea"/>
              <a:cs typeface="+mn-cs"/>
            </a:endParaRPr>
          </a:p>
          <a:p>
            <a:pPr marR="0" defTabSz="914400">
              <a:lnSpc>
                <a:spcPts val="4300"/>
              </a:lnSpc>
              <a:buClrTx/>
              <a:buSzTx/>
              <a:buFontTx/>
              <a:buNone/>
              <a:defRPr/>
            </a:pPr>
            <a:r>
              <a:rPr lang="en-US" altLang="zh-CN" sz="2800" noProof="0" dirty="0">
                <a:latin typeface="+mn-ea"/>
                <a:sym typeface="+mn-ea"/>
              </a:rPr>
              <a:t>(4)</a:t>
            </a:r>
            <a:r>
              <a:rPr lang="zh-CN" altLang="zh-CN" sz="2800" noProof="0" dirty="0">
                <a:latin typeface="+mn-ea"/>
                <a:sym typeface="+mn-ea"/>
              </a:rPr>
              <a:t>中共七大，为争取抗战胜利和实现中国光明前途准备了条件。</a:t>
            </a:r>
            <a:endParaRPr lang="zh-CN" altLang="en-US" sz="2800"/>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7565" y="791845"/>
            <a:ext cx="10927715" cy="1325880"/>
          </a:xfrm>
        </p:spPr>
        <p:txBody>
          <a:bodyPr vert="horz" wrap="square" lIns="91440" tIns="45720" rIns="91440" bIns="45720" rtlCol="0" anchor="ctr">
            <a:normAutofit fontScale="90000"/>
          </a:bodyPr>
          <a:lstStyle/>
          <a:p>
            <a:r>
              <a:rPr lang="en-US" altLang="zh-CN" noProof="0" dirty="0">
                <a:latin typeface="+mn-ea"/>
                <a:sym typeface="+mn-ea"/>
              </a:rPr>
              <a:t>4</a:t>
            </a:r>
            <a:r>
              <a:rPr lang="zh-CN" altLang="zh-CN" noProof="0" dirty="0">
                <a:latin typeface="+mn-ea"/>
                <a:sym typeface="+mn-ea"/>
              </a:rPr>
              <a:t>．国共第二次内战</a:t>
            </a:r>
            <a:r>
              <a:rPr lang="en-US" altLang="zh-CN" noProof="0" dirty="0">
                <a:latin typeface="+mn-ea"/>
                <a:sym typeface="+mn-ea"/>
              </a:rPr>
              <a:t>(1945—1949</a:t>
            </a:r>
            <a:r>
              <a:rPr lang="zh-CN" altLang="zh-CN" noProof="0" dirty="0">
                <a:latin typeface="+mn-ea"/>
                <a:sym typeface="+mn-ea"/>
              </a:rPr>
              <a:t>年</a:t>
            </a:r>
            <a:r>
              <a:rPr lang="en-US" altLang="zh-CN" noProof="0" dirty="0">
                <a:latin typeface="+mn-ea"/>
                <a:sym typeface="+mn-ea"/>
              </a:rPr>
              <a:t>)</a:t>
            </a:r>
            <a:r>
              <a:rPr lang="zh-CN" altLang="zh-CN" noProof="0" dirty="0">
                <a:latin typeface="+mn-ea"/>
                <a:sym typeface="+mn-ea"/>
              </a:rPr>
              <a:t>：人民解放战争的胜利。</a:t>
            </a:r>
            <a:endParaRPr kumimoji="0" lang="zh-CN" altLang="zh-CN" kern="1200" cap="none" spc="0" normalizeH="0" baseline="0" noProof="0" dirty="0">
              <a:solidFill>
                <a:schemeClr val="tx1"/>
              </a:solidFill>
              <a:latin typeface="+mn-ea"/>
              <a:ea typeface="+mn-ea"/>
              <a:cs typeface="+mn-cs"/>
            </a:endParaRPr>
          </a:p>
        </p:txBody>
      </p:sp>
      <p:sp>
        <p:nvSpPr>
          <p:cNvPr id="5" name="文本框 4"/>
          <p:cNvSpPr txBox="1"/>
          <p:nvPr/>
        </p:nvSpPr>
        <p:spPr>
          <a:xfrm>
            <a:off x="837565" y="2605405"/>
            <a:ext cx="10928350" cy="3784600"/>
          </a:xfrm>
          <a:prstGeom prst="rect">
            <a:avLst/>
          </a:prstGeom>
          <a:noFill/>
        </p:spPr>
        <p:txBody>
          <a:bodyPr wrap="square" rtlCol="0" anchor="t">
            <a:spAutoFit/>
          </a:bodyPr>
          <a:p>
            <a:pPr marR="0" defTabSz="914400">
              <a:lnSpc>
                <a:spcPct val="150000"/>
              </a:lnSpc>
              <a:buClrTx/>
              <a:buSzTx/>
              <a:buFontTx/>
              <a:buNone/>
              <a:defRPr/>
            </a:pPr>
            <a:r>
              <a:rPr lang="en-US" altLang="zh-CN" sz="3200" noProof="0" dirty="0">
                <a:latin typeface="+mn-ea"/>
                <a:sym typeface="+mn-ea"/>
              </a:rPr>
              <a:t>(1)1947</a:t>
            </a:r>
            <a:r>
              <a:rPr lang="zh-CN" altLang="zh-CN" sz="3200" noProof="0" dirty="0">
                <a:latin typeface="+mn-ea"/>
                <a:sym typeface="+mn-ea"/>
              </a:rPr>
              <a:t>年刘伯承、邓小平率领晋冀鲁豫解放军主力强渡黄河，千里挺进大别山，揭开了人民解放军全国性战略进攻的序幕。</a:t>
            </a:r>
            <a:endParaRPr kumimoji="0" lang="zh-CN" altLang="zh-CN" sz="3200" kern="1200" cap="none" spc="0" normalizeH="0" baseline="0" noProof="0" dirty="0">
              <a:latin typeface="+mn-ea"/>
              <a:ea typeface="+mn-ea"/>
              <a:cs typeface="+mn-cs"/>
            </a:endParaRPr>
          </a:p>
          <a:p>
            <a:pPr marR="0" defTabSz="914400">
              <a:lnSpc>
                <a:spcPct val="150000"/>
              </a:lnSpc>
              <a:buClrTx/>
              <a:buSzTx/>
              <a:buFontTx/>
              <a:buNone/>
              <a:defRPr/>
            </a:pPr>
            <a:r>
              <a:rPr lang="en-US" altLang="zh-CN" sz="3200" noProof="0" dirty="0">
                <a:latin typeface="+mn-ea"/>
                <a:sym typeface="+mn-ea"/>
              </a:rPr>
              <a:t>(2)</a:t>
            </a:r>
            <a:r>
              <a:rPr lang="zh-CN" altLang="zh-CN" sz="3200" noProof="0" dirty="0">
                <a:latin typeface="+mn-ea"/>
                <a:sym typeface="+mn-ea"/>
              </a:rPr>
              <a:t>三大战役</a:t>
            </a:r>
            <a:r>
              <a:rPr lang="en-US" altLang="zh-CN" sz="3200" noProof="0" dirty="0">
                <a:latin typeface="+mn-ea"/>
                <a:sym typeface="+mn-ea"/>
              </a:rPr>
              <a:t>——</a:t>
            </a:r>
            <a:r>
              <a:rPr lang="zh-CN" altLang="zh-CN" sz="3200" noProof="0" dirty="0">
                <a:latin typeface="+mn-ea"/>
                <a:sym typeface="+mn-ea"/>
              </a:rPr>
              <a:t>国民党军队的主力基本上被消灭。</a:t>
            </a:r>
            <a:endParaRPr lang="zh-CN" altLang="zh-CN" sz="3200" noProof="0" dirty="0">
              <a:latin typeface="+mn-ea"/>
              <a:sym typeface="+mn-ea"/>
            </a:endParaRPr>
          </a:p>
          <a:p>
            <a:pPr marR="0" defTabSz="914400">
              <a:lnSpc>
                <a:spcPct val="150000"/>
              </a:lnSpc>
              <a:buClrTx/>
              <a:buSzTx/>
              <a:buFontTx/>
              <a:buNone/>
              <a:defRPr/>
            </a:pPr>
            <a:r>
              <a:rPr lang="en-US" altLang="zh-CN" sz="3200" noProof="0" dirty="0">
                <a:latin typeface="+mn-ea"/>
              </a:rPr>
              <a:t>(3)渡江战役——统治中国22年的国民党政权垮台了。</a:t>
            </a:r>
            <a:endParaRPr lang="en-US" altLang="zh-CN" sz="3200" noProof="0" dirty="0">
              <a:latin typeface="+mn-ea"/>
            </a:endParaRPr>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zh-CN"/>
              <a:t>三大战役概况：</a:t>
            </a:r>
            <a:endParaRPr lang="zh-CN" altLang="zh-CN"/>
          </a:p>
        </p:txBody>
      </p:sp>
      <p:graphicFrame>
        <p:nvGraphicFramePr>
          <p:cNvPr id="4" name="内容占位符 3"/>
          <p:cNvGraphicFramePr>
            <a:graphicFrameLocks noGrp="1"/>
          </p:cNvGraphicFramePr>
          <p:nvPr>
            <p:ph idx="1"/>
          </p:nvPr>
        </p:nvGraphicFramePr>
        <p:xfrm>
          <a:off x="837873" y="1825625"/>
          <a:ext cx="10516235" cy="4000500"/>
        </p:xfrm>
        <a:graphic>
          <a:graphicData uri="http://schemas.openxmlformats.org/drawingml/2006/table">
            <a:tbl>
              <a:tblPr/>
              <a:tblGrid>
                <a:gridCol w="2120900"/>
                <a:gridCol w="1398905"/>
                <a:gridCol w="6996430"/>
              </a:tblGrid>
              <a:tr h="379302">
                <a:tc>
                  <a:txBody>
                    <a:bodyPr/>
                    <a:p>
                      <a:pPr algn="ctr">
                        <a:lnSpc>
                          <a:spcPts val="3500"/>
                        </a:lnSpc>
                        <a:spcAft>
                          <a:spcPts val="0"/>
                        </a:spcAft>
                      </a:pPr>
                      <a:r>
                        <a:rPr lang="zh-CN" sz="2600" kern="100" dirty="0">
                          <a:latin typeface="+mn-ea"/>
                          <a:ea typeface="+mn-ea"/>
                          <a:cs typeface="Times New Roman" panose="02020603050405020304"/>
                        </a:rPr>
                        <a:t>战役名称</a:t>
                      </a:r>
                      <a:endParaRPr lang="zh-CN" sz="2600" kern="100" dirty="0">
                        <a:latin typeface="+mn-ea"/>
                        <a:ea typeface="+mn-ea"/>
                        <a:cs typeface="Courier New" panose="020703090202050204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ts val="3500"/>
                        </a:lnSpc>
                        <a:spcAft>
                          <a:spcPts val="0"/>
                        </a:spcAft>
                      </a:pPr>
                      <a:r>
                        <a:rPr lang="zh-CN" sz="2600" kern="100" dirty="0">
                          <a:latin typeface="+mn-ea"/>
                          <a:ea typeface="+mn-ea"/>
                          <a:cs typeface="Times New Roman" panose="02020603050405020304"/>
                        </a:rPr>
                        <a:t>指挥员</a:t>
                      </a:r>
                      <a:endParaRPr lang="zh-CN" sz="2600" kern="100" dirty="0">
                        <a:latin typeface="+mn-ea"/>
                        <a:ea typeface="+mn-ea"/>
                        <a:cs typeface="Courier New" panose="020703090202050204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ts val="3500"/>
                        </a:lnSpc>
                        <a:spcAft>
                          <a:spcPts val="0"/>
                        </a:spcAft>
                      </a:pPr>
                      <a:r>
                        <a:rPr lang="zh-CN" sz="2600" kern="100" dirty="0">
                          <a:latin typeface="+mn-ea"/>
                          <a:ea typeface="+mn-ea"/>
                          <a:cs typeface="Times New Roman" panose="02020603050405020304"/>
                        </a:rPr>
                        <a:t>影响</a:t>
                      </a:r>
                      <a:endParaRPr lang="zh-CN" sz="2600" kern="100" dirty="0">
                        <a:latin typeface="+mn-ea"/>
                        <a:ea typeface="+mn-ea"/>
                        <a:cs typeface="Courier New" panose="020703090202050204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4337">
                <a:tc>
                  <a:txBody>
                    <a:bodyPr/>
                    <a:p>
                      <a:pPr algn="ctr">
                        <a:lnSpc>
                          <a:spcPts val="3500"/>
                        </a:lnSpc>
                        <a:spcAft>
                          <a:spcPts val="0"/>
                        </a:spcAft>
                      </a:pPr>
                      <a:r>
                        <a:rPr lang="zh-CN" sz="2600" kern="100" dirty="0">
                          <a:latin typeface="+mn-ea"/>
                          <a:ea typeface="+mn-ea"/>
                          <a:cs typeface="Times New Roman" panose="02020603050405020304"/>
                        </a:rPr>
                        <a:t>辽沈战役</a:t>
                      </a:r>
                      <a:endParaRPr lang="zh-CN" sz="2600" kern="100" dirty="0">
                        <a:latin typeface="+mn-ea"/>
                        <a:ea typeface="+mn-ea"/>
                        <a:cs typeface="Courier New" panose="020703090202050204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ts val="3500"/>
                        </a:lnSpc>
                        <a:spcAft>
                          <a:spcPts val="0"/>
                        </a:spcAft>
                      </a:pPr>
                      <a:r>
                        <a:rPr lang="zh-CN" sz="2600" kern="100" dirty="0">
                          <a:latin typeface="+mn-ea"/>
                          <a:ea typeface="+mn-ea"/>
                          <a:cs typeface="Times New Roman" panose="02020603050405020304"/>
                        </a:rPr>
                        <a:t>林彪、罗荣桓</a:t>
                      </a:r>
                      <a:endParaRPr lang="zh-CN" sz="2600" kern="100" dirty="0">
                        <a:latin typeface="+mn-ea"/>
                        <a:ea typeface="+mn-ea"/>
                        <a:cs typeface="Courier New" panose="020703090202050204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ts val="3500"/>
                        </a:lnSpc>
                        <a:spcAft>
                          <a:spcPts val="0"/>
                        </a:spcAft>
                      </a:pPr>
                      <a:r>
                        <a:rPr lang="zh-CN" sz="2600" kern="100" dirty="0">
                          <a:latin typeface="+mn-ea"/>
                          <a:ea typeface="+mn-ea"/>
                          <a:cs typeface="Times New Roman" panose="02020603050405020304"/>
                        </a:rPr>
                        <a:t>人民解放军对国民党军第一次取得了数量上的优势，使东北全境解放</a:t>
                      </a:r>
                      <a:endParaRPr lang="zh-CN" sz="2600" kern="100" dirty="0">
                        <a:latin typeface="+mn-ea"/>
                        <a:ea typeface="+mn-ea"/>
                        <a:cs typeface="Courier New" panose="020703090202050204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2554">
                <a:tc>
                  <a:txBody>
                    <a:bodyPr/>
                    <a:p>
                      <a:pPr algn="ctr">
                        <a:lnSpc>
                          <a:spcPts val="3500"/>
                        </a:lnSpc>
                        <a:spcAft>
                          <a:spcPts val="0"/>
                        </a:spcAft>
                      </a:pPr>
                      <a:r>
                        <a:rPr lang="zh-CN" sz="2600" kern="100">
                          <a:latin typeface="+mn-ea"/>
                          <a:ea typeface="+mn-ea"/>
                          <a:cs typeface="Times New Roman" panose="02020603050405020304"/>
                        </a:rPr>
                        <a:t>淮海战役</a:t>
                      </a:r>
                      <a:endParaRPr lang="zh-CN" sz="2600" kern="100">
                        <a:latin typeface="+mn-ea"/>
                        <a:ea typeface="+mn-ea"/>
                        <a:cs typeface="Courier New" panose="020703090202050204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ts val="3500"/>
                        </a:lnSpc>
                        <a:spcAft>
                          <a:spcPts val="0"/>
                        </a:spcAft>
                      </a:pPr>
                      <a:r>
                        <a:rPr lang="zh-CN" sz="2600" kern="100" dirty="0">
                          <a:latin typeface="+mn-ea"/>
                          <a:ea typeface="+mn-ea"/>
                          <a:cs typeface="Times New Roman" panose="02020603050405020304"/>
                        </a:rPr>
                        <a:t>刘伯承、邓小平、陈毅</a:t>
                      </a:r>
                      <a:endParaRPr lang="zh-CN" sz="2600" kern="100" dirty="0">
                        <a:latin typeface="+mn-ea"/>
                        <a:ea typeface="+mn-ea"/>
                        <a:cs typeface="Courier New" panose="020703090202050204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ts val="3500"/>
                        </a:lnSpc>
                        <a:spcAft>
                          <a:spcPts val="0"/>
                        </a:spcAft>
                      </a:pPr>
                      <a:r>
                        <a:rPr lang="zh-CN" sz="2600" kern="100" dirty="0">
                          <a:latin typeface="+mn-ea"/>
                          <a:ea typeface="+mn-ea"/>
                          <a:cs typeface="Times New Roman" panose="02020603050405020304"/>
                        </a:rPr>
                        <a:t>使长江中下游以北的广大地区获得解放，奠定了解放长江以南的基础</a:t>
                      </a:r>
                      <a:endParaRPr lang="zh-CN" sz="2600" kern="100" dirty="0">
                        <a:latin typeface="+mn-ea"/>
                        <a:ea typeface="+mn-ea"/>
                        <a:cs typeface="Courier New" panose="020703090202050204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9302">
                <a:tc>
                  <a:txBody>
                    <a:bodyPr/>
                    <a:p>
                      <a:pPr algn="ctr">
                        <a:lnSpc>
                          <a:spcPts val="3500"/>
                        </a:lnSpc>
                        <a:spcAft>
                          <a:spcPts val="0"/>
                        </a:spcAft>
                      </a:pPr>
                      <a:r>
                        <a:rPr lang="zh-CN" sz="2600" kern="100" dirty="0">
                          <a:latin typeface="+mn-ea"/>
                          <a:ea typeface="+mn-ea"/>
                          <a:cs typeface="Times New Roman" panose="02020603050405020304"/>
                        </a:rPr>
                        <a:t>平津战役</a:t>
                      </a:r>
                      <a:endParaRPr lang="zh-CN" sz="2600" kern="100" dirty="0">
                        <a:latin typeface="+mn-ea"/>
                        <a:ea typeface="+mn-ea"/>
                        <a:cs typeface="Courier New" panose="020703090202050204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ts val="3500"/>
                        </a:lnSpc>
                        <a:spcAft>
                          <a:spcPts val="0"/>
                        </a:spcAft>
                      </a:pPr>
                      <a:r>
                        <a:rPr lang="zh-CN" sz="2600" kern="100" dirty="0">
                          <a:latin typeface="+mn-ea"/>
                          <a:ea typeface="+mn-ea"/>
                          <a:cs typeface="Times New Roman" panose="02020603050405020304"/>
                        </a:rPr>
                        <a:t>林彪、罗荣桓、聂荣臻</a:t>
                      </a:r>
                      <a:endParaRPr lang="zh-CN" sz="2600" kern="100" dirty="0">
                        <a:latin typeface="+mn-ea"/>
                        <a:ea typeface="+mn-ea"/>
                        <a:cs typeface="Courier New" panose="020703090202050204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ts val="3500"/>
                        </a:lnSpc>
                        <a:spcAft>
                          <a:spcPts val="0"/>
                        </a:spcAft>
                      </a:pPr>
                      <a:r>
                        <a:rPr lang="zh-CN" sz="2600" kern="100" dirty="0">
                          <a:latin typeface="+mn-ea"/>
                          <a:ea typeface="+mn-ea"/>
                          <a:cs typeface="Times New Roman" panose="02020603050405020304"/>
                        </a:rPr>
                        <a:t>基本上解放了华北全境</a:t>
                      </a:r>
                      <a:r>
                        <a:rPr lang="en-US" sz="2600" kern="100" dirty="0">
                          <a:latin typeface="+mn-ea"/>
                          <a:ea typeface="+mn-ea"/>
                          <a:cs typeface="Courier New" panose="02070309020205020404"/>
                        </a:rPr>
                        <a:t>(</a:t>
                      </a:r>
                      <a:r>
                        <a:rPr lang="zh-CN" sz="2600" kern="100" dirty="0">
                          <a:latin typeface="+mn-ea"/>
                          <a:ea typeface="+mn-ea"/>
                          <a:cs typeface="Times New Roman" panose="02020603050405020304"/>
                        </a:rPr>
                        <a:t>北平和平解放</a:t>
                      </a:r>
                      <a:r>
                        <a:rPr lang="en-US" sz="2600" kern="100" dirty="0">
                          <a:latin typeface="+mn-ea"/>
                          <a:ea typeface="+mn-ea"/>
                          <a:cs typeface="Courier New" panose="02070309020205020404"/>
                        </a:rPr>
                        <a:t>)</a:t>
                      </a:r>
                      <a:endParaRPr lang="zh-CN" sz="2600" kern="100" dirty="0">
                        <a:latin typeface="+mn-ea"/>
                        <a:ea typeface="+mn-ea"/>
                        <a:cs typeface="Courier New" panose="020703090202050204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4214273" y="3013451"/>
            <a:ext cx="7272808" cy="989460"/>
          </a:xfrm>
          <a:prstGeom prst="rect">
            <a:avLst/>
          </a:prstGeom>
        </p:spPr>
        <p:txBody>
          <a:bodyPr vert="horz" lIns="90000" tIns="46800" rIns="90000" bIns="46800" rtlCol="0" anchor="b">
            <a:normAutofit/>
          </a:bodyPr>
          <a:lstStyle>
            <a:lvl1pPr defTabSz="913765" eaLnBrk="1" latinLnBrk="0" hangingPunct="1">
              <a:lnSpc>
                <a:spcPct val="120000"/>
              </a:lnSpc>
              <a:buNone/>
              <a:defRPr sz="4800" b="1">
                <a:solidFill>
                  <a:schemeClr val="tx1">
                    <a:lumMod val="75000"/>
                    <a:lumOff val="25000"/>
                  </a:schemeClr>
                </a:solidFill>
                <a:effectLst>
                  <a:outerShdw blurRad="38100" dist="38100" dir="2700000" algn="tl">
                    <a:srgbClr val="000000">
                      <a:alpha val="43137"/>
                    </a:srgbClr>
                  </a:outerShdw>
                </a:effectLst>
                <a:latin typeface="+mj-lt"/>
                <a:ea typeface="+mj-ea"/>
                <a:cs typeface="+mj-cs"/>
              </a:defRPr>
            </a:lvl1pPr>
          </a:lstStyle>
          <a:p>
            <a:pPr marR="0" defTabSz="914400">
              <a:lnSpc>
                <a:spcPts val="4300"/>
              </a:lnSpc>
              <a:buClrTx/>
              <a:buSzTx/>
              <a:buFontTx/>
              <a:buNone/>
              <a:defRPr/>
            </a:pPr>
            <a:r>
              <a:rPr lang="zh-CN" altLang="zh-CN" noProof="0" dirty="0">
                <a:latin typeface="+mn-ea"/>
                <a:ea typeface="+mn-ea"/>
                <a:cs typeface="+mn-cs"/>
                <a:sym typeface="+mn-ea"/>
              </a:rPr>
              <a:t>社会主义革命时期</a:t>
            </a:r>
            <a:endParaRPr lang="zh-CN" altLang="en-US"/>
          </a:p>
        </p:txBody>
      </p:sp>
      <p:sp>
        <p:nvSpPr>
          <p:cNvPr id="7" name="文本框 6"/>
          <p:cNvSpPr txBox="1"/>
          <p:nvPr>
            <p:custDataLst>
              <p:tags r:id="rId2"/>
            </p:custDataLst>
          </p:nvPr>
        </p:nvSpPr>
        <p:spPr>
          <a:xfrm>
            <a:off x="1919536" y="2577243"/>
            <a:ext cx="1656184" cy="1862048"/>
          </a:xfrm>
          <a:prstGeom prst="rect">
            <a:avLst/>
          </a:prstGeom>
          <a:noFill/>
        </p:spPr>
        <p:txBody>
          <a:bodyPr wrap="square" lIns="90000" tIns="46800" rIns="90000" bIns="46800" rtlCol="0" anchor="ctr" anchorCtr="0">
            <a:normAutofit/>
          </a:bodyPr>
          <a:lstStyle>
            <a:defPPr>
              <a:defRPr lang="zh-CN"/>
            </a:defPPr>
            <a:lvl1pPr algn="ctr">
              <a:defRPr sz="11500" b="1">
                <a:solidFill>
                  <a:schemeClr val="tx2"/>
                </a:solidFill>
              </a:defRPr>
            </a:lvl1pPr>
          </a:lstStyle>
          <a:p>
            <a:r>
              <a:rPr lang="en-US" altLang="zh-CN">
                <a:latin typeface="+mn-lt"/>
                <a:ea typeface="+mn-ea"/>
              </a:rPr>
              <a:t>3</a:t>
            </a:r>
            <a:endParaRPr lang="en-US" altLang="zh-CN">
              <a:latin typeface="+mn-lt"/>
              <a:ea typeface="+mn-ea"/>
            </a:endParaRPr>
          </a:p>
        </p:txBody>
      </p:sp>
    </p:spTree>
    <p:custDataLst>
      <p:tags r:id="rId3"/>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528955" y="1611630"/>
            <a:ext cx="11196320" cy="838200"/>
            <a:chOff x="3615871" y="1570801"/>
            <a:chExt cx="6818503" cy="694579"/>
          </a:xfrm>
        </p:grpSpPr>
        <p:grpSp>
          <p:nvGrpSpPr>
            <p:cNvPr id="4" name="组合 3"/>
            <p:cNvGrpSpPr/>
            <p:nvPr>
              <p:custDataLst>
                <p:tags r:id="rId2"/>
              </p:custDataLst>
            </p:nvPr>
          </p:nvGrpSpPr>
          <p:grpSpPr>
            <a:xfrm>
              <a:off x="3615871" y="1599037"/>
              <a:ext cx="317501" cy="488140"/>
              <a:chOff x="3128962" y="3339513"/>
              <a:chExt cx="317501" cy="488140"/>
            </a:xfrm>
          </p:grpSpPr>
          <p:sp>
            <p:nvSpPr>
              <p:cNvPr id="7" name="Freeform 5"/>
              <p:cNvSpPr/>
              <p:nvPr>
                <p:custDataLst>
                  <p:tags r:id="rId3"/>
                </p:custDataLst>
              </p:nvPr>
            </p:nvSpPr>
            <p:spPr bwMode="auto">
              <a:xfrm>
                <a:off x="3128962" y="3339513"/>
                <a:ext cx="317501" cy="488140"/>
              </a:xfrm>
              <a:custGeom>
                <a:avLst/>
                <a:gdLst>
                  <a:gd name="T0" fmla="*/ 454 w 454"/>
                  <a:gd name="T1" fmla="*/ 0 h 698"/>
                  <a:gd name="T2" fmla="*/ 454 w 454"/>
                  <a:gd name="T3" fmla="*/ 698 h 698"/>
                  <a:gd name="T4" fmla="*/ 0 w 454"/>
                  <a:gd name="T5" fmla="*/ 698 h 698"/>
                  <a:gd name="T6" fmla="*/ 454 w 454"/>
                  <a:gd name="T7" fmla="*/ 0 h 698"/>
                </a:gdLst>
                <a:ahLst/>
                <a:cxnLst>
                  <a:cxn ang="0">
                    <a:pos x="T0" y="T1"/>
                  </a:cxn>
                  <a:cxn ang="0">
                    <a:pos x="T2" y="T3"/>
                  </a:cxn>
                  <a:cxn ang="0">
                    <a:pos x="T4" y="T5"/>
                  </a:cxn>
                  <a:cxn ang="0">
                    <a:pos x="T6" y="T7"/>
                  </a:cxn>
                </a:cxnLst>
                <a:rect l="0" t="0" r="r" b="b"/>
                <a:pathLst>
                  <a:path w="454" h="698">
                    <a:moveTo>
                      <a:pt x="454" y="0"/>
                    </a:moveTo>
                    <a:lnTo>
                      <a:pt x="454" y="698"/>
                    </a:lnTo>
                    <a:lnTo>
                      <a:pt x="0" y="698"/>
                    </a:lnTo>
                    <a:lnTo>
                      <a:pt x="454" y="0"/>
                    </a:lnTo>
                    <a:close/>
                  </a:path>
                </a:pathLst>
              </a:custGeom>
              <a:solidFill>
                <a:schemeClr val="bg2"/>
              </a:solidFill>
              <a:ln>
                <a:noFill/>
              </a:ln>
            </p:spPr>
            <p:txBody>
              <a:bodyPr vert="horz" wrap="square" lIns="91440" tIns="45720" rIns="91440" bIns="45720" numCol="1" anchor="t" anchorCtr="0" compatLnSpc="1"/>
              <a:lstStyle/>
              <a:p>
                <a:endParaRPr lang="zh-CN" altLang="en-US">
                  <a:latin typeface="+mn-lt"/>
                  <a:ea typeface="+mn-ea"/>
                </a:endParaRPr>
              </a:p>
            </p:txBody>
          </p:sp>
          <p:sp>
            <p:nvSpPr>
              <p:cNvPr id="8" name="Freeform 6"/>
              <p:cNvSpPr/>
              <p:nvPr>
                <p:custDataLst>
                  <p:tags r:id="rId4"/>
                </p:custDataLst>
              </p:nvPr>
            </p:nvSpPr>
            <p:spPr bwMode="auto">
              <a:xfrm>
                <a:off x="3207287" y="3461197"/>
                <a:ext cx="239175" cy="366455"/>
              </a:xfrm>
              <a:custGeom>
                <a:avLst/>
                <a:gdLst>
                  <a:gd name="T0" fmla="*/ 342 w 342"/>
                  <a:gd name="T1" fmla="*/ 0 h 524"/>
                  <a:gd name="T2" fmla="*/ 342 w 342"/>
                  <a:gd name="T3" fmla="*/ 524 h 524"/>
                  <a:gd name="T4" fmla="*/ 0 w 342"/>
                  <a:gd name="T5" fmla="*/ 524 h 524"/>
                  <a:gd name="T6" fmla="*/ 342 w 342"/>
                  <a:gd name="T7" fmla="*/ 0 h 524"/>
                </a:gdLst>
                <a:ahLst/>
                <a:cxnLst>
                  <a:cxn ang="0">
                    <a:pos x="T0" y="T1"/>
                  </a:cxn>
                  <a:cxn ang="0">
                    <a:pos x="T2" y="T3"/>
                  </a:cxn>
                  <a:cxn ang="0">
                    <a:pos x="T4" y="T5"/>
                  </a:cxn>
                  <a:cxn ang="0">
                    <a:pos x="T6" y="T7"/>
                  </a:cxn>
                </a:cxnLst>
                <a:rect l="0" t="0" r="r" b="b"/>
                <a:pathLst>
                  <a:path w="342" h="524">
                    <a:moveTo>
                      <a:pt x="342" y="0"/>
                    </a:moveTo>
                    <a:lnTo>
                      <a:pt x="342" y="524"/>
                    </a:lnTo>
                    <a:lnTo>
                      <a:pt x="0" y="524"/>
                    </a:lnTo>
                    <a:lnTo>
                      <a:pt x="342" y="0"/>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mn-lt"/>
                  <a:ea typeface="+mn-ea"/>
                </a:endParaRPr>
              </a:p>
            </p:txBody>
          </p:sp>
        </p:grpSp>
        <p:sp>
          <p:nvSpPr>
            <p:cNvPr id="5" name="文本框 4"/>
            <p:cNvSpPr txBox="1"/>
            <p:nvPr>
              <p:custDataLst>
                <p:tags r:id="rId5"/>
              </p:custDataLst>
            </p:nvPr>
          </p:nvSpPr>
          <p:spPr>
            <a:xfrm>
              <a:off x="4643175" y="1570801"/>
              <a:ext cx="5791199" cy="544613"/>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normAutofit/>
            </a:bodyPr>
            <a:lstStyle>
              <a:defPPr>
                <a:defRPr lang="zh-CN"/>
              </a:defPPr>
              <a:lvl1pPr marL="0" marR="0" indent="0" defTabSz="914400" eaLnBrk="1" latinLnBrk="0" hangingPunct="1">
                <a:lnSpc>
                  <a:spcPct val="100000"/>
                </a:lnSpc>
                <a:buClrTx/>
                <a:buSzTx/>
                <a:buFont typeface="Arial" panose="020B0604020202020204" pitchFamily="34" charset="0"/>
                <a:buNone/>
                <a:defRPr kumimoji="0" sz="1800" b="0" i="0" u="none" strike="noStrike" cap="none" normalizeH="0" baseline="0">
                  <a:ln>
                    <a:noFill/>
                  </a:ln>
                  <a:solidFill>
                    <a:schemeClr val="bg1"/>
                  </a:solidFill>
                  <a:effectLst/>
                </a:defRPr>
              </a:lvl1pPr>
            </a:lstStyle>
            <a:p>
              <a:endParaRPr lang="zh-CN" altLang="en-US" sz="900" dirty="0">
                <a:latin typeface="+mn-lt"/>
                <a:ea typeface="+mn-ea"/>
              </a:endParaRPr>
            </a:p>
          </p:txBody>
        </p:sp>
        <p:sp>
          <p:nvSpPr>
            <p:cNvPr id="6" name="文本框 5"/>
            <p:cNvSpPr txBox="1"/>
            <p:nvPr>
              <p:custDataLst>
                <p:tags r:id="rId6"/>
              </p:custDataLst>
            </p:nvPr>
          </p:nvSpPr>
          <p:spPr>
            <a:xfrm>
              <a:off x="4019735" y="1720767"/>
              <a:ext cx="608400" cy="544613"/>
            </a:xfrm>
            <a:prstGeom prst="rect">
              <a:avLst/>
            </a:prstGeom>
            <a:noFill/>
          </p:spPr>
          <p:txBody>
            <a:bodyPr wrap="square" rtlCol="0" anchor="ctr" anchorCtr="0">
              <a:normAutofit/>
            </a:bodyPr>
            <a:lstStyle/>
            <a:p>
              <a:pPr algn="ctr"/>
              <a:r>
                <a:rPr lang="en-US" altLang="zh-CN" sz="2800" dirty="0">
                  <a:latin typeface="+mn-lt"/>
                  <a:ea typeface="+mn-ea"/>
                </a:rPr>
                <a:t>01</a:t>
              </a:r>
              <a:endParaRPr lang="zh-CN" altLang="en-US" sz="2800" dirty="0">
                <a:latin typeface="+mn-lt"/>
                <a:ea typeface="+mn-ea"/>
              </a:endParaRPr>
            </a:p>
          </p:txBody>
        </p:sp>
      </p:grpSp>
      <p:grpSp>
        <p:nvGrpSpPr>
          <p:cNvPr id="9" name="组合 8"/>
          <p:cNvGrpSpPr/>
          <p:nvPr>
            <p:custDataLst>
              <p:tags r:id="rId7"/>
            </p:custDataLst>
          </p:nvPr>
        </p:nvGrpSpPr>
        <p:grpSpPr>
          <a:xfrm>
            <a:off x="528955" y="3053080"/>
            <a:ext cx="11196320" cy="656590"/>
            <a:chOff x="3615871" y="2574298"/>
            <a:chExt cx="6818503" cy="544613"/>
          </a:xfrm>
        </p:grpSpPr>
        <p:grpSp>
          <p:nvGrpSpPr>
            <p:cNvPr id="10" name="组合 9"/>
            <p:cNvGrpSpPr/>
            <p:nvPr>
              <p:custDataLst>
                <p:tags r:id="rId8"/>
              </p:custDataLst>
            </p:nvPr>
          </p:nvGrpSpPr>
          <p:grpSpPr>
            <a:xfrm>
              <a:off x="3615871" y="2602534"/>
              <a:ext cx="317501" cy="488140"/>
              <a:chOff x="3128962" y="3339513"/>
              <a:chExt cx="317501" cy="488140"/>
            </a:xfrm>
          </p:grpSpPr>
          <p:sp>
            <p:nvSpPr>
              <p:cNvPr id="13" name="Freeform 5"/>
              <p:cNvSpPr/>
              <p:nvPr>
                <p:custDataLst>
                  <p:tags r:id="rId9"/>
                </p:custDataLst>
              </p:nvPr>
            </p:nvSpPr>
            <p:spPr bwMode="auto">
              <a:xfrm>
                <a:off x="3128962" y="3339513"/>
                <a:ext cx="317501" cy="488140"/>
              </a:xfrm>
              <a:custGeom>
                <a:avLst/>
                <a:gdLst>
                  <a:gd name="T0" fmla="*/ 454 w 454"/>
                  <a:gd name="T1" fmla="*/ 0 h 698"/>
                  <a:gd name="T2" fmla="*/ 454 w 454"/>
                  <a:gd name="T3" fmla="*/ 698 h 698"/>
                  <a:gd name="T4" fmla="*/ 0 w 454"/>
                  <a:gd name="T5" fmla="*/ 698 h 698"/>
                  <a:gd name="T6" fmla="*/ 454 w 454"/>
                  <a:gd name="T7" fmla="*/ 0 h 698"/>
                </a:gdLst>
                <a:ahLst/>
                <a:cxnLst>
                  <a:cxn ang="0">
                    <a:pos x="T0" y="T1"/>
                  </a:cxn>
                  <a:cxn ang="0">
                    <a:pos x="T2" y="T3"/>
                  </a:cxn>
                  <a:cxn ang="0">
                    <a:pos x="T4" y="T5"/>
                  </a:cxn>
                  <a:cxn ang="0">
                    <a:pos x="T6" y="T7"/>
                  </a:cxn>
                </a:cxnLst>
                <a:rect l="0" t="0" r="r" b="b"/>
                <a:pathLst>
                  <a:path w="454" h="698">
                    <a:moveTo>
                      <a:pt x="454" y="0"/>
                    </a:moveTo>
                    <a:lnTo>
                      <a:pt x="454" y="698"/>
                    </a:lnTo>
                    <a:lnTo>
                      <a:pt x="0" y="698"/>
                    </a:lnTo>
                    <a:lnTo>
                      <a:pt x="454" y="0"/>
                    </a:lnTo>
                    <a:close/>
                  </a:path>
                </a:pathLst>
              </a:custGeom>
              <a:solidFill>
                <a:schemeClr val="bg2"/>
              </a:solidFill>
              <a:ln>
                <a:noFill/>
              </a:ln>
            </p:spPr>
            <p:txBody>
              <a:bodyPr vert="horz" wrap="square" lIns="91440" tIns="45720" rIns="91440" bIns="45720" numCol="1" anchor="t" anchorCtr="0" compatLnSpc="1"/>
              <a:lstStyle/>
              <a:p>
                <a:endParaRPr lang="zh-CN" altLang="en-US">
                  <a:latin typeface="+mn-lt"/>
                  <a:ea typeface="+mn-ea"/>
                </a:endParaRPr>
              </a:p>
            </p:txBody>
          </p:sp>
          <p:sp>
            <p:nvSpPr>
              <p:cNvPr id="14" name="Freeform 6"/>
              <p:cNvSpPr/>
              <p:nvPr>
                <p:custDataLst>
                  <p:tags r:id="rId10"/>
                </p:custDataLst>
              </p:nvPr>
            </p:nvSpPr>
            <p:spPr bwMode="auto">
              <a:xfrm>
                <a:off x="3207287" y="3461197"/>
                <a:ext cx="239175" cy="366455"/>
              </a:xfrm>
              <a:custGeom>
                <a:avLst/>
                <a:gdLst>
                  <a:gd name="T0" fmla="*/ 342 w 342"/>
                  <a:gd name="T1" fmla="*/ 0 h 524"/>
                  <a:gd name="T2" fmla="*/ 342 w 342"/>
                  <a:gd name="T3" fmla="*/ 524 h 524"/>
                  <a:gd name="T4" fmla="*/ 0 w 342"/>
                  <a:gd name="T5" fmla="*/ 524 h 524"/>
                  <a:gd name="T6" fmla="*/ 342 w 342"/>
                  <a:gd name="T7" fmla="*/ 0 h 524"/>
                </a:gdLst>
                <a:ahLst/>
                <a:cxnLst>
                  <a:cxn ang="0">
                    <a:pos x="T0" y="T1"/>
                  </a:cxn>
                  <a:cxn ang="0">
                    <a:pos x="T2" y="T3"/>
                  </a:cxn>
                  <a:cxn ang="0">
                    <a:pos x="T4" y="T5"/>
                  </a:cxn>
                  <a:cxn ang="0">
                    <a:pos x="T6" y="T7"/>
                  </a:cxn>
                </a:cxnLst>
                <a:rect l="0" t="0" r="r" b="b"/>
                <a:pathLst>
                  <a:path w="342" h="524">
                    <a:moveTo>
                      <a:pt x="342" y="0"/>
                    </a:moveTo>
                    <a:lnTo>
                      <a:pt x="342" y="524"/>
                    </a:lnTo>
                    <a:lnTo>
                      <a:pt x="0" y="524"/>
                    </a:lnTo>
                    <a:lnTo>
                      <a:pt x="342" y="0"/>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mn-lt"/>
                  <a:ea typeface="+mn-ea"/>
                </a:endParaRPr>
              </a:p>
            </p:txBody>
          </p:sp>
        </p:grpSp>
        <p:sp>
          <p:nvSpPr>
            <p:cNvPr id="11" name="文本框 10"/>
            <p:cNvSpPr txBox="1"/>
            <p:nvPr>
              <p:custDataLst>
                <p:tags r:id="rId11"/>
              </p:custDataLst>
            </p:nvPr>
          </p:nvSpPr>
          <p:spPr>
            <a:xfrm>
              <a:off x="4643175" y="2574298"/>
              <a:ext cx="5791199" cy="544613"/>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normAutofit/>
            </a:bodyPr>
            <a:lstStyle>
              <a:defPPr>
                <a:defRPr lang="zh-CN"/>
              </a:defPPr>
              <a:lvl1pPr marL="0" marR="0" indent="0" defTabSz="914400" eaLnBrk="1" latinLnBrk="0" hangingPunct="1">
                <a:lnSpc>
                  <a:spcPct val="100000"/>
                </a:lnSpc>
                <a:buClrTx/>
                <a:buSzTx/>
                <a:buFont typeface="Arial" panose="020B0604020202020204" pitchFamily="34" charset="0"/>
                <a:buNone/>
                <a:defRPr kumimoji="0" sz="1800" b="0" i="0" u="none" strike="noStrike" cap="none" normalizeH="0" baseline="0">
                  <a:ln>
                    <a:noFill/>
                  </a:ln>
                  <a:solidFill>
                    <a:schemeClr val="bg1"/>
                  </a:solidFill>
                  <a:effectLst/>
                </a:defRPr>
              </a:lvl1pPr>
            </a:lstStyle>
            <a:p>
              <a:r>
                <a:rPr lang="en-US" altLang="zh-CN" sz="2400" noProof="0" dirty="0">
                  <a:latin typeface="+mn-ea"/>
                  <a:sym typeface="+mn-ea"/>
                </a:rPr>
                <a:t>1949</a:t>
              </a:r>
              <a:r>
                <a:rPr lang="zh-CN" altLang="zh-CN" sz="2400" noProof="0" dirty="0">
                  <a:latin typeface="+mn-ea"/>
                  <a:sym typeface="+mn-ea"/>
                </a:rPr>
                <a:t>年</a:t>
              </a:r>
              <a:r>
                <a:rPr lang="en-US" altLang="zh-CN" sz="2400" noProof="0" dirty="0">
                  <a:latin typeface="+mn-ea"/>
                  <a:sym typeface="+mn-ea"/>
                </a:rPr>
                <a:t>10</a:t>
              </a:r>
              <a:r>
                <a:rPr lang="zh-CN" altLang="zh-CN" sz="2400" noProof="0" dirty="0">
                  <a:latin typeface="+mn-ea"/>
                  <a:sym typeface="+mn-ea"/>
                </a:rPr>
                <a:t>月</a:t>
              </a:r>
              <a:r>
                <a:rPr lang="en-US" altLang="zh-CN" sz="2400" noProof="0" dirty="0">
                  <a:latin typeface="+mn-ea"/>
                  <a:sym typeface="+mn-ea"/>
                </a:rPr>
                <a:t>1</a:t>
              </a:r>
              <a:r>
                <a:rPr lang="zh-CN" altLang="zh-CN" sz="2400" noProof="0" dirty="0">
                  <a:latin typeface="+mn-ea"/>
                  <a:sym typeface="+mn-ea"/>
                </a:rPr>
                <a:t>日举行开国大典</a:t>
              </a:r>
              <a:r>
                <a:rPr lang="en-US" altLang="zh-CN" sz="2400" noProof="0" dirty="0">
                  <a:latin typeface="+mn-ea"/>
                  <a:sym typeface="+mn-ea"/>
                </a:rPr>
                <a:t>——</a:t>
              </a:r>
              <a:r>
                <a:rPr lang="zh-CN" altLang="zh-CN" sz="2400" noProof="0" dirty="0">
                  <a:latin typeface="+mn-ea"/>
                  <a:sym typeface="+mn-ea"/>
                </a:rPr>
                <a:t>标志着中华人民共和国的成立。</a:t>
              </a:r>
              <a:endParaRPr lang="zh-CN" altLang="en-US" sz="2400" dirty="0">
                <a:latin typeface="+mn-lt"/>
                <a:ea typeface="+mn-ea"/>
              </a:endParaRPr>
            </a:p>
          </p:txBody>
        </p:sp>
        <p:sp>
          <p:nvSpPr>
            <p:cNvPr id="12" name="文本框 11"/>
            <p:cNvSpPr txBox="1"/>
            <p:nvPr>
              <p:custDataLst>
                <p:tags r:id="rId12"/>
              </p:custDataLst>
            </p:nvPr>
          </p:nvSpPr>
          <p:spPr>
            <a:xfrm>
              <a:off x="4019735" y="2574298"/>
              <a:ext cx="608400" cy="544613"/>
            </a:xfrm>
            <a:prstGeom prst="rect">
              <a:avLst/>
            </a:prstGeom>
            <a:noFill/>
          </p:spPr>
          <p:txBody>
            <a:bodyPr wrap="square" rtlCol="0" anchor="ctr" anchorCtr="0">
              <a:normAutofit/>
            </a:bodyPr>
            <a:lstStyle/>
            <a:p>
              <a:pPr algn="ctr"/>
              <a:r>
                <a:rPr lang="en-US" altLang="zh-CN" sz="2800" dirty="0">
                  <a:latin typeface="+mn-lt"/>
                  <a:ea typeface="+mn-ea"/>
                </a:rPr>
                <a:t>02</a:t>
              </a:r>
              <a:endParaRPr lang="zh-CN" altLang="en-US" sz="2800" dirty="0">
                <a:latin typeface="+mn-lt"/>
                <a:ea typeface="+mn-ea"/>
              </a:endParaRPr>
            </a:p>
          </p:txBody>
        </p:sp>
      </p:grpSp>
      <p:grpSp>
        <p:nvGrpSpPr>
          <p:cNvPr id="15" name="组合 14"/>
          <p:cNvGrpSpPr/>
          <p:nvPr>
            <p:custDataLst>
              <p:tags r:id="rId13"/>
            </p:custDataLst>
          </p:nvPr>
        </p:nvGrpSpPr>
        <p:grpSpPr>
          <a:xfrm>
            <a:off x="491490" y="4284980"/>
            <a:ext cx="11234420" cy="656590"/>
            <a:chOff x="3615871" y="3577795"/>
            <a:chExt cx="6818503" cy="544613"/>
          </a:xfrm>
        </p:grpSpPr>
        <p:grpSp>
          <p:nvGrpSpPr>
            <p:cNvPr id="16" name="组合 15"/>
            <p:cNvGrpSpPr/>
            <p:nvPr>
              <p:custDataLst>
                <p:tags r:id="rId14"/>
              </p:custDataLst>
            </p:nvPr>
          </p:nvGrpSpPr>
          <p:grpSpPr>
            <a:xfrm>
              <a:off x="3615871" y="3606031"/>
              <a:ext cx="317501" cy="488140"/>
              <a:chOff x="3128962" y="3339513"/>
              <a:chExt cx="317501" cy="488140"/>
            </a:xfrm>
          </p:grpSpPr>
          <p:sp>
            <p:nvSpPr>
              <p:cNvPr id="19" name="Freeform 5"/>
              <p:cNvSpPr/>
              <p:nvPr>
                <p:custDataLst>
                  <p:tags r:id="rId15"/>
                </p:custDataLst>
              </p:nvPr>
            </p:nvSpPr>
            <p:spPr bwMode="auto">
              <a:xfrm>
                <a:off x="3128962" y="3339513"/>
                <a:ext cx="317501" cy="488140"/>
              </a:xfrm>
              <a:custGeom>
                <a:avLst/>
                <a:gdLst>
                  <a:gd name="T0" fmla="*/ 454 w 454"/>
                  <a:gd name="T1" fmla="*/ 0 h 698"/>
                  <a:gd name="T2" fmla="*/ 454 w 454"/>
                  <a:gd name="T3" fmla="*/ 698 h 698"/>
                  <a:gd name="T4" fmla="*/ 0 w 454"/>
                  <a:gd name="T5" fmla="*/ 698 h 698"/>
                  <a:gd name="T6" fmla="*/ 454 w 454"/>
                  <a:gd name="T7" fmla="*/ 0 h 698"/>
                </a:gdLst>
                <a:ahLst/>
                <a:cxnLst>
                  <a:cxn ang="0">
                    <a:pos x="T0" y="T1"/>
                  </a:cxn>
                  <a:cxn ang="0">
                    <a:pos x="T2" y="T3"/>
                  </a:cxn>
                  <a:cxn ang="0">
                    <a:pos x="T4" y="T5"/>
                  </a:cxn>
                  <a:cxn ang="0">
                    <a:pos x="T6" y="T7"/>
                  </a:cxn>
                </a:cxnLst>
                <a:rect l="0" t="0" r="r" b="b"/>
                <a:pathLst>
                  <a:path w="454" h="698">
                    <a:moveTo>
                      <a:pt x="454" y="0"/>
                    </a:moveTo>
                    <a:lnTo>
                      <a:pt x="454" y="698"/>
                    </a:lnTo>
                    <a:lnTo>
                      <a:pt x="0" y="698"/>
                    </a:lnTo>
                    <a:lnTo>
                      <a:pt x="454" y="0"/>
                    </a:lnTo>
                    <a:close/>
                  </a:path>
                </a:pathLst>
              </a:custGeom>
              <a:solidFill>
                <a:schemeClr val="bg2"/>
              </a:solidFill>
              <a:ln>
                <a:noFill/>
              </a:ln>
            </p:spPr>
            <p:txBody>
              <a:bodyPr vert="horz" wrap="square" lIns="91440" tIns="45720" rIns="91440" bIns="45720" numCol="1" anchor="t" anchorCtr="0" compatLnSpc="1"/>
              <a:lstStyle/>
              <a:p>
                <a:endParaRPr lang="zh-CN" altLang="en-US">
                  <a:latin typeface="+mn-lt"/>
                  <a:ea typeface="+mn-ea"/>
                </a:endParaRPr>
              </a:p>
            </p:txBody>
          </p:sp>
          <p:sp>
            <p:nvSpPr>
              <p:cNvPr id="20" name="Freeform 6"/>
              <p:cNvSpPr/>
              <p:nvPr>
                <p:custDataLst>
                  <p:tags r:id="rId16"/>
                </p:custDataLst>
              </p:nvPr>
            </p:nvSpPr>
            <p:spPr bwMode="auto">
              <a:xfrm>
                <a:off x="3207287" y="3461197"/>
                <a:ext cx="239175" cy="366455"/>
              </a:xfrm>
              <a:custGeom>
                <a:avLst/>
                <a:gdLst>
                  <a:gd name="T0" fmla="*/ 342 w 342"/>
                  <a:gd name="T1" fmla="*/ 0 h 524"/>
                  <a:gd name="T2" fmla="*/ 342 w 342"/>
                  <a:gd name="T3" fmla="*/ 524 h 524"/>
                  <a:gd name="T4" fmla="*/ 0 w 342"/>
                  <a:gd name="T5" fmla="*/ 524 h 524"/>
                  <a:gd name="T6" fmla="*/ 342 w 342"/>
                  <a:gd name="T7" fmla="*/ 0 h 524"/>
                </a:gdLst>
                <a:ahLst/>
                <a:cxnLst>
                  <a:cxn ang="0">
                    <a:pos x="T0" y="T1"/>
                  </a:cxn>
                  <a:cxn ang="0">
                    <a:pos x="T2" y="T3"/>
                  </a:cxn>
                  <a:cxn ang="0">
                    <a:pos x="T4" y="T5"/>
                  </a:cxn>
                  <a:cxn ang="0">
                    <a:pos x="T6" y="T7"/>
                  </a:cxn>
                </a:cxnLst>
                <a:rect l="0" t="0" r="r" b="b"/>
                <a:pathLst>
                  <a:path w="342" h="524">
                    <a:moveTo>
                      <a:pt x="342" y="0"/>
                    </a:moveTo>
                    <a:lnTo>
                      <a:pt x="342" y="524"/>
                    </a:lnTo>
                    <a:lnTo>
                      <a:pt x="0" y="524"/>
                    </a:lnTo>
                    <a:lnTo>
                      <a:pt x="342" y="0"/>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mn-lt"/>
                  <a:ea typeface="+mn-ea"/>
                </a:endParaRPr>
              </a:p>
            </p:txBody>
          </p:sp>
        </p:grpSp>
        <p:sp>
          <p:nvSpPr>
            <p:cNvPr id="17" name="文本框 16"/>
            <p:cNvSpPr txBox="1"/>
            <p:nvPr>
              <p:custDataLst>
                <p:tags r:id="rId17"/>
              </p:custDataLst>
            </p:nvPr>
          </p:nvSpPr>
          <p:spPr>
            <a:xfrm>
              <a:off x="4643175" y="3577795"/>
              <a:ext cx="5791199" cy="544613"/>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normAutofit/>
            </a:bodyPr>
            <a:lstStyle>
              <a:defPPr>
                <a:defRPr lang="zh-CN"/>
              </a:defPPr>
              <a:lvl1pPr marL="0" marR="0" indent="0" defTabSz="914400" eaLnBrk="1" latinLnBrk="0" hangingPunct="1">
                <a:lnSpc>
                  <a:spcPct val="100000"/>
                </a:lnSpc>
                <a:buClrTx/>
                <a:buSzTx/>
                <a:buFont typeface="Arial" panose="020B0604020202020204" pitchFamily="34" charset="0"/>
                <a:buNone/>
                <a:defRPr kumimoji="0" sz="1800" b="0" i="0" u="none" strike="noStrike" cap="none" normalizeH="0" baseline="0">
                  <a:ln>
                    <a:noFill/>
                  </a:ln>
                  <a:solidFill>
                    <a:schemeClr val="bg1"/>
                  </a:solidFill>
                  <a:effectLst/>
                </a:defRPr>
              </a:lvl1pPr>
            </a:lstStyle>
            <a:p>
              <a:r>
                <a:rPr lang="en-US" altLang="zh-CN" sz="2400" noProof="0" dirty="0">
                  <a:latin typeface="+mn-ea"/>
                  <a:sym typeface="+mn-ea"/>
                </a:rPr>
                <a:t>1951</a:t>
              </a:r>
              <a:r>
                <a:rPr lang="zh-CN" altLang="zh-CN" sz="2400" noProof="0" dirty="0">
                  <a:latin typeface="+mn-ea"/>
                  <a:sym typeface="+mn-ea"/>
                </a:rPr>
                <a:t>年</a:t>
              </a:r>
              <a:r>
                <a:rPr lang="en-US" altLang="zh-CN" sz="2400" noProof="0" dirty="0">
                  <a:latin typeface="+mn-ea"/>
                  <a:sym typeface="+mn-ea"/>
                </a:rPr>
                <a:t>5</a:t>
              </a:r>
              <a:r>
                <a:rPr lang="zh-CN" altLang="zh-CN" sz="2400" noProof="0" dirty="0">
                  <a:latin typeface="+mn-ea"/>
                  <a:sym typeface="+mn-ea"/>
                </a:rPr>
                <a:t>月，西藏和平解放</a:t>
              </a:r>
              <a:r>
                <a:rPr lang="en-US" altLang="zh-CN" sz="2400" noProof="0" dirty="0">
                  <a:latin typeface="+mn-ea"/>
                  <a:sym typeface="+mn-ea"/>
                </a:rPr>
                <a:t>——</a:t>
              </a:r>
              <a:r>
                <a:rPr lang="zh-CN" altLang="zh-CN" sz="2400" noProof="0" dirty="0">
                  <a:latin typeface="+mn-ea"/>
                  <a:sym typeface="+mn-ea"/>
                </a:rPr>
                <a:t>标志着祖国大陆获得统一。</a:t>
              </a:r>
              <a:endParaRPr lang="zh-CN" altLang="en-US" sz="2400" dirty="0">
                <a:latin typeface="+mn-lt"/>
                <a:ea typeface="+mn-ea"/>
              </a:endParaRPr>
            </a:p>
          </p:txBody>
        </p:sp>
        <p:sp>
          <p:nvSpPr>
            <p:cNvPr id="18" name="文本框 17"/>
            <p:cNvSpPr txBox="1"/>
            <p:nvPr>
              <p:custDataLst>
                <p:tags r:id="rId18"/>
              </p:custDataLst>
            </p:nvPr>
          </p:nvSpPr>
          <p:spPr>
            <a:xfrm>
              <a:off x="4019735" y="3577795"/>
              <a:ext cx="608400" cy="544613"/>
            </a:xfrm>
            <a:prstGeom prst="rect">
              <a:avLst/>
            </a:prstGeom>
            <a:noFill/>
          </p:spPr>
          <p:txBody>
            <a:bodyPr wrap="square" rtlCol="0" anchor="ctr" anchorCtr="0">
              <a:normAutofit/>
            </a:bodyPr>
            <a:lstStyle/>
            <a:p>
              <a:pPr algn="ctr"/>
              <a:r>
                <a:rPr lang="en-US" altLang="zh-CN" sz="2800" dirty="0">
                  <a:latin typeface="+mn-lt"/>
                  <a:ea typeface="+mn-ea"/>
                </a:rPr>
                <a:t>03</a:t>
              </a:r>
              <a:endParaRPr lang="zh-CN" altLang="en-US" sz="2800" dirty="0">
                <a:latin typeface="+mn-lt"/>
                <a:ea typeface="+mn-ea"/>
              </a:endParaRPr>
            </a:p>
          </p:txBody>
        </p:sp>
      </p:grpSp>
      <p:grpSp>
        <p:nvGrpSpPr>
          <p:cNvPr id="21" name="组合 20"/>
          <p:cNvGrpSpPr/>
          <p:nvPr>
            <p:custDataLst>
              <p:tags r:id="rId19"/>
            </p:custDataLst>
          </p:nvPr>
        </p:nvGrpSpPr>
        <p:grpSpPr>
          <a:xfrm>
            <a:off x="542925" y="5379085"/>
            <a:ext cx="11182985" cy="1311910"/>
            <a:chOff x="3615871" y="4214837"/>
            <a:chExt cx="6866460" cy="1087785"/>
          </a:xfrm>
        </p:grpSpPr>
        <p:grpSp>
          <p:nvGrpSpPr>
            <p:cNvPr id="22" name="组合 21"/>
            <p:cNvGrpSpPr/>
            <p:nvPr>
              <p:custDataLst>
                <p:tags r:id="rId20"/>
              </p:custDataLst>
            </p:nvPr>
          </p:nvGrpSpPr>
          <p:grpSpPr>
            <a:xfrm>
              <a:off x="3615871" y="4637767"/>
              <a:ext cx="317501" cy="488140"/>
              <a:chOff x="3128962" y="3339513"/>
              <a:chExt cx="317501" cy="488140"/>
            </a:xfrm>
          </p:grpSpPr>
          <p:sp>
            <p:nvSpPr>
              <p:cNvPr id="25" name="Freeform 5"/>
              <p:cNvSpPr/>
              <p:nvPr>
                <p:custDataLst>
                  <p:tags r:id="rId21"/>
                </p:custDataLst>
              </p:nvPr>
            </p:nvSpPr>
            <p:spPr bwMode="auto">
              <a:xfrm>
                <a:off x="3128962" y="3339513"/>
                <a:ext cx="317501" cy="488140"/>
              </a:xfrm>
              <a:custGeom>
                <a:avLst/>
                <a:gdLst>
                  <a:gd name="T0" fmla="*/ 454 w 454"/>
                  <a:gd name="T1" fmla="*/ 0 h 698"/>
                  <a:gd name="T2" fmla="*/ 454 w 454"/>
                  <a:gd name="T3" fmla="*/ 698 h 698"/>
                  <a:gd name="T4" fmla="*/ 0 w 454"/>
                  <a:gd name="T5" fmla="*/ 698 h 698"/>
                  <a:gd name="T6" fmla="*/ 454 w 454"/>
                  <a:gd name="T7" fmla="*/ 0 h 698"/>
                </a:gdLst>
                <a:ahLst/>
                <a:cxnLst>
                  <a:cxn ang="0">
                    <a:pos x="T0" y="T1"/>
                  </a:cxn>
                  <a:cxn ang="0">
                    <a:pos x="T2" y="T3"/>
                  </a:cxn>
                  <a:cxn ang="0">
                    <a:pos x="T4" y="T5"/>
                  </a:cxn>
                  <a:cxn ang="0">
                    <a:pos x="T6" y="T7"/>
                  </a:cxn>
                </a:cxnLst>
                <a:rect l="0" t="0" r="r" b="b"/>
                <a:pathLst>
                  <a:path w="454" h="698">
                    <a:moveTo>
                      <a:pt x="454" y="0"/>
                    </a:moveTo>
                    <a:lnTo>
                      <a:pt x="454" y="698"/>
                    </a:lnTo>
                    <a:lnTo>
                      <a:pt x="0" y="698"/>
                    </a:lnTo>
                    <a:lnTo>
                      <a:pt x="454" y="0"/>
                    </a:lnTo>
                    <a:close/>
                  </a:path>
                </a:pathLst>
              </a:custGeom>
              <a:solidFill>
                <a:schemeClr val="bg2"/>
              </a:solidFill>
              <a:ln>
                <a:noFill/>
              </a:ln>
            </p:spPr>
            <p:txBody>
              <a:bodyPr vert="horz" wrap="square" lIns="91440" tIns="45720" rIns="91440" bIns="45720" numCol="1" anchor="t" anchorCtr="0" compatLnSpc="1"/>
              <a:lstStyle/>
              <a:p>
                <a:endParaRPr lang="zh-CN" altLang="en-US">
                  <a:latin typeface="+mn-lt"/>
                  <a:ea typeface="+mn-ea"/>
                </a:endParaRPr>
              </a:p>
            </p:txBody>
          </p:sp>
          <p:sp>
            <p:nvSpPr>
              <p:cNvPr id="26" name="Freeform 6"/>
              <p:cNvSpPr/>
              <p:nvPr>
                <p:custDataLst>
                  <p:tags r:id="rId22"/>
                </p:custDataLst>
              </p:nvPr>
            </p:nvSpPr>
            <p:spPr bwMode="auto">
              <a:xfrm>
                <a:off x="3207287" y="3461197"/>
                <a:ext cx="239175" cy="366455"/>
              </a:xfrm>
              <a:custGeom>
                <a:avLst/>
                <a:gdLst>
                  <a:gd name="T0" fmla="*/ 342 w 342"/>
                  <a:gd name="T1" fmla="*/ 0 h 524"/>
                  <a:gd name="T2" fmla="*/ 342 w 342"/>
                  <a:gd name="T3" fmla="*/ 524 h 524"/>
                  <a:gd name="T4" fmla="*/ 0 w 342"/>
                  <a:gd name="T5" fmla="*/ 524 h 524"/>
                  <a:gd name="T6" fmla="*/ 342 w 342"/>
                  <a:gd name="T7" fmla="*/ 0 h 524"/>
                </a:gdLst>
                <a:ahLst/>
                <a:cxnLst>
                  <a:cxn ang="0">
                    <a:pos x="T0" y="T1"/>
                  </a:cxn>
                  <a:cxn ang="0">
                    <a:pos x="T2" y="T3"/>
                  </a:cxn>
                  <a:cxn ang="0">
                    <a:pos x="T4" y="T5"/>
                  </a:cxn>
                  <a:cxn ang="0">
                    <a:pos x="T6" y="T7"/>
                  </a:cxn>
                </a:cxnLst>
                <a:rect l="0" t="0" r="r" b="b"/>
                <a:pathLst>
                  <a:path w="342" h="524">
                    <a:moveTo>
                      <a:pt x="342" y="0"/>
                    </a:moveTo>
                    <a:lnTo>
                      <a:pt x="342" y="524"/>
                    </a:lnTo>
                    <a:lnTo>
                      <a:pt x="0" y="524"/>
                    </a:lnTo>
                    <a:lnTo>
                      <a:pt x="342" y="0"/>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mn-lt"/>
                  <a:ea typeface="+mn-ea"/>
                </a:endParaRPr>
              </a:p>
            </p:txBody>
          </p:sp>
        </p:grpSp>
        <p:sp>
          <p:nvSpPr>
            <p:cNvPr id="23" name="文本框 22"/>
            <p:cNvSpPr txBox="1"/>
            <p:nvPr>
              <p:custDataLst>
                <p:tags r:id="rId23"/>
              </p:custDataLst>
            </p:nvPr>
          </p:nvSpPr>
          <p:spPr>
            <a:xfrm>
              <a:off x="4580084" y="4214837"/>
              <a:ext cx="5902247" cy="10877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normAutofit/>
            </a:bodyPr>
            <a:lstStyle>
              <a:defPPr>
                <a:defRPr lang="zh-CN"/>
              </a:defPPr>
              <a:lvl1pPr marL="0" marR="0" indent="0" defTabSz="914400" eaLnBrk="1" latinLnBrk="0" hangingPunct="1">
                <a:lnSpc>
                  <a:spcPct val="100000"/>
                </a:lnSpc>
                <a:buClrTx/>
                <a:buSzTx/>
                <a:buFont typeface="Arial" panose="020B0604020202020204" pitchFamily="34" charset="0"/>
                <a:buNone/>
                <a:defRPr kumimoji="0" sz="1800" b="0" i="0" u="none" strike="noStrike" cap="none" normalizeH="0" baseline="0">
                  <a:ln>
                    <a:noFill/>
                  </a:ln>
                  <a:solidFill>
                    <a:schemeClr val="bg1"/>
                  </a:solidFill>
                  <a:effectLst/>
                </a:defRPr>
              </a:lvl1pPr>
            </a:lstStyle>
            <a:p>
              <a:pPr marR="0" defTabSz="914400">
                <a:lnSpc>
                  <a:spcPts val="4300"/>
                </a:lnSpc>
                <a:buClrTx/>
                <a:buSzTx/>
                <a:buFontTx/>
                <a:buNone/>
                <a:defRPr/>
              </a:pPr>
              <a:r>
                <a:rPr lang="en-US" altLang="zh-CN" sz="2400" noProof="0" dirty="0">
                  <a:latin typeface="+mn-ea"/>
                  <a:sym typeface="+mn-ea"/>
                </a:rPr>
                <a:t>1950</a:t>
              </a:r>
              <a:r>
                <a:rPr lang="zh-CN" altLang="zh-CN" sz="2400" noProof="0" dirty="0">
                  <a:latin typeface="+mn-ea"/>
                  <a:sym typeface="+mn-ea"/>
                </a:rPr>
                <a:t>年</a:t>
              </a:r>
              <a:r>
                <a:rPr lang="en-US" altLang="zh-CN" sz="2400" noProof="0" dirty="0">
                  <a:latin typeface="+mn-ea"/>
                  <a:sym typeface="+mn-ea"/>
                </a:rPr>
                <a:t>—1953</a:t>
              </a:r>
              <a:r>
                <a:rPr lang="zh-CN" altLang="zh-CN" sz="2400" noProof="0" dirty="0">
                  <a:latin typeface="+mn-ea"/>
                  <a:sym typeface="+mn-ea"/>
                </a:rPr>
                <a:t>年春，进行土地改革，彻底摧毁了我国存在两千多年的封建剥削土地制度，农民成为了土地的主人。</a:t>
              </a:r>
              <a:endParaRPr lang="zh-CN" altLang="en-US" sz="2400" dirty="0">
                <a:latin typeface="+mn-lt"/>
                <a:ea typeface="+mn-ea"/>
              </a:endParaRPr>
            </a:p>
          </p:txBody>
        </p:sp>
        <p:sp>
          <p:nvSpPr>
            <p:cNvPr id="24" name="文本框 23"/>
            <p:cNvSpPr txBox="1"/>
            <p:nvPr>
              <p:custDataLst>
                <p:tags r:id="rId24"/>
              </p:custDataLst>
            </p:nvPr>
          </p:nvSpPr>
          <p:spPr>
            <a:xfrm>
              <a:off x="4019735" y="4609531"/>
              <a:ext cx="608400" cy="544613"/>
            </a:xfrm>
            <a:prstGeom prst="rect">
              <a:avLst/>
            </a:prstGeom>
            <a:noFill/>
          </p:spPr>
          <p:txBody>
            <a:bodyPr wrap="square" rtlCol="0" anchor="ctr" anchorCtr="0">
              <a:normAutofit/>
            </a:bodyPr>
            <a:lstStyle/>
            <a:p>
              <a:pPr algn="ctr"/>
              <a:r>
                <a:rPr lang="en-US" altLang="zh-CN" sz="2800" dirty="0">
                  <a:latin typeface="+mn-lt"/>
                  <a:ea typeface="+mn-ea"/>
                </a:rPr>
                <a:t>04</a:t>
              </a:r>
              <a:endParaRPr lang="zh-CN" altLang="en-US" sz="2800" dirty="0">
                <a:latin typeface="+mn-lt"/>
                <a:ea typeface="+mn-ea"/>
              </a:endParaRPr>
            </a:p>
          </p:txBody>
        </p:sp>
      </p:grpSp>
      <p:sp>
        <p:nvSpPr>
          <p:cNvPr id="27" name="文本框 26"/>
          <p:cNvSpPr txBox="1"/>
          <p:nvPr/>
        </p:nvSpPr>
        <p:spPr>
          <a:xfrm flipH="1">
            <a:off x="542925" y="438785"/>
            <a:ext cx="6849745" cy="903605"/>
          </a:xfrm>
          <a:prstGeom prst="rect">
            <a:avLst/>
          </a:prstGeom>
          <a:noFill/>
        </p:spPr>
        <p:txBody>
          <a:bodyPr wrap="square" rtlCol="0" anchor="t">
            <a:spAutoFit/>
          </a:bodyPr>
          <a:p>
            <a:pPr algn="l" defTabSz="913765">
              <a:lnSpc>
                <a:spcPct val="120000"/>
              </a:lnSpc>
            </a:pPr>
            <a:r>
              <a:rPr lang="en-US" altLang="zh-CN" sz="4400" b="1" noProof="0" dirty="0">
                <a:solidFill>
                  <a:schemeClr val="tx2"/>
                </a:solidFill>
                <a:effectLst>
                  <a:outerShdw blurRad="38100" dist="38100" dir="2700000" algn="tl">
                    <a:srgbClr val="000000">
                      <a:alpha val="43137"/>
                    </a:srgbClr>
                  </a:outerShdw>
                </a:effectLst>
                <a:latin typeface="+mn-ea"/>
                <a:sym typeface="+mn-ea"/>
              </a:rPr>
              <a:t>1．新中国的成立和巩固。</a:t>
            </a:r>
            <a:endParaRPr lang="en-US" altLang="zh-CN" sz="4400" b="1" noProof="0" dirty="0">
              <a:solidFill>
                <a:schemeClr val="tx2"/>
              </a:solidFill>
              <a:effectLst>
                <a:outerShdw blurRad="38100" dist="38100" dir="2700000" algn="tl">
                  <a:srgbClr val="000000">
                    <a:alpha val="43137"/>
                  </a:srgbClr>
                </a:outerShdw>
              </a:effectLst>
              <a:latin typeface="+mn-ea"/>
            </a:endParaRPr>
          </a:p>
        </p:txBody>
      </p:sp>
      <p:grpSp>
        <p:nvGrpSpPr>
          <p:cNvPr id="30" name="组合 29"/>
          <p:cNvGrpSpPr/>
          <p:nvPr>
            <p:custDataLst>
              <p:tags r:id="rId25"/>
            </p:custDataLst>
          </p:nvPr>
        </p:nvGrpSpPr>
        <p:grpSpPr>
          <a:xfrm>
            <a:off x="528955" y="1685290"/>
            <a:ext cx="11196320" cy="1036955"/>
            <a:chOff x="3615871" y="3577795"/>
            <a:chExt cx="6818503" cy="860109"/>
          </a:xfrm>
        </p:grpSpPr>
        <p:grpSp>
          <p:nvGrpSpPr>
            <p:cNvPr id="31" name="组合 30"/>
            <p:cNvGrpSpPr/>
            <p:nvPr>
              <p:custDataLst>
                <p:tags r:id="rId26"/>
              </p:custDataLst>
            </p:nvPr>
          </p:nvGrpSpPr>
          <p:grpSpPr>
            <a:xfrm>
              <a:off x="3615871" y="3606031"/>
              <a:ext cx="317501" cy="488140"/>
              <a:chOff x="3128962" y="3339513"/>
              <a:chExt cx="317501" cy="488140"/>
            </a:xfrm>
          </p:grpSpPr>
          <p:sp>
            <p:nvSpPr>
              <p:cNvPr id="32" name="Freeform 5"/>
              <p:cNvSpPr/>
              <p:nvPr>
                <p:custDataLst>
                  <p:tags r:id="rId27"/>
                </p:custDataLst>
              </p:nvPr>
            </p:nvSpPr>
            <p:spPr bwMode="auto">
              <a:xfrm>
                <a:off x="3128962" y="3339513"/>
                <a:ext cx="317501" cy="488140"/>
              </a:xfrm>
              <a:custGeom>
                <a:avLst/>
                <a:gdLst>
                  <a:gd name="T0" fmla="*/ 454 w 454"/>
                  <a:gd name="T1" fmla="*/ 0 h 698"/>
                  <a:gd name="T2" fmla="*/ 454 w 454"/>
                  <a:gd name="T3" fmla="*/ 698 h 698"/>
                  <a:gd name="T4" fmla="*/ 0 w 454"/>
                  <a:gd name="T5" fmla="*/ 698 h 698"/>
                  <a:gd name="T6" fmla="*/ 454 w 454"/>
                  <a:gd name="T7" fmla="*/ 0 h 698"/>
                </a:gdLst>
                <a:ahLst/>
                <a:cxnLst>
                  <a:cxn ang="0">
                    <a:pos x="T0" y="T1"/>
                  </a:cxn>
                  <a:cxn ang="0">
                    <a:pos x="T2" y="T3"/>
                  </a:cxn>
                  <a:cxn ang="0">
                    <a:pos x="T4" y="T5"/>
                  </a:cxn>
                  <a:cxn ang="0">
                    <a:pos x="T6" y="T7"/>
                  </a:cxn>
                </a:cxnLst>
                <a:rect l="0" t="0" r="r" b="b"/>
                <a:pathLst>
                  <a:path w="454" h="698">
                    <a:moveTo>
                      <a:pt x="454" y="0"/>
                    </a:moveTo>
                    <a:lnTo>
                      <a:pt x="454" y="698"/>
                    </a:lnTo>
                    <a:lnTo>
                      <a:pt x="0" y="698"/>
                    </a:lnTo>
                    <a:lnTo>
                      <a:pt x="454" y="0"/>
                    </a:lnTo>
                    <a:close/>
                  </a:path>
                </a:pathLst>
              </a:custGeom>
              <a:solidFill>
                <a:schemeClr val="bg2"/>
              </a:solidFill>
              <a:ln>
                <a:noFill/>
              </a:ln>
            </p:spPr>
            <p:txBody>
              <a:bodyPr vert="horz" wrap="square" lIns="91440" tIns="45720" rIns="91440" bIns="45720" numCol="1" anchor="t" anchorCtr="0" compatLnSpc="1"/>
              <a:lstStyle/>
              <a:p>
                <a:endParaRPr lang="zh-CN" altLang="en-US">
                  <a:latin typeface="+mn-lt"/>
                  <a:ea typeface="+mn-ea"/>
                </a:endParaRPr>
              </a:p>
            </p:txBody>
          </p:sp>
          <p:sp>
            <p:nvSpPr>
              <p:cNvPr id="33" name="Freeform 6"/>
              <p:cNvSpPr/>
              <p:nvPr>
                <p:custDataLst>
                  <p:tags r:id="rId28"/>
                </p:custDataLst>
              </p:nvPr>
            </p:nvSpPr>
            <p:spPr bwMode="auto">
              <a:xfrm>
                <a:off x="3207287" y="3461197"/>
                <a:ext cx="239175" cy="366455"/>
              </a:xfrm>
              <a:custGeom>
                <a:avLst/>
                <a:gdLst>
                  <a:gd name="T0" fmla="*/ 342 w 342"/>
                  <a:gd name="T1" fmla="*/ 0 h 524"/>
                  <a:gd name="T2" fmla="*/ 342 w 342"/>
                  <a:gd name="T3" fmla="*/ 524 h 524"/>
                  <a:gd name="T4" fmla="*/ 0 w 342"/>
                  <a:gd name="T5" fmla="*/ 524 h 524"/>
                  <a:gd name="T6" fmla="*/ 342 w 342"/>
                  <a:gd name="T7" fmla="*/ 0 h 524"/>
                </a:gdLst>
                <a:ahLst/>
                <a:cxnLst>
                  <a:cxn ang="0">
                    <a:pos x="T0" y="T1"/>
                  </a:cxn>
                  <a:cxn ang="0">
                    <a:pos x="T2" y="T3"/>
                  </a:cxn>
                  <a:cxn ang="0">
                    <a:pos x="T4" y="T5"/>
                  </a:cxn>
                  <a:cxn ang="0">
                    <a:pos x="T6" y="T7"/>
                  </a:cxn>
                </a:cxnLst>
                <a:rect l="0" t="0" r="r" b="b"/>
                <a:pathLst>
                  <a:path w="342" h="524">
                    <a:moveTo>
                      <a:pt x="342" y="0"/>
                    </a:moveTo>
                    <a:lnTo>
                      <a:pt x="342" y="524"/>
                    </a:lnTo>
                    <a:lnTo>
                      <a:pt x="0" y="524"/>
                    </a:lnTo>
                    <a:lnTo>
                      <a:pt x="342" y="0"/>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mn-lt"/>
                  <a:ea typeface="+mn-ea"/>
                </a:endParaRPr>
              </a:p>
            </p:txBody>
          </p:sp>
        </p:grpSp>
        <p:sp>
          <p:nvSpPr>
            <p:cNvPr id="34" name="文本框 33"/>
            <p:cNvSpPr txBox="1"/>
            <p:nvPr>
              <p:custDataLst>
                <p:tags r:id="rId29"/>
              </p:custDataLst>
            </p:nvPr>
          </p:nvSpPr>
          <p:spPr>
            <a:xfrm>
              <a:off x="4643364" y="3577795"/>
              <a:ext cx="5791010" cy="860109"/>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normAutofit/>
            </a:bodyPr>
            <a:lstStyle>
              <a:defPPr>
                <a:defRPr lang="zh-CN"/>
              </a:defPPr>
              <a:lvl1pPr marL="0" marR="0" indent="0" defTabSz="914400" eaLnBrk="1" latinLnBrk="0" hangingPunct="1">
                <a:lnSpc>
                  <a:spcPct val="100000"/>
                </a:lnSpc>
                <a:buClrTx/>
                <a:buSzTx/>
                <a:buFont typeface="Arial" panose="020B0604020202020204" pitchFamily="34" charset="0"/>
                <a:buNone/>
                <a:defRPr kumimoji="0" sz="1800" b="0" i="0" u="none" strike="noStrike" cap="none" normalizeH="0" baseline="0">
                  <a:ln>
                    <a:noFill/>
                  </a:ln>
                  <a:solidFill>
                    <a:schemeClr val="bg1"/>
                  </a:solidFill>
                  <a:effectLst/>
                </a:defRPr>
              </a:lvl1pPr>
            </a:lstStyle>
            <a:p>
              <a:r>
                <a:rPr lang="en-US" altLang="zh-CN" sz="2400" noProof="0" dirty="0">
                  <a:latin typeface="+mn-ea"/>
                  <a:sym typeface="+mn-ea"/>
                </a:rPr>
                <a:t>1949</a:t>
              </a:r>
              <a:r>
                <a:rPr lang="zh-CN" altLang="zh-CN" sz="2400" noProof="0" dirty="0">
                  <a:latin typeface="+mn-ea"/>
                  <a:sym typeface="+mn-ea"/>
                </a:rPr>
                <a:t>年</a:t>
              </a:r>
              <a:r>
                <a:rPr lang="en-US" altLang="zh-CN" sz="2400" noProof="0" dirty="0">
                  <a:latin typeface="+mn-ea"/>
                  <a:sym typeface="+mn-ea"/>
                </a:rPr>
                <a:t>9</a:t>
              </a:r>
              <a:r>
                <a:rPr lang="zh-CN" altLang="zh-CN" sz="2400" noProof="0" dirty="0">
                  <a:latin typeface="+mn-ea"/>
                  <a:sym typeface="+mn-ea"/>
                </a:rPr>
                <a:t>月召开第一届中国人民政治协商会议，为新中国的成立做了充分的准备</a:t>
              </a:r>
              <a:endParaRPr lang="zh-CN" altLang="en-US" sz="2400" dirty="0">
                <a:latin typeface="+mn-lt"/>
                <a:ea typeface="+mn-ea"/>
              </a:endParaRPr>
            </a:p>
          </p:txBody>
        </p:sp>
      </p:grpSp>
    </p:spTree>
    <p:custDataLst>
      <p:tags r:id="rId30"/>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wrap="square" lIns="91440" tIns="45720" rIns="91440" bIns="45720" rtlCol="0" anchor="ctr">
            <a:normAutofit/>
          </a:bodyPr>
          <a:lstStyle/>
          <a:p>
            <a:r>
              <a:rPr lang="en-US" altLang="zh-CN" noProof="0" dirty="0">
                <a:latin typeface="+mn-ea"/>
                <a:ea typeface="+mn-ea"/>
                <a:cs typeface="+mn-cs"/>
                <a:sym typeface="+mn-ea"/>
              </a:rPr>
              <a:t>2</a:t>
            </a:r>
            <a:r>
              <a:rPr lang="zh-CN" altLang="zh-CN" noProof="0" dirty="0">
                <a:latin typeface="+mn-ea"/>
                <a:ea typeface="+mn-ea"/>
                <a:cs typeface="+mn-cs"/>
                <a:sym typeface="+mn-ea"/>
              </a:rPr>
              <a:t>．向社会主义过渡时期。</a:t>
            </a:r>
            <a:endParaRPr lang="zh-CN" altLang="en-US" dirty="0">
              <a:solidFill>
                <a:schemeClr val="tx1"/>
              </a:solidFill>
            </a:endParaRPr>
          </a:p>
        </p:txBody>
      </p:sp>
      <p:sp>
        <p:nvSpPr>
          <p:cNvPr id="3" name="内容占位符 2"/>
          <p:cNvSpPr>
            <a:spLocks noGrp="1"/>
          </p:cNvSpPr>
          <p:nvPr>
            <p:ph sz="half" idx="1"/>
            <p:custDataLst>
              <p:tags r:id="rId2"/>
            </p:custDataLst>
          </p:nvPr>
        </p:nvSpPr>
        <p:spPr>
          <a:xfrm>
            <a:off x="837565" y="2115185"/>
            <a:ext cx="5241290" cy="3467735"/>
          </a:xfrm>
        </p:spPr>
        <p:txBody>
          <a:bodyPr vert="horz" lIns="91440" tIns="45720" rIns="91440" bIns="45720" rtlCol="0">
            <a:normAutofit/>
          </a:bodyPr>
          <a:lstStyle/>
          <a:p>
            <a:pPr marR="0" defTabSz="914400">
              <a:lnSpc>
                <a:spcPts val="5000"/>
              </a:lnSpc>
              <a:buClrTx/>
              <a:buSzTx/>
              <a:buFontTx/>
              <a:buNone/>
              <a:defRPr/>
            </a:pPr>
            <a:r>
              <a:rPr lang="en-US" altLang="zh-CN" sz="3200" b="1" noProof="0" dirty="0">
                <a:solidFill>
                  <a:schemeClr val="tx1"/>
                </a:solidFill>
                <a:latin typeface="+mn-ea"/>
                <a:sym typeface="+mn-ea"/>
              </a:rPr>
              <a:t>(1)1954</a:t>
            </a:r>
            <a:r>
              <a:rPr lang="zh-CN" altLang="zh-CN" sz="3200" b="1" noProof="0" dirty="0">
                <a:solidFill>
                  <a:schemeClr val="tx1"/>
                </a:solidFill>
                <a:latin typeface="+mn-ea"/>
                <a:sym typeface="+mn-ea"/>
              </a:rPr>
              <a:t>年</a:t>
            </a:r>
            <a:r>
              <a:rPr lang="en-US" altLang="zh-CN" sz="3200" b="1" noProof="0" dirty="0">
                <a:solidFill>
                  <a:schemeClr val="tx1"/>
                </a:solidFill>
                <a:latin typeface="+mn-ea"/>
                <a:sym typeface="+mn-ea"/>
              </a:rPr>
              <a:t>9</a:t>
            </a:r>
            <a:r>
              <a:rPr lang="zh-CN" altLang="zh-CN" sz="3200" b="1" noProof="0" dirty="0">
                <a:solidFill>
                  <a:schemeClr val="tx1"/>
                </a:solidFill>
                <a:latin typeface="+mn-ea"/>
                <a:sym typeface="+mn-ea"/>
              </a:rPr>
              <a:t>月，第一届全国人民代表大会通过了《中华人民共和国宪法》，这是我国第一部社会主义类型的宪法。</a:t>
            </a:r>
            <a:endParaRPr lang="zh-CN" altLang="zh-CN" sz="3200" b="1" noProof="0" dirty="0">
              <a:solidFill>
                <a:schemeClr val="tx1"/>
              </a:solidFill>
              <a:latin typeface="+mn-ea"/>
              <a:sym typeface="+mn-ea"/>
            </a:endParaRPr>
          </a:p>
        </p:txBody>
      </p:sp>
      <p:sp>
        <p:nvSpPr>
          <p:cNvPr id="4" name="内容占位符 3"/>
          <p:cNvSpPr>
            <a:spLocks noGrp="1"/>
          </p:cNvSpPr>
          <p:nvPr>
            <p:ph sz="half" idx="2"/>
            <p:custDataLst>
              <p:tags r:id="rId3"/>
            </p:custDataLst>
          </p:nvPr>
        </p:nvSpPr>
        <p:spPr>
          <a:xfrm>
            <a:off x="6171565" y="2008505"/>
            <a:ext cx="5426075" cy="4351655"/>
          </a:xfrm>
        </p:spPr>
        <p:txBody>
          <a:bodyPr vert="horz" lIns="91440" tIns="45720" rIns="91440" bIns="45720" rtlCol="0">
            <a:normAutofit/>
          </a:bodyPr>
          <a:lstStyle/>
          <a:p>
            <a:pPr marR="0" defTabSz="914400">
              <a:lnSpc>
                <a:spcPts val="5000"/>
              </a:lnSpc>
              <a:buClrTx/>
              <a:buSzTx/>
              <a:buFontTx/>
              <a:buNone/>
              <a:defRPr/>
            </a:pPr>
            <a:r>
              <a:rPr lang="zh-CN" altLang="zh-CN" sz="3200" b="1" noProof="0" dirty="0">
                <a:solidFill>
                  <a:schemeClr val="tx1"/>
                </a:solidFill>
                <a:latin typeface="+mn-ea"/>
                <a:sym typeface="+mn-ea"/>
              </a:rPr>
              <a:t>(2)1953年—1956年，完成了对农业、手工业和资本主义工商业的社会主义改造，标志着社会主义制度在我国确立，从此进入社会主义初级阶段。</a:t>
            </a:r>
            <a:endParaRPr kumimoji="0" lang="zh-CN" altLang="zh-CN" sz="3200" b="1" kern="1200" cap="none" spc="0" normalizeH="0" baseline="0" noProof="0" dirty="0">
              <a:solidFill>
                <a:schemeClr val="tx1"/>
              </a:solidFill>
              <a:latin typeface="+mn-ea"/>
              <a:ea typeface="+mn-ea"/>
              <a:cs typeface="+mn-cs"/>
              <a:sym typeface="+mn-ea"/>
            </a:endParaRPr>
          </a:p>
          <a:p>
            <a:pPr marL="0" indent="0">
              <a:lnSpc>
                <a:spcPct val="120000"/>
              </a:lnSpc>
              <a:buNone/>
            </a:pPr>
            <a:endParaRPr lang="en-US" altLang="zh-CN" sz="2000" dirty="0"/>
          </a:p>
        </p:txBody>
      </p:sp>
    </p:spTree>
    <p:custDataLst>
      <p:tags r:id="rId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7873" y="715646"/>
            <a:ext cx="10516255" cy="1325563"/>
          </a:xfrm>
        </p:spPr>
        <p:txBody>
          <a:bodyPr>
            <a:normAutofit fontScale="90000"/>
          </a:bodyPr>
          <a:p>
            <a:r>
              <a:rPr lang="en-US" altLang="zh-CN" noProof="0" dirty="0">
                <a:latin typeface="+mn-ea"/>
                <a:ea typeface="+mn-ea"/>
                <a:cs typeface="+mn-cs"/>
                <a:sym typeface="+mn-ea"/>
              </a:rPr>
              <a:t>3</a:t>
            </a:r>
            <a:r>
              <a:rPr lang="zh-CN" altLang="zh-CN" noProof="0" dirty="0">
                <a:latin typeface="+mn-ea"/>
                <a:ea typeface="+mn-ea"/>
                <a:cs typeface="+mn-cs"/>
                <a:sym typeface="+mn-ea"/>
              </a:rPr>
              <a:t>．社会主义探索时期的失误</a:t>
            </a:r>
            <a:r>
              <a:rPr lang="en-US" altLang="zh-CN" noProof="0" dirty="0">
                <a:latin typeface="+mn-ea"/>
                <a:ea typeface="+mn-ea"/>
                <a:cs typeface="+mn-cs"/>
                <a:sym typeface="+mn-ea"/>
              </a:rPr>
              <a:t>——</a:t>
            </a:r>
            <a:r>
              <a:rPr lang="zh-CN" altLang="zh-CN" noProof="0" dirty="0">
                <a:latin typeface="+mn-ea"/>
                <a:ea typeface="+mn-ea"/>
                <a:cs typeface="+mn-cs"/>
                <a:sym typeface="+mn-ea"/>
              </a:rPr>
              <a:t>大跃进、人民公社化运动和文化大革命。</a:t>
            </a:r>
            <a:endParaRPr lang="zh-CN" altLang="en-US"/>
          </a:p>
        </p:txBody>
      </p:sp>
      <p:sp>
        <p:nvSpPr>
          <p:cNvPr id="3" name="内容占位符 2"/>
          <p:cNvSpPr>
            <a:spLocks noGrp="1"/>
          </p:cNvSpPr>
          <p:nvPr>
            <p:ph idx="1"/>
          </p:nvPr>
        </p:nvSpPr>
        <p:spPr>
          <a:xfrm>
            <a:off x="739140" y="2267585"/>
            <a:ext cx="10896600" cy="4351655"/>
          </a:xfrm>
        </p:spPr>
        <p:txBody>
          <a:bodyPr/>
          <a:p>
            <a:pPr marR="0" defTabSz="914400">
              <a:lnSpc>
                <a:spcPts val="4700"/>
              </a:lnSpc>
              <a:buClrTx/>
              <a:buSzTx/>
              <a:buFontTx/>
              <a:buNone/>
              <a:defRPr/>
            </a:pPr>
            <a:r>
              <a:rPr lang="en-US" altLang="zh-CN" sz="3600" b="1" noProof="0" dirty="0">
                <a:solidFill>
                  <a:schemeClr val="tx1"/>
                </a:solidFill>
                <a:latin typeface="义启小魏楷" panose="02010601030101010101" charset="-128"/>
                <a:ea typeface="义启小魏楷" panose="02010601030101010101" charset="-128"/>
                <a:sym typeface="+mn-ea"/>
              </a:rPr>
              <a:t>(1)</a:t>
            </a:r>
            <a:r>
              <a:rPr lang="zh-CN" altLang="zh-CN" sz="3600" b="1" noProof="0" dirty="0">
                <a:solidFill>
                  <a:schemeClr val="tx1"/>
                </a:solidFill>
                <a:latin typeface="义启小魏楷" panose="02010601030101010101" charset="-128"/>
                <a:ea typeface="义启小魏楷" panose="02010601030101010101" charset="-128"/>
                <a:sym typeface="+mn-ea"/>
              </a:rPr>
              <a:t>原因：党的</a:t>
            </a:r>
            <a:r>
              <a:rPr lang="en-US" altLang="zh-CN" sz="3600" b="1" noProof="0" dirty="0">
                <a:solidFill>
                  <a:schemeClr val="tx1"/>
                </a:solidFill>
                <a:latin typeface="义启小魏楷" panose="02010601030101010101" charset="-128"/>
                <a:ea typeface="义启小魏楷" panose="02010601030101010101" charset="-128"/>
                <a:sym typeface="+mn-ea"/>
              </a:rPr>
              <a:t>“</a:t>
            </a:r>
            <a:r>
              <a:rPr lang="zh-CN" altLang="zh-CN" sz="3600" b="1" noProof="0" dirty="0">
                <a:solidFill>
                  <a:schemeClr val="tx1"/>
                </a:solidFill>
                <a:latin typeface="义启小魏楷" panose="02010601030101010101" charset="-128"/>
                <a:ea typeface="义启小魏楷" panose="02010601030101010101" charset="-128"/>
                <a:sym typeface="+mn-ea"/>
              </a:rPr>
              <a:t>左</a:t>
            </a:r>
            <a:r>
              <a:rPr lang="en-US" altLang="zh-CN" sz="3600" b="1" noProof="0" dirty="0">
                <a:solidFill>
                  <a:schemeClr val="tx1"/>
                </a:solidFill>
                <a:latin typeface="义启小魏楷" panose="02010601030101010101" charset="-128"/>
                <a:ea typeface="义启小魏楷" panose="02010601030101010101" charset="-128"/>
                <a:sym typeface="+mn-ea"/>
              </a:rPr>
              <a:t>”</a:t>
            </a:r>
            <a:r>
              <a:rPr lang="zh-CN" altLang="zh-CN" sz="3600" b="1" noProof="0" dirty="0">
                <a:solidFill>
                  <a:schemeClr val="tx1"/>
                </a:solidFill>
                <a:latin typeface="义启小魏楷" panose="02010601030101010101" charset="-128"/>
                <a:ea typeface="义启小魏楷" panose="02010601030101010101" charset="-128"/>
                <a:sym typeface="+mn-ea"/>
              </a:rPr>
              <a:t>倾错误发展。</a:t>
            </a:r>
            <a:endParaRPr kumimoji="0" lang="zh-CN" altLang="zh-CN" sz="3600" b="1" kern="1200" cap="none" spc="0" normalizeH="0" baseline="0" noProof="0" dirty="0">
              <a:solidFill>
                <a:schemeClr val="tx1"/>
              </a:solidFill>
              <a:latin typeface="义启小魏楷" panose="02010601030101010101" charset="-128"/>
              <a:ea typeface="义启小魏楷" panose="02010601030101010101" charset="-128"/>
              <a:cs typeface="+mn-cs"/>
              <a:sym typeface="+mn-ea"/>
            </a:endParaRPr>
          </a:p>
          <a:p>
            <a:pPr marR="0" defTabSz="914400">
              <a:lnSpc>
                <a:spcPts val="4700"/>
              </a:lnSpc>
              <a:buClrTx/>
              <a:buSzTx/>
              <a:buFontTx/>
              <a:buNone/>
              <a:defRPr/>
            </a:pPr>
            <a:r>
              <a:rPr lang="en-US" altLang="zh-CN" sz="3600" b="1" noProof="0" dirty="0">
                <a:solidFill>
                  <a:schemeClr val="tx1"/>
                </a:solidFill>
                <a:latin typeface="义启小魏楷" panose="02010601030101010101" charset="-128"/>
                <a:ea typeface="义启小魏楷" panose="02010601030101010101" charset="-128"/>
                <a:sym typeface="+mn-ea"/>
              </a:rPr>
              <a:t>(2)</a:t>
            </a:r>
            <a:r>
              <a:rPr lang="zh-CN" altLang="zh-CN" sz="3600" b="1" noProof="0" dirty="0">
                <a:solidFill>
                  <a:schemeClr val="tx1"/>
                </a:solidFill>
                <a:latin typeface="义启小魏楷" panose="02010601030101010101" charset="-128"/>
                <a:ea typeface="义启小魏楷" panose="02010601030101010101" charset="-128"/>
                <a:sym typeface="+mn-ea"/>
              </a:rPr>
              <a:t>危害：国民经济遭到破坏，人民生产积极性受挫，民主与法制被肆意践踏，教育科学文化事业被严重摧残。</a:t>
            </a:r>
            <a:endParaRPr kumimoji="0" lang="zh-CN" altLang="zh-CN" sz="3600" b="1" kern="1200" cap="none" spc="0" normalizeH="0" baseline="0" noProof="0" dirty="0">
              <a:solidFill>
                <a:schemeClr val="tx1"/>
              </a:solidFill>
              <a:latin typeface="义启小魏楷" panose="02010601030101010101" charset="-128"/>
              <a:ea typeface="义启小魏楷" panose="02010601030101010101" charset="-128"/>
              <a:cs typeface="+mn-cs"/>
              <a:sym typeface="+mn-ea"/>
            </a:endParaRPr>
          </a:p>
          <a:p>
            <a:pPr marR="0" defTabSz="914400">
              <a:lnSpc>
                <a:spcPts val="4700"/>
              </a:lnSpc>
              <a:buClrTx/>
              <a:buSzTx/>
              <a:buFontTx/>
              <a:buNone/>
              <a:defRPr/>
            </a:pPr>
            <a:r>
              <a:rPr lang="en-US" altLang="zh-CN" sz="3600" b="1" noProof="0" dirty="0">
                <a:solidFill>
                  <a:schemeClr val="tx1"/>
                </a:solidFill>
                <a:latin typeface="义启小魏楷" panose="02010601030101010101" charset="-128"/>
                <a:ea typeface="义启小魏楷" panose="02010601030101010101" charset="-128"/>
                <a:sym typeface="+mn-ea"/>
              </a:rPr>
              <a:t>(3)</a:t>
            </a:r>
            <a:r>
              <a:rPr lang="zh-CN" altLang="zh-CN" sz="3600" b="1" noProof="0" dirty="0">
                <a:solidFill>
                  <a:schemeClr val="tx1"/>
                </a:solidFill>
                <a:latin typeface="义启小魏楷" panose="02010601030101010101" charset="-128"/>
                <a:ea typeface="义启小魏楷" panose="02010601030101010101" charset="-128"/>
                <a:sym typeface="+mn-ea"/>
              </a:rPr>
              <a:t>教训：经济建设要遵循客观规律，实事求是；必须以经济建设为中心；必须坚持党的民主集中制，反对任何形式的个人崇拜；必须进一步健全社会主义民主法制。</a:t>
            </a:r>
            <a:endParaRPr kumimoji="0" lang="zh-CN" altLang="zh-CN" sz="3600" b="1" kern="1200" cap="none" spc="0" normalizeH="0" baseline="0" noProof="0" dirty="0">
              <a:solidFill>
                <a:schemeClr val="tx1"/>
              </a:solidFill>
              <a:latin typeface="义启小魏楷" panose="02010601030101010101" charset="-128"/>
              <a:ea typeface="义启小魏楷" panose="02010601030101010101" charset="-128"/>
              <a:cs typeface="+mn-cs"/>
              <a:sym typeface="+mn-ea"/>
            </a:endParaRPr>
          </a:p>
          <a:p>
            <a:endParaRPr lang="zh-CN" altLang="en-US"/>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noProof="0" dirty="0">
                <a:latin typeface="+mn-ea"/>
                <a:ea typeface="+mn-ea"/>
                <a:cs typeface="+mn-cs"/>
                <a:sym typeface="+mn-ea"/>
              </a:rPr>
              <a:t>4</a:t>
            </a:r>
            <a:r>
              <a:rPr lang="zh-CN" altLang="zh-CN" noProof="0" dirty="0">
                <a:latin typeface="+mn-ea"/>
                <a:ea typeface="+mn-ea"/>
                <a:cs typeface="+mn-cs"/>
                <a:sym typeface="+mn-ea"/>
              </a:rPr>
              <a:t>．建设有中国特色的社会主义。</a:t>
            </a:r>
            <a:endParaRPr lang="zh-CN" altLang="en-US"/>
          </a:p>
        </p:txBody>
      </p:sp>
      <p:sp>
        <p:nvSpPr>
          <p:cNvPr id="3" name="内容占位符 2"/>
          <p:cNvSpPr>
            <a:spLocks noGrp="1"/>
          </p:cNvSpPr>
          <p:nvPr>
            <p:ph idx="1"/>
          </p:nvPr>
        </p:nvSpPr>
        <p:spPr/>
        <p:txBody>
          <a:bodyPr>
            <a:normAutofit fontScale="90000"/>
          </a:bodyPr>
          <a:p>
            <a:pPr marR="0" defTabSz="914400">
              <a:lnSpc>
                <a:spcPts val="5000"/>
              </a:lnSpc>
              <a:buClrTx/>
              <a:buSzTx/>
              <a:buFontTx/>
              <a:buNone/>
              <a:defRPr/>
            </a:pPr>
            <a:r>
              <a:rPr lang="zh-CN" altLang="zh-CN" sz="3600" b="1" noProof="0" dirty="0">
                <a:solidFill>
                  <a:schemeClr val="tx1"/>
                </a:solidFill>
                <a:latin typeface="义启小魏楷" panose="02010601030101010101" charset="-128"/>
                <a:ea typeface="义启小魏楷" panose="02010601030101010101" charset="-128"/>
                <a:sym typeface="+mn-ea"/>
              </a:rPr>
              <a:t>(1)1978年召开的中共十一届三中全会是建国以来党的历史上伟大的转折，从此，我国社会主义现代化进入了一个崭新的时期。</a:t>
            </a:r>
            <a:endParaRPr kumimoji="0" lang="zh-CN" altLang="zh-CN" sz="3600" b="1" kern="1200" cap="none" spc="0" normalizeH="0" baseline="0" noProof="0" dirty="0">
              <a:solidFill>
                <a:schemeClr val="tx1"/>
              </a:solidFill>
              <a:latin typeface="义启小魏楷" panose="02010601030101010101" charset="-128"/>
              <a:ea typeface="义启小魏楷" panose="02010601030101010101" charset="-128"/>
              <a:cs typeface="+mn-cs"/>
            </a:endParaRPr>
          </a:p>
          <a:p>
            <a:pPr marR="0" defTabSz="914400">
              <a:lnSpc>
                <a:spcPts val="5000"/>
              </a:lnSpc>
              <a:buClrTx/>
              <a:buSzTx/>
              <a:buFontTx/>
              <a:buNone/>
              <a:defRPr/>
            </a:pPr>
            <a:r>
              <a:rPr lang="zh-CN" altLang="zh-CN" sz="3600" b="1" noProof="0" dirty="0">
                <a:solidFill>
                  <a:schemeClr val="tx1"/>
                </a:solidFill>
                <a:latin typeface="义启小魏楷" panose="02010601030101010101" charset="-128"/>
                <a:ea typeface="义启小魏楷" panose="02010601030101010101" charset="-128"/>
                <a:sym typeface="+mn-ea"/>
              </a:rPr>
              <a:t>(2)对内改革：我国首先在农村实行家庭联产承包责任制。</a:t>
            </a:r>
            <a:endParaRPr kumimoji="0" lang="zh-CN" altLang="zh-CN" sz="3600" b="1" kern="1200" cap="none" spc="0" normalizeH="0" baseline="0" noProof="0" dirty="0">
              <a:solidFill>
                <a:schemeClr val="tx1"/>
              </a:solidFill>
              <a:latin typeface="义启小魏楷" panose="02010601030101010101" charset="-128"/>
              <a:ea typeface="义启小魏楷" panose="02010601030101010101" charset="-128"/>
              <a:cs typeface="+mn-cs"/>
            </a:endParaRPr>
          </a:p>
          <a:p>
            <a:pPr marR="0" defTabSz="914400">
              <a:lnSpc>
                <a:spcPts val="5000"/>
              </a:lnSpc>
              <a:buClrTx/>
              <a:buSzTx/>
              <a:buFontTx/>
              <a:buNone/>
              <a:defRPr/>
            </a:pPr>
            <a:r>
              <a:rPr lang="zh-CN" altLang="zh-CN" sz="3600" b="1" noProof="0" dirty="0">
                <a:solidFill>
                  <a:schemeClr val="tx1"/>
                </a:solidFill>
                <a:latin typeface="义启小魏楷" panose="02010601030101010101" charset="-128"/>
                <a:ea typeface="义启小魏楷" panose="02010601030101010101" charset="-128"/>
                <a:sym typeface="+mn-ea"/>
              </a:rPr>
              <a:t>(3)对外开放：1980年，设立深圳、珠海、汕头和厦门四个经济特区，逐步形成了全方位的对外开放格局。</a:t>
            </a:r>
            <a:endParaRPr kumimoji="0" lang="zh-CN" altLang="zh-CN" kern="1200" cap="none" spc="0" normalizeH="0" baseline="0" noProof="0" dirty="0">
              <a:latin typeface="+mn-ea"/>
              <a:ea typeface="+mn-ea"/>
              <a:cs typeface="+mn-cs"/>
            </a:endParaRPr>
          </a:p>
          <a:p>
            <a:endParaRPr lang="zh-CN" altLang="en-US"/>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noProof="0" dirty="0">
                <a:latin typeface="+mn-ea"/>
                <a:ea typeface="+mn-ea"/>
                <a:cs typeface="+mn-cs"/>
                <a:sym typeface="+mn-ea"/>
              </a:rPr>
              <a:t>5</a:t>
            </a:r>
            <a:r>
              <a:rPr lang="zh-CN" altLang="zh-CN" noProof="0" dirty="0">
                <a:latin typeface="+mn-ea"/>
                <a:ea typeface="+mn-ea"/>
                <a:cs typeface="+mn-cs"/>
                <a:sym typeface="+mn-ea"/>
              </a:rPr>
              <a:t>．中共的外交政策及成就。</a:t>
            </a:r>
            <a:endParaRPr lang="zh-CN" altLang="en-US"/>
          </a:p>
        </p:txBody>
      </p:sp>
      <p:graphicFrame>
        <p:nvGraphicFramePr>
          <p:cNvPr id="4" name="内容占位符 3"/>
          <p:cNvGraphicFramePr>
            <a:graphicFrameLocks noGrp="1"/>
          </p:cNvGraphicFramePr>
          <p:nvPr>
            <p:ph idx="1"/>
          </p:nvPr>
        </p:nvGraphicFramePr>
        <p:xfrm>
          <a:off x="837873" y="1597025"/>
          <a:ext cx="10516235" cy="4914900"/>
        </p:xfrm>
        <a:graphic>
          <a:graphicData uri="http://schemas.openxmlformats.org/drawingml/2006/table">
            <a:tbl>
              <a:tblPr/>
              <a:tblGrid>
                <a:gridCol w="755015"/>
                <a:gridCol w="2088515"/>
                <a:gridCol w="7672705"/>
              </a:tblGrid>
              <a:tr h="239713">
                <a:tc gridSpan="3">
                  <a:txBody>
                    <a:bodyPr/>
                    <a:p>
                      <a:pPr marL="0" marR="0" lvl="0" indent="0" algn="l" defTabSz="914400" rtl="0" eaLnBrk="1" fontAlgn="base" latinLnBrk="0" hangingPunct="1">
                        <a:lnSpc>
                          <a:spcPts val="4300"/>
                        </a:lnSpc>
                        <a:spcBef>
                          <a:spcPct val="0"/>
                        </a:spcBef>
                        <a:spcAft>
                          <a:spcPct val="0"/>
                        </a:spcAft>
                        <a:buClrTx/>
                        <a:buSzTx/>
                        <a:buFontTx/>
                        <a:buNone/>
                      </a:pP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新中国成立后至今，我国始终奉行</a:t>
                      </a:r>
                      <a:r>
                        <a:rPr kumimoji="0" lang="en-US" sz="2600" b="0" i="0" u="none" strike="noStrike" cap="none" normalizeH="0" baseline="0" smtClean="0">
                          <a:ln>
                            <a:noFill/>
                          </a:ln>
                          <a:solidFill>
                            <a:schemeClr val="tx1"/>
                          </a:solidFill>
                          <a:effectLst/>
                          <a:latin typeface="微软雅黑" panose="020B0503020204020204" charset="-122"/>
                          <a:ea typeface="微软雅黑" panose="020B0503020204020204" charset="-122"/>
                          <a:cs typeface="微软雅黑" panose="020B0503020204020204" charset="-122"/>
                        </a:rPr>
                        <a:t>“</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独立自主</a:t>
                      </a:r>
                      <a:r>
                        <a:rPr kumimoji="0" lang="en-US" sz="2600" b="0" i="0" u="none" strike="noStrike" cap="none" normalizeH="0" baseline="0" smtClean="0">
                          <a:ln>
                            <a:noFill/>
                          </a:ln>
                          <a:solidFill>
                            <a:schemeClr val="tx1"/>
                          </a:solidFill>
                          <a:effectLst/>
                          <a:latin typeface="微软雅黑" panose="020B0503020204020204" charset="-122"/>
                          <a:ea typeface="微软雅黑" panose="020B0503020204020204" charset="-122"/>
                          <a:cs typeface="微软雅黑" panose="020B0503020204020204" charset="-122"/>
                        </a:rPr>
                        <a:t>”</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的和平外交政策，坚持一个中国的原则</a:t>
                      </a:r>
                      <a:endPar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cPr/>
                </a:tc>
                <a:tc hMerge="1">
                  <a:tcPr/>
                </a:tc>
              </a:tr>
              <a:tr h="641350">
                <a:tc rowSpan="2">
                  <a:txBody>
                    <a:bodyPr/>
                    <a:p>
                      <a:pPr marL="0" marR="0" lvl="0" indent="0" algn="ctr" defTabSz="914400" rtl="0" eaLnBrk="1" fontAlgn="base" latinLnBrk="0" hangingPunct="1">
                        <a:lnSpc>
                          <a:spcPts val="4300"/>
                        </a:lnSpc>
                        <a:spcBef>
                          <a:spcPct val="0"/>
                        </a:spcBef>
                        <a:spcAft>
                          <a:spcPct val="0"/>
                        </a:spcAft>
                        <a:buClrTx/>
                        <a:buSzTx/>
                        <a:buFontTx/>
                        <a:buNone/>
                      </a:pP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外</a:t>
                      </a:r>
                      <a:endPar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ts val="4300"/>
                        </a:lnSpc>
                        <a:spcBef>
                          <a:spcPct val="0"/>
                        </a:spcBef>
                        <a:spcAft>
                          <a:spcPct val="0"/>
                        </a:spcAft>
                        <a:buClrTx/>
                        <a:buSzTx/>
                        <a:buFontTx/>
                        <a:buNone/>
                      </a:pP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交</a:t>
                      </a:r>
                      <a:endPar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ts val="4300"/>
                        </a:lnSpc>
                        <a:spcBef>
                          <a:spcPct val="0"/>
                        </a:spcBef>
                        <a:spcAft>
                          <a:spcPct val="0"/>
                        </a:spcAft>
                        <a:buClrTx/>
                        <a:buSzTx/>
                        <a:buFontTx/>
                        <a:buNone/>
                      </a:pP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成</a:t>
                      </a:r>
                      <a:endPar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ts val="4300"/>
                        </a:lnSpc>
                        <a:spcBef>
                          <a:spcPct val="0"/>
                        </a:spcBef>
                        <a:spcAft>
                          <a:spcPct val="0"/>
                        </a:spcAft>
                        <a:buClrTx/>
                        <a:buSzTx/>
                        <a:buFontTx/>
                        <a:buNone/>
                      </a:pP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就</a:t>
                      </a:r>
                      <a:endPar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p>
                      <a:pPr marL="0" marR="0" lvl="0" indent="0" algn="ctr" defTabSz="914400" rtl="0" eaLnBrk="1" fontAlgn="base" latinLnBrk="0" hangingPunct="1">
                        <a:lnSpc>
                          <a:spcPts val="4300"/>
                        </a:lnSpc>
                        <a:spcBef>
                          <a:spcPct val="0"/>
                        </a:spcBef>
                        <a:spcAft>
                          <a:spcPct val="0"/>
                        </a:spcAft>
                        <a:buClrTx/>
                        <a:buSzTx/>
                        <a:buFontTx/>
                        <a:buNone/>
                      </a:pP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50</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年代的外交成就</a:t>
                      </a:r>
                      <a:endPar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ts val="4300"/>
                        </a:lnSpc>
                        <a:spcBef>
                          <a:spcPct val="0"/>
                        </a:spcBef>
                        <a:spcAft>
                          <a:spcPct val="0"/>
                        </a:spcAft>
                        <a:buClrTx/>
                        <a:buSzTx/>
                        <a:buFontTx/>
                        <a:buNone/>
                      </a:pP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①1953</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年提出和平共处五项原则</a:t>
                      </a:r>
                      <a:endPar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p>
                      <a:pPr marL="0" marR="0" lvl="0" indent="0" algn="l" defTabSz="914400" rtl="0" eaLnBrk="1" fontAlgn="base" latinLnBrk="0" hangingPunct="1">
                        <a:lnSpc>
                          <a:spcPts val="4300"/>
                        </a:lnSpc>
                        <a:spcBef>
                          <a:spcPct val="0"/>
                        </a:spcBef>
                        <a:spcAft>
                          <a:spcPct val="0"/>
                        </a:spcAft>
                        <a:buClrTx/>
                        <a:buSzTx/>
                        <a:buFontTx/>
                        <a:buNone/>
                      </a:pP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②</a:t>
                      </a: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1955</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年参加万隆会议，提出</a:t>
                      </a:r>
                      <a:r>
                        <a:rPr kumimoji="0" lang="en-US" sz="2600" b="0" i="0" u="none" strike="noStrike" cap="none" normalizeH="0" baseline="0" smtClean="0">
                          <a:ln>
                            <a:noFill/>
                          </a:ln>
                          <a:solidFill>
                            <a:schemeClr val="tx1"/>
                          </a:solidFill>
                          <a:effectLst/>
                          <a:latin typeface="微软雅黑" panose="020B0503020204020204" charset="-122"/>
                          <a:ea typeface="微软雅黑" panose="020B0503020204020204" charset="-122"/>
                          <a:cs typeface="微软雅黑" panose="020B0503020204020204" charset="-122"/>
                        </a:rPr>
                        <a:t>“</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求同存异</a:t>
                      </a:r>
                      <a:r>
                        <a:rPr kumimoji="0" lang="en-US" sz="2600" b="0" i="0" u="none" strike="noStrike" cap="none" normalizeH="0" baseline="0" smtClean="0">
                          <a:ln>
                            <a:noFill/>
                          </a:ln>
                          <a:solidFill>
                            <a:schemeClr val="tx1"/>
                          </a:solidFill>
                          <a:effectLst/>
                          <a:latin typeface="微软雅黑" panose="020B0503020204020204" charset="-122"/>
                          <a:ea typeface="微软雅黑" panose="020B0503020204020204" charset="-122"/>
                          <a:cs typeface="微软雅黑" panose="020B0503020204020204" charset="-122"/>
                        </a:rPr>
                        <a:t>”</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的方针，促成万隆会议圆满成功</a:t>
                      </a:r>
                      <a:endPar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52488">
                <a:tc vMerge="1">
                  <a:tcPr/>
                </a:tc>
                <a:tc>
                  <a:txBody>
                    <a:bodyPr/>
                    <a:p>
                      <a:pPr marL="0" marR="0" lvl="0" indent="0" algn="ctr" defTabSz="914400" rtl="0" eaLnBrk="1" fontAlgn="base" latinLnBrk="0" hangingPunct="1">
                        <a:lnSpc>
                          <a:spcPts val="4300"/>
                        </a:lnSpc>
                        <a:spcBef>
                          <a:spcPct val="0"/>
                        </a:spcBef>
                        <a:spcAft>
                          <a:spcPct val="0"/>
                        </a:spcAft>
                        <a:buClrTx/>
                        <a:buSzTx/>
                        <a:buFontTx/>
                        <a:buNone/>
                      </a:pP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70</a:t>
                      </a:r>
                      <a:r>
                        <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年代的外交成就</a:t>
                      </a:r>
                      <a:endPar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ts val="4300"/>
                        </a:lnSpc>
                        <a:spcBef>
                          <a:spcPct val="0"/>
                        </a:spcBef>
                        <a:spcAft>
                          <a:spcPct val="0"/>
                        </a:spcAft>
                        <a:buClrTx/>
                        <a:buSzTx/>
                        <a:buFontTx/>
                        <a:buNone/>
                      </a:pPr>
                      <a:endPar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cs typeface="微软雅黑" panose="020B0503020204020204"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ts val="4300"/>
                        </a:lnSpc>
                        <a:spcBef>
                          <a:spcPct val="0"/>
                        </a:spcBef>
                        <a:spcAft>
                          <a:spcPct val="0"/>
                        </a:spcAft>
                        <a:buClrTx/>
                        <a:buSzTx/>
                        <a:buFontTx/>
                        <a:buNone/>
                      </a:pP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①1971</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年我国恢复在联合国的合法席位</a:t>
                      </a:r>
                      <a:endPar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p>
                      <a:pPr marL="0" marR="0" lvl="0" indent="0" algn="l" defTabSz="914400" rtl="0" eaLnBrk="1" fontAlgn="base" latinLnBrk="0" hangingPunct="1">
                        <a:lnSpc>
                          <a:spcPts val="4300"/>
                        </a:lnSpc>
                        <a:spcBef>
                          <a:spcPct val="0"/>
                        </a:spcBef>
                        <a:spcAft>
                          <a:spcPct val="0"/>
                        </a:spcAft>
                        <a:buClrTx/>
                        <a:buSzTx/>
                        <a:buFontTx/>
                        <a:buNone/>
                      </a:pP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②</a:t>
                      </a: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1972</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年中日建交，中日关系正常化</a:t>
                      </a:r>
                      <a:endPar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p>
                      <a:pPr marL="0" marR="0" lvl="0" indent="0" algn="l" defTabSz="914400" rtl="0" eaLnBrk="1" fontAlgn="base" latinLnBrk="0" hangingPunct="1">
                        <a:lnSpc>
                          <a:spcPts val="4300"/>
                        </a:lnSpc>
                        <a:spcBef>
                          <a:spcPct val="0"/>
                        </a:spcBef>
                        <a:spcAft>
                          <a:spcPct val="0"/>
                        </a:spcAft>
                        <a:buClrTx/>
                        <a:buSzTx/>
                        <a:buFontTx/>
                        <a:buNone/>
                      </a:pP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③</a:t>
                      </a: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1972</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年尼克松访华，中美关系开始正常化</a:t>
                      </a:r>
                      <a:endPar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p>
                      <a:pPr marL="0" marR="0" lvl="0" indent="0" algn="l" defTabSz="914400" rtl="0" eaLnBrk="1" fontAlgn="base" latinLnBrk="0" hangingPunct="1">
                        <a:lnSpc>
                          <a:spcPts val="4300"/>
                        </a:lnSpc>
                        <a:spcBef>
                          <a:spcPct val="0"/>
                        </a:spcBef>
                        <a:spcAft>
                          <a:spcPct val="0"/>
                        </a:spcAft>
                        <a:buClrTx/>
                        <a:buSzTx/>
                        <a:buFontTx/>
                        <a:buNone/>
                      </a:pP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④</a:t>
                      </a: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1979</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年中美建交</a:t>
                      </a:r>
                      <a:endPar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half" idx="2"/>
            <p:custDataLst>
              <p:tags r:id="rId1"/>
            </p:custDataLst>
          </p:nvPr>
        </p:nvSpPr>
        <p:spPr>
          <a:xfrm>
            <a:off x="534670" y="1447165"/>
            <a:ext cx="4164965" cy="4754245"/>
          </a:xfrm>
        </p:spPr>
        <p:txBody>
          <a:bodyPr>
            <a:normAutofit fontScale="90000"/>
          </a:bodyPr>
          <a:lstStyle/>
          <a:p>
            <a:pPr>
              <a:lnSpc>
                <a:spcPct val="170000"/>
              </a:lnSpc>
            </a:pPr>
            <a:r>
              <a:rPr lang="en-US" altLang="zh-CN" dirty="0"/>
              <a:t>       </a:t>
            </a:r>
            <a:r>
              <a:rPr lang="zh-CN" altLang="en-US" dirty="0">
                <a:solidFill>
                  <a:schemeClr val="tx1"/>
                </a:solidFill>
                <a:latin typeface="汉仪雪君体简" panose="02010600000101010101" charset="-122"/>
                <a:ea typeface="汉仪雪君体简" panose="02010600000101010101" charset="-122"/>
                <a:cs typeface="汉仪雪君体简" panose="02010600000101010101" charset="-122"/>
              </a:rPr>
              <a:t>自十九大召开以来，在习总书记的带领下，我国各行各业都掀起了学习贯彻十九大精神的热潮，作为</a:t>
            </a:r>
            <a:r>
              <a:rPr lang="en-US" altLang="zh-CN" dirty="0">
                <a:solidFill>
                  <a:schemeClr val="tx1"/>
                </a:solidFill>
                <a:latin typeface="汉仪雪君体简" panose="02010600000101010101" charset="-122"/>
                <a:ea typeface="汉仪雪君体简" panose="02010600000101010101" charset="-122"/>
                <a:cs typeface="汉仪雪君体简" panose="02010600000101010101" charset="-122"/>
              </a:rPr>
              <a:t>21</a:t>
            </a:r>
            <a:r>
              <a:rPr lang="zh-CN" altLang="en-US" dirty="0">
                <a:solidFill>
                  <a:schemeClr val="tx1"/>
                </a:solidFill>
                <a:latin typeface="汉仪雪君体简" panose="02010600000101010101" charset="-122"/>
                <a:ea typeface="汉仪雪君体简" panose="02010600000101010101" charset="-122"/>
                <a:cs typeface="汉仪雪君体简" panose="02010600000101010101" charset="-122"/>
              </a:rPr>
              <a:t>世纪青年学生，你可能会问：</a:t>
            </a:r>
            <a:r>
              <a:rPr lang="en-US" altLang="zh-CN" dirty="0">
                <a:solidFill>
                  <a:schemeClr val="tx1"/>
                </a:solidFill>
                <a:latin typeface="汉仪雪君体简" panose="02010600000101010101" charset="-122"/>
                <a:ea typeface="汉仪雪君体简" panose="02010600000101010101" charset="-122"/>
                <a:cs typeface="汉仪雪君体简" panose="02010600000101010101" charset="-122"/>
              </a:rPr>
              <a:t>“</a:t>
            </a:r>
            <a:r>
              <a:rPr lang="zh-CN" altLang="en-US" dirty="0">
                <a:solidFill>
                  <a:schemeClr val="tx1"/>
                </a:solidFill>
                <a:latin typeface="汉仪雪君体简" panose="02010600000101010101" charset="-122"/>
                <a:ea typeface="汉仪雪君体简" panose="02010600000101010101" charset="-122"/>
                <a:cs typeface="汉仪雪君体简" panose="02010600000101010101" charset="-122"/>
              </a:rPr>
              <a:t>有意思吗？</a:t>
            </a:r>
            <a:r>
              <a:rPr lang="en-US" altLang="zh-CN" dirty="0">
                <a:solidFill>
                  <a:schemeClr val="tx1"/>
                </a:solidFill>
                <a:latin typeface="汉仪雪君体简" panose="02010600000101010101" charset="-122"/>
                <a:ea typeface="汉仪雪君体简" panose="02010600000101010101" charset="-122"/>
                <a:cs typeface="汉仪雪君体简" panose="02010600000101010101" charset="-122"/>
              </a:rPr>
              <a:t>”</a:t>
            </a:r>
            <a:r>
              <a:rPr lang="zh-CN" altLang="en-US" dirty="0">
                <a:solidFill>
                  <a:schemeClr val="tx1"/>
                </a:solidFill>
                <a:latin typeface="汉仪雪君体简" panose="02010600000101010101" charset="-122"/>
                <a:ea typeface="汉仪雪君体简" panose="02010600000101010101" charset="-122"/>
                <a:cs typeface="汉仪雪君体简" panose="02010600000101010101" charset="-122"/>
              </a:rPr>
              <a:t>那么我可以很严肃的告诉你。很有意思，因为我国自鸦片战争步入近代以来，饱经磨难。中国人民经历了站起来了、富起来了和强起来了。一路走来，我党牢记使命，不忘</a:t>
            </a:r>
            <a:r>
              <a:rPr lang="en-US" altLang="zh-CN" dirty="0">
                <a:solidFill>
                  <a:schemeClr val="tx1"/>
                </a:solidFill>
                <a:latin typeface="汉仪雪君体简" panose="02010600000101010101" charset="-122"/>
                <a:ea typeface="汉仪雪君体简" panose="02010600000101010101" charset="-122"/>
                <a:cs typeface="汉仪雪君体简" panose="02010600000101010101" charset="-122"/>
              </a:rPr>
              <a:t>“</a:t>
            </a:r>
            <a:r>
              <a:rPr lang="zh-CN" altLang="en-US" dirty="0">
                <a:solidFill>
                  <a:schemeClr val="tx1"/>
                </a:solidFill>
                <a:latin typeface="汉仪雪君体简" panose="02010600000101010101" charset="-122"/>
                <a:ea typeface="汉仪雪君体简" panose="02010600000101010101" charset="-122"/>
                <a:cs typeface="汉仪雪君体简" panose="02010600000101010101" charset="-122"/>
              </a:rPr>
              <a:t>红船</a:t>
            </a:r>
            <a:r>
              <a:rPr lang="en-US" altLang="zh-CN" dirty="0">
                <a:solidFill>
                  <a:schemeClr val="tx1"/>
                </a:solidFill>
                <a:latin typeface="汉仪雪君体简" panose="02010600000101010101" charset="-122"/>
                <a:ea typeface="汉仪雪君体简" panose="02010600000101010101" charset="-122"/>
                <a:cs typeface="汉仪雪君体简" panose="02010600000101010101" charset="-122"/>
              </a:rPr>
              <a:t>”</a:t>
            </a:r>
            <a:r>
              <a:rPr lang="zh-CN" altLang="en-US" dirty="0">
                <a:solidFill>
                  <a:schemeClr val="tx1"/>
                </a:solidFill>
                <a:latin typeface="汉仪雪君体简" panose="02010600000101010101" charset="-122"/>
                <a:ea typeface="汉仪雪君体简" panose="02010600000101010101" charset="-122"/>
                <a:cs typeface="汉仪雪君体简" panose="02010600000101010101" charset="-122"/>
              </a:rPr>
              <a:t>誓言。</a:t>
            </a:r>
            <a:endParaRPr lang="zh-CN" altLang="en-US" dirty="0">
              <a:solidFill>
                <a:schemeClr val="tx1"/>
              </a:solidFill>
              <a:latin typeface="汉仪雪君体简" panose="02010600000101010101" charset="-122"/>
              <a:ea typeface="汉仪雪君体简" panose="02010600000101010101" charset="-122"/>
              <a:cs typeface="汉仪雪君体简" panose="02010600000101010101" charset="-122"/>
            </a:endParaRPr>
          </a:p>
        </p:txBody>
      </p:sp>
      <p:pic>
        <p:nvPicPr>
          <p:cNvPr id="7" name="图片占位符 6"/>
          <p:cNvPicPr>
            <a:picLocks noGrp="1" noChangeAspect="1"/>
          </p:cNvPicPr>
          <p:nvPr>
            <p:ph type="pic" idx="1"/>
            <p:custDataLst>
              <p:tags r:id="rId2"/>
            </p:custDataLst>
          </p:nvPr>
        </p:nvPicPr>
        <p:blipFill>
          <a:blip r:embed="rId3" cstate="print">
            <a:extLst>
              <a:ext uri="{28A0092B-C50C-407E-A947-70E740481C1C}">
                <a14:useLocalDpi xmlns:a14="http://schemas.microsoft.com/office/drawing/2010/main" val="0"/>
              </a:ext>
            </a:extLst>
          </a:blip>
          <a:srcRect/>
          <a:stretch>
            <a:fillRect/>
          </a:stretch>
        </p:blipFill>
        <p:spPr/>
      </p:pic>
    </p:spTree>
    <p:custDataLst>
      <p:tags r:id="rId4"/>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内容占位符 3"/>
          <p:cNvGraphicFramePr>
            <a:graphicFrameLocks noGrp="1"/>
          </p:cNvGraphicFramePr>
          <p:nvPr>
            <p:ph idx="1"/>
          </p:nvPr>
        </p:nvGraphicFramePr>
        <p:xfrm>
          <a:off x="837873" y="1825625"/>
          <a:ext cx="10516235" cy="4460240"/>
        </p:xfrm>
        <a:graphic>
          <a:graphicData uri="http://schemas.openxmlformats.org/drawingml/2006/table">
            <a:tbl>
              <a:tblPr/>
              <a:tblGrid>
                <a:gridCol w="816610"/>
                <a:gridCol w="1995170"/>
                <a:gridCol w="7704455"/>
              </a:tblGrid>
              <a:tr h="315913">
                <a:tc rowSpan="2">
                  <a:txBody>
                    <a:bodyPr/>
                    <a:p>
                      <a:pPr marL="0" marR="0" lvl="0" indent="0" algn="ctr" defTabSz="914400" rtl="0" eaLnBrk="1" fontAlgn="base" latinLnBrk="0" hangingPunct="1">
                        <a:lnSpc>
                          <a:spcPts val="4300"/>
                        </a:lnSpc>
                        <a:spcBef>
                          <a:spcPct val="0"/>
                        </a:spcBef>
                        <a:spcAft>
                          <a:spcPct val="0"/>
                        </a:spcAft>
                        <a:buClrTx/>
                        <a:buSzTx/>
                        <a:buFontTx/>
                        <a:buNone/>
                      </a:pPr>
                      <a:endPar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ts val="4300"/>
                        </a:lnSpc>
                        <a:spcBef>
                          <a:spcPct val="0"/>
                        </a:spcBef>
                        <a:spcAft>
                          <a:spcPct val="0"/>
                        </a:spcAft>
                        <a:buClrTx/>
                        <a:buSzTx/>
                        <a:buFontTx/>
                        <a:buNone/>
                      </a:pPr>
                      <a:r>
                        <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外</a:t>
                      </a:r>
                      <a:endPar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ts val="4300"/>
                        </a:lnSpc>
                        <a:spcBef>
                          <a:spcPct val="0"/>
                        </a:spcBef>
                        <a:spcAft>
                          <a:spcPct val="0"/>
                        </a:spcAft>
                        <a:buClrTx/>
                        <a:buSzTx/>
                        <a:buFontTx/>
                        <a:buNone/>
                      </a:pPr>
                      <a:r>
                        <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交</a:t>
                      </a:r>
                      <a:endPar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ts val="4300"/>
                        </a:lnSpc>
                        <a:spcBef>
                          <a:spcPct val="0"/>
                        </a:spcBef>
                        <a:spcAft>
                          <a:spcPct val="0"/>
                        </a:spcAft>
                        <a:buClrTx/>
                        <a:buSzTx/>
                        <a:buFontTx/>
                        <a:buNone/>
                      </a:pPr>
                      <a:r>
                        <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成</a:t>
                      </a:r>
                      <a:endPar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ts val="4300"/>
                        </a:lnSpc>
                        <a:spcBef>
                          <a:spcPct val="0"/>
                        </a:spcBef>
                        <a:spcAft>
                          <a:spcPct val="0"/>
                        </a:spcAft>
                        <a:buClrTx/>
                        <a:buSzTx/>
                        <a:buFontTx/>
                        <a:buNone/>
                      </a:pPr>
                      <a:r>
                        <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就</a:t>
                      </a:r>
                      <a:endParaRPr kumimoji="0" lang="zh-CN" altLang="en-US"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p>
                      <a:pPr marL="0" marR="0" lvl="0" indent="0" algn="ctr" defTabSz="914400" rtl="0" eaLnBrk="1" fontAlgn="base" latinLnBrk="0" hangingPunct="1">
                        <a:lnSpc>
                          <a:spcPts val="4300"/>
                        </a:lnSpc>
                        <a:spcBef>
                          <a:spcPct val="0"/>
                        </a:spcBef>
                        <a:spcAft>
                          <a:spcPct val="0"/>
                        </a:spcAft>
                        <a:buClrTx/>
                        <a:buSzTx/>
                        <a:buFontTx/>
                        <a:buNone/>
                      </a:pP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90</a:t>
                      </a:r>
                      <a:r>
                        <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年代的外交成就</a:t>
                      </a:r>
                      <a:endPar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p>
                      <a:pPr marL="0" marR="0" lvl="0" indent="0" algn="just" defTabSz="914400" rtl="0" eaLnBrk="1" fontAlgn="base" latinLnBrk="0" hangingPunct="1">
                        <a:lnSpc>
                          <a:spcPts val="4300"/>
                        </a:lnSpc>
                        <a:spcBef>
                          <a:spcPct val="0"/>
                        </a:spcBef>
                        <a:spcAft>
                          <a:spcPct val="0"/>
                        </a:spcAft>
                        <a:buClrTx/>
                        <a:buSzTx/>
                        <a:buFontTx/>
                        <a:buNone/>
                      </a:pP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①</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港、澳回归 　</a:t>
                      </a:r>
                      <a:r>
                        <a:rPr kumimoji="0" lang="en-US" sz="2600" b="0" i="0" u="none" strike="noStrike" cap="none" normalizeH="0" baseline="0" smtClean="0">
                          <a:ln>
                            <a:noFill/>
                          </a:ln>
                          <a:solidFill>
                            <a:schemeClr val="tx1"/>
                          </a:solidFill>
                          <a:effectLst/>
                          <a:latin typeface="微软雅黑" panose="020B0503020204020204" charset="-122"/>
                          <a:ea typeface="微软雅黑" panose="020B0503020204020204" charset="-122"/>
                          <a:cs typeface="微软雅黑" panose="020B0503020204020204" charset="-122"/>
                        </a:rPr>
                        <a:t>②</a:t>
                      </a: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1991</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年加入亚太经合组织</a:t>
                      </a: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(APEC)</a:t>
                      </a:r>
                      <a:endPar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4838">
                <a:tc vMerge="1">
                  <a:tcPr/>
                </a:tc>
                <a:tc>
                  <a:txBody>
                    <a:bodyPr/>
                    <a:p>
                      <a:pPr marL="0" marR="0" lvl="0" indent="0" algn="ctr" defTabSz="914400" rtl="0" eaLnBrk="1" fontAlgn="base" latinLnBrk="0" hangingPunct="1">
                        <a:lnSpc>
                          <a:spcPts val="4300"/>
                        </a:lnSpc>
                        <a:spcBef>
                          <a:spcPct val="0"/>
                        </a:spcBef>
                        <a:spcAft>
                          <a:spcPct val="0"/>
                        </a:spcAft>
                        <a:buClrTx/>
                        <a:buSzTx/>
                        <a:buFontTx/>
                        <a:buNone/>
                      </a:pP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21</a:t>
                      </a:r>
                      <a:r>
                        <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世纪的外交成就</a:t>
                      </a:r>
                      <a:endPar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ts val="4300"/>
                        </a:lnSpc>
                        <a:spcBef>
                          <a:spcPct val="0"/>
                        </a:spcBef>
                        <a:spcAft>
                          <a:spcPct val="0"/>
                        </a:spcAft>
                        <a:buClrTx/>
                        <a:buSzTx/>
                        <a:buFontTx/>
                        <a:buNone/>
                      </a:pP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①2001</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年</a:t>
                      </a: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APEC</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上海会议在我国召开</a:t>
                      </a:r>
                      <a:endPar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p>
                      <a:pPr marL="0" marR="0" lvl="0" indent="0" algn="l" defTabSz="914400" rtl="0" eaLnBrk="1" fontAlgn="base" latinLnBrk="0" hangingPunct="1">
                        <a:lnSpc>
                          <a:spcPts val="4300"/>
                        </a:lnSpc>
                        <a:spcBef>
                          <a:spcPct val="0"/>
                        </a:spcBef>
                        <a:spcAft>
                          <a:spcPct val="0"/>
                        </a:spcAft>
                        <a:buClrTx/>
                        <a:buSzTx/>
                        <a:buFontTx/>
                        <a:buNone/>
                      </a:pP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②</a:t>
                      </a: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2001</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年加入</a:t>
                      </a: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WTO </a:t>
                      </a:r>
                      <a:endPar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p>
                      <a:pPr marL="0" marR="0" lvl="0" indent="0" algn="l" defTabSz="914400" rtl="0" eaLnBrk="1" fontAlgn="base" latinLnBrk="0" hangingPunct="1">
                        <a:lnSpc>
                          <a:spcPts val="4300"/>
                        </a:lnSpc>
                        <a:spcBef>
                          <a:spcPct val="0"/>
                        </a:spcBef>
                        <a:spcAft>
                          <a:spcPct val="0"/>
                        </a:spcAft>
                        <a:buClrTx/>
                        <a:buSzTx/>
                        <a:buFontTx/>
                        <a:buNone/>
                      </a:pPr>
                      <a:r>
                        <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③</a:t>
                      </a: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2001</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年北京申奥成功</a:t>
                      </a:r>
                      <a:endPar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12788">
                <a:tc gridSpan="3">
                  <a:txBody>
                    <a:bodyPr/>
                    <a:p>
                      <a:pPr marL="0" marR="0" lvl="0" indent="0" algn="just" defTabSz="914400" rtl="0" eaLnBrk="1" fontAlgn="base" latinLnBrk="0" hangingPunct="1">
                        <a:lnSpc>
                          <a:spcPts val="4300"/>
                        </a:lnSpc>
                        <a:spcBef>
                          <a:spcPct val="0"/>
                        </a:spcBef>
                        <a:spcAft>
                          <a:spcPct val="0"/>
                        </a:spcAft>
                        <a:buClrTx/>
                        <a:buSzTx/>
                        <a:buFontTx/>
                        <a:buNone/>
                      </a:pP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中国外交取得重大成就的原因：</a:t>
                      </a:r>
                      <a:r>
                        <a:rPr kumimoji="0" lang="en-US" sz="2600" b="0" i="0" u="none" strike="noStrike" cap="none" normalizeH="0" baseline="0" smtClean="0">
                          <a:ln>
                            <a:noFill/>
                          </a:ln>
                          <a:solidFill>
                            <a:schemeClr val="tx1"/>
                          </a:solidFill>
                          <a:effectLst/>
                          <a:latin typeface="微软雅黑" panose="020B0503020204020204" charset="-122"/>
                          <a:ea typeface="微软雅黑" panose="020B0503020204020204" charset="-122"/>
                          <a:cs typeface="微软雅黑" panose="020B0503020204020204" charset="-122"/>
                        </a:rPr>
                        <a:t>①</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奉行独立自主的和平外交政策 　</a:t>
                      </a:r>
                      <a:r>
                        <a:rPr kumimoji="0" lang="en-US" sz="2600" b="0" i="0" u="none" strike="noStrike" cap="none" normalizeH="0" baseline="0" smtClean="0">
                          <a:ln>
                            <a:noFill/>
                          </a:ln>
                          <a:solidFill>
                            <a:schemeClr val="tx1"/>
                          </a:solidFill>
                          <a:effectLst/>
                          <a:latin typeface="微软雅黑" panose="020B0503020204020204" charset="-122"/>
                          <a:ea typeface="微软雅黑" panose="020B0503020204020204" charset="-122"/>
                          <a:cs typeface="微软雅黑" panose="020B0503020204020204" charset="-122"/>
                        </a:rPr>
                        <a:t>②</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综合国力和经济实力的增强，国际地位的提高 　</a:t>
                      </a:r>
                      <a:r>
                        <a:rPr kumimoji="0" lang="en-US" sz="2600" b="0" i="0" u="none" strike="noStrike" cap="none" normalizeH="0" baseline="0" smtClean="0">
                          <a:ln>
                            <a:noFill/>
                          </a:ln>
                          <a:solidFill>
                            <a:schemeClr val="tx1"/>
                          </a:solidFill>
                          <a:effectLst/>
                          <a:latin typeface="微软雅黑" panose="020B0503020204020204" charset="-122"/>
                          <a:ea typeface="微软雅黑" panose="020B0503020204020204" charset="-122"/>
                          <a:cs typeface="微软雅黑" panose="020B0503020204020204" charset="-122"/>
                        </a:rPr>
                        <a:t>③</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外交人员的不懈努力 　</a:t>
                      </a:r>
                      <a:r>
                        <a:rPr kumimoji="0" lang="en-US" sz="2600" b="0" i="0" u="none" strike="noStrike" cap="none" normalizeH="0" baseline="0" smtClean="0">
                          <a:ln>
                            <a:noFill/>
                          </a:ln>
                          <a:solidFill>
                            <a:schemeClr val="tx1"/>
                          </a:solidFill>
                          <a:effectLst/>
                          <a:latin typeface="微软雅黑" panose="020B0503020204020204" charset="-122"/>
                          <a:ea typeface="微软雅黑" panose="020B0503020204020204" charset="-122"/>
                          <a:cs typeface="微软雅黑" panose="020B0503020204020204" charset="-122"/>
                        </a:rPr>
                        <a:t>④</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坚持和平共处五项原则。其中最根本的原因：中国综合国力的增强</a:t>
                      </a:r>
                      <a:endPar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cPr/>
                </a:tc>
                <a:tc hMerge="1">
                  <a:tcPr/>
                </a:tc>
              </a:tr>
            </a:tbl>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4199255" y="2827020"/>
            <a:ext cx="4453890" cy="1203325"/>
          </a:xfrm>
          <a:prstGeom prst="rect">
            <a:avLst/>
          </a:prstGeom>
        </p:spPr>
        <p:txBody>
          <a:bodyPr vert="horz" lIns="90000" tIns="46800" rIns="90000" bIns="46800" rtlCol="0" anchor="b">
            <a:normAutofit/>
          </a:bodyPr>
          <a:lstStyle>
            <a:lvl1pPr defTabSz="913765" eaLnBrk="1" latinLnBrk="0" hangingPunct="1">
              <a:lnSpc>
                <a:spcPct val="120000"/>
              </a:lnSpc>
              <a:buNone/>
              <a:defRPr sz="4800" b="1">
                <a:solidFill>
                  <a:schemeClr val="tx1">
                    <a:lumMod val="75000"/>
                    <a:lumOff val="25000"/>
                  </a:schemeClr>
                </a:solidFill>
                <a:effectLst>
                  <a:outerShdw blurRad="38100" dist="38100" dir="2700000" algn="tl">
                    <a:srgbClr val="000000">
                      <a:alpha val="43137"/>
                    </a:srgbClr>
                  </a:outerShdw>
                </a:effectLst>
                <a:latin typeface="+mj-lt"/>
                <a:ea typeface="+mj-ea"/>
                <a:cs typeface="+mj-cs"/>
              </a:defRPr>
            </a:lvl1pPr>
          </a:lstStyle>
          <a:p>
            <a:r>
              <a:rPr lang="zh-CN" altLang="zh-CN" noProof="0" dirty="0">
                <a:latin typeface="+mn-ea"/>
                <a:ea typeface="+mn-ea"/>
                <a:cs typeface="+mn-cs"/>
                <a:sym typeface="+mn-ea"/>
              </a:rPr>
              <a:t>中共重要会议</a:t>
            </a:r>
            <a:endParaRPr lang="zh-CN" altLang="en-US"/>
          </a:p>
        </p:txBody>
      </p:sp>
      <p:sp>
        <p:nvSpPr>
          <p:cNvPr id="7" name="文本框 6"/>
          <p:cNvSpPr txBox="1"/>
          <p:nvPr>
            <p:custDataLst>
              <p:tags r:id="rId2"/>
            </p:custDataLst>
          </p:nvPr>
        </p:nvSpPr>
        <p:spPr>
          <a:xfrm>
            <a:off x="1919536" y="2583593"/>
            <a:ext cx="1656184" cy="1862048"/>
          </a:xfrm>
          <a:prstGeom prst="rect">
            <a:avLst/>
          </a:prstGeom>
          <a:noFill/>
        </p:spPr>
        <p:txBody>
          <a:bodyPr wrap="square" lIns="90000" tIns="46800" rIns="90000" bIns="46800" rtlCol="0" anchor="ctr" anchorCtr="0">
            <a:normAutofit/>
          </a:bodyPr>
          <a:lstStyle>
            <a:defPPr>
              <a:defRPr lang="zh-CN"/>
            </a:defPPr>
            <a:lvl1pPr algn="ctr">
              <a:defRPr sz="11500" b="1">
                <a:solidFill>
                  <a:schemeClr val="tx2"/>
                </a:solidFill>
              </a:defRPr>
            </a:lvl1pPr>
          </a:lstStyle>
          <a:p>
            <a:r>
              <a:rPr lang="en-US" altLang="zh-CN">
                <a:latin typeface="+mn-lt"/>
                <a:ea typeface="+mn-ea"/>
              </a:rPr>
              <a:t>4</a:t>
            </a:r>
            <a:endParaRPr lang="en-US" altLang="zh-CN">
              <a:latin typeface="+mn-lt"/>
              <a:ea typeface="+mn-ea"/>
            </a:endParaRPr>
          </a:p>
        </p:txBody>
      </p:sp>
    </p:spTree>
    <p:custDataLst>
      <p:tags r:id="rId3"/>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graphicFrame>
        <p:nvGraphicFramePr>
          <p:cNvPr id="4" name="内容占位符 3"/>
          <p:cNvGraphicFramePr>
            <a:graphicFrameLocks noGrp="1"/>
          </p:cNvGraphicFramePr>
          <p:nvPr>
            <p:ph idx="1"/>
          </p:nvPr>
        </p:nvGraphicFramePr>
        <p:xfrm>
          <a:off x="837873" y="1825625"/>
          <a:ext cx="10516235" cy="3822700"/>
        </p:xfrm>
        <a:graphic>
          <a:graphicData uri="http://schemas.openxmlformats.org/drawingml/2006/table">
            <a:tbl>
              <a:tblPr/>
              <a:tblGrid>
                <a:gridCol w="1003300"/>
                <a:gridCol w="1179830"/>
                <a:gridCol w="1254125"/>
                <a:gridCol w="4380230"/>
                <a:gridCol w="2698750"/>
              </a:tblGrid>
              <a:tr h="613140">
                <a:tc>
                  <a:txBody>
                    <a:bodyPr/>
                    <a:p>
                      <a:pPr algn="ctr">
                        <a:lnSpc>
                          <a:spcPts val="4300"/>
                        </a:lnSpc>
                        <a:spcAft>
                          <a:spcPts val="0"/>
                        </a:spcAft>
                      </a:pPr>
                      <a:r>
                        <a:rPr lang="zh-CN" sz="2600" kern="100" dirty="0">
                          <a:latin typeface="+mn-ea"/>
                          <a:ea typeface="+mn-ea"/>
                          <a:cs typeface="Times New Roman" panose="02020603050405020304"/>
                        </a:rPr>
                        <a:t>中共一大</a:t>
                      </a:r>
                      <a:endParaRPr lang="zh-CN" sz="26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ts val="4300"/>
                        </a:lnSpc>
                        <a:spcAft>
                          <a:spcPts val="0"/>
                        </a:spcAft>
                      </a:pPr>
                      <a:r>
                        <a:rPr lang="en-US" sz="2600" kern="100" dirty="0">
                          <a:latin typeface="+mn-ea"/>
                          <a:ea typeface="+mn-ea"/>
                          <a:cs typeface="Courier New" panose="02070309020205020404"/>
                        </a:rPr>
                        <a:t>1921</a:t>
                      </a:r>
                      <a:r>
                        <a:rPr lang="zh-CN" sz="2600" kern="100" dirty="0">
                          <a:latin typeface="+mn-ea"/>
                          <a:ea typeface="+mn-ea"/>
                          <a:cs typeface="Times New Roman" panose="02020603050405020304"/>
                        </a:rPr>
                        <a:t>年</a:t>
                      </a:r>
                      <a:endParaRPr lang="zh-CN" sz="26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ts val="4300"/>
                        </a:lnSpc>
                        <a:spcAft>
                          <a:spcPts val="0"/>
                        </a:spcAft>
                      </a:pPr>
                      <a:r>
                        <a:rPr lang="zh-CN" sz="2600" kern="100" dirty="0">
                          <a:latin typeface="+mn-ea"/>
                          <a:ea typeface="+mn-ea"/>
                          <a:cs typeface="Times New Roman" panose="02020603050405020304"/>
                        </a:rPr>
                        <a:t>上海、</a:t>
                      </a:r>
                      <a:endParaRPr lang="zh-CN" sz="2600" kern="100" dirty="0">
                        <a:latin typeface="+mn-ea"/>
                        <a:ea typeface="+mn-ea"/>
                        <a:cs typeface="Courier New" panose="02070309020205020404"/>
                      </a:endParaRPr>
                    </a:p>
                    <a:p>
                      <a:pPr algn="ctr">
                        <a:lnSpc>
                          <a:spcPts val="4300"/>
                        </a:lnSpc>
                        <a:spcAft>
                          <a:spcPts val="0"/>
                        </a:spcAft>
                      </a:pPr>
                      <a:r>
                        <a:rPr lang="zh-CN" sz="2600" kern="100" dirty="0">
                          <a:latin typeface="+mn-ea"/>
                          <a:ea typeface="+mn-ea"/>
                          <a:cs typeface="Times New Roman" panose="02020603050405020304"/>
                        </a:rPr>
                        <a:t>嘉兴</a:t>
                      </a:r>
                      <a:endParaRPr lang="zh-CN" sz="2600" kern="100" dirty="0">
                        <a:latin typeface="+mn-ea"/>
                        <a:ea typeface="+mn-ea"/>
                        <a:cs typeface="Courier New" panose="02070309020205020404"/>
                      </a:endParaRPr>
                    </a:p>
                    <a:p>
                      <a:pPr algn="ctr">
                        <a:lnSpc>
                          <a:spcPts val="4300"/>
                        </a:lnSpc>
                        <a:spcAft>
                          <a:spcPts val="0"/>
                        </a:spcAft>
                      </a:pPr>
                      <a:r>
                        <a:rPr lang="zh-CN" sz="2600" kern="100" dirty="0">
                          <a:latin typeface="+mn-ea"/>
                          <a:ea typeface="+mn-ea"/>
                          <a:cs typeface="Times New Roman" panose="02020603050405020304"/>
                        </a:rPr>
                        <a:t>南湖　</a:t>
                      </a:r>
                      <a:endParaRPr lang="zh-CN" sz="26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ts val="4300"/>
                        </a:lnSpc>
                        <a:spcAft>
                          <a:spcPts val="0"/>
                        </a:spcAft>
                      </a:pPr>
                      <a:r>
                        <a:rPr lang="zh-CN" sz="2600" kern="100" dirty="0">
                          <a:latin typeface="+mn-ea"/>
                          <a:ea typeface="+mn-ea"/>
                          <a:cs typeface="Times New Roman" panose="02020603050405020304"/>
                        </a:rPr>
                        <a:t>确定党的名称、通过了党的纲领、确定了党的中心任务、建立了党的领导机构</a:t>
                      </a:r>
                      <a:endParaRPr lang="zh-CN" sz="26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ts val="4300"/>
                        </a:lnSpc>
                        <a:spcAft>
                          <a:spcPts val="0"/>
                        </a:spcAft>
                      </a:pPr>
                      <a:r>
                        <a:rPr lang="zh-CN" sz="2600" kern="100" dirty="0">
                          <a:latin typeface="+mn-ea"/>
                          <a:ea typeface="+mn-ea"/>
                          <a:cs typeface="Times New Roman" panose="02020603050405020304"/>
                        </a:rPr>
                        <a:t>标志着中国共产党的诞生</a:t>
                      </a:r>
                      <a:endParaRPr lang="zh-CN" sz="26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3140">
                <a:tc>
                  <a:txBody>
                    <a:bodyPr/>
                    <a:p>
                      <a:pPr algn="ctr">
                        <a:lnSpc>
                          <a:spcPts val="4300"/>
                        </a:lnSpc>
                        <a:spcAft>
                          <a:spcPts val="0"/>
                        </a:spcAft>
                      </a:pPr>
                      <a:r>
                        <a:rPr lang="zh-CN" sz="2600" kern="100" dirty="0">
                          <a:latin typeface="+mn-ea"/>
                          <a:ea typeface="+mn-ea"/>
                          <a:cs typeface="Times New Roman" panose="02020603050405020304"/>
                        </a:rPr>
                        <a:t>中共七大</a:t>
                      </a:r>
                      <a:endParaRPr lang="zh-CN" sz="26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ts val="4300"/>
                        </a:lnSpc>
                        <a:spcAft>
                          <a:spcPts val="0"/>
                        </a:spcAft>
                      </a:pPr>
                      <a:r>
                        <a:rPr lang="en-US" sz="2600" kern="100" dirty="0">
                          <a:latin typeface="+mn-ea"/>
                          <a:ea typeface="+mn-ea"/>
                          <a:cs typeface="Courier New" panose="02070309020205020404"/>
                        </a:rPr>
                        <a:t>1945</a:t>
                      </a:r>
                      <a:r>
                        <a:rPr lang="zh-CN" sz="2600" kern="100" dirty="0">
                          <a:latin typeface="+mn-ea"/>
                          <a:ea typeface="+mn-ea"/>
                          <a:cs typeface="Times New Roman" panose="02020603050405020304"/>
                        </a:rPr>
                        <a:t>年</a:t>
                      </a:r>
                      <a:endParaRPr lang="zh-CN" sz="26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ts val="4300"/>
                        </a:lnSpc>
                        <a:spcAft>
                          <a:spcPts val="0"/>
                        </a:spcAft>
                      </a:pPr>
                      <a:r>
                        <a:rPr lang="zh-CN" sz="2600" kern="100" dirty="0">
                          <a:latin typeface="+mn-ea"/>
                          <a:ea typeface="+mn-ea"/>
                          <a:cs typeface="Times New Roman" panose="02020603050405020304"/>
                        </a:rPr>
                        <a:t>延安</a:t>
                      </a:r>
                      <a:endParaRPr lang="zh-CN" sz="26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ts val="4300"/>
                        </a:lnSpc>
                        <a:spcAft>
                          <a:spcPts val="0"/>
                        </a:spcAft>
                      </a:pPr>
                      <a:r>
                        <a:rPr lang="zh-CN" sz="2600" kern="100" dirty="0">
                          <a:latin typeface="+mn-ea"/>
                          <a:ea typeface="+mn-ea"/>
                          <a:cs typeface="Times New Roman" panose="02020603050405020304"/>
                        </a:rPr>
                        <a:t>讨论了抗战胜利和胜利后中国将走什么道路的问题，并确定毛泽东思想为指导思想，还制定了党的政治路线</a:t>
                      </a:r>
                      <a:endParaRPr lang="zh-CN" sz="26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ts val="4300"/>
                        </a:lnSpc>
                        <a:spcAft>
                          <a:spcPts val="0"/>
                        </a:spcAft>
                      </a:pPr>
                      <a:r>
                        <a:rPr lang="zh-CN" sz="2600" kern="100" dirty="0">
                          <a:latin typeface="+mn-ea"/>
                          <a:ea typeface="+mn-ea"/>
                          <a:cs typeface="Times New Roman" panose="02020603050405020304"/>
                        </a:rPr>
                        <a:t>为争取抗战胜利和实现中国的光明前途准备了条件</a:t>
                      </a:r>
                      <a:endParaRPr lang="zh-CN" sz="26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6" name="内容占位符 5"/>
          <p:cNvGraphicFramePr>
            <a:graphicFrameLocks noGrp="1"/>
          </p:cNvGraphicFramePr>
          <p:nvPr>
            <p:ph idx="1"/>
          </p:nvPr>
        </p:nvGraphicFramePr>
        <p:xfrm>
          <a:off x="685473" y="495300"/>
          <a:ext cx="10516235" cy="5867400"/>
        </p:xfrm>
        <a:graphic>
          <a:graphicData uri="http://schemas.openxmlformats.org/drawingml/2006/table">
            <a:tbl>
              <a:tblPr/>
              <a:tblGrid>
                <a:gridCol w="658495"/>
                <a:gridCol w="1121410"/>
                <a:gridCol w="589915"/>
                <a:gridCol w="4291965"/>
                <a:gridCol w="3854450"/>
              </a:tblGrid>
              <a:tr h="1430660">
                <a:tc>
                  <a:txBody>
                    <a:bodyPr/>
                    <a:p>
                      <a:pPr algn="ctr">
                        <a:lnSpc>
                          <a:spcPts val="3300"/>
                        </a:lnSpc>
                        <a:spcAft>
                          <a:spcPts val="0"/>
                        </a:spcAft>
                      </a:pPr>
                      <a:r>
                        <a:rPr lang="zh-CN" sz="2400" kern="100" dirty="0">
                          <a:latin typeface="+mn-ea"/>
                          <a:ea typeface="+mn-ea"/>
                          <a:cs typeface="Times New Roman" panose="02020603050405020304"/>
                        </a:rPr>
                        <a:t>中共十一届</a:t>
                      </a:r>
                      <a:endParaRPr lang="zh-CN" sz="2400" kern="100" dirty="0">
                        <a:latin typeface="+mn-ea"/>
                        <a:ea typeface="+mn-ea"/>
                        <a:cs typeface="Courier New" panose="02070309020205020404"/>
                      </a:endParaRPr>
                    </a:p>
                    <a:p>
                      <a:pPr algn="ctr">
                        <a:lnSpc>
                          <a:spcPts val="3300"/>
                        </a:lnSpc>
                        <a:spcAft>
                          <a:spcPts val="0"/>
                        </a:spcAft>
                      </a:pPr>
                      <a:r>
                        <a:rPr lang="zh-CN" sz="2400" kern="100" dirty="0">
                          <a:latin typeface="+mn-ea"/>
                          <a:ea typeface="+mn-ea"/>
                          <a:cs typeface="Times New Roman" panose="02020603050405020304"/>
                        </a:rPr>
                        <a:t>三中全会</a:t>
                      </a:r>
                      <a:endParaRPr lang="zh-CN" sz="24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ts val="3300"/>
                        </a:lnSpc>
                        <a:spcAft>
                          <a:spcPts val="0"/>
                        </a:spcAft>
                      </a:pPr>
                      <a:r>
                        <a:rPr lang="en-US" sz="2400" kern="100" dirty="0">
                          <a:latin typeface="+mn-ea"/>
                          <a:ea typeface="+mn-ea"/>
                          <a:cs typeface="Courier New" panose="02070309020205020404"/>
                        </a:rPr>
                        <a:t>1978</a:t>
                      </a:r>
                      <a:r>
                        <a:rPr lang="zh-CN" sz="2400" kern="100" dirty="0">
                          <a:latin typeface="+mn-ea"/>
                          <a:ea typeface="+mn-ea"/>
                          <a:cs typeface="Times New Roman" panose="02020603050405020304"/>
                        </a:rPr>
                        <a:t>年</a:t>
                      </a:r>
                      <a:endParaRPr lang="zh-CN" sz="24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ts val="3300"/>
                        </a:lnSpc>
                        <a:spcAft>
                          <a:spcPts val="0"/>
                        </a:spcAft>
                      </a:pPr>
                      <a:r>
                        <a:rPr lang="zh-CN" sz="2400" kern="100" dirty="0">
                          <a:latin typeface="+mn-ea"/>
                          <a:ea typeface="+mn-ea"/>
                          <a:cs typeface="Times New Roman" panose="02020603050405020304"/>
                        </a:rPr>
                        <a:t>北京</a:t>
                      </a:r>
                      <a:endParaRPr lang="zh-CN" sz="24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ts val="3300"/>
                        </a:lnSpc>
                        <a:spcAft>
                          <a:spcPts val="0"/>
                        </a:spcAft>
                      </a:pPr>
                      <a:r>
                        <a:rPr lang="zh-CN" sz="2400" kern="100" dirty="0">
                          <a:latin typeface="+mn-ea"/>
                          <a:ea typeface="+mn-ea"/>
                          <a:cs typeface="Times New Roman" panose="02020603050405020304"/>
                        </a:rPr>
                        <a:t>会议否定了</a:t>
                      </a:r>
                      <a:r>
                        <a:rPr lang="en-US" sz="2400" kern="100" dirty="0">
                          <a:latin typeface="+mn-ea"/>
                          <a:ea typeface="+mn-ea"/>
                          <a:cs typeface="Times New Roman" panose="02020603050405020304"/>
                        </a:rPr>
                        <a:t>“</a:t>
                      </a:r>
                      <a:r>
                        <a:rPr lang="zh-CN" sz="2400" kern="100" dirty="0">
                          <a:latin typeface="+mn-ea"/>
                          <a:ea typeface="+mn-ea"/>
                          <a:cs typeface="Times New Roman" panose="02020603050405020304"/>
                        </a:rPr>
                        <a:t>两个凡是</a:t>
                      </a:r>
                      <a:r>
                        <a:rPr lang="en-US" sz="2400" kern="100" dirty="0">
                          <a:latin typeface="+mn-ea"/>
                          <a:ea typeface="+mn-ea"/>
                          <a:cs typeface="Times New Roman" panose="02020603050405020304"/>
                        </a:rPr>
                        <a:t>”</a:t>
                      </a:r>
                      <a:r>
                        <a:rPr lang="zh-CN" sz="2400" kern="100" dirty="0">
                          <a:latin typeface="+mn-ea"/>
                          <a:ea typeface="+mn-ea"/>
                          <a:cs typeface="Times New Roman" panose="02020603050405020304"/>
                        </a:rPr>
                        <a:t>的方针，重新确立了解放思想、实事求是的思想路线；停止使用</a:t>
                      </a:r>
                      <a:r>
                        <a:rPr lang="en-US" sz="2400" kern="100" dirty="0">
                          <a:latin typeface="+mn-ea"/>
                          <a:ea typeface="+mn-ea"/>
                          <a:cs typeface="Times New Roman" panose="02020603050405020304"/>
                        </a:rPr>
                        <a:t>“</a:t>
                      </a:r>
                      <a:r>
                        <a:rPr lang="zh-CN" sz="2400" kern="100" dirty="0">
                          <a:latin typeface="+mn-ea"/>
                          <a:ea typeface="+mn-ea"/>
                          <a:cs typeface="Times New Roman" panose="02020603050405020304"/>
                        </a:rPr>
                        <a:t>以阶级斗争为纲</a:t>
                      </a:r>
                      <a:r>
                        <a:rPr lang="en-US" sz="2400" kern="100" dirty="0">
                          <a:latin typeface="+mn-ea"/>
                          <a:ea typeface="+mn-ea"/>
                          <a:cs typeface="Times New Roman" panose="02020603050405020304"/>
                        </a:rPr>
                        <a:t>”</a:t>
                      </a:r>
                      <a:r>
                        <a:rPr lang="zh-CN" sz="2400" kern="100" dirty="0">
                          <a:latin typeface="+mn-ea"/>
                          <a:ea typeface="+mn-ea"/>
                          <a:cs typeface="Times New Roman" panose="02020603050405020304"/>
                        </a:rPr>
                        <a:t>的口号，作出了把党和国家的工作重心转移到经济建设上来，实行改革开放的伟大决策</a:t>
                      </a:r>
                      <a:endParaRPr lang="zh-CN" sz="24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ts val="3300"/>
                        </a:lnSpc>
                        <a:spcAft>
                          <a:spcPts val="0"/>
                        </a:spcAft>
                      </a:pPr>
                      <a:r>
                        <a:rPr lang="zh-CN" sz="2400" kern="100" dirty="0">
                          <a:latin typeface="+mn-ea"/>
                          <a:ea typeface="+mn-ea"/>
                          <a:cs typeface="Times New Roman" panose="02020603050405020304"/>
                        </a:rPr>
                        <a:t>是建国以来党的历史上具有深远意义的伟大转折，它完成了党的思想路线、组织路线、政治路线的拨乱反正，是改革开放的开端，从此我国进入社会主义现代化建设新时期</a:t>
                      </a:r>
                      <a:endParaRPr lang="zh-CN" sz="24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1979">
                <a:tc>
                  <a:txBody>
                    <a:bodyPr/>
                    <a:p>
                      <a:pPr algn="ctr">
                        <a:lnSpc>
                          <a:spcPts val="3300"/>
                        </a:lnSpc>
                        <a:spcAft>
                          <a:spcPts val="0"/>
                        </a:spcAft>
                      </a:pPr>
                      <a:r>
                        <a:rPr lang="zh-CN" sz="2400" kern="100" dirty="0">
                          <a:latin typeface="+mn-ea"/>
                          <a:ea typeface="+mn-ea"/>
                          <a:cs typeface="Times New Roman" panose="02020603050405020304"/>
                        </a:rPr>
                        <a:t>中共十五大</a:t>
                      </a:r>
                      <a:endParaRPr lang="zh-CN" sz="24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ts val="3300"/>
                        </a:lnSpc>
                        <a:spcAft>
                          <a:spcPts val="0"/>
                        </a:spcAft>
                      </a:pPr>
                      <a:r>
                        <a:rPr lang="en-US" sz="2400" kern="100">
                          <a:latin typeface="+mn-ea"/>
                          <a:ea typeface="+mn-ea"/>
                          <a:cs typeface="Courier New" panose="02070309020205020404"/>
                        </a:rPr>
                        <a:t>1997</a:t>
                      </a:r>
                      <a:r>
                        <a:rPr lang="zh-CN" sz="2400" kern="100">
                          <a:latin typeface="+mn-ea"/>
                          <a:ea typeface="+mn-ea"/>
                          <a:cs typeface="Times New Roman" panose="02020603050405020304"/>
                        </a:rPr>
                        <a:t>年</a:t>
                      </a:r>
                      <a:endParaRPr lang="zh-CN" sz="2400" kern="10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ts val="3300"/>
                        </a:lnSpc>
                        <a:spcAft>
                          <a:spcPts val="0"/>
                        </a:spcAft>
                      </a:pPr>
                      <a:r>
                        <a:rPr lang="zh-CN" sz="2400" kern="100" dirty="0">
                          <a:latin typeface="+mn-ea"/>
                          <a:ea typeface="+mn-ea"/>
                          <a:cs typeface="Times New Roman" panose="02020603050405020304"/>
                        </a:rPr>
                        <a:t>北京</a:t>
                      </a:r>
                      <a:endParaRPr lang="zh-CN" sz="24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ts val="3300"/>
                        </a:lnSpc>
                        <a:spcAft>
                          <a:spcPts val="0"/>
                        </a:spcAft>
                      </a:pPr>
                      <a:r>
                        <a:rPr lang="zh-CN" sz="2400" kern="100" dirty="0">
                          <a:latin typeface="+mn-ea"/>
                          <a:ea typeface="+mn-ea"/>
                          <a:cs typeface="Times New Roman" panose="02020603050405020304"/>
                        </a:rPr>
                        <a:t>把邓小平理论确立为党的指导思想</a:t>
                      </a:r>
                      <a:endParaRPr lang="zh-CN" sz="24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ts val="3300"/>
                        </a:lnSpc>
                        <a:spcAft>
                          <a:spcPts val="0"/>
                        </a:spcAft>
                      </a:pPr>
                      <a:endParaRPr lang="en-US" sz="24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3863753" y="2583556"/>
            <a:ext cx="7272808" cy="989460"/>
          </a:xfrm>
          <a:prstGeom prst="rect">
            <a:avLst/>
          </a:prstGeom>
        </p:spPr>
        <p:txBody>
          <a:bodyPr vert="horz" lIns="90000" tIns="46800" rIns="90000" bIns="46800" rtlCol="0" anchor="b">
            <a:normAutofit/>
          </a:bodyPr>
          <a:lstStyle>
            <a:lvl1pPr defTabSz="913765" eaLnBrk="1" latinLnBrk="0" hangingPunct="1">
              <a:lnSpc>
                <a:spcPct val="120000"/>
              </a:lnSpc>
              <a:buNone/>
              <a:defRPr sz="4800" b="1">
                <a:solidFill>
                  <a:schemeClr val="tx1">
                    <a:lumMod val="75000"/>
                    <a:lumOff val="25000"/>
                  </a:schemeClr>
                </a:solidFill>
                <a:effectLst>
                  <a:outerShdw blurRad="38100" dist="38100" dir="2700000" algn="tl">
                    <a:srgbClr val="000000">
                      <a:alpha val="43137"/>
                    </a:srgbClr>
                  </a:outerShdw>
                </a:effectLst>
                <a:latin typeface="+mj-lt"/>
                <a:ea typeface="+mj-ea"/>
                <a:cs typeface="+mj-cs"/>
              </a:defRPr>
            </a:lvl1pPr>
          </a:lstStyle>
          <a:p>
            <a:r>
              <a:rPr lang="zh-CN" altLang="en-US"/>
              <a:t>中共十九大</a:t>
            </a:r>
            <a:endParaRPr lang="zh-CN" altLang="en-US"/>
          </a:p>
        </p:txBody>
      </p:sp>
      <p:sp>
        <p:nvSpPr>
          <p:cNvPr id="6" name="文本框 5"/>
          <p:cNvSpPr txBox="1"/>
          <p:nvPr>
            <p:custDataLst>
              <p:tags r:id="rId2"/>
            </p:custDataLst>
          </p:nvPr>
        </p:nvSpPr>
        <p:spPr>
          <a:xfrm>
            <a:off x="3863753" y="3645025"/>
            <a:ext cx="7289184" cy="648072"/>
          </a:xfrm>
          <a:prstGeom prst="rect">
            <a:avLst/>
          </a:prstGeom>
        </p:spPr>
        <p:txBody>
          <a:bodyPr vert="horz" lIns="90000" tIns="46800" rIns="90000" bIns="46800" rtlCol="0">
            <a:normAutofit/>
          </a:bodyPr>
          <a:lstStyle>
            <a:lvl1pPr marL="0" indent="0" defTabSz="913765" eaLnBrk="1" latinLnBrk="0" hangingPunct="1">
              <a:lnSpc>
                <a:spcPct val="120000"/>
              </a:lnSpc>
              <a:spcBef>
                <a:spcPts val="1000"/>
              </a:spcBef>
              <a:buFont typeface="Arial" panose="020B0604020202020204" pitchFamily="34" charset="0"/>
              <a:buNone/>
              <a:defRPr sz="2400">
                <a:solidFill>
                  <a:schemeClr val="tx1">
                    <a:lumMod val="75000"/>
                    <a:lumOff val="25000"/>
                  </a:schemeClr>
                </a:solidFill>
                <a:latin typeface="+mn-lt"/>
                <a:ea typeface="+mn-ea"/>
              </a:defRPr>
            </a:lvl1pPr>
            <a:lvl2pPr marL="457200" indent="0" defTabSz="913765" eaLnBrk="1" latinLnBrk="0" hangingPunct="1">
              <a:lnSpc>
                <a:spcPct val="120000"/>
              </a:lnSpc>
              <a:spcBef>
                <a:spcPts val="500"/>
              </a:spcBef>
              <a:buFont typeface="Arial" panose="020B0604020202020204" pitchFamily="34" charset="0"/>
              <a:buNone/>
              <a:defRPr sz="2000">
                <a:solidFill>
                  <a:schemeClr val="tx1">
                    <a:tint val="75000"/>
                  </a:schemeClr>
                </a:solidFill>
                <a:latin typeface="+mn-lt"/>
                <a:ea typeface="+mn-ea"/>
              </a:defRPr>
            </a:lvl2pPr>
            <a:lvl3pPr marL="913765" indent="0" defTabSz="913765" eaLnBrk="1" latinLnBrk="0" hangingPunct="1">
              <a:lnSpc>
                <a:spcPct val="120000"/>
              </a:lnSpc>
              <a:spcBef>
                <a:spcPts val="500"/>
              </a:spcBef>
              <a:buFont typeface="Arial" panose="020B0604020202020204" pitchFamily="34" charset="0"/>
              <a:buNone/>
              <a:defRPr sz="1800">
                <a:solidFill>
                  <a:schemeClr val="tx1">
                    <a:tint val="75000"/>
                  </a:schemeClr>
                </a:solidFill>
                <a:latin typeface="+mn-lt"/>
                <a:ea typeface="+mn-ea"/>
              </a:defRPr>
            </a:lvl3pPr>
            <a:lvl4pPr marL="1370965" indent="0" defTabSz="913765" eaLnBrk="1" latinLnBrk="0" hangingPunct="1">
              <a:lnSpc>
                <a:spcPct val="120000"/>
              </a:lnSpc>
              <a:spcBef>
                <a:spcPts val="500"/>
              </a:spcBef>
              <a:buFont typeface="Arial" panose="020B0604020202020204" pitchFamily="34" charset="0"/>
              <a:buNone/>
              <a:defRPr sz="1600">
                <a:solidFill>
                  <a:schemeClr val="tx1">
                    <a:tint val="75000"/>
                  </a:schemeClr>
                </a:solidFill>
                <a:latin typeface="+mn-lt"/>
                <a:ea typeface="+mn-ea"/>
              </a:defRPr>
            </a:lvl4pPr>
            <a:lvl5pPr marL="1828165" indent="0" defTabSz="913765" eaLnBrk="1" latinLnBrk="0" hangingPunct="1">
              <a:lnSpc>
                <a:spcPct val="120000"/>
              </a:lnSpc>
              <a:spcBef>
                <a:spcPts val="500"/>
              </a:spcBef>
              <a:buFont typeface="Arial" panose="020B0604020202020204" pitchFamily="34" charset="0"/>
              <a:buNone/>
              <a:defRPr sz="1600">
                <a:solidFill>
                  <a:schemeClr val="tx1">
                    <a:tint val="75000"/>
                  </a:schemeClr>
                </a:solidFill>
                <a:latin typeface="+mn-lt"/>
                <a:ea typeface="+mn-ea"/>
              </a:defRPr>
            </a:lvl5pPr>
            <a:lvl6pPr marL="2285365" indent="0" defTabSz="913765">
              <a:lnSpc>
                <a:spcPct val="90000"/>
              </a:lnSpc>
              <a:spcBef>
                <a:spcPts val="500"/>
              </a:spcBef>
              <a:buFont typeface="Arial" panose="020B0604020202020204" pitchFamily="34" charset="0"/>
              <a:buNone/>
              <a:defRPr sz="1600">
                <a:solidFill>
                  <a:schemeClr val="tx1">
                    <a:tint val="75000"/>
                  </a:schemeClr>
                </a:solidFill>
                <a:latin typeface="+mn-lt"/>
                <a:ea typeface="+mn-ea"/>
              </a:defRPr>
            </a:lvl6pPr>
            <a:lvl7pPr marL="2741930" indent="0" defTabSz="913765">
              <a:lnSpc>
                <a:spcPct val="90000"/>
              </a:lnSpc>
              <a:spcBef>
                <a:spcPts val="500"/>
              </a:spcBef>
              <a:buFont typeface="Arial" panose="020B0604020202020204" pitchFamily="34" charset="0"/>
              <a:buNone/>
              <a:defRPr sz="1600">
                <a:solidFill>
                  <a:schemeClr val="tx1">
                    <a:tint val="75000"/>
                  </a:schemeClr>
                </a:solidFill>
                <a:latin typeface="+mn-lt"/>
                <a:ea typeface="+mn-ea"/>
              </a:defRPr>
            </a:lvl7pPr>
            <a:lvl8pPr marL="3199130" indent="0" defTabSz="913765">
              <a:lnSpc>
                <a:spcPct val="90000"/>
              </a:lnSpc>
              <a:spcBef>
                <a:spcPts val="500"/>
              </a:spcBef>
              <a:buFont typeface="Arial" panose="020B0604020202020204" pitchFamily="34" charset="0"/>
              <a:buNone/>
              <a:defRPr sz="1600">
                <a:solidFill>
                  <a:schemeClr val="tx1">
                    <a:tint val="75000"/>
                  </a:schemeClr>
                </a:solidFill>
                <a:latin typeface="+mn-lt"/>
                <a:ea typeface="+mn-ea"/>
              </a:defRPr>
            </a:lvl8pPr>
            <a:lvl9pPr marL="3656330" indent="0" defTabSz="913765">
              <a:lnSpc>
                <a:spcPct val="90000"/>
              </a:lnSpc>
              <a:spcBef>
                <a:spcPts val="500"/>
              </a:spcBef>
              <a:buFont typeface="Arial" panose="020B0604020202020204" pitchFamily="34" charset="0"/>
              <a:buNone/>
              <a:defRPr sz="1600">
                <a:solidFill>
                  <a:schemeClr val="tx1">
                    <a:tint val="75000"/>
                  </a:schemeClr>
                </a:solidFill>
                <a:latin typeface="+mn-lt"/>
                <a:ea typeface="+mn-ea"/>
              </a:defRPr>
            </a:lvl9pPr>
          </a:lstStyle>
          <a:p>
            <a:r>
              <a:rPr lang="en-US" altLang="zh-CN"/>
              <a:t>                 ——</a:t>
            </a:r>
            <a:r>
              <a:rPr lang="zh-CN" altLang="en-US"/>
              <a:t>牢记使命，不忘</a:t>
            </a:r>
            <a:r>
              <a:rPr lang="en-US" altLang="zh-CN"/>
              <a:t>“</a:t>
            </a:r>
            <a:r>
              <a:rPr lang="zh-CN" altLang="en-US"/>
              <a:t>红船</a:t>
            </a:r>
            <a:r>
              <a:rPr lang="en-US" altLang="zh-CN"/>
              <a:t>”</a:t>
            </a:r>
            <a:r>
              <a:rPr lang="zh-CN" altLang="en-US"/>
              <a:t>誓言</a:t>
            </a:r>
            <a:endParaRPr lang="zh-CN" altLang="en-US"/>
          </a:p>
        </p:txBody>
      </p:sp>
      <p:sp>
        <p:nvSpPr>
          <p:cNvPr id="7" name="文本框 6"/>
          <p:cNvSpPr txBox="1"/>
          <p:nvPr>
            <p:custDataLst>
              <p:tags r:id="rId3"/>
            </p:custDataLst>
          </p:nvPr>
        </p:nvSpPr>
        <p:spPr>
          <a:xfrm>
            <a:off x="1919536" y="2577243"/>
            <a:ext cx="1656184" cy="1862048"/>
          </a:xfrm>
          <a:prstGeom prst="rect">
            <a:avLst/>
          </a:prstGeom>
          <a:noFill/>
        </p:spPr>
        <p:txBody>
          <a:bodyPr wrap="square" lIns="90000" tIns="46800" rIns="90000" bIns="46800" rtlCol="0" anchor="ctr" anchorCtr="0">
            <a:normAutofit/>
          </a:bodyPr>
          <a:lstStyle>
            <a:defPPr>
              <a:defRPr lang="zh-CN"/>
            </a:defPPr>
            <a:lvl1pPr algn="ctr">
              <a:defRPr sz="11500" b="1">
                <a:solidFill>
                  <a:schemeClr val="tx2"/>
                </a:solidFill>
              </a:defRPr>
            </a:lvl1pPr>
          </a:lstStyle>
          <a:p>
            <a:r>
              <a:rPr lang="en-US" altLang="zh-CN">
                <a:latin typeface="+mn-lt"/>
                <a:ea typeface="+mn-ea"/>
              </a:rPr>
              <a:t>5</a:t>
            </a:r>
            <a:endParaRPr lang="en-US" altLang="zh-CN">
              <a:latin typeface="+mn-lt"/>
              <a:ea typeface="+mn-ea"/>
            </a:endParaRPr>
          </a:p>
        </p:txBody>
      </p:sp>
    </p:spTree>
    <p:custDataLst>
      <p:tags r:id="rId4"/>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025494" y="1763901"/>
            <a:ext cx="4455587" cy="4626244"/>
          </a:xfrm>
          <a:prstGeom prst="rect">
            <a:avLst/>
          </a:prstGeom>
          <a:solidFill>
            <a:srgbClr val="FFFFFF">
              <a:shade val="85000"/>
            </a:srgbClr>
          </a:solidFill>
          <a:ln w="88900" cap="sq">
            <a:solidFill>
              <a:schemeClr val="accent2"/>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文本框 1"/>
          <p:cNvSpPr txBox="1"/>
          <p:nvPr>
            <p:custDataLst>
              <p:tags r:id="rId3"/>
            </p:custDataLst>
          </p:nvPr>
        </p:nvSpPr>
        <p:spPr>
          <a:xfrm>
            <a:off x="1985645" y="678180"/>
            <a:ext cx="3308985" cy="708025"/>
          </a:xfrm>
          <a:prstGeom prst="rect">
            <a:avLst/>
          </a:prstGeom>
          <a:noFill/>
        </p:spPr>
        <p:txBody>
          <a:bodyPr wrap="square" rtlCol="0">
            <a:normAutofit/>
          </a:bodyPr>
          <a:lstStyle>
            <a:defPPr>
              <a:defRPr lang="zh-CN"/>
            </a:defPPr>
            <a:lvl1pPr>
              <a:defRPr sz="4000" b="1">
                <a:solidFill>
                  <a:schemeClr val="tx2"/>
                </a:solidFill>
                <a:effectLst>
                  <a:outerShdw blurRad="38100" dist="38100" dir="2700000" algn="tl">
                    <a:srgbClr val="000000">
                      <a:alpha val="43137"/>
                    </a:srgbClr>
                  </a:outerShdw>
                </a:effectLst>
                <a:latin typeface="+mj-ea"/>
                <a:ea typeface="+mj-ea"/>
              </a:defRPr>
            </a:lvl1pPr>
          </a:lstStyle>
          <a:p>
            <a:r>
              <a:rPr lang="zh-CN" altLang="en-US">
                <a:latin typeface="+mj-lt"/>
                <a:cs typeface="+mj-cs"/>
              </a:rPr>
              <a:t>大会主题</a:t>
            </a:r>
            <a:endParaRPr lang="zh-CN" altLang="en-US">
              <a:latin typeface="+mj-lt"/>
              <a:cs typeface="+mj-cs"/>
            </a:endParaRPr>
          </a:p>
        </p:txBody>
      </p:sp>
      <p:sp>
        <p:nvSpPr>
          <p:cNvPr id="5" name="文本框 4"/>
          <p:cNvSpPr txBox="1"/>
          <p:nvPr>
            <p:custDataLst>
              <p:tags r:id="rId4"/>
            </p:custDataLst>
          </p:nvPr>
        </p:nvSpPr>
        <p:spPr>
          <a:xfrm>
            <a:off x="6181595" y="2104911"/>
            <a:ext cx="5400601" cy="3943912"/>
          </a:xfrm>
          <a:prstGeom prst="rect">
            <a:avLst/>
          </a:prstGeom>
        </p:spPr>
        <p:txBody>
          <a:bodyPr wrap="square">
            <a:normAutofit fontScale="90000"/>
          </a:bodyPr>
          <a:lstStyle>
            <a:defPPr>
              <a:defRPr lang="zh-CN"/>
            </a:defPPr>
            <a:lvl1pPr algn="just" eaLnBrk="1" hangingPunct="1">
              <a:lnSpc>
                <a:spcPts val="2400"/>
              </a:lnSpc>
              <a:defRPr sz="2000">
                <a:solidFill>
                  <a:schemeClr val="tx1">
                    <a:lumMod val="75000"/>
                    <a:lumOff val="25000"/>
                  </a:schemeClr>
                </a:solidFill>
                <a:latin typeface="+mn-ea"/>
                <a:ea typeface="+mn-ea"/>
              </a:defRPr>
            </a:lvl1pPr>
          </a:lstStyle>
          <a:p>
            <a:pPr>
              <a:lnSpc>
                <a:spcPct val="200000"/>
              </a:lnSpc>
            </a:pPr>
            <a:r>
              <a:rPr lang="en-US" altLang="zh-CN" dirty="0">
                <a:latin typeface="+mn-lt"/>
              </a:rPr>
              <a:t>           </a:t>
            </a:r>
            <a:r>
              <a:rPr lang="zh-CN" altLang="en-US" sz="2800" b="1" dirty="0">
                <a:solidFill>
                  <a:schemeClr val="tx1"/>
                </a:solidFill>
                <a:latin typeface="+mn-lt"/>
              </a:rPr>
              <a:t>不忘初心，牢记使命，高举中国特色社会主义伟大旗帜，决胜全面建成小康社会，夺取新时代中国特色社会主义伟大 胜利，为实现中华民族伟大复兴的中国梦不懈奋斗。</a:t>
            </a:r>
            <a:endParaRPr lang="zh-CN" altLang="en-US" sz="2800" b="1" dirty="0">
              <a:solidFill>
                <a:schemeClr val="tx1"/>
              </a:solidFill>
              <a:latin typeface="+mn-lt"/>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advClick="0" advTm="0">
        <p14:prism dir="u" isInverted="1"/>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custDataLst>
              <p:tags r:id="rId1"/>
            </p:custDataLst>
          </p:nvPr>
        </p:nvSpPr>
        <p:spPr>
          <a:xfrm>
            <a:off x="4643175" y="2332801"/>
            <a:ext cx="5791199" cy="544613"/>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normAutofit/>
          </a:bodyPr>
          <a:lstStyle>
            <a:defPPr>
              <a:defRPr lang="zh-CN"/>
            </a:defPPr>
            <a:lvl1pPr marL="0" marR="0" indent="0" defTabSz="914400" eaLnBrk="1" latinLnBrk="0" hangingPunct="1">
              <a:lnSpc>
                <a:spcPct val="100000"/>
              </a:lnSpc>
              <a:buClrTx/>
              <a:buSzTx/>
              <a:buFont typeface="Arial" panose="020B0604020202020204" pitchFamily="34" charset="0"/>
              <a:buNone/>
              <a:defRPr kumimoji="0" sz="1800" b="0" i="0" u="none" strike="noStrike" cap="none" normalizeH="0" baseline="0">
                <a:ln>
                  <a:noFill/>
                </a:ln>
                <a:solidFill>
                  <a:schemeClr val="bg1"/>
                </a:solidFill>
                <a:effectLst/>
              </a:defRPr>
            </a:lvl1pPr>
          </a:lstStyle>
          <a:p>
            <a:r>
              <a:rPr lang="zh-CN" altLang="en-US" sz="2400" dirty="0">
                <a:latin typeface="+mn-lt"/>
                <a:ea typeface="+mn-ea"/>
              </a:rPr>
              <a:t>中国特色社会主义进入新时代</a:t>
            </a:r>
            <a:endParaRPr lang="zh-CN" altLang="en-US" sz="2400" dirty="0">
              <a:latin typeface="+mn-lt"/>
              <a:ea typeface="+mn-ea"/>
            </a:endParaRPr>
          </a:p>
        </p:txBody>
      </p:sp>
      <p:sp>
        <p:nvSpPr>
          <p:cNvPr id="13" name="文本框 12"/>
          <p:cNvSpPr txBox="1"/>
          <p:nvPr>
            <p:custDataLst>
              <p:tags r:id="rId2"/>
            </p:custDataLst>
          </p:nvPr>
        </p:nvSpPr>
        <p:spPr>
          <a:xfrm>
            <a:off x="4019735" y="2332801"/>
            <a:ext cx="608400" cy="544613"/>
          </a:xfrm>
          <a:prstGeom prst="rect">
            <a:avLst/>
          </a:prstGeom>
          <a:noFill/>
        </p:spPr>
        <p:txBody>
          <a:bodyPr wrap="square" rtlCol="0" anchor="ctr" anchorCtr="0">
            <a:normAutofit/>
          </a:bodyPr>
          <a:lstStyle/>
          <a:p>
            <a:pPr algn="ctr"/>
            <a:r>
              <a:rPr lang="en-US" altLang="zh-CN" sz="2800" dirty="0">
                <a:latin typeface="+mn-lt"/>
                <a:ea typeface="+mn-ea"/>
              </a:rPr>
              <a:t>01</a:t>
            </a:r>
            <a:endParaRPr lang="zh-CN" altLang="en-US" sz="2800" dirty="0">
              <a:latin typeface="+mn-lt"/>
              <a:ea typeface="+mn-ea"/>
            </a:endParaRPr>
          </a:p>
        </p:txBody>
      </p:sp>
      <p:sp>
        <p:nvSpPr>
          <p:cNvPr id="29" name="文本框 28"/>
          <p:cNvSpPr txBox="1"/>
          <p:nvPr>
            <p:custDataLst>
              <p:tags r:id="rId3"/>
            </p:custDataLst>
          </p:nvPr>
        </p:nvSpPr>
        <p:spPr>
          <a:xfrm>
            <a:off x="4627880" y="4102100"/>
            <a:ext cx="5791200" cy="94043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normAutofit fontScale="80000"/>
          </a:bodyPr>
          <a:lstStyle>
            <a:defPPr>
              <a:defRPr lang="zh-CN"/>
            </a:defPPr>
            <a:lvl1pPr marL="0" marR="0" indent="0" defTabSz="914400" eaLnBrk="1" latinLnBrk="0" hangingPunct="1">
              <a:lnSpc>
                <a:spcPct val="100000"/>
              </a:lnSpc>
              <a:buClrTx/>
              <a:buSzTx/>
              <a:buFont typeface="Arial" panose="020B0604020202020204" pitchFamily="34" charset="0"/>
              <a:buNone/>
              <a:defRPr kumimoji="0" sz="1800" b="0" i="0" u="none" strike="noStrike" cap="none" normalizeH="0" baseline="0">
                <a:ln>
                  <a:noFill/>
                </a:ln>
                <a:solidFill>
                  <a:schemeClr val="bg1"/>
                </a:solidFill>
                <a:effectLst/>
              </a:defRPr>
            </a:lvl1pPr>
          </a:lstStyle>
          <a:p>
            <a:r>
              <a:rPr lang="zh-CN" altLang="en-US" sz="2400" dirty="0">
                <a:latin typeface="+mn-lt"/>
                <a:ea typeface="+mn-ea"/>
              </a:rPr>
              <a:t>我国社会主要矛盾已经转换化为人民日益增长的美好生活需要和不平衡不充分的发展之间的矛盾。</a:t>
            </a:r>
            <a:endParaRPr lang="zh-CN" altLang="en-US" sz="2400" dirty="0">
              <a:latin typeface="+mn-lt"/>
              <a:ea typeface="+mn-ea"/>
            </a:endParaRPr>
          </a:p>
        </p:txBody>
      </p:sp>
      <p:sp>
        <p:nvSpPr>
          <p:cNvPr id="30" name="文本框 29"/>
          <p:cNvSpPr txBox="1"/>
          <p:nvPr>
            <p:custDataLst>
              <p:tags r:id="rId4"/>
            </p:custDataLst>
          </p:nvPr>
        </p:nvSpPr>
        <p:spPr>
          <a:xfrm>
            <a:off x="4019735" y="4299382"/>
            <a:ext cx="608400" cy="544613"/>
          </a:xfrm>
          <a:prstGeom prst="rect">
            <a:avLst/>
          </a:prstGeom>
          <a:noFill/>
        </p:spPr>
        <p:txBody>
          <a:bodyPr wrap="square" rtlCol="0" anchor="ctr" anchorCtr="0">
            <a:normAutofit/>
          </a:bodyPr>
          <a:lstStyle/>
          <a:p>
            <a:pPr algn="ctr"/>
            <a:r>
              <a:rPr lang="en-US" altLang="zh-CN" sz="2800" dirty="0">
                <a:latin typeface="+mn-lt"/>
                <a:ea typeface="+mn-ea"/>
              </a:rPr>
              <a:t>02</a:t>
            </a:r>
            <a:endParaRPr lang="zh-CN" altLang="en-US" sz="2800" dirty="0">
              <a:latin typeface="+mn-lt"/>
              <a:ea typeface="+mn-ea"/>
            </a:endParaRPr>
          </a:p>
        </p:txBody>
      </p:sp>
      <p:sp>
        <p:nvSpPr>
          <p:cNvPr id="2" name="文本框 1"/>
          <p:cNvSpPr txBox="1"/>
          <p:nvPr>
            <p:custDataLst>
              <p:tags r:id="rId5"/>
            </p:custDataLst>
          </p:nvPr>
        </p:nvSpPr>
        <p:spPr>
          <a:xfrm>
            <a:off x="1161415" y="836295"/>
            <a:ext cx="2697480" cy="760095"/>
          </a:xfrm>
          <a:prstGeom prst="rect">
            <a:avLst/>
          </a:prstGeom>
          <a:noFill/>
          <a:ln>
            <a:noFill/>
          </a:ln>
        </p:spPr>
        <p:txBody>
          <a:bodyPr wrap="square" lIns="90000" tIns="46800" rIns="90000" bIns="46800" rtlCol="0" anchor="ctr" anchorCtr="0">
            <a:normAutofit fontScale="60000"/>
          </a:bodyPr>
          <a:lstStyle>
            <a:defPPr>
              <a:defRPr lang="zh-CN"/>
            </a:defPPr>
            <a:lvl1pPr algn="ctr">
              <a:defRPr sz="4800" b="1">
                <a:latin typeface="+mj-ea"/>
                <a:ea typeface="+mj-ea"/>
              </a:defRPr>
            </a:lvl1pPr>
          </a:lstStyle>
          <a:p>
            <a:r>
              <a:rPr lang="zh-CN" altLang="en-US">
                <a:latin typeface="+mj-lt"/>
                <a:cs typeface="+mj-cs"/>
              </a:rPr>
              <a:t>两个重大判断  </a:t>
            </a:r>
            <a:endParaRPr lang="zh-CN" altLang="en-US">
              <a:latin typeface="+mj-lt"/>
              <a:cs typeface="+mj-cs"/>
            </a:endParaRPr>
          </a:p>
        </p:txBody>
      </p:sp>
      <p:grpSp>
        <p:nvGrpSpPr>
          <p:cNvPr id="7" name="组合 6"/>
          <p:cNvGrpSpPr/>
          <p:nvPr>
            <p:custDataLst>
              <p:tags r:id="rId6"/>
            </p:custDataLst>
          </p:nvPr>
        </p:nvGrpSpPr>
        <p:grpSpPr>
          <a:xfrm>
            <a:off x="3615871" y="2361037"/>
            <a:ext cx="317501" cy="488140"/>
            <a:chOff x="3128962" y="3339513"/>
            <a:chExt cx="317501" cy="488140"/>
          </a:xfrm>
        </p:grpSpPr>
        <p:sp>
          <p:nvSpPr>
            <p:cNvPr id="8" name="Freeform 5"/>
            <p:cNvSpPr/>
            <p:nvPr>
              <p:custDataLst>
                <p:tags r:id="rId7"/>
              </p:custDataLst>
            </p:nvPr>
          </p:nvSpPr>
          <p:spPr bwMode="auto">
            <a:xfrm>
              <a:off x="3128962" y="3339513"/>
              <a:ext cx="317501" cy="488140"/>
            </a:xfrm>
            <a:custGeom>
              <a:avLst/>
              <a:gdLst>
                <a:gd name="T0" fmla="*/ 454 w 454"/>
                <a:gd name="T1" fmla="*/ 0 h 698"/>
                <a:gd name="T2" fmla="*/ 454 w 454"/>
                <a:gd name="T3" fmla="*/ 698 h 698"/>
                <a:gd name="T4" fmla="*/ 0 w 454"/>
                <a:gd name="T5" fmla="*/ 698 h 698"/>
                <a:gd name="T6" fmla="*/ 454 w 454"/>
                <a:gd name="T7" fmla="*/ 0 h 698"/>
              </a:gdLst>
              <a:ahLst/>
              <a:cxnLst>
                <a:cxn ang="0">
                  <a:pos x="T0" y="T1"/>
                </a:cxn>
                <a:cxn ang="0">
                  <a:pos x="T2" y="T3"/>
                </a:cxn>
                <a:cxn ang="0">
                  <a:pos x="T4" y="T5"/>
                </a:cxn>
                <a:cxn ang="0">
                  <a:pos x="T6" y="T7"/>
                </a:cxn>
              </a:cxnLst>
              <a:rect l="0" t="0" r="r" b="b"/>
              <a:pathLst>
                <a:path w="454" h="698">
                  <a:moveTo>
                    <a:pt x="454" y="0"/>
                  </a:moveTo>
                  <a:lnTo>
                    <a:pt x="454" y="698"/>
                  </a:lnTo>
                  <a:lnTo>
                    <a:pt x="0" y="698"/>
                  </a:lnTo>
                  <a:lnTo>
                    <a:pt x="454" y="0"/>
                  </a:lnTo>
                  <a:close/>
                </a:path>
              </a:pathLst>
            </a:custGeom>
            <a:solidFill>
              <a:schemeClr val="bg2"/>
            </a:solidFill>
            <a:ln>
              <a:noFill/>
            </a:ln>
          </p:spPr>
          <p:txBody>
            <a:bodyPr vert="horz" wrap="square" lIns="91440" tIns="45720" rIns="91440" bIns="45720" numCol="1" anchor="t" anchorCtr="0" compatLnSpc="1"/>
            <a:lstStyle/>
            <a:p>
              <a:endParaRPr lang="zh-CN" altLang="en-US">
                <a:latin typeface="+mn-lt"/>
                <a:ea typeface="+mn-ea"/>
              </a:endParaRPr>
            </a:p>
          </p:txBody>
        </p:sp>
        <p:sp>
          <p:nvSpPr>
            <p:cNvPr id="9" name="Freeform 6"/>
            <p:cNvSpPr/>
            <p:nvPr>
              <p:custDataLst>
                <p:tags r:id="rId8"/>
              </p:custDataLst>
            </p:nvPr>
          </p:nvSpPr>
          <p:spPr bwMode="auto">
            <a:xfrm>
              <a:off x="3207287" y="3461197"/>
              <a:ext cx="239175" cy="366455"/>
            </a:xfrm>
            <a:custGeom>
              <a:avLst/>
              <a:gdLst>
                <a:gd name="T0" fmla="*/ 342 w 342"/>
                <a:gd name="T1" fmla="*/ 0 h 524"/>
                <a:gd name="T2" fmla="*/ 342 w 342"/>
                <a:gd name="T3" fmla="*/ 524 h 524"/>
                <a:gd name="T4" fmla="*/ 0 w 342"/>
                <a:gd name="T5" fmla="*/ 524 h 524"/>
                <a:gd name="T6" fmla="*/ 342 w 342"/>
                <a:gd name="T7" fmla="*/ 0 h 524"/>
              </a:gdLst>
              <a:ahLst/>
              <a:cxnLst>
                <a:cxn ang="0">
                  <a:pos x="T0" y="T1"/>
                </a:cxn>
                <a:cxn ang="0">
                  <a:pos x="T2" y="T3"/>
                </a:cxn>
                <a:cxn ang="0">
                  <a:pos x="T4" y="T5"/>
                </a:cxn>
                <a:cxn ang="0">
                  <a:pos x="T6" y="T7"/>
                </a:cxn>
              </a:cxnLst>
              <a:rect l="0" t="0" r="r" b="b"/>
              <a:pathLst>
                <a:path w="342" h="524">
                  <a:moveTo>
                    <a:pt x="342" y="0"/>
                  </a:moveTo>
                  <a:lnTo>
                    <a:pt x="342" y="524"/>
                  </a:lnTo>
                  <a:lnTo>
                    <a:pt x="0" y="524"/>
                  </a:lnTo>
                  <a:lnTo>
                    <a:pt x="342" y="0"/>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mn-lt"/>
                <a:ea typeface="+mn-ea"/>
              </a:endParaRPr>
            </a:p>
          </p:txBody>
        </p:sp>
      </p:grpSp>
      <p:grpSp>
        <p:nvGrpSpPr>
          <p:cNvPr id="10" name="组合 9"/>
          <p:cNvGrpSpPr/>
          <p:nvPr>
            <p:custDataLst>
              <p:tags r:id="rId9"/>
            </p:custDataLst>
          </p:nvPr>
        </p:nvGrpSpPr>
        <p:grpSpPr>
          <a:xfrm>
            <a:off x="3615871" y="4327618"/>
            <a:ext cx="317501" cy="488140"/>
            <a:chOff x="3128962" y="3339513"/>
            <a:chExt cx="317501" cy="488140"/>
          </a:xfrm>
        </p:grpSpPr>
        <p:sp>
          <p:nvSpPr>
            <p:cNvPr id="12" name="Freeform 5"/>
            <p:cNvSpPr/>
            <p:nvPr>
              <p:custDataLst>
                <p:tags r:id="rId10"/>
              </p:custDataLst>
            </p:nvPr>
          </p:nvSpPr>
          <p:spPr bwMode="auto">
            <a:xfrm>
              <a:off x="3128962" y="3339513"/>
              <a:ext cx="317501" cy="488140"/>
            </a:xfrm>
            <a:custGeom>
              <a:avLst/>
              <a:gdLst>
                <a:gd name="T0" fmla="*/ 454 w 454"/>
                <a:gd name="T1" fmla="*/ 0 h 698"/>
                <a:gd name="T2" fmla="*/ 454 w 454"/>
                <a:gd name="T3" fmla="*/ 698 h 698"/>
                <a:gd name="T4" fmla="*/ 0 w 454"/>
                <a:gd name="T5" fmla="*/ 698 h 698"/>
                <a:gd name="T6" fmla="*/ 454 w 454"/>
                <a:gd name="T7" fmla="*/ 0 h 698"/>
              </a:gdLst>
              <a:ahLst/>
              <a:cxnLst>
                <a:cxn ang="0">
                  <a:pos x="T0" y="T1"/>
                </a:cxn>
                <a:cxn ang="0">
                  <a:pos x="T2" y="T3"/>
                </a:cxn>
                <a:cxn ang="0">
                  <a:pos x="T4" y="T5"/>
                </a:cxn>
                <a:cxn ang="0">
                  <a:pos x="T6" y="T7"/>
                </a:cxn>
              </a:cxnLst>
              <a:rect l="0" t="0" r="r" b="b"/>
              <a:pathLst>
                <a:path w="454" h="698">
                  <a:moveTo>
                    <a:pt x="454" y="0"/>
                  </a:moveTo>
                  <a:lnTo>
                    <a:pt x="454" y="698"/>
                  </a:lnTo>
                  <a:lnTo>
                    <a:pt x="0" y="698"/>
                  </a:lnTo>
                  <a:lnTo>
                    <a:pt x="454" y="0"/>
                  </a:lnTo>
                  <a:close/>
                </a:path>
              </a:pathLst>
            </a:custGeom>
            <a:solidFill>
              <a:schemeClr val="bg2"/>
            </a:solidFill>
            <a:ln>
              <a:noFill/>
            </a:ln>
          </p:spPr>
          <p:txBody>
            <a:bodyPr vert="horz" wrap="square" lIns="91440" tIns="45720" rIns="91440" bIns="45720" numCol="1" anchor="t" anchorCtr="0" compatLnSpc="1"/>
            <a:lstStyle/>
            <a:p>
              <a:endParaRPr lang="zh-CN" altLang="en-US">
                <a:latin typeface="+mn-lt"/>
                <a:ea typeface="+mn-ea"/>
              </a:endParaRPr>
            </a:p>
          </p:txBody>
        </p:sp>
        <p:sp>
          <p:nvSpPr>
            <p:cNvPr id="14" name="Freeform 6"/>
            <p:cNvSpPr/>
            <p:nvPr>
              <p:custDataLst>
                <p:tags r:id="rId11"/>
              </p:custDataLst>
            </p:nvPr>
          </p:nvSpPr>
          <p:spPr bwMode="auto">
            <a:xfrm>
              <a:off x="3207287" y="3461197"/>
              <a:ext cx="239175" cy="366455"/>
            </a:xfrm>
            <a:custGeom>
              <a:avLst/>
              <a:gdLst>
                <a:gd name="T0" fmla="*/ 342 w 342"/>
                <a:gd name="T1" fmla="*/ 0 h 524"/>
                <a:gd name="T2" fmla="*/ 342 w 342"/>
                <a:gd name="T3" fmla="*/ 524 h 524"/>
                <a:gd name="T4" fmla="*/ 0 w 342"/>
                <a:gd name="T5" fmla="*/ 524 h 524"/>
                <a:gd name="T6" fmla="*/ 342 w 342"/>
                <a:gd name="T7" fmla="*/ 0 h 524"/>
              </a:gdLst>
              <a:ahLst/>
              <a:cxnLst>
                <a:cxn ang="0">
                  <a:pos x="T0" y="T1"/>
                </a:cxn>
                <a:cxn ang="0">
                  <a:pos x="T2" y="T3"/>
                </a:cxn>
                <a:cxn ang="0">
                  <a:pos x="T4" y="T5"/>
                </a:cxn>
                <a:cxn ang="0">
                  <a:pos x="T6" y="T7"/>
                </a:cxn>
              </a:cxnLst>
              <a:rect l="0" t="0" r="r" b="b"/>
              <a:pathLst>
                <a:path w="342" h="524">
                  <a:moveTo>
                    <a:pt x="342" y="0"/>
                  </a:moveTo>
                  <a:lnTo>
                    <a:pt x="342" y="524"/>
                  </a:lnTo>
                  <a:lnTo>
                    <a:pt x="0" y="524"/>
                  </a:lnTo>
                  <a:lnTo>
                    <a:pt x="342" y="0"/>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mn-lt"/>
                <a:ea typeface="+mn-ea"/>
              </a:endParaRPr>
            </a:p>
          </p:txBody>
        </p:sp>
      </p:grpSp>
    </p:spTree>
    <p:custDataLst>
      <p:tags r:id="rId1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p:cNvCxnSpPr/>
          <p:nvPr>
            <p:custDataLst>
              <p:tags r:id="rId1"/>
            </p:custDataLst>
          </p:nvPr>
        </p:nvCxnSpPr>
        <p:spPr>
          <a:xfrm>
            <a:off x="493395" y="3293110"/>
            <a:ext cx="11321413" cy="63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2"/>
            </p:custDataLst>
          </p:nvPr>
        </p:nvSpPr>
        <p:spPr>
          <a:xfrm>
            <a:off x="493394" y="1473200"/>
            <a:ext cx="11321415" cy="1703245"/>
          </a:xfrm>
          <a:prstGeom prst="rect">
            <a:avLst/>
          </a:prstGeom>
        </p:spPr>
        <p:txBody>
          <a:bodyPr vert="horz" lIns="91440" tIns="45720" rIns="91440" bIns="45720" rtlCol="0" anchor="b">
            <a:normAutofit/>
          </a:bodyPr>
          <a:lstStyle>
            <a:defPPr>
              <a:defRPr lang="zh-CN"/>
            </a:defPPr>
            <a:lvl1pPr lvl="0">
              <a:lnSpc>
                <a:spcPct val="90000"/>
              </a:lnSpc>
              <a:spcBef>
                <a:spcPct val="0"/>
              </a:spcBef>
              <a:buNone/>
              <a:defRPr sz="4800">
                <a:solidFill>
                  <a:srgbClr val="00B0F0"/>
                </a:solidFill>
                <a:latin typeface="+mj-lt"/>
                <a:ea typeface="+mj-ea"/>
                <a:cs typeface="+mj-cs"/>
              </a:defRPr>
            </a:lvl1pPr>
          </a:lstStyle>
          <a:p>
            <a:r>
              <a:rPr lang="zh-CN" altLang="en-US" b="1" dirty="0">
                <a:solidFill>
                  <a:schemeClr val="tx2"/>
                </a:solidFill>
                <a:effectLst>
                  <a:outerShdw blurRad="38100" dist="38100" dir="2700000" algn="tl">
                    <a:srgbClr val="000000">
                      <a:alpha val="43137"/>
                    </a:srgbClr>
                  </a:outerShdw>
                </a:effectLst>
              </a:rPr>
              <a:t>新的奋斗目标</a:t>
            </a:r>
            <a:endParaRPr lang="zh-CN" altLang="en-US" b="1" dirty="0">
              <a:solidFill>
                <a:schemeClr val="tx2"/>
              </a:solidFill>
              <a:effectLst>
                <a:outerShdw blurRad="38100" dist="38100" dir="2700000" algn="tl">
                  <a:srgbClr val="000000">
                    <a:alpha val="43137"/>
                  </a:srgbClr>
                </a:outerShdw>
              </a:effectLst>
            </a:endParaRPr>
          </a:p>
        </p:txBody>
      </p:sp>
      <p:sp>
        <p:nvSpPr>
          <p:cNvPr id="3" name="文本框 2"/>
          <p:cNvSpPr txBox="1"/>
          <p:nvPr>
            <p:custDataLst>
              <p:tags r:id="rId3"/>
            </p:custDataLst>
          </p:nvPr>
        </p:nvSpPr>
        <p:spPr>
          <a:xfrm>
            <a:off x="493393" y="3426000"/>
            <a:ext cx="11321415" cy="1069800"/>
          </a:xfrm>
          <a:prstGeom prst="rect">
            <a:avLst/>
          </a:prstGeom>
        </p:spPr>
        <p:txBody>
          <a:bodyPr vert="horz" lIns="91440" tIns="45720" rIns="91440" bIns="45720" rtlCol="0">
            <a:normAutofit/>
          </a:bodyPr>
          <a:lstStyle>
            <a:defPPr>
              <a:defRPr lang="zh-CN"/>
            </a:defPPr>
            <a:lvl1pPr marR="0" lvl="0" indent="0" eaLnBrk="0" fontAlgn="base" hangingPunct="0">
              <a:lnSpc>
                <a:spcPct val="100000"/>
              </a:lnSpc>
              <a:spcBef>
                <a:spcPct val="0"/>
              </a:spcBef>
              <a:spcAft>
                <a:spcPct val="0"/>
              </a:spcAft>
              <a:buClrTx/>
              <a:buSzTx/>
              <a:buFont typeface="Arial" panose="020B0604020202020204" pitchFamily="34" charset="0"/>
              <a:buNone/>
              <a:defRPr kumimoji="0" sz="3600" b="0" i="0" u="none" strike="noStrike" cap="none" spc="0" normalizeH="0" baseline="0">
                <a:ln>
                  <a:noFill/>
                </a:ln>
                <a:effectLst/>
                <a:uLnTx/>
                <a:uFillTx/>
                <a:latin typeface="Calibri" panose="020F0502020204030204" charset="0"/>
                <a:ea typeface="微软雅黑" panose="020B0503020204020204"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dirty="0">
                <a:ln/>
                <a:solidFill>
                  <a:schemeClr val="tx1"/>
                </a:solidFill>
                <a:effectLst>
                  <a:outerShdw blurRad="38100" dist="19050" dir="2700000" algn="tl" rotWithShape="0">
                    <a:schemeClr val="dk1">
                      <a:alpha val="40000"/>
                    </a:schemeClr>
                  </a:outerShdw>
                </a:effectLst>
                <a:latin typeface="+mn-lt"/>
                <a:ea typeface="+mn-ea"/>
              </a:rPr>
              <a:t>从全面建成小康社会到全面建成社会主义现代化强国</a:t>
            </a:r>
            <a:endParaRPr lang="zh-CN" altLang="en-US" dirty="0">
              <a:ln/>
              <a:solidFill>
                <a:schemeClr val="tx1"/>
              </a:solidFill>
              <a:effectLst>
                <a:outerShdw blurRad="38100" dist="19050" dir="2700000" algn="tl" rotWithShape="0">
                  <a:schemeClr val="dk1">
                    <a:alpha val="40000"/>
                  </a:schemeClr>
                </a:outerShdw>
              </a:effectLst>
              <a:latin typeface="+mn-lt"/>
              <a:ea typeface="+mn-ea"/>
            </a:endParaRPr>
          </a:p>
        </p:txBody>
      </p:sp>
    </p:spTree>
    <p:custDataLst>
      <p:tags r:id="rId4"/>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Rectangle 8"/>
          <p:cNvSpPr>
            <a:spLocks noChangeArrowheads="1"/>
          </p:cNvSpPr>
          <p:nvPr>
            <p:custDataLst>
              <p:tags r:id="rId1"/>
            </p:custDataLst>
          </p:nvPr>
        </p:nvSpPr>
        <p:spPr bwMode="auto">
          <a:xfrm>
            <a:off x="6392422" y="3208470"/>
            <a:ext cx="2755386" cy="756738"/>
          </a:xfrm>
          <a:prstGeom prst="rect">
            <a:avLst/>
          </a:prstGeom>
          <a:solidFill>
            <a:schemeClr val="accent1">
              <a:lumMod val="75000"/>
            </a:schemeClr>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defRPr>
            </a:lvl9pPr>
          </a:lstStyle>
          <a:p>
            <a:pPr eaLnBrk="1" hangingPunct="1">
              <a:lnSpc>
                <a:spcPct val="100000"/>
              </a:lnSpc>
              <a:spcBef>
                <a:spcPct val="0"/>
              </a:spcBef>
              <a:buFontTx/>
              <a:buNone/>
              <a:defRPr/>
            </a:pPr>
            <a:endParaRPr lang="zh-CN" altLang="en-US" sz="1800">
              <a:latin typeface="+mn-lt"/>
              <a:ea typeface="+mn-ea"/>
            </a:endParaRPr>
          </a:p>
        </p:txBody>
      </p:sp>
      <p:sp>
        <p:nvSpPr>
          <p:cNvPr id="29703" name="Rectangle 9"/>
          <p:cNvSpPr>
            <a:spLocks noChangeArrowheads="1"/>
          </p:cNvSpPr>
          <p:nvPr>
            <p:custDataLst>
              <p:tags r:id="rId2"/>
            </p:custDataLst>
          </p:nvPr>
        </p:nvSpPr>
        <p:spPr bwMode="auto">
          <a:xfrm>
            <a:off x="11161358" y="3797963"/>
            <a:ext cx="1046517" cy="16724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Light" panose="020F03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Light" panose="020F03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Light" panose="020F03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9pPr>
          </a:lstStyle>
          <a:p>
            <a:pPr eaLnBrk="1" hangingPunct="1">
              <a:lnSpc>
                <a:spcPct val="100000"/>
              </a:lnSpc>
              <a:spcBef>
                <a:spcPct val="0"/>
              </a:spcBef>
              <a:buFontTx/>
              <a:buNone/>
            </a:pPr>
            <a:endParaRPr lang="zh-CN" altLang="en-US" sz="1800">
              <a:latin typeface="+mn-lt"/>
              <a:ea typeface="+mn-ea"/>
            </a:endParaRPr>
          </a:p>
        </p:txBody>
      </p:sp>
      <p:sp>
        <p:nvSpPr>
          <p:cNvPr id="29704" name="Freeform 10"/>
          <p:cNvSpPr/>
          <p:nvPr>
            <p:custDataLst>
              <p:tags r:id="rId3"/>
            </p:custDataLst>
          </p:nvPr>
        </p:nvSpPr>
        <p:spPr bwMode="auto">
          <a:xfrm>
            <a:off x="9147807" y="3208470"/>
            <a:ext cx="2013551" cy="756738"/>
          </a:xfrm>
          <a:custGeom>
            <a:avLst/>
            <a:gdLst>
              <a:gd name="T0" fmla="*/ 0 w 1216"/>
              <a:gd name="T1" fmla="*/ 0 h 457"/>
              <a:gd name="T2" fmla="*/ 2147483646 w 1216"/>
              <a:gd name="T3" fmla="*/ 2147483646 h 457"/>
              <a:gd name="T4" fmla="*/ 2147483646 w 1216"/>
              <a:gd name="T5" fmla="*/ 2147483646 h 457"/>
              <a:gd name="T6" fmla="*/ 0 w 1216"/>
              <a:gd name="T7" fmla="*/ 2147483646 h 457"/>
              <a:gd name="T8" fmla="*/ 0 w 1216"/>
              <a:gd name="T9" fmla="*/ 0 h 4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6" h="457">
                <a:moveTo>
                  <a:pt x="0" y="0"/>
                </a:moveTo>
                <a:lnTo>
                  <a:pt x="1216" y="356"/>
                </a:lnTo>
                <a:lnTo>
                  <a:pt x="1216" y="457"/>
                </a:lnTo>
                <a:lnTo>
                  <a:pt x="0" y="457"/>
                </a:lnTo>
                <a:lnTo>
                  <a:pt x="0" y="0"/>
                </a:lnTo>
                <a:close/>
              </a:path>
            </a:pathLst>
          </a:custGeom>
          <a:solidFill>
            <a:schemeClr val="accent3"/>
          </a:solidFill>
          <a:ln>
            <a:noFill/>
          </a:ln>
        </p:spPr>
        <p:txBody>
          <a:bodyPr/>
          <a:lstStyle/>
          <a:p>
            <a:pPr>
              <a:defRPr/>
            </a:pPr>
            <a:endParaRPr lang="zh-CN" altLang="en-US">
              <a:latin typeface="+mn-lt"/>
              <a:ea typeface="+mn-ea"/>
            </a:endParaRPr>
          </a:p>
        </p:txBody>
      </p:sp>
      <p:sp>
        <p:nvSpPr>
          <p:cNvPr id="29708" name="Rectangle 14"/>
          <p:cNvSpPr>
            <a:spLocks noChangeArrowheads="1"/>
          </p:cNvSpPr>
          <p:nvPr>
            <p:custDataLst>
              <p:tags r:id="rId4"/>
            </p:custDataLst>
          </p:nvPr>
        </p:nvSpPr>
        <p:spPr bwMode="auto">
          <a:xfrm>
            <a:off x="6392422" y="4233460"/>
            <a:ext cx="2755386" cy="7567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Light" panose="020F03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Light" panose="020F03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Light" panose="020F03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9pPr>
          </a:lstStyle>
          <a:p>
            <a:pPr eaLnBrk="1" hangingPunct="1">
              <a:lnSpc>
                <a:spcPct val="100000"/>
              </a:lnSpc>
              <a:spcBef>
                <a:spcPct val="0"/>
              </a:spcBef>
              <a:buFontTx/>
              <a:buNone/>
            </a:pPr>
            <a:endParaRPr lang="zh-CN" altLang="en-US" sz="1800">
              <a:latin typeface="+mn-lt"/>
              <a:ea typeface="+mn-ea"/>
            </a:endParaRPr>
          </a:p>
        </p:txBody>
      </p:sp>
      <p:sp>
        <p:nvSpPr>
          <p:cNvPr id="29709" name="Rectangle 15"/>
          <p:cNvSpPr>
            <a:spLocks noChangeArrowheads="1"/>
          </p:cNvSpPr>
          <p:nvPr>
            <p:custDataLst>
              <p:tags r:id="rId5"/>
            </p:custDataLst>
          </p:nvPr>
        </p:nvSpPr>
        <p:spPr bwMode="auto">
          <a:xfrm>
            <a:off x="11161358" y="4233460"/>
            <a:ext cx="1046517" cy="16724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Light" panose="020F03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Light" panose="020F03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Light" panose="020F03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9pPr>
          </a:lstStyle>
          <a:p>
            <a:pPr eaLnBrk="1" hangingPunct="1">
              <a:lnSpc>
                <a:spcPct val="100000"/>
              </a:lnSpc>
              <a:spcBef>
                <a:spcPct val="0"/>
              </a:spcBef>
              <a:buFontTx/>
              <a:buNone/>
            </a:pPr>
            <a:endParaRPr lang="zh-CN" altLang="en-US" sz="1800">
              <a:latin typeface="+mn-lt"/>
              <a:ea typeface="+mn-ea"/>
            </a:endParaRPr>
          </a:p>
        </p:txBody>
      </p:sp>
      <p:sp>
        <p:nvSpPr>
          <p:cNvPr id="29710" name="Freeform 16"/>
          <p:cNvSpPr/>
          <p:nvPr>
            <p:custDataLst>
              <p:tags r:id="rId6"/>
            </p:custDataLst>
          </p:nvPr>
        </p:nvSpPr>
        <p:spPr bwMode="auto">
          <a:xfrm>
            <a:off x="9147807" y="4233460"/>
            <a:ext cx="2013551" cy="756737"/>
          </a:xfrm>
          <a:custGeom>
            <a:avLst/>
            <a:gdLst>
              <a:gd name="T0" fmla="*/ 0 w 1216"/>
              <a:gd name="T1" fmla="*/ 2147483646 h 457"/>
              <a:gd name="T2" fmla="*/ 2147483646 w 1216"/>
              <a:gd name="T3" fmla="*/ 2147483646 h 457"/>
              <a:gd name="T4" fmla="*/ 2147483646 w 1216"/>
              <a:gd name="T5" fmla="*/ 0 h 457"/>
              <a:gd name="T6" fmla="*/ 0 w 1216"/>
              <a:gd name="T7" fmla="*/ 0 h 457"/>
              <a:gd name="T8" fmla="*/ 0 w 1216"/>
              <a:gd name="T9" fmla="*/ 2147483646 h 4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6" h="457">
                <a:moveTo>
                  <a:pt x="0" y="457"/>
                </a:moveTo>
                <a:lnTo>
                  <a:pt x="1216" y="101"/>
                </a:lnTo>
                <a:lnTo>
                  <a:pt x="1216" y="0"/>
                </a:lnTo>
                <a:lnTo>
                  <a:pt x="0" y="0"/>
                </a:lnTo>
                <a:lnTo>
                  <a:pt x="0" y="457"/>
                </a:lnTo>
                <a:close/>
              </a:path>
            </a:pathLst>
          </a:custGeom>
          <a:solidFill>
            <a:schemeClr val="accent3"/>
          </a:solidFill>
          <a:ln>
            <a:noFill/>
          </a:ln>
        </p:spPr>
        <p:txBody>
          <a:bodyPr/>
          <a:lstStyle/>
          <a:p>
            <a:pPr>
              <a:defRPr/>
            </a:pPr>
            <a:endParaRPr lang="zh-CN" altLang="en-US">
              <a:latin typeface="+mn-lt"/>
              <a:ea typeface="+mn-ea"/>
            </a:endParaRPr>
          </a:p>
        </p:txBody>
      </p:sp>
      <p:sp>
        <p:nvSpPr>
          <p:cNvPr id="20" name="KSO_Shape"/>
          <p:cNvSpPr/>
          <p:nvPr>
            <p:custDataLst>
              <p:tags r:id="rId7"/>
            </p:custDataLst>
          </p:nvPr>
        </p:nvSpPr>
        <p:spPr>
          <a:xfrm>
            <a:off x="6645772" y="3446916"/>
            <a:ext cx="382508" cy="276533"/>
          </a:xfrm>
          <a:custGeom>
            <a:avLst/>
            <a:gdLst>
              <a:gd name="connsiteX0" fmla="*/ 880442 w 1224136"/>
              <a:gd name="connsiteY0" fmla="*/ 361080 h 883138"/>
              <a:gd name="connsiteX1" fmla="*/ 1006456 w 1224136"/>
              <a:gd name="connsiteY1" fmla="*/ 487094 h 883138"/>
              <a:gd name="connsiteX2" fmla="*/ 880442 w 1224136"/>
              <a:gd name="connsiteY2" fmla="*/ 613108 h 883138"/>
              <a:gd name="connsiteX3" fmla="*/ 754428 w 1224136"/>
              <a:gd name="connsiteY3" fmla="*/ 487094 h 883138"/>
              <a:gd name="connsiteX4" fmla="*/ 880442 w 1224136"/>
              <a:gd name="connsiteY4" fmla="*/ 361080 h 883138"/>
              <a:gd name="connsiteX5" fmla="*/ 880442 w 1224136"/>
              <a:gd name="connsiteY5" fmla="*/ 235066 h 883138"/>
              <a:gd name="connsiteX6" fmla="*/ 628414 w 1224136"/>
              <a:gd name="connsiteY6" fmla="*/ 487094 h 883138"/>
              <a:gd name="connsiteX7" fmla="*/ 880442 w 1224136"/>
              <a:gd name="connsiteY7" fmla="*/ 739122 h 883138"/>
              <a:gd name="connsiteX8" fmla="*/ 1132470 w 1224136"/>
              <a:gd name="connsiteY8" fmla="*/ 487094 h 883138"/>
              <a:gd name="connsiteX9" fmla="*/ 880442 w 1224136"/>
              <a:gd name="connsiteY9" fmla="*/ 235066 h 883138"/>
              <a:gd name="connsiteX10" fmla="*/ 132017 w 1224136"/>
              <a:gd name="connsiteY10" fmla="*/ 91050 h 883138"/>
              <a:gd name="connsiteX11" fmla="*/ 1092119 w 1224136"/>
              <a:gd name="connsiteY11" fmla="*/ 91050 h 883138"/>
              <a:gd name="connsiteX12" fmla="*/ 1224136 w 1224136"/>
              <a:gd name="connsiteY12" fmla="*/ 223067 h 883138"/>
              <a:gd name="connsiteX13" fmla="*/ 1224136 w 1224136"/>
              <a:gd name="connsiteY13" fmla="*/ 751121 h 883138"/>
              <a:gd name="connsiteX14" fmla="*/ 1092119 w 1224136"/>
              <a:gd name="connsiteY14" fmla="*/ 883138 h 883138"/>
              <a:gd name="connsiteX15" fmla="*/ 132017 w 1224136"/>
              <a:gd name="connsiteY15" fmla="*/ 883138 h 883138"/>
              <a:gd name="connsiteX16" fmla="*/ 0 w 1224136"/>
              <a:gd name="connsiteY16" fmla="*/ 751121 h 883138"/>
              <a:gd name="connsiteX17" fmla="*/ 0 w 1224136"/>
              <a:gd name="connsiteY17" fmla="*/ 223067 h 883138"/>
              <a:gd name="connsiteX18" fmla="*/ 132017 w 1224136"/>
              <a:gd name="connsiteY18" fmla="*/ 91050 h 883138"/>
              <a:gd name="connsiteX19" fmla="*/ 156016 w 1224136"/>
              <a:gd name="connsiteY19" fmla="*/ 0 h 883138"/>
              <a:gd name="connsiteX20" fmla="*/ 348040 w 1224136"/>
              <a:gd name="connsiteY20" fmla="*/ 0 h 883138"/>
              <a:gd name="connsiteX21" fmla="*/ 360040 w 1224136"/>
              <a:gd name="connsiteY21" fmla="*/ 12000 h 883138"/>
              <a:gd name="connsiteX22" fmla="*/ 360040 w 1224136"/>
              <a:gd name="connsiteY22" fmla="*/ 60000 h 883138"/>
              <a:gd name="connsiteX23" fmla="*/ 348040 w 1224136"/>
              <a:gd name="connsiteY23" fmla="*/ 72000 h 883138"/>
              <a:gd name="connsiteX24" fmla="*/ 156016 w 1224136"/>
              <a:gd name="connsiteY24" fmla="*/ 72000 h 883138"/>
              <a:gd name="connsiteX25" fmla="*/ 144016 w 1224136"/>
              <a:gd name="connsiteY25" fmla="*/ 60000 h 883138"/>
              <a:gd name="connsiteX26" fmla="*/ 144016 w 1224136"/>
              <a:gd name="connsiteY26" fmla="*/ 12000 h 883138"/>
              <a:gd name="connsiteX27" fmla="*/ 156016 w 1224136"/>
              <a:gd name="connsiteY27" fmla="*/ 0 h 88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24136" h="883138">
                <a:moveTo>
                  <a:pt x="880442" y="361080"/>
                </a:moveTo>
                <a:cubicBezTo>
                  <a:pt x="950038" y="361080"/>
                  <a:pt x="1006456" y="417498"/>
                  <a:pt x="1006456" y="487094"/>
                </a:cubicBezTo>
                <a:cubicBezTo>
                  <a:pt x="1006456" y="556690"/>
                  <a:pt x="950038" y="613108"/>
                  <a:pt x="880442" y="613108"/>
                </a:cubicBezTo>
                <a:cubicBezTo>
                  <a:pt x="810846" y="613108"/>
                  <a:pt x="754428" y="556690"/>
                  <a:pt x="754428" y="487094"/>
                </a:cubicBezTo>
                <a:cubicBezTo>
                  <a:pt x="754428" y="417498"/>
                  <a:pt x="810846" y="361080"/>
                  <a:pt x="880442" y="361080"/>
                </a:cubicBezTo>
                <a:close/>
                <a:moveTo>
                  <a:pt x="880442" y="235066"/>
                </a:moveTo>
                <a:cubicBezTo>
                  <a:pt x="741251" y="235066"/>
                  <a:pt x="628414" y="347903"/>
                  <a:pt x="628414" y="487094"/>
                </a:cubicBezTo>
                <a:cubicBezTo>
                  <a:pt x="628414" y="626285"/>
                  <a:pt x="741251" y="739122"/>
                  <a:pt x="880442" y="739122"/>
                </a:cubicBezTo>
                <a:cubicBezTo>
                  <a:pt x="1019633" y="739122"/>
                  <a:pt x="1132470" y="626285"/>
                  <a:pt x="1132470" y="487094"/>
                </a:cubicBezTo>
                <a:cubicBezTo>
                  <a:pt x="1132470" y="347903"/>
                  <a:pt x="1019633" y="235066"/>
                  <a:pt x="880442" y="235066"/>
                </a:cubicBezTo>
                <a:close/>
                <a:moveTo>
                  <a:pt x="132017" y="91050"/>
                </a:moveTo>
                <a:lnTo>
                  <a:pt x="1092119" y="91050"/>
                </a:lnTo>
                <a:cubicBezTo>
                  <a:pt x="1165030" y="91050"/>
                  <a:pt x="1224136" y="150156"/>
                  <a:pt x="1224136" y="223067"/>
                </a:cubicBezTo>
                <a:lnTo>
                  <a:pt x="1224136" y="751121"/>
                </a:lnTo>
                <a:cubicBezTo>
                  <a:pt x="1224136" y="824032"/>
                  <a:pt x="1165030" y="883138"/>
                  <a:pt x="1092119" y="883138"/>
                </a:cubicBezTo>
                <a:lnTo>
                  <a:pt x="132017" y="883138"/>
                </a:lnTo>
                <a:cubicBezTo>
                  <a:pt x="59106" y="883138"/>
                  <a:pt x="0" y="824032"/>
                  <a:pt x="0" y="751121"/>
                </a:cubicBezTo>
                <a:lnTo>
                  <a:pt x="0" y="223067"/>
                </a:lnTo>
                <a:cubicBezTo>
                  <a:pt x="0" y="150156"/>
                  <a:pt x="59106" y="91050"/>
                  <a:pt x="132017" y="91050"/>
                </a:cubicBezTo>
                <a:close/>
                <a:moveTo>
                  <a:pt x="156016" y="0"/>
                </a:moveTo>
                <a:lnTo>
                  <a:pt x="348040" y="0"/>
                </a:lnTo>
                <a:cubicBezTo>
                  <a:pt x="354667" y="0"/>
                  <a:pt x="360040" y="5373"/>
                  <a:pt x="360040" y="12000"/>
                </a:cubicBezTo>
                <a:lnTo>
                  <a:pt x="360040" y="60000"/>
                </a:lnTo>
                <a:cubicBezTo>
                  <a:pt x="360040" y="66627"/>
                  <a:pt x="354667" y="72000"/>
                  <a:pt x="348040" y="72000"/>
                </a:cubicBezTo>
                <a:lnTo>
                  <a:pt x="156016" y="72000"/>
                </a:lnTo>
                <a:cubicBezTo>
                  <a:pt x="149389" y="72000"/>
                  <a:pt x="144016" y="66627"/>
                  <a:pt x="144016" y="60000"/>
                </a:cubicBezTo>
                <a:lnTo>
                  <a:pt x="144016" y="12000"/>
                </a:lnTo>
                <a:cubicBezTo>
                  <a:pt x="144016" y="5373"/>
                  <a:pt x="149389" y="0"/>
                  <a:pt x="15601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9717" name="KSO_Shape"/>
          <p:cNvSpPr/>
          <p:nvPr>
            <p:custDataLst>
              <p:tags r:id="rId8"/>
            </p:custDataLst>
          </p:nvPr>
        </p:nvSpPr>
        <p:spPr bwMode="auto">
          <a:xfrm>
            <a:off x="6624245" y="4404016"/>
            <a:ext cx="425562" cy="415627"/>
          </a:xfrm>
          <a:custGeom>
            <a:avLst/>
            <a:gdLst>
              <a:gd name="T0" fmla="*/ 2147483646 w 99"/>
              <a:gd name="T1" fmla="*/ 2147483646 h 97"/>
              <a:gd name="T2" fmla="*/ 2147483646 w 99"/>
              <a:gd name="T3" fmla="*/ 2147483646 h 97"/>
              <a:gd name="T4" fmla="*/ 2147483646 w 99"/>
              <a:gd name="T5" fmla="*/ 2147483646 h 97"/>
              <a:gd name="T6" fmla="*/ 2147483646 w 99"/>
              <a:gd name="T7" fmla="*/ 2147483646 h 97"/>
              <a:gd name="T8" fmla="*/ 2147483646 w 99"/>
              <a:gd name="T9" fmla="*/ 2147483646 h 97"/>
              <a:gd name="T10" fmla="*/ 2147483646 w 99"/>
              <a:gd name="T11" fmla="*/ 2147483646 h 97"/>
              <a:gd name="T12" fmla="*/ 2147483646 w 99"/>
              <a:gd name="T13" fmla="*/ 2147483646 h 97"/>
              <a:gd name="T14" fmla="*/ 2147483646 w 99"/>
              <a:gd name="T15" fmla="*/ 2147483646 h 97"/>
              <a:gd name="T16" fmla="*/ 2147483646 w 99"/>
              <a:gd name="T17" fmla="*/ 2147483646 h 97"/>
              <a:gd name="T18" fmla="*/ 2147483646 w 99"/>
              <a:gd name="T19" fmla="*/ 2147483646 h 97"/>
              <a:gd name="T20" fmla="*/ 2147483646 w 99"/>
              <a:gd name="T21" fmla="*/ 2147483646 h 97"/>
              <a:gd name="T22" fmla="*/ 2147483646 w 99"/>
              <a:gd name="T23" fmla="*/ 2147483646 h 97"/>
              <a:gd name="T24" fmla="*/ 2147483646 w 99"/>
              <a:gd name="T25" fmla="*/ 2147483646 h 97"/>
              <a:gd name="T26" fmla="*/ 2147483646 w 99"/>
              <a:gd name="T27" fmla="*/ 2147483646 h 97"/>
              <a:gd name="T28" fmla="*/ 2147483646 w 99"/>
              <a:gd name="T29" fmla="*/ 2147483646 h 97"/>
              <a:gd name="T30" fmla="*/ 0 w 99"/>
              <a:gd name="T31" fmla="*/ 2147483646 h 97"/>
              <a:gd name="T32" fmla="*/ 2147483646 w 99"/>
              <a:gd name="T33" fmla="*/ 2147483646 h 97"/>
              <a:gd name="T34" fmla="*/ 2147483646 w 99"/>
              <a:gd name="T35" fmla="*/ 2147483646 h 97"/>
              <a:gd name="T36" fmla="*/ 2147483646 w 99"/>
              <a:gd name="T37" fmla="*/ 0 h 97"/>
              <a:gd name="T38" fmla="*/ 2147483646 w 99"/>
              <a:gd name="T39" fmla="*/ 2147483646 h 97"/>
              <a:gd name="T40" fmla="*/ 2147483646 w 99"/>
              <a:gd name="T41" fmla="*/ 2147483646 h 97"/>
              <a:gd name="T42" fmla="*/ 2147483646 w 99"/>
              <a:gd name="T43" fmla="*/ 2147483646 h 97"/>
              <a:gd name="T44" fmla="*/ 2147483646 w 99"/>
              <a:gd name="T45" fmla="*/ 2147483646 h 97"/>
              <a:gd name="T46" fmla="*/ 2147483646 w 99"/>
              <a:gd name="T47" fmla="*/ 2147483646 h 97"/>
              <a:gd name="T48" fmla="*/ 2147483646 w 99"/>
              <a:gd name="T49" fmla="*/ 2147483646 h 97"/>
              <a:gd name="T50" fmla="*/ 2147483646 w 99"/>
              <a:gd name="T51" fmla="*/ 2147483646 h 97"/>
              <a:gd name="T52" fmla="*/ 2147483646 w 99"/>
              <a:gd name="T53" fmla="*/ 2147483646 h 97"/>
              <a:gd name="T54" fmla="*/ 2147483646 w 99"/>
              <a:gd name="T55" fmla="*/ 2147483646 h 97"/>
              <a:gd name="T56" fmla="*/ 2147483646 w 99"/>
              <a:gd name="T57" fmla="*/ 2147483646 h 97"/>
              <a:gd name="T58" fmla="*/ 2147483646 w 99"/>
              <a:gd name="T59" fmla="*/ 2147483646 h 97"/>
              <a:gd name="T60" fmla="*/ 2147483646 w 99"/>
              <a:gd name="T61" fmla="*/ 2147483646 h 97"/>
              <a:gd name="T62" fmla="*/ 2147483646 w 99"/>
              <a:gd name="T63" fmla="*/ 2147483646 h 97"/>
              <a:gd name="T64" fmla="*/ 2147483646 w 99"/>
              <a:gd name="T65" fmla="*/ 2147483646 h 97"/>
              <a:gd name="T66" fmla="*/ 2147483646 w 99"/>
              <a:gd name="T67" fmla="*/ 2147483646 h 97"/>
              <a:gd name="T68" fmla="*/ 2147483646 w 99"/>
              <a:gd name="T69" fmla="*/ 2147483646 h 97"/>
              <a:gd name="T70" fmla="*/ 2147483646 w 99"/>
              <a:gd name="T71" fmla="*/ 2147483646 h 97"/>
              <a:gd name="T72" fmla="*/ 2147483646 w 99"/>
              <a:gd name="T73" fmla="*/ 2147483646 h 97"/>
              <a:gd name="T74" fmla="*/ 2147483646 w 99"/>
              <a:gd name="T75" fmla="*/ 2147483646 h 97"/>
              <a:gd name="T76" fmla="*/ 2147483646 w 99"/>
              <a:gd name="T77" fmla="*/ 2147483646 h 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9" h="97">
                <a:moveTo>
                  <a:pt x="31" y="1"/>
                </a:moveTo>
                <a:cubicBezTo>
                  <a:pt x="50" y="21"/>
                  <a:pt x="50" y="21"/>
                  <a:pt x="50" y="21"/>
                </a:cubicBezTo>
                <a:cubicBezTo>
                  <a:pt x="50" y="21"/>
                  <a:pt x="50" y="22"/>
                  <a:pt x="50" y="23"/>
                </a:cubicBezTo>
                <a:cubicBezTo>
                  <a:pt x="50" y="28"/>
                  <a:pt x="48" y="33"/>
                  <a:pt x="44" y="37"/>
                </a:cubicBezTo>
                <a:cubicBezTo>
                  <a:pt x="37" y="30"/>
                  <a:pt x="37" y="30"/>
                  <a:pt x="37" y="30"/>
                </a:cubicBezTo>
                <a:cubicBezTo>
                  <a:pt x="38" y="27"/>
                  <a:pt x="36" y="23"/>
                  <a:pt x="34" y="20"/>
                </a:cubicBezTo>
                <a:cubicBezTo>
                  <a:pt x="31" y="17"/>
                  <a:pt x="27" y="16"/>
                  <a:pt x="24" y="16"/>
                </a:cubicBezTo>
                <a:cubicBezTo>
                  <a:pt x="17" y="9"/>
                  <a:pt x="17" y="9"/>
                  <a:pt x="17" y="9"/>
                </a:cubicBezTo>
                <a:cubicBezTo>
                  <a:pt x="21" y="6"/>
                  <a:pt x="25" y="3"/>
                  <a:pt x="31" y="1"/>
                </a:cubicBezTo>
                <a:close/>
                <a:moveTo>
                  <a:pt x="23" y="21"/>
                </a:moveTo>
                <a:cubicBezTo>
                  <a:pt x="21" y="23"/>
                  <a:pt x="21" y="27"/>
                  <a:pt x="24" y="30"/>
                </a:cubicBezTo>
                <a:cubicBezTo>
                  <a:pt x="27" y="32"/>
                  <a:pt x="31" y="33"/>
                  <a:pt x="33" y="31"/>
                </a:cubicBezTo>
                <a:cubicBezTo>
                  <a:pt x="35" y="29"/>
                  <a:pt x="34" y="25"/>
                  <a:pt x="32" y="22"/>
                </a:cubicBezTo>
                <a:cubicBezTo>
                  <a:pt x="29" y="19"/>
                  <a:pt x="25" y="18"/>
                  <a:pt x="23" y="21"/>
                </a:cubicBezTo>
                <a:close/>
                <a:moveTo>
                  <a:pt x="2" y="35"/>
                </a:moveTo>
                <a:cubicBezTo>
                  <a:pt x="1" y="36"/>
                  <a:pt x="1" y="38"/>
                  <a:pt x="0" y="40"/>
                </a:cubicBezTo>
                <a:cubicBezTo>
                  <a:pt x="48" y="88"/>
                  <a:pt x="48" y="88"/>
                  <a:pt x="48" y="88"/>
                </a:cubicBezTo>
                <a:cubicBezTo>
                  <a:pt x="70" y="97"/>
                  <a:pt x="99" y="72"/>
                  <a:pt x="89" y="47"/>
                </a:cubicBezTo>
                <a:cubicBezTo>
                  <a:pt x="42" y="0"/>
                  <a:pt x="42" y="0"/>
                  <a:pt x="42" y="0"/>
                </a:cubicBezTo>
                <a:cubicBezTo>
                  <a:pt x="40" y="0"/>
                  <a:pt x="38" y="0"/>
                  <a:pt x="37" y="1"/>
                </a:cubicBezTo>
                <a:cubicBezTo>
                  <a:pt x="53" y="18"/>
                  <a:pt x="53" y="18"/>
                  <a:pt x="53" y="18"/>
                </a:cubicBezTo>
                <a:cubicBezTo>
                  <a:pt x="54" y="19"/>
                  <a:pt x="54" y="19"/>
                  <a:pt x="54" y="19"/>
                </a:cubicBezTo>
                <a:cubicBezTo>
                  <a:pt x="54" y="20"/>
                  <a:pt x="54" y="20"/>
                  <a:pt x="54" y="20"/>
                </a:cubicBezTo>
                <a:cubicBezTo>
                  <a:pt x="54" y="21"/>
                  <a:pt x="54" y="22"/>
                  <a:pt x="54" y="24"/>
                </a:cubicBezTo>
                <a:cubicBezTo>
                  <a:pt x="54" y="31"/>
                  <a:pt x="50" y="38"/>
                  <a:pt x="44" y="44"/>
                </a:cubicBezTo>
                <a:cubicBezTo>
                  <a:pt x="39" y="49"/>
                  <a:pt x="32" y="52"/>
                  <a:pt x="25" y="53"/>
                </a:cubicBezTo>
                <a:cubicBezTo>
                  <a:pt x="24" y="53"/>
                  <a:pt x="22" y="53"/>
                  <a:pt x="21" y="53"/>
                </a:cubicBezTo>
                <a:cubicBezTo>
                  <a:pt x="20" y="53"/>
                  <a:pt x="20" y="53"/>
                  <a:pt x="20" y="53"/>
                </a:cubicBezTo>
                <a:cubicBezTo>
                  <a:pt x="19" y="52"/>
                  <a:pt x="19" y="52"/>
                  <a:pt x="19" y="52"/>
                </a:cubicBezTo>
                <a:cubicBezTo>
                  <a:pt x="2" y="35"/>
                  <a:pt x="2" y="35"/>
                  <a:pt x="2" y="35"/>
                </a:cubicBezTo>
                <a:close/>
                <a:moveTo>
                  <a:pt x="12" y="14"/>
                </a:moveTo>
                <a:cubicBezTo>
                  <a:pt x="8" y="18"/>
                  <a:pt x="5" y="23"/>
                  <a:pt x="3" y="28"/>
                </a:cubicBezTo>
                <a:cubicBezTo>
                  <a:pt x="23" y="48"/>
                  <a:pt x="23" y="48"/>
                  <a:pt x="23" y="48"/>
                </a:cubicBezTo>
                <a:cubicBezTo>
                  <a:pt x="23" y="48"/>
                  <a:pt x="24" y="48"/>
                  <a:pt x="24" y="48"/>
                </a:cubicBezTo>
                <a:cubicBezTo>
                  <a:pt x="29" y="48"/>
                  <a:pt x="35" y="46"/>
                  <a:pt x="39" y="42"/>
                </a:cubicBezTo>
                <a:cubicBezTo>
                  <a:pt x="32" y="35"/>
                  <a:pt x="32" y="35"/>
                  <a:pt x="32" y="35"/>
                </a:cubicBezTo>
                <a:cubicBezTo>
                  <a:pt x="29" y="36"/>
                  <a:pt x="25" y="34"/>
                  <a:pt x="22" y="31"/>
                </a:cubicBezTo>
                <a:cubicBezTo>
                  <a:pt x="19" y="28"/>
                  <a:pt x="18" y="24"/>
                  <a:pt x="18" y="21"/>
                </a:cubicBezTo>
                <a:lnTo>
                  <a:pt x="12" y="14"/>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mn-lt"/>
              <a:ea typeface="+mn-ea"/>
            </a:endParaRPr>
          </a:p>
        </p:txBody>
      </p:sp>
      <p:sp>
        <p:nvSpPr>
          <p:cNvPr id="13" name="文本框 12"/>
          <p:cNvSpPr txBox="1"/>
          <p:nvPr>
            <p:custDataLst>
              <p:tags r:id="rId9"/>
            </p:custDataLst>
          </p:nvPr>
        </p:nvSpPr>
        <p:spPr>
          <a:xfrm>
            <a:off x="7183591" y="4255097"/>
            <a:ext cx="1952636" cy="713463"/>
          </a:xfrm>
          <a:prstGeom prst="rect">
            <a:avLst/>
          </a:prstGeom>
          <a:noFill/>
        </p:spPr>
        <p:txBody>
          <a:bodyPr anchor="ctr" anchorCtr="0">
            <a:normAutofit/>
          </a:bodyPr>
          <a:lstStyle>
            <a:defPPr>
              <a:defRPr lang="zh-CN"/>
            </a:defPPr>
            <a:lvl1pPr algn="ctr" eaLnBrk="1" fontAlgn="auto" hangingPunct="1">
              <a:spcBef>
                <a:spcPts val="0"/>
              </a:spcBef>
              <a:spcAft>
                <a:spcPts val="0"/>
              </a:spcAft>
              <a:defRPr>
                <a:solidFill>
                  <a:schemeClr val="bg1"/>
                </a:solidFill>
                <a:latin typeface="+mj-lt"/>
                <a:ea typeface="+mn-ea"/>
              </a:defRPr>
            </a:lvl1pPr>
          </a:lstStyle>
          <a:p>
            <a:r>
              <a:rPr lang="zh-CN" altLang="en-US" sz="2000" dirty="0">
                <a:latin typeface="+mn-lt"/>
              </a:rPr>
              <a:t>第二阶段</a:t>
            </a:r>
            <a:endParaRPr lang="zh-CN" altLang="en-US" sz="2000" dirty="0">
              <a:latin typeface="+mn-lt"/>
            </a:endParaRPr>
          </a:p>
        </p:txBody>
      </p:sp>
      <p:sp>
        <p:nvSpPr>
          <p:cNvPr id="14" name="文本框 13"/>
          <p:cNvSpPr txBox="1"/>
          <p:nvPr>
            <p:custDataLst>
              <p:tags r:id="rId10"/>
            </p:custDataLst>
          </p:nvPr>
        </p:nvSpPr>
        <p:spPr>
          <a:xfrm>
            <a:off x="7183591" y="3228451"/>
            <a:ext cx="1952636" cy="713463"/>
          </a:xfrm>
          <a:prstGeom prst="rect">
            <a:avLst/>
          </a:prstGeom>
          <a:noFill/>
        </p:spPr>
        <p:txBody>
          <a:bodyPr anchor="ctr" anchorCtr="0">
            <a:normAutofit/>
          </a:bodyPr>
          <a:lstStyle>
            <a:defPPr>
              <a:defRPr lang="zh-CN"/>
            </a:defPPr>
            <a:lvl1pPr algn="ctr" eaLnBrk="1" fontAlgn="auto" hangingPunct="1">
              <a:spcBef>
                <a:spcPts val="0"/>
              </a:spcBef>
              <a:spcAft>
                <a:spcPts val="0"/>
              </a:spcAft>
              <a:defRPr>
                <a:solidFill>
                  <a:schemeClr val="bg1"/>
                </a:solidFill>
                <a:latin typeface="+mj-lt"/>
                <a:ea typeface="+mn-ea"/>
              </a:defRPr>
            </a:lvl1pPr>
          </a:lstStyle>
          <a:p>
            <a:r>
              <a:rPr lang="zh-CN" altLang="en-US" sz="2000" dirty="0">
                <a:latin typeface="+mn-lt"/>
              </a:rPr>
              <a:t>第一阶段</a:t>
            </a:r>
            <a:endParaRPr lang="zh-CN" altLang="en-US" sz="2000" dirty="0">
              <a:latin typeface="+mn-lt"/>
            </a:endParaRPr>
          </a:p>
        </p:txBody>
      </p:sp>
      <p:sp>
        <p:nvSpPr>
          <p:cNvPr id="21" name="文本框 20"/>
          <p:cNvSpPr txBox="1"/>
          <p:nvPr>
            <p:custDataLst>
              <p:tags r:id="rId11"/>
            </p:custDataLst>
          </p:nvPr>
        </p:nvSpPr>
        <p:spPr>
          <a:xfrm>
            <a:off x="751205" y="80318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eaLnBrk="1" fontAlgn="auto" hangingPunct="1">
              <a:lnSpc>
                <a:spcPct val="90000"/>
              </a:lnSpc>
              <a:spcAft>
                <a:spcPts val="0"/>
              </a:spcAft>
              <a:defRPr sz="4400" cap="all">
                <a:solidFill>
                  <a:schemeClr val="accent3"/>
                </a:solidFill>
                <a:latin typeface="+mj-lt"/>
                <a:ea typeface="+mj-ea"/>
                <a:cs typeface="+mj-cs"/>
              </a:defRPr>
            </a:lvl1pPr>
            <a:lvl2pPr>
              <a:lnSpc>
                <a:spcPct val="90000"/>
              </a:lnSpc>
              <a:defRPr sz="4400">
                <a:latin typeface="Calibri Light" panose="020F0302020204030204" pitchFamily="34" charset="0"/>
              </a:defRPr>
            </a:lvl2pPr>
            <a:lvl3pPr>
              <a:lnSpc>
                <a:spcPct val="90000"/>
              </a:lnSpc>
              <a:defRPr sz="4400">
                <a:latin typeface="Calibri Light" panose="020F0302020204030204" pitchFamily="34" charset="0"/>
              </a:defRPr>
            </a:lvl3pPr>
            <a:lvl4pPr>
              <a:lnSpc>
                <a:spcPct val="90000"/>
              </a:lnSpc>
              <a:defRPr sz="4400">
                <a:latin typeface="Calibri Light" panose="020F0302020204030204" pitchFamily="34" charset="0"/>
              </a:defRPr>
            </a:lvl4pPr>
            <a:lvl5pPr>
              <a:lnSpc>
                <a:spcPct val="90000"/>
              </a:lnSpc>
              <a:defRPr sz="4400">
                <a:latin typeface="Calibri Light" panose="020F0302020204030204" pitchFamily="34" charset="0"/>
              </a:defRPr>
            </a:lvl5pPr>
            <a:lvl6pPr marL="457200" fontAlgn="base">
              <a:lnSpc>
                <a:spcPct val="90000"/>
              </a:lnSpc>
              <a:spcBef>
                <a:spcPct val="0"/>
              </a:spcBef>
              <a:spcAft>
                <a:spcPct val="0"/>
              </a:spcAft>
              <a:defRPr sz="4400"/>
            </a:lvl6pPr>
            <a:lvl7pPr marL="914400" fontAlgn="base">
              <a:lnSpc>
                <a:spcPct val="90000"/>
              </a:lnSpc>
              <a:spcBef>
                <a:spcPct val="0"/>
              </a:spcBef>
              <a:spcAft>
                <a:spcPct val="0"/>
              </a:spcAft>
              <a:defRPr sz="4400"/>
            </a:lvl7pPr>
            <a:lvl8pPr marL="1371600" fontAlgn="base">
              <a:lnSpc>
                <a:spcPct val="90000"/>
              </a:lnSpc>
              <a:spcBef>
                <a:spcPct val="0"/>
              </a:spcBef>
              <a:spcAft>
                <a:spcPct val="0"/>
              </a:spcAft>
              <a:defRPr sz="4400"/>
            </a:lvl8pPr>
            <a:lvl9pPr marL="1828800" fontAlgn="base">
              <a:lnSpc>
                <a:spcPct val="90000"/>
              </a:lnSpc>
              <a:spcBef>
                <a:spcPct val="0"/>
              </a:spcBef>
              <a:spcAft>
                <a:spcPct val="0"/>
              </a:spcAft>
              <a:defRPr sz="4400"/>
            </a:lvl9pPr>
          </a:lstStyle>
          <a:p>
            <a:r>
              <a:rPr lang="zh-CN" altLang="en-US" dirty="0">
                <a:ln/>
                <a:solidFill>
                  <a:schemeClr val="tx1"/>
                </a:solidFill>
                <a:effectLst>
                  <a:outerShdw blurRad="38100" dist="19050" dir="2700000" algn="tl" rotWithShape="0">
                    <a:schemeClr val="dk1">
                      <a:alpha val="40000"/>
                    </a:schemeClr>
                  </a:outerShdw>
                </a:effectLst>
              </a:rPr>
              <a:t>两个阶段</a:t>
            </a:r>
            <a:endParaRPr lang="zh-CN" altLang="en-US" dirty="0">
              <a:ln/>
              <a:solidFill>
                <a:schemeClr val="tx1"/>
              </a:solidFill>
              <a:effectLst>
                <a:outerShdw blurRad="38100" dist="19050" dir="2700000" algn="tl" rotWithShape="0">
                  <a:schemeClr val="dk1">
                    <a:alpha val="40000"/>
                  </a:schemeClr>
                </a:outerShdw>
              </a:effectLst>
            </a:endParaRPr>
          </a:p>
        </p:txBody>
      </p:sp>
      <p:sp>
        <p:nvSpPr>
          <p:cNvPr id="18" name="文本框 17"/>
          <p:cNvSpPr txBox="1"/>
          <p:nvPr>
            <p:custDataLst>
              <p:tags r:id="rId12"/>
            </p:custDataLst>
          </p:nvPr>
        </p:nvSpPr>
        <p:spPr>
          <a:xfrm>
            <a:off x="866416" y="2654935"/>
            <a:ext cx="4479489" cy="1311458"/>
          </a:xfrm>
          <a:prstGeom prst="rect">
            <a:avLst/>
          </a:prstGeom>
        </p:spPr>
        <p:txBody>
          <a:bodyPr wrap="square" anchor="b" anchorCtr="0">
            <a:normAutofit/>
          </a:bodyPr>
          <a:lstStyle>
            <a:defPPr>
              <a:defRPr lang="zh-CN"/>
            </a:defPPr>
            <a:lvl1pPr eaLnBrk="1" fontAlgn="auto" hangingPunct="1">
              <a:spcBef>
                <a:spcPts val="0"/>
              </a:spcBef>
              <a:spcAft>
                <a:spcPts val="0"/>
              </a:spcAft>
              <a:defRPr sz="1600">
                <a:solidFill>
                  <a:schemeClr val="accent1">
                    <a:lumMod val="75000"/>
                  </a:schemeClr>
                </a:solidFill>
                <a:latin typeface="+mj-lt"/>
                <a:ea typeface="+mn-ea"/>
              </a:defRPr>
            </a:lvl1pPr>
          </a:lstStyle>
          <a:p>
            <a:r>
              <a:rPr lang="en-US" altLang="zh-CN" sz="2000" dirty="0">
                <a:ea typeface="+mj-ea"/>
                <a:cs typeface="+mj-cs"/>
              </a:rPr>
              <a:t>       </a:t>
            </a:r>
            <a:r>
              <a:rPr lang="zh-CN" altLang="en-US" sz="2000" dirty="0">
                <a:ea typeface="+mj-ea"/>
                <a:cs typeface="+mj-cs"/>
              </a:rPr>
              <a:t>从二〇二〇年到二〇三五年在全面建成小康社会的基础上，再奋斗十五年基本实现社会主义现代化。</a:t>
            </a:r>
            <a:endParaRPr lang="zh-CN" altLang="en-US" sz="2000" dirty="0">
              <a:ea typeface="+mj-ea"/>
              <a:cs typeface="+mj-cs"/>
            </a:endParaRPr>
          </a:p>
        </p:txBody>
      </p:sp>
      <p:sp>
        <p:nvSpPr>
          <p:cNvPr id="19" name="文本框 18"/>
          <p:cNvSpPr txBox="1"/>
          <p:nvPr>
            <p:custDataLst>
              <p:tags r:id="rId13"/>
            </p:custDataLst>
          </p:nvPr>
        </p:nvSpPr>
        <p:spPr>
          <a:xfrm>
            <a:off x="866416" y="3942548"/>
            <a:ext cx="4479489" cy="1280327"/>
          </a:xfrm>
          <a:prstGeom prst="rect">
            <a:avLst/>
          </a:prstGeom>
        </p:spPr>
        <p:txBody>
          <a:bodyPr wrap="square" anchor="b" anchorCtr="0">
            <a:normAutofit lnSpcReduction="10000"/>
          </a:bodyPr>
          <a:lstStyle>
            <a:defPPr>
              <a:defRPr lang="zh-CN"/>
            </a:defPPr>
            <a:lvl1pPr eaLnBrk="1" fontAlgn="auto" hangingPunct="1">
              <a:spcBef>
                <a:spcPts val="0"/>
              </a:spcBef>
              <a:spcAft>
                <a:spcPts val="0"/>
              </a:spcAft>
              <a:defRPr sz="1600">
                <a:solidFill>
                  <a:schemeClr val="accent1">
                    <a:lumMod val="75000"/>
                  </a:schemeClr>
                </a:solidFill>
                <a:latin typeface="+mj-lt"/>
                <a:ea typeface="+mn-ea"/>
              </a:defRPr>
            </a:lvl1pPr>
          </a:lstStyle>
          <a:p>
            <a:r>
              <a:rPr lang="zh-CN" altLang="en-US" sz="2000" dirty="0">
                <a:ea typeface="+mj-ea"/>
                <a:cs typeface="+mj-cs"/>
              </a:rPr>
              <a:t>从二〇三五年到本世纪中叶，在基本实现现代化的基础上，再奋斗十五年把我国建成富强民主文明和谐美丽的社会主义现代化强国。</a:t>
            </a:r>
            <a:endParaRPr lang="zh-CN" altLang="en-US" sz="2000" dirty="0">
              <a:ea typeface="+mj-ea"/>
              <a:cs typeface="+mj-cs"/>
            </a:endParaRPr>
          </a:p>
        </p:txBody>
      </p:sp>
    </p:spTree>
    <p:custDataLst>
      <p:tags r:id="rId14"/>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课堂练习</a:t>
            </a:r>
            <a:endParaRPr lang="zh-CN" altLang="en-US"/>
          </a:p>
        </p:txBody>
      </p:sp>
      <p:sp>
        <p:nvSpPr>
          <p:cNvPr id="3" name="内容占位符 2"/>
          <p:cNvSpPr>
            <a:spLocks noGrp="1"/>
          </p:cNvSpPr>
          <p:nvPr>
            <p:ph idx="1"/>
          </p:nvPr>
        </p:nvSpPr>
        <p:spPr>
          <a:xfrm>
            <a:off x="837565" y="1825625"/>
            <a:ext cx="11140440" cy="4351655"/>
          </a:xfrm>
        </p:spPr>
        <p:txBody>
          <a:bodyPr>
            <a:normAutofit fontScale="90000" lnSpcReduction="10000"/>
          </a:bodyPr>
          <a:p>
            <a:pPr marL="0" indent="0">
              <a:lnSpc>
                <a:spcPct val="160000"/>
              </a:lnSpc>
              <a:buNone/>
            </a:pPr>
            <a:r>
              <a:rPr lang="zh-CN" altLang="en-US">
                <a:solidFill>
                  <a:schemeClr val="tx1"/>
                </a:solidFill>
              </a:rPr>
              <a:t>一、单项选择题</a:t>
            </a:r>
            <a:endParaRPr lang="zh-CN" altLang="en-US">
              <a:solidFill>
                <a:schemeClr val="tx1"/>
              </a:solidFill>
            </a:endParaRPr>
          </a:p>
          <a:p>
            <a:pPr marL="0" indent="0">
              <a:lnSpc>
                <a:spcPct val="160000"/>
              </a:lnSpc>
              <a:buNone/>
            </a:pPr>
            <a:r>
              <a:rPr lang="zh-CN" altLang="en-US">
                <a:solidFill>
                  <a:schemeClr val="tx1"/>
                </a:solidFill>
              </a:rPr>
              <a:t>1．有学者指出“五四运动是第一场历史巨变的补课，又是第二次历史巨变的起点。这里“补课”“起点”的含义分别是(　　)</a:t>
            </a:r>
            <a:endParaRPr lang="zh-CN" altLang="en-US">
              <a:solidFill>
                <a:schemeClr val="tx1"/>
              </a:solidFill>
            </a:endParaRPr>
          </a:p>
          <a:p>
            <a:pPr marL="0" indent="0">
              <a:lnSpc>
                <a:spcPct val="160000"/>
              </a:lnSpc>
              <a:buNone/>
            </a:pPr>
            <a:r>
              <a:rPr lang="zh-CN" altLang="en-US">
                <a:solidFill>
                  <a:schemeClr val="tx1"/>
                </a:solidFill>
              </a:rPr>
              <a:t>A．明确反封建，实现各革命阶级的联合斗争         </a:t>
            </a:r>
            <a:endParaRPr lang="zh-CN" altLang="en-US">
              <a:solidFill>
                <a:schemeClr val="tx1"/>
              </a:solidFill>
            </a:endParaRPr>
          </a:p>
          <a:p>
            <a:pPr marL="0" indent="0">
              <a:lnSpc>
                <a:spcPct val="160000"/>
              </a:lnSpc>
              <a:buNone/>
            </a:pPr>
            <a:r>
              <a:rPr lang="zh-CN" altLang="en-US">
                <a:solidFill>
                  <a:schemeClr val="tx1"/>
                </a:solidFill>
              </a:rPr>
              <a:t>B．明确反对帝国主义，无产阶级登上历史舞台</a:t>
            </a:r>
            <a:endParaRPr lang="zh-CN" altLang="en-US">
              <a:solidFill>
                <a:schemeClr val="tx1"/>
              </a:solidFill>
            </a:endParaRPr>
          </a:p>
          <a:p>
            <a:pPr marL="0" indent="0">
              <a:lnSpc>
                <a:spcPct val="160000"/>
              </a:lnSpc>
              <a:buNone/>
            </a:pPr>
            <a:r>
              <a:rPr lang="zh-CN" altLang="en-US">
                <a:solidFill>
                  <a:schemeClr val="tx1"/>
                </a:solidFill>
              </a:rPr>
              <a:t>C．彻底反帝反封建，无产阶级政党开始领导革命     </a:t>
            </a:r>
            <a:endParaRPr lang="zh-CN" altLang="en-US">
              <a:solidFill>
                <a:schemeClr val="tx1"/>
              </a:solidFill>
            </a:endParaRPr>
          </a:p>
          <a:p>
            <a:pPr marL="0" indent="0">
              <a:lnSpc>
                <a:spcPct val="160000"/>
              </a:lnSpc>
              <a:buNone/>
            </a:pPr>
            <a:r>
              <a:rPr lang="zh-CN" altLang="en-US">
                <a:solidFill>
                  <a:schemeClr val="tx1"/>
                </a:solidFill>
              </a:rPr>
              <a:t>D．开始宣扬民主科学，大力宣传马克思主义</a:t>
            </a:r>
            <a:endParaRPr lang="zh-CN" altLang="en-US">
              <a:solidFill>
                <a:schemeClr val="tx1"/>
              </a:solidFill>
            </a:endParaRPr>
          </a:p>
        </p:txBody>
      </p:sp>
      <p:sp>
        <p:nvSpPr>
          <p:cNvPr id="4" name="TextBox 3"/>
          <p:cNvSpPr txBox="1"/>
          <p:nvPr/>
        </p:nvSpPr>
        <p:spPr>
          <a:xfrm>
            <a:off x="5012055" y="3060065"/>
            <a:ext cx="479425" cy="523875"/>
          </a:xfrm>
          <a:prstGeom prst="rect">
            <a:avLst/>
          </a:prstGeom>
          <a:noFill/>
          <a:ln w="9525">
            <a:noFill/>
          </a:ln>
        </p:spPr>
        <p:txBody>
          <a:bodyPr>
            <a:spAutoFit/>
          </a:bodyPr>
          <a:p>
            <a:pPr eaLnBrk="1" hangingPunct="1"/>
            <a:r>
              <a:rPr lang="en-US" altLang="zh-CN" sz="2800" b="1" dirty="0">
                <a:solidFill>
                  <a:srgbClr val="FF0000"/>
                </a:solidFill>
                <a:latin typeface="Calibri" panose="020F0502020204030204" charset="0"/>
                <a:ea typeface="微软雅黑" panose="020B0503020204020204" charset="-122"/>
              </a:rPr>
              <a:t>B</a:t>
            </a:r>
            <a:endParaRPr lang="zh-CN" altLang="zh-CN" sz="2800" b="1" dirty="0">
              <a:solidFill>
                <a:srgbClr val="FF0000"/>
              </a:solidFill>
              <a:latin typeface="Calibri" panose="020F0502020204030204" charset="0"/>
              <a:ea typeface="微软雅黑" panose="020B050302020402020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161144" y="836462"/>
            <a:ext cx="1952948" cy="760111"/>
          </a:xfrm>
          <a:prstGeom prst="rect">
            <a:avLst/>
          </a:prstGeom>
          <a:noFill/>
          <a:ln>
            <a:noFill/>
          </a:ln>
        </p:spPr>
        <p:txBody>
          <a:bodyPr wrap="square" lIns="90000" tIns="46800" rIns="90000" bIns="46800" rtlCol="0" anchor="ctr" anchorCtr="0">
            <a:normAutofit lnSpcReduction="20000"/>
          </a:bodyPr>
          <a:lstStyle>
            <a:defPPr>
              <a:defRPr lang="zh-CN"/>
            </a:defPPr>
            <a:lvl1pPr algn="ctr">
              <a:defRPr sz="4800" b="1">
                <a:latin typeface="+mj-ea"/>
                <a:ea typeface="+mj-ea"/>
              </a:defRPr>
            </a:lvl1pPr>
          </a:lstStyle>
          <a:p>
            <a:r>
              <a:rPr lang="zh-CN" altLang="en-US">
                <a:latin typeface="+mj-lt"/>
                <a:cs typeface="+mj-cs"/>
              </a:rPr>
              <a:t>目录</a:t>
            </a:r>
            <a:endParaRPr lang="zh-CN" altLang="en-US">
              <a:latin typeface="+mj-lt"/>
              <a:cs typeface="+mj-cs"/>
            </a:endParaRPr>
          </a:p>
        </p:txBody>
      </p:sp>
      <p:grpSp>
        <p:nvGrpSpPr>
          <p:cNvPr id="3" name="组合 2"/>
          <p:cNvGrpSpPr/>
          <p:nvPr>
            <p:custDataLst>
              <p:tags r:id="rId2"/>
            </p:custDataLst>
          </p:nvPr>
        </p:nvGrpSpPr>
        <p:grpSpPr>
          <a:xfrm>
            <a:off x="3644446" y="1209486"/>
            <a:ext cx="6865647" cy="548379"/>
            <a:chOff x="3615871" y="1570801"/>
            <a:chExt cx="6818503" cy="544613"/>
          </a:xfrm>
        </p:grpSpPr>
        <p:grpSp>
          <p:nvGrpSpPr>
            <p:cNvPr id="4" name="组合 3"/>
            <p:cNvGrpSpPr/>
            <p:nvPr>
              <p:custDataLst>
                <p:tags r:id="rId3"/>
              </p:custDataLst>
            </p:nvPr>
          </p:nvGrpSpPr>
          <p:grpSpPr>
            <a:xfrm>
              <a:off x="3615871" y="1599037"/>
              <a:ext cx="317501" cy="488140"/>
              <a:chOff x="3128962" y="3339513"/>
              <a:chExt cx="317501" cy="488140"/>
            </a:xfrm>
          </p:grpSpPr>
          <p:sp>
            <p:nvSpPr>
              <p:cNvPr id="7" name="Freeform 5"/>
              <p:cNvSpPr/>
              <p:nvPr>
                <p:custDataLst>
                  <p:tags r:id="rId4"/>
                </p:custDataLst>
              </p:nvPr>
            </p:nvSpPr>
            <p:spPr bwMode="auto">
              <a:xfrm>
                <a:off x="3128962" y="3339513"/>
                <a:ext cx="317501" cy="488140"/>
              </a:xfrm>
              <a:custGeom>
                <a:avLst/>
                <a:gdLst>
                  <a:gd name="T0" fmla="*/ 454 w 454"/>
                  <a:gd name="T1" fmla="*/ 0 h 698"/>
                  <a:gd name="T2" fmla="*/ 454 w 454"/>
                  <a:gd name="T3" fmla="*/ 698 h 698"/>
                  <a:gd name="T4" fmla="*/ 0 w 454"/>
                  <a:gd name="T5" fmla="*/ 698 h 698"/>
                  <a:gd name="T6" fmla="*/ 454 w 454"/>
                  <a:gd name="T7" fmla="*/ 0 h 698"/>
                </a:gdLst>
                <a:ahLst/>
                <a:cxnLst>
                  <a:cxn ang="0">
                    <a:pos x="T0" y="T1"/>
                  </a:cxn>
                  <a:cxn ang="0">
                    <a:pos x="T2" y="T3"/>
                  </a:cxn>
                  <a:cxn ang="0">
                    <a:pos x="T4" y="T5"/>
                  </a:cxn>
                  <a:cxn ang="0">
                    <a:pos x="T6" y="T7"/>
                  </a:cxn>
                </a:cxnLst>
                <a:rect l="0" t="0" r="r" b="b"/>
                <a:pathLst>
                  <a:path w="454" h="698">
                    <a:moveTo>
                      <a:pt x="454" y="0"/>
                    </a:moveTo>
                    <a:lnTo>
                      <a:pt x="454" y="698"/>
                    </a:lnTo>
                    <a:lnTo>
                      <a:pt x="0" y="698"/>
                    </a:lnTo>
                    <a:lnTo>
                      <a:pt x="454" y="0"/>
                    </a:lnTo>
                    <a:close/>
                  </a:path>
                </a:pathLst>
              </a:custGeom>
              <a:solidFill>
                <a:schemeClr val="bg2"/>
              </a:solidFill>
              <a:ln>
                <a:noFill/>
              </a:ln>
            </p:spPr>
            <p:txBody>
              <a:bodyPr vert="horz" wrap="square" lIns="91440" tIns="45720" rIns="91440" bIns="45720" numCol="1" anchor="t" anchorCtr="0" compatLnSpc="1"/>
              <a:lstStyle/>
              <a:p>
                <a:endParaRPr lang="zh-CN" altLang="en-US">
                  <a:latin typeface="+mn-lt"/>
                  <a:ea typeface="+mn-ea"/>
                </a:endParaRPr>
              </a:p>
            </p:txBody>
          </p:sp>
          <p:sp>
            <p:nvSpPr>
              <p:cNvPr id="8" name="Freeform 6"/>
              <p:cNvSpPr/>
              <p:nvPr>
                <p:custDataLst>
                  <p:tags r:id="rId5"/>
                </p:custDataLst>
              </p:nvPr>
            </p:nvSpPr>
            <p:spPr bwMode="auto">
              <a:xfrm>
                <a:off x="3207287" y="3461197"/>
                <a:ext cx="239175" cy="366455"/>
              </a:xfrm>
              <a:custGeom>
                <a:avLst/>
                <a:gdLst>
                  <a:gd name="T0" fmla="*/ 342 w 342"/>
                  <a:gd name="T1" fmla="*/ 0 h 524"/>
                  <a:gd name="T2" fmla="*/ 342 w 342"/>
                  <a:gd name="T3" fmla="*/ 524 h 524"/>
                  <a:gd name="T4" fmla="*/ 0 w 342"/>
                  <a:gd name="T5" fmla="*/ 524 h 524"/>
                  <a:gd name="T6" fmla="*/ 342 w 342"/>
                  <a:gd name="T7" fmla="*/ 0 h 524"/>
                </a:gdLst>
                <a:ahLst/>
                <a:cxnLst>
                  <a:cxn ang="0">
                    <a:pos x="T0" y="T1"/>
                  </a:cxn>
                  <a:cxn ang="0">
                    <a:pos x="T2" y="T3"/>
                  </a:cxn>
                  <a:cxn ang="0">
                    <a:pos x="T4" y="T5"/>
                  </a:cxn>
                  <a:cxn ang="0">
                    <a:pos x="T6" y="T7"/>
                  </a:cxn>
                </a:cxnLst>
                <a:rect l="0" t="0" r="r" b="b"/>
                <a:pathLst>
                  <a:path w="342" h="524">
                    <a:moveTo>
                      <a:pt x="342" y="0"/>
                    </a:moveTo>
                    <a:lnTo>
                      <a:pt x="342" y="524"/>
                    </a:lnTo>
                    <a:lnTo>
                      <a:pt x="0" y="524"/>
                    </a:lnTo>
                    <a:lnTo>
                      <a:pt x="342" y="0"/>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mn-lt"/>
                  <a:ea typeface="+mn-ea"/>
                </a:endParaRPr>
              </a:p>
            </p:txBody>
          </p:sp>
        </p:grpSp>
        <p:sp>
          <p:nvSpPr>
            <p:cNvPr id="5" name="文本框 4"/>
            <p:cNvSpPr txBox="1"/>
            <p:nvPr>
              <p:custDataLst>
                <p:tags r:id="rId6"/>
              </p:custDataLst>
            </p:nvPr>
          </p:nvSpPr>
          <p:spPr>
            <a:xfrm>
              <a:off x="4643175" y="1570801"/>
              <a:ext cx="5791199" cy="544613"/>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normAutofit/>
            </a:bodyPr>
            <a:lstStyle>
              <a:defPPr>
                <a:defRPr lang="zh-CN"/>
              </a:defPPr>
              <a:lvl1pPr marL="0" marR="0" indent="0" defTabSz="914400" eaLnBrk="1" latinLnBrk="0" hangingPunct="1">
                <a:lnSpc>
                  <a:spcPct val="100000"/>
                </a:lnSpc>
                <a:buClrTx/>
                <a:buSzTx/>
                <a:buFont typeface="Arial" panose="020B0604020202020204" pitchFamily="34" charset="0"/>
                <a:buNone/>
                <a:defRPr kumimoji="0" sz="1800" b="0" i="0" u="none" strike="noStrike" cap="none" normalizeH="0" baseline="0">
                  <a:ln>
                    <a:noFill/>
                  </a:ln>
                  <a:solidFill>
                    <a:schemeClr val="bg1"/>
                  </a:solidFill>
                  <a:effectLst/>
                </a:defRPr>
              </a:lvl1pPr>
            </a:lstStyle>
            <a:p>
              <a:r>
                <a:rPr lang="zh-CN" altLang="en-US" sz="2400" dirty="0">
                  <a:latin typeface="+mn-lt"/>
                  <a:ea typeface="+mn-ea"/>
                </a:rPr>
                <a:t>中共一大召开</a:t>
              </a:r>
              <a:endParaRPr lang="zh-CN" altLang="en-US" sz="2400" dirty="0">
                <a:latin typeface="+mn-lt"/>
                <a:ea typeface="+mn-ea"/>
              </a:endParaRPr>
            </a:p>
          </p:txBody>
        </p:sp>
        <p:sp>
          <p:nvSpPr>
            <p:cNvPr id="6" name="文本框 5"/>
            <p:cNvSpPr txBox="1"/>
            <p:nvPr>
              <p:custDataLst>
                <p:tags r:id="rId7"/>
              </p:custDataLst>
            </p:nvPr>
          </p:nvSpPr>
          <p:spPr>
            <a:xfrm>
              <a:off x="4019735" y="1570801"/>
              <a:ext cx="608400" cy="544613"/>
            </a:xfrm>
            <a:prstGeom prst="rect">
              <a:avLst/>
            </a:prstGeom>
            <a:noFill/>
          </p:spPr>
          <p:txBody>
            <a:bodyPr wrap="square" rtlCol="0" anchor="ctr" anchorCtr="0">
              <a:normAutofit/>
            </a:bodyPr>
            <a:lstStyle/>
            <a:p>
              <a:pPr algn="ctr"/>
              <a:r>
                <a:rPr lang="en-US" altLang="zh-CN" sz="2800" dirty="0">
                  <a:latin typeface="+mn-lt"/>
                  <a:ea typeface="+mn-ea"/>
                </a:rPr>
                <a:t>01</a:t>
              </a:r>
              <a:endParaRPr lang="zh-CN" altLang="en-US" sz="2800" dirty="0">
                <a:latin typeface="+mn-lt"/>
                <a:ea typeface="+mn-ea"/>
              </a:endParaRPr>
            </a:p>
          </p:txBody>
        </p:sp>
      </p:grpSp>
      <p:grpSp>
        <p:nvGrpSpPr>
          <p:cNvPr id="9" name="组合 8"/>
          <p:cNvGrpSpPr/>
          <p:nvPr>
            <p:custDataLst>
              <p:tags r:id="rId8"/>
            </p:custDataLst>
          </p:nvPr>
        </p:nvGrpSpPr>
        <p:grpSpPr>
          <a:xfrm>
            <a:off x="3644446" y="2428790"/>
            <a:ext cx="6865647" cy="548379"/>
            <a:chOff x="3615871" y="2574298"/>
            <a:chExt cx="6818503" cy="544613"/>
          </a:xfrm>
        </p:grpSpPr>
        <p:grpSp>
          <p:nvGrpSpPr>
            <p:cNvPr id="10" name="组合 9"/>
            <p:cNvGrpSpPr/>
            <p:nvPr>
              <p:custDataLst>
                <p:tags r:id="rId9"/>
              </p:custDataLst>
            </p:nvPr>
          </p:nvGrpSpPr>
          <p:grpSpPr>
            <a:xfrm>
              <a:off x="3615871" y="2602534"/>
              <a:ext cx="317501" cy="488140"/>
              <a:chOff x="3128962" y="3339513"/>
              <a:chExt cx="317501" cy="488140"/>
            </a:xfrm>
          </p:grpSpPr>
          <p:sp>
            <p:nvSpPr>
              <p:cNvPr id="13" name="Freeform 5"/>
              <p:cNvSpPr/>
              <p:nvPr>
                <p:custDataLst>
                  <p:tags r:id="rId10"/>
                </p:custDataLst>
              </p:nvPr>
            </p:nvSpPr>
            <p:spPr bwMode="auto">
              <a:xfrm>
                <a:off x="3128962" y="3339513"/>
                <a:ext cx="317501" cy="488140"/>
              </a:xfrm>
              <a:custGeom>
                <a:avLst/>
                <a:gdLst>
                  <a:gd name="T0" fmla="*/ 454 w 454"/>
                  <a:gd name="T1" fmla="*/ 0 h 698"/>
                  <a:gd name="T2" fmla="*/ 454 w 454"/>
                  <a:gd name="T3" fmla="*/ 698 h 698"/>
                  <a:gd name="T4" fmla="*/ 0 w 454"/>
                  <a:gd name="T5" fmla="*/ 698 h 698"/>
                  <a:gd name="T6" fmla="*/ 454 w 454"/>
                  <a:gd name="T7" fmla="*/ 0 h 698"/>
                </a:gdLst>
                <a:ahLst/>
                <a:cxnLst>
                  <a:cxn ang="0">
                    <a:pos x="T0" y="T1"/>
                  </a:cxn>
                  <a:cxn ang="0">
                    <a:pos x="T2" y="T3"/>
                  </a:cxn>
                  <a:cxn ang="0">
                    <a:pos x="T4" y="T5"/>
                  </a:cxn>
                  <a:cxn ang="0">
                    <a:pos x="T6" y="T7"/>
                  </a:cxn>
                </a:cxnLst>
                <a:rect l="0" t="0" r="r" b="b"/>
                <a:pathLst>
                  <a:path w="454" h="698">
                    <a:moveTo>
                      <a:pt x="454" y="0"/>
                    </a:moveTo>
                    <a:lnTo>
                      <a:pt x="454" y="698"/>
                    </a:lnTo>
                    <a:lnTo>
                      <a:pt x="0" y="698"/>
                    </a:lnTo>
                    <a:lnTo>
                      <a:pt x="454" y="0"/>
                    </a:lnTo>
                    <a:close/>
                  </a:path>
                </a:pathLst>
              </a:custGeom>
              <a:solidFill>
                <a:schemeClr val="bg2"/>
              </a:solidFill>
              <a:ln>
                <a:noFill/>
              </a:ln>
            </p:spPr>
            <p:txBody>
              <a:bodyPr vert="horz" wrap="square" lIns="91440" tIns="45720" rIns="91440" bIns="45720" numCol="1" anchor="t" anchorCtr="0" compatLnSpc="1"/>
              <a:lstStyle/>
              <a:p>
                <a:endParaRPr lang="zh-CN" altLang="en-US">
                  <a:latin typeface="+mn-lt"/>
                  <a:ea typeface="+mn-ea"/>
                </a:endParaRPr>
              </a:p>
            </p:txBody>
          </p:sp>
          <p:sp>
            <p:nvSpPr>
              <p:cNvPr id="14" name="Freeform 6"/>
              <p:cNvSpPr/>
              <p:nvPr>
                <p:custDataLst>
                  <p:tags r:id="rId11"/>
                </p:custDataLst>
              </p:nvPr>
            </p:nvSpPr>
            <p:spPr bwMode="auto">
              <a:xfrm>
                <a:off x="3207287" y="3461197"/>
                <a:ext cx="239175" cy="366455"/>
              </a:xfrm>
              <a:custGeom>
                <a:avLst/>
                <a:gdLst>
                  <a:gd name="T0" fmla="*/ 342 w 342"/>
                  <a:gd name="T1" fmla="*/ 0 h 524"/>
                  <a:gd name="T2" fmla="*/ 342 w 342"/>
                  <a:gd name="T3" fmla="*/ 524 h 524"/>
                  <a:gd name="T4" fmla="*/ 0 w 342"/>
                  <a:gd name="T5" fmla="*/ 524 h 524"/>
                  <a:gd name="T6" fmla="*/ 342 w 342"/>
                  <a:gd name="T7" fmla="*/ 0 h 524"/>
                </a:gdLst>
                <a:ahLst/>
                <a:cxnLst>
                  <a:cxn ang="0">
                    <a:pos x="T0" y="T1"/>
                  </a:cxn>
                  <a:cxn ang="0">
                    <a:pos x="T2" y="T3"/>
                  </a:cxn>
                  <a:cxn ang="0">
                    <a:pos x="T4" y="T5"/>
                  </a:cxn>
                  <a:cxn ang="0">
                    <a:pos x="T6" y="T7"/>
                  </a:cxn>
                </a:cxnLst>
                <a:rect l="0" t="0" r="r" b="b"/>
                <a:pathLst>
                  <a:path w="342" h="524">
                    <a:moveTo>
                      <a:pt x="342" y="0"/>
                    </a:moveTo>
                    <a:lnTo>
                      <a:pt x="342" y="524"/>
                    </a:lnTo>
                    <a:lnTo>
                      <a:pt x="0" y="524"/>
                    </a:lnTo>
                    <a:lnTo>
                      <a:pt x="342" y="0"/>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mn-lt"/>
                  <a:ea typeface="+mn-ea"/>
                </a:endParaRPr>
              </a:p>
            </p:txBody>
          </p:sp>
        </p:grpSp>
        <p:sp>
          <p:nvSpPr>
            <p:cNvPr id="11" name="文本框 10"/>
            <p:cNvSpPr txBox="1"/>
            <p:nvPr>
              <p:custDataLst>
                <p:tags r:id="rId12"/>
              </p:custDataLst>
            </p:nvPr>
          </p:nvSpPr>
          <p:spPr>
            <a:xfrm>
              <a:off x="4643175" y="2574298"/>
              <a:ext cx="5791199" cy="544613"/>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normAutofit/>
            </a:bodyPr>
            <a:lstStyle>
              <a:defPPr>
                <a:defRPr lang="zh-CN"/>
              </a:defPPr>
              <a:lvl1pPr marL="0" marR="0" indent="0" defTabSz="914400" eaLnBrk="1" latinLnBrk="0" hangingPunct="1">
                <a:lnSpc>
                  <a:spcPct val="100000"/>
                </a:lnSpc>
                <a:buClrTx/>
                <a:buSzTx/>
                <a:buFont typeface="Arial" panose="020B0604020202020204" pitchFamily="34" charset="0"/>
                <a:buNone/>
                <a:defRPr kumimoji="0" sz="1800" b="0" i="0" u="none" strike="noStrike" cap="none" normalizeH="0" baseline="0">
                  <a:ln>
                    <a:noFill/>
                  </a:ln>
                  <a:solidFill>
                    <a:schemeClr val="bg1"/>
                  </a:solidFill>
                  <a:effectLst/>
                </a:defRPr>
              </a:lvl1pPr>
            </a:lstStyle>
            <a:p>
              <a:r>
                <a:rPr lang="zh-CN" altLang="en-US" sz="2400" dirty="0">
                  <a:latin typeface="+mn-lt"/>
                  <a:ea typeface="+mn-ea"/>
                </a:rPr>
                <a:t>国共两党的关系</a:t>
              </a:r>
              <a:endParaRPr lang="zh-CN" altLang="en-US" sz="2400" dirty="0">
                <a:latin typeface="+mn-lt"/>
                <a:ea typeface="+mn-ea"/>
              </a:endParaRPr>
            </a:p>
          </p:txBody>
        </p:sp>
        <p:sp>
          <p:nvSpPr>
            <p:cNvPr id="12" name="文本框 11"/>
            <p:cNvSpPr txBox="1"/>
            <p:nvPr>
              <p:custDataLst>
                <p:tags r:id="rId13"/>
              </p:custDataLst>
            </p:nvPr>
          </p:nvSpPr>
          <p:spPr>
            <a:xfrm>
              <a:off x="4019735" y="2574298"/>
              <a:ext cx="608400" cy="544613"/>
            </a:xfrm>
            <a:prstGeom prst="rect">
              <a:avLst/>
            </a:prstGeom>
            <a:noFill/>
          </p:spPr>
          <p:txBody>
            <a:bodyPr wrap="square" rtlCol="0" anchor="ctr" anchorCtr="0">
              <a:normAutofit/>
            </a:bodyPr>
            <a:lstStyle/>
            <a:p>
              <a:pPr algn="ctr"/>
              <a:r>
                <a:rPr lang="en-US" altLang="zh-CN" sz="2800" dirty="0">
                  <a:latin typeface="+mn-lt"/>
                  <a:ea typeface="+mn-ea"/>
                </a:rPr>
                <a:t>02</a:t>
              </a:r>
              <a:endParaRPr lang="zh-CN" altLang="en-US" sz="2800" dirty="0">
                <a:latin typeface="+mn-lt"/>
                <a:ea typeface="+mn-ea"/>
              </a:endParaRPr>
            </a:p>
          </p:txBody>
        </p:sp>
      </p:grpSp>
      <p:grpSp>
        <p:nvGrpSpPr>
          <p:cNvPr id="15" name="组合 14"/>
          <p:cNvGrpSpPr/>
          <p:nvPr>
            <p:custDataLst>
              <p:tags r:id="rId14"/>
            </p:custDataLst>
          </p:nvPr>
        </p:nvGrpSpPr>
        <p:grpSpPr>
          <a:xfrm>
            <a:off x="3644446" y="3648093"/>
            <a:ext cx="6865647" cy="548379"/>
            <a:chOff x="3615871" y="3577795"/>
            <a:chExt cx="6818503" cy="544613"/>
          </a:xfrm>
        </p:grpSpPr>
        <p:grpSp>
          <p:nvGrpSpPr>
            <p:cNvPr id="16" name="组合 15"/>
            <p:cNvGrpSpPr/>
            <p:nvPr>
              <p:custDataLst>
                <p:tags r:id="rId15"/>
              </p:custDataLst>
            </p:nvPr>
          </p:nvGrpSpPr>
          <p:grpSpPr>
            <a:xfrm>
              <a:off x="3615871" y="3606031"/>
              <a:ext cx="317501" cy="488140"/>
              <a:chOff x="3128962" y="3339513"/>
              <a:chExt cx="317501" cy="488140"/>
            </a:xfrm>
          </p:grpSpPr>
          <p:sp>
            <p:nvSpPr>
              <p:cNvPr id="19" name="Freeform 5"/>
              <p:cNvSpPr/>
              <p:nvPr>
                <p:custDataLst>
                  <p:tags r:id="rId16"/>
                </p:custDataLst>
              </p:nvPr>
            </p:nvSpPr>
            <p:spPr bwMode="auto">
              <a:xfrm>
                <a:off x="3128962" y="3339513"/>
                <a:ext cx="317501" cy="488140"/>
              </a:xfrm>
              <a:custGeom>
                <a:avLst/>
                <a:gdLst>
                  <a:gd name="T0" fmla="*/ 454 w 454"/>
                  <a:gd name="T1" fmla="*/ 0 h 698"/>
                  <a:gd name="T2" fmla="*/ 454 w 454"/>
                  <a:gd name="T3" fmla="*/ 698 h 698"/>
                  <a:gd name="T4" fmla="*/ 0 w 454"/>
                  <a:gd name="T5" fmla="*/ 698 h 698"/>
                  <a:gd name="T6" fmla="*/ 454 w 454"/>
                  <a:gd name="T7" fmla="*/ 0 h 698"/>
                </a:gdLst>
                <a:ahLst/>
                <a:cxnLst>
                  <a:cxn ang="0">
                    <a:pos x="T0" y="T1"/>
                  </a:cxn>
                  <a:cxn ang="0">
                    <a:pos x="T2" y="T3"/>
                  </a:cxn>
                  <a:cxn ang="0">
                    <a:pos x="T4" y="T5"/>
                  </a:cxn>
                  <a:cxn ang="0">
                    <a:pos x="T6" y="T7"/>
                  </a:cxn>
                </a:cxnLst>
                <a:rect l="0" t="0" r="r" b="b"/>
                <a:pathLst>
                  <a:path w="454" h="698">
                    <a:moveTo>
                      <a:pt x="454" y="0"/>
                    </a:moveTo>
                    <a:lnTo>
                      <a:pt x="454" y="698"/>
                    </a:lnTo>
                    <a:lnTo>
                      <a:pt x="0" y="698"/>
                    </a:lnTo>
                    <a:lnTo>
                      <a:pt x="454" y="0"/>
                    </a:lnTo>
                    <a:close/>
                  </a:path>
                </a:pathLst>
              </a:custGeom>
              <a:solidFill>
                <a:schemeClr val="bg2"/>
              </a:solidFill>
              <a:ln>
                <a:noFill/>
              </a:ln>
            </p:spPr>
            <p:txBody>
              <a:bodyPr vert="horz" wrap="square" lIns="91440" tIns="45720" rIns="91440" bIns="45720" numCol="1" anchor="t" anchorCtr="0" compatLnSpc="1"/>
              <a:lstStyle/>
              <a:p>
                <a:endParaRPr lang="zh-CN" altLang="en-US">
                  <a:latin typeface="+mn-lt"/>
                  <a:ea typeface="+mn-ea"/>
                </a:endParaRPr>
              </a:p>
            </p:txBody>
          </p:sp>
          <p:sp>
            <p:nvSpPr>
              <p:cNvPr id="20" name="Freeform 6"/>
              <p:cNvSpPr/>
              <p:nvPr>
                <p:custDataLst>
                  <p:tags r:id="rId17"/>
                </p:custDataLst>
              </p:nvPr>
            </p:nvSpPr>
            <p:spPr bwMode="auto">
              <a:xfrm>
                <a:off x="3207287" y="3461197"/>
                <a:ext cx="239175" cy="366455"/>
              </a:xfrm>
              <a:custGeom>
                <a:avLst/>
                <a:gdLst>
                  <a:gd name="T0" fmla="*/ 342 w 342"/>
                  <a:gd name="T1" fmla="*/ 0 h 524"/>
                  <a:gd name="T2" fmla="*/ 342 w 342"/>
                  <a:gd name="T3" fmla="*/ 524 h 524"/>
                  <a:gd name="T4" fmla="*/ 0 w 342"/>
                  <a:gd name="T5" fmla="*/ 524 h 524"/>
                  <a:gd name="T6" fmla="*/ 342 w 342"/>
                  <a:gd name="T7" fmla="*/ 0 h 524"/>
                </a:gdLst>
                <a:ahLst/>
                <a:cxnLst>
                  <a:cxn ang="0">
                    <a:pos x="T0" y="T1"/>
                  </a:cxn>
                  <a:cxn ang="0">
                    <a:pos x="T2" y="T3"/>
                  </a:cxn>
                  <a:cxn ang="0">
                    <a:pos x="T4" y="T5"/>
                  </a:cxn>
                  <a:cxn ang="0">
                    <a:pos x="T6" y="T7"/>
                  </a:cxn>
                </a:cxnLst>
                <a:rect l="0" t="0" r="r" b="b"/>
                <a:pathLst>
                  <a:path w="342" h="524">
                    <a:moveTo>
                      <a:pt x="342" y="0"/>
                    </a:moveTo>
                    <a:lnTo>
                      <a:pt x="342" y="524"/>
                    </a:lnTo>
                    <a:lnTo>
                      <a:pt x="0" y="524"/>
                    </a:lnTo>
                    <a:lnTo>
                      <a:pt x="342" y="0"/>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mn-lt"/>
                  <a:ea typeface="+mn-ea"/>
                </a:endParaRPr>
              </a:p>
            </p:txBody>
          </p:sp>
        </p:grpSp>
        <p:sp>
          <p:nvSpPr>
            <p:cNvPr id="17" name="文本框 16"/>
            <p:cNvSpPr txBox="1"/>
            <p:nvPr>
              <p:custDataLst>
                <p:tags r:id="rId18"/>
              </p:custDataLst>
            </p:nvPr>
          </p:nvSpPr>
          <p:spPr>
            <a:xfrm>
              <a:off x="4643175" y="3577795"/>
              <a:ext cx="5791199" cy="544613"/>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normAutofit/>
            </a:bodyPr>
            <a:lstStyle>
              <a:defPPr>
                <a:defRPr lang="zh-CN"/>
              </a:defPPr>
              <a:lvl1pPr marL="0" marR="0" indent="0" defTabSz="914400" eaLnBrk="1" latinLnBrk="0" hangingPunct="1">
                <a:lnSpc>
                  <a:spcPct val="100000"/>
                </a:lnSpc>
                <a:buClrTx/>
                <a:buSzTx/>
                <a:buFont typeface="Arial" panose="020B0604020202020204" pitchFamily="34" charset="0"/>
                <a:buNone/>
                <a:defRPr kumimoji="0" sz="1800" b="0" i="0" u="none" strike="noStrike" cap="none" normalizeH="0" baseline="0">
                  <a:ln>
                    <a:noFill/>
                  </a:ln>
                  <a:solidFill>
                    <a:schemeClr val="bg1"/>
                  </a:solidFill>
                  <a:effectLst/>
                </a:defRPr>
              </a:lvl1pPr>
            </a:lstStyle>
            <a:p>
              <a:r>
                <a:rPr lang="zh-CN" altLang="en-US" sz="2400" dirty="0">
                  <a:latin typeface="+mn-lt"/>
                  <a:ea typeface="+mn-ea"/>
                </a:rPr>
                <a:t>社会主义革命时期 </a:t>
              </a:r>
              <a:endParaRPr lang="zh-CN" altLang="en-US" sz="2400" dirty="0">
                <a:latin typeface="+mn-lt"/>
                <a:ea typeface="+mn-ea"/>
              </a:endParaRPr>
            </a:p>
          </p:txBody>
        </p:sp>
        <p:sp>
          <p:nvSpPr>
            <p:cNvPr id="18" name="文本框 17"/>
            <p:cNvSpPr txBox="1"/>
            <p:nvPr>
              <p:custDataLst>
                <p:tags r:id="rId19"/>
              </p:custDataLst>
            </p:nvPr>
          </p:nvSpPr>
          <p:spPr>
            <a:xfrm>
              <a:off x="4019735" y="3577795"/>
              <a:ext cx="608400" cy="544613"/>
            </a:xfrm>
            <a:prstGeom prst="rect">
              <a:avLst/>
            </a:prstGeom>
            <a:noFill/>
          </p:spPr>
          <p:txBody>
            <a:bodyPr wrap="square" rtlCol="0" anchor="ctr" anchorCtr="0">
              <a:normAutofit/>
            </a:bodyPr>
            <a:lstStyle/>
            <a:p>
              <a:pPr algn="ctr"/>
              <a:r>
                <a:rPr lang="en-US" altLang="zh-CN" sz="2800" dirty="0">
                  <a:latin typeface="+mn-lt"/>
                  <a:ea typeface="+mn-ea"/>
                </a:rPr>
                <a:t>03</a:t>
              </a:r>
              <a:endParaRPr lang="zh-CN" altLang="en-US" sz="2800" dirty="0">
                <a:latin typeface="+mn-lt"/>
                <a:ea typeface="+mn-ea"/>
              </a:endParaRPr>
            </a:p>
          </p:txBody>
        </p:sp>
      </p:grpSp>
      <p:grpSp>
        <p:nvGrpSpPr>
          <p:cNvPr id="21" name="组合 20"/>
          <p:cNvGrpSpPr/>
          <p:nvPr>
            <p:custDataLst>
              <p:tags r:id="rId20"/>
            </p:custDataLst>
          </p:nvPr>
        </p:nvGrpSpPr>
        <p:grpSpPr>
          <a:xfrm>
            <a:off x="3644446" y="4886577"/>
            <a:ext cx="6865647" cy="576812"/>
            <a:chOff x="3615871" y="4581293"/>
            <a:chExt cx="6818503" cy="572851"/>
          </a:xfrm>
        </p:grpSpPr>
        <p:grpSp>
          <p:nvGrpSpPr>
            <p:cNvPr id="22" name="组合 21"/>
            <p:cNvGrpSpPr/>
            <p:nvPr>
              <p:custDataLst>
                <p:tags r:id="rId21"/>
              </p:custDataLst>
            </p:nvPr>
          </p:nvGrpSpPr>
          <p:grpSpPr>
            <a:xfrm>
              <a:off x="3615871" y="4637767"/>
              <a:ext cx="317501" cy="488140"/>
              <a:chOff x="3128962" y="3339513"/>
              <a:chExt cx="317501" cy="488140"/>
            </a:xfrm>
          </p:grpSpPr>
          <p:sp>
            <p:nvSpPr>
              <p:cNvPr id="25" name="Freeform 5"/>
              <p:cNvSpPr/>
              <p:nvPr>
                <p:custDataLst>
                  <p:tags r:id="rId22"/>
                </p:custDataLst>
              </p:nvPr>
            </p:nvSpPr>
            <p:spPr bwMode="auto">
              <a:xfrm>
                <a:off x="3128962" y="3339513"/>
                <a:ext cx="317501" cy="488140"/>
              </a:xfrm>
              <a:custGeom>
                <a:avLst/>
                <a:gdLst>
                  <a:gd name="T0" fmla="*/ 454 w 454"/>
                  <a:gd name="T1" fmla="*/ 0 h 698"/>
                  <a:gd name="T2" fmla="*/ 454 w 454"/>
                  <a:gd name="T3" fmla="*/ 698 h 698"/>
                  <a:gd name="T4" fmla="*/ 0 w 454"/>
                  <a:gd name="T5" fmla="*/ 698 h 698"/>
                  <a:gd name="T6" fmla="*/ 454 w 454"/>
                  <a:gd name="T7" fmla="*/ 0 h 698"/>
                </a:gdLst>
                <a:ahLst/>
                <a:cxnLst>
                  <a:cxn ang="0">
                    <a:pos x="T0" y="T1"/>
                  </a:cxn>
                  <a:cxn ang="0">
                    <a:pos x="T2" y="T3"/>
                  </a:cxn>
                  <a:cxn ang="0">
                    <a:pos x="T4" y="T5"/>
                  </a:cxn>
                  <a:cxn ang="0">
                    <a:pos x="T6" y="T7"/>
                  </a:cxn>
                </a:cxnLst>
                <a:rect l="0" t="0" r="r" b="b"/>
                <a:pathLst>
                  <a:path w="454" h="698">
                    <a:moveTo>
                      <a:pt x="454" y="0"/>
                    </a:moveTo>
                    <a:lnTo>
                      <a:pt x="454" y="698"/>
                    </a:lnTo>
                    <a:lnTo>
                      <a:pt x="0" y="698"/>
                    </a:lnTo>
                    <a:lnTo>
                      <a:pt x="454" y="0"/>
                    </a:lnTo>
                    <a:close/>
                  </a:path>
                </a:pathLst>
              </a:custGeom>
              <a:solidFill>
                <a:schemeClr val="bg2"/>
              </a:solidFill>
              <a:ln>
                <a:noFill/>
              </a:ln>
            </p:spPr>
            <p:txBody>
              <a:bodyPr vert="horz" wrap="square" lIns="91440" tIns="45720" rIns="91440" bIns="45720" numCol="1" anchor="t" anchorCtr="0" compatLnSpc="1"/>
              <a:lstStyle/>
              <a:p>
                <a:endParaRPr lang="zh-CN" altLang="en-US">
                  <a:latin typeface="+mn-lt"/>
                  <a:ea typeface="+mn-ea"/>
                </a:endParaRPr>
              </a:p>
            </p:txBody>
          </p:sp>
          <p:sp>
            <p:nvSpPr>
              <p:cNvPr id="26" name="Freeform 6"/>
              <p:cNvSpPr/>
              <p:nvPr>
                <p:custDataLst>
                  <p:tags r:id="rId23"/>
                </p:custDataLst>
              </p:nvPr>
            </p:nvSpPr>
            <p:spPr bwMode="auto">
              <a:xfrm>
                <a:off x="3207287" y="3461197"/>
                <a:ext cx="239175" cy="366455"/>
              </a:xfrm>
              <a:custGeom>
                <a:avLst/>
                <a:gdLst>
                  <a:gd name="T0" fmla="*/ 342 w 342"/>
                  <a:gd name="T1" fmla="*/ 0 h 524"/>
                  <a:gd name="T2" fmla="*/ 342 w 342"/>
                  <a:gd name="T3" fmla="*/ 524 h 524"/>
                  <a:gd name="T4" fmla="*/ 0 w 342"/>
                  <a:gd name="T5" fmla="*/ 524 h 524"/>
                  <a:gd name="T6" fmla="*/ 342 w 342"/>
                  <a:gd name="T7" fmla="*/ 0 h 524"/>
                </a:gdLst>
                <a:ahLst/>
                <a:cxnLst>
                  <a:cxn ang="0">
                    <a:pos x="T0" y="T1"/>
                  </a:cxn>
                  <a:cxn ang="0">
                    <a:pos x="T2" y="T3"/>
                  </a:cxn>
                  <a:cxn ang="0">
                    <a:pos x="T4" y="T5"/>
                  </a:cxn>
                  <a:cxn ang="0">
                    <a:pos x="T6" y="T7"/>
                  </a:cxn>
                </a:cxnLst>
                <a:rect l="0" t="0" r="r" b="b"/>
                <a:pathLst>
                  <a:path w="342" h="524">
                    <a:moveTo>
                      <a:pt x="342" y="0"/>
                    </a:moveTo>
                    <a:lnTo>
                      <a:pt x="342" y="524"/>
                    </a:lnTo>
                    <a:lnTo>
                      <a:pt x="0" y="524"/>
                    </a:lnTo>
                    <a:lnTo>
                      <a:pt x="342" y="0"/>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mn-lt"/>
                  <a:ea typeface="+mn-ea"/>
                </a:endParaRPr>
              </a:p>
            </p:txBody>
          </p:sp>
        </p:grpSp>
        <p:sp>
          <p:nvSpPr>
            <p:cNvPr id="23" name="文本框 22"/>
            <p:cNvSpPr txBox="1"/>
            <p:nvPr>
              <p:custDataLst>
                <p:tags r:id="rId24"/>
              </p:custDataLst>
            </p:nvPr>
          </p:nvSpPr>
          <p:spPr>
            <a:xfrm>
              <a:off x="4643175" y="4581293"/>
              <a:ext cx="5791199" cy="544613"/>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normAutofit/>
            </a:bodyPr>
            <a:lstStyle>
              <a:defPPr>
                <a:defRPr lang="zh-CN"/>
              </a:defPPr>
              <a:lvl1pPr marL="0" marR="0" indent="0" defTabSz="914400" eaLnBrk="1" latinLnBrk="0" hangingPunct="1">
                <a:lnSpc>
                  <a:spcPct val="100000"/>
                </a:lnSpc>
                <a:buClrTx/>
                <a:buSzTx/>
                <a:buFont typeface="Arial" panose="020B0604020202020204" pitchFamily="34" charset="0"/>
                <a:buNone/>
                <a:defRPr kumimoji="0" sz="1800" b="0" i="0" u="none" strike="noStrike" cap="none" normalizeH="0" baseline="0">
                  <a:ln>
                    <a:noFill/>
                  </a:ln>
                  <a:solidFill>
                    <a:schemeClr val="bg1"/>
                  </a:solidFill>
                  <a:effectLst/>
                </a:defRPr>
              </a:lvl1pPr>
            </a:lstStyle>
            <a:p>
              <a:r>
                <a:rPr lang="zh-CN" altLang="en-US" sz="2400" dirty="0">
                  <a:latin typeface="+mn-lt"/>
                  <a:ea typeface="+mn-ea"/>
                </a:rPr>
                <a:t>中共重要的会议</a:t>
              </a:r>
              <a:endParaRPr lang="zh-CN" altLang="en-US" sz="2400" dirty="0">
                <a:latin typeface="+mn-lt"/>
                <a:ea typeface="+mn-ea"/>
              </a:endParaRPr>
            </a:p>
          </p:txBody>
        </p:sp>
        <p:sp>
          <p:nvSpPr>
            <p:cNvPr id="24" name="文本框 23"/>
            <p:cNvSpPr txBox="1"/>
            <p:nvPr>
              <p:custDataLst>
                <p:tags r:id="rId25"/>
              </p:custDataLst>
            </p:nvPr>
          </p:nvSpPr>
          <p:spPr>
            <a:xfrm>
              <a:off x="4019735" y="4609531"/>
              <a:ext cx="608400" cy="544613"/>
            </a:xfrm>
            <a:prstGeom prst="rect">
              <a:avLst/>
            </a:prstGeom>
            <a:noFill/>
          </p:spPr>
          <p:txBody>
            <a:bodyPr wrap="square" rtlCol="0" anchor="ctr" anchorCtr="0">
              <a:normAutofit/>
            </a:bodyPr>
            <a:lstStyle/>
            <a:p>
              <a:pPr algn="ctr"/>
              <a:r>
                <a:rPr lang="en-US" altLang="zh-CN" sz="2800" dirty="0">
                  <a:latin typeface="+mn-lt"/>
                  <a:ea typeface="+mn-ea"/>
                </a:rPr>
                <a:t>04</a:t>
              </a:r>
              <a:endParaRPr lang="zh-CN" altLang="en-US" sz="2800" dirty="0">
                <a:latin typeface="+mn-lt"/>
                <a:ea typeface="+mn-ea"/>
              </a:endParaRPr>
            </a:p>
          </p:txBody>
        </p:sp>
      </p:grpSp>
      <p:grpSp>
        <p:nvGrpSpPr>
          <p:cNvPr id="27" name="组合 26"/>
          <p:cNvGrpSpPr/>
          <p:nvPr>
            <p:custDataLst>
              <p:tags r:id="rId26"/>
            </p:custDataLst>
          </p:nvPr>
        </p:nvGrpSpPr>
        <p:grpSpPr>
          <a:xfrm>
            <a:off x="3651431" y="5982738"/>
            <a:ext cx="6818503" cy="572851"/>
            <a:chOff x="3615871" y="4581293"/>
            <a:chExt cx="6818503" cy="572851"/>
          </a:xfrm>
        </p:grpSpPr>
        <p:grpSp>
          <p:nvGrpSpPr>
            <p:cNvPr id="28" name="组合 27"/>
            <p:cNvGrpSpPr/>
            <p:nvPr>
              <p:custDataLst>
                <p:tags r:id="rId27"/>
              </p:custDataLst>
            </p:nvPr>
          </p:nvGrpSpPr>
          <p:grpSpPr>
            <a:xfrm>
              <a:off x="3615871" y="4637767"/>
              <a:ext cx="317501" cy="488140"/>
              <a:chOff x="3128962" y="3339513"/>
              <a:chExt cx="317501" cy="488140"/>
            </a:xfrm>
          </p:grpSpPr>
          <p:sp>
            <p:nvSpPr>
              <p:cNvPr id="29" name="Freeform 5"/>
              <p:cNvSpPr/>
              <p:nvPr>
                <p:custDataLst>
                  <p:tags r:id="rId28"/>
                </p:custDataLst>
              </p:nvPr>
            </p:nvSpPr>
            <p:spPr bwMode="auto">
              <a:xfrm>
                <a:off x="3128962" y="3339513"/>
                <a:ext cx="317501" cy="488140"/>
              </a:xfrm>
              <a:custGeom>
                <a:avLst/>
                <a:gdLst>
                  <a:gd name="T0" fmla="*/ 454 w 454"/>
                  <a:gd name="T1" fmla="*/ 0 h 698"/>
                  <a:gd name="T2" fmla="*/ 454 w 454"/>
                  <a:gd name="T3" fmla="*/ 698 h 698"/>
                  <a:gd name="T4" fmla="*/ 0 w 454"/>
                  <a:gd name="T5" fmla="*/ 698 h 698"/>
                  <a:gd name="T6" fmla="*/ 454 w 454"/>
                  <a:gd name="T7" fmla="*/ 0 h 698"/>
                </a:gdLst>
                <a:ahLst/>
                <a:cxnLst>
                  <a:cxn ang="0">
                    <a:pos x="T0" y="T1"/>
                  </a:cxn>
                  <a:cxn ang="0">
                    <a:pos x="T2" y="T3"/>
                  </a:cxn>
                  <a:cxn ang="0">
                    <a:pos x="T4" y="T5"/>
                  </a:cxn>
                  <a:cxn ang="0">
                    <a:pos x="T6" y="T7"/>
                  </a:cxn>
                </a:cxnLst>
                <a:rect l="0" t="0" r="r" b="b"/>
                <a:pathLst>
                  <a:path w="454" h="698">
                    <a:moveTo>
                      <a:pt x="454" y="0"/>
                    </a:moveTo>
                    <a:lnTo>
                      <a:pt x="454" y="698"/>
                    </a:lnTo>
                    <a:lnTo>
                      <a:pt x="0" y="698"/>
                    </a:lnTo>
                    <a:lnTo>
                      <a:pt x="454" y="0"/>
                    </a:lnTo>
                    <a:close/>
                  </a:path>
                </a:pathLst>
              </a:custGeom>
              <a:solidFill>
                <a:schemeClr val="bg2"/>
              </a:solidFill>
              <a:ln>
                <a:noFill/>
              </a:ln>
            </p:spPr>
            <p:txBody>
              <a:bodyPr vert="horz" wrap="square" lIns="91440" tIns="45720" rIns="91440" bIns="45720" numCol="1" anchor="t" anchorCtr="0" compatLnSpc="1"/>
              <a:lstStyle/>
              <a:p>
                <a:endParaRPr lang="zh-CN" altLang="en-US">
                  <a:latin typeface="+mn-lt"/>
                  <a:ea typeface="+mn-ea"/>
                </a:endParaRPr>
              </a:p>
            </p:txBody>
          </p:sp>
          <p:sp>
            <p:nvSpPr>
              <p:cNvPr id="30" name="Freeform 6"/>
              <p:cNvSpPr/>
              <p:nvPr>
                <p:custDataLst>
                  <p:tags r:id="rId29"/>
                </p:custDataLst>
              </p:nvPr>
            </p:nvSpPr>
            <p:spPr bwMode="auto">
              <a:xfrm>
                <a:off x="3207287" y="3461197"/>
                <a:ext cx="239175" cy="366455"/>
              </a:xfrm>
              <a:custGeom>
                <a:avLst/>
                <a:gdLst>
                  <a:gd name="T0" fmla="*/ 342 w 342"/>
                  <a:gd name="T1" fmla="*/ 0 h 524"/>
                  <a:gd name="T2" fmla="*/ 342 w 342"/>
                  <a:gd name="T3" fmla="*/ 524 h 524"/>
                  <a:gd name="T4" fmla="*/ 0 w 342"/>
                  <a:gd name="T5" fmla="*/ 524 h 524"/>
                  <a:gd name="T6" fmla="*/ 342 w 342"/>
                  <a:gd name="T7" fmla="*/ 0 h 524"/>
                </a:gdLst>
                <a:ahLst/>
                <a:cxnLst>
                  <a:cxn ang="0">
                    <a:pos x="T0" y="T1"/>
                  </a:cxn>
                  <a:cxn ang="0">
                    <a:pos x="T2" y="T3"/>
                  </a:cxn>
                  <a:cxn ang="0">
                    <a:pos x="T4" y="T5"/>
                  </a:cxn>
                  <a:cxn ang="0">
                    <a:pos x="T6" y="T7"/>
                  </a:cxn>
                </a:cxnLst>
                <a:rect l="0" t="0" r="r" b="b"/>
                <a:pathLst>
                  <a:path w="342" h="524">
                    <a:moveTo>
                      <a:pt x="342" y="0"/>
                    </a:moveTo>
                    <a:lnTo>
                      <a:pt x="342" y="524"/>
                    </a:lnTo>
                    <a:lnTo>
                      <a:pt x="0" y="524"/>
                    </a:lnTo>
                    <a:lnTo>
                      <a:pt x="342" y="0"/>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mn-lt"/>
                  <a:ea typeface="+mn-ea"/>
                </a:endParaRPr>
              </a:p>
            </p:txBody>
          </p:sp>
        </p:grpSp>
        <p:sp>
          <p:nvSpPr>
            <p:cNvPr id="31" name="文本框 30"/>
            <p:cNvSpPr txBox="1"/>
            <p:nvPr>
              <p:custDataLst>
                <p:tags r:id="rId30"/>
              </p:custDataLst>
            </p:nvPr>
          </p:nvSpPr>
          <p:spPr>
            <a:xfrm>
              <a:off x="4643175" y="4581293"/>
              <a:ext cx="5791199" cy="544613"/>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normAutofit/>
            </a:bodyPr>
            <a:lstStyle>
              <a:defPPr>
                <a:defRPr lang="zh-CN"/>
              </a:defPPr>
              <a:lvl1pPr marL="0" marR="0" indent="0" defTabSz="914400" eaLnBrk="1" latinLnBrk="0" hangingPunct="1">
                <a:lnSpc>
                  <a:spcPct val="100000"/>
                </a:lnSpc>
                <a:buClrTx/>
                <a:buSzTx/>
                <a:buFont typeface="Arial" panose="020B0604020202020204" pitchFamily="34" charset="0"/>
                <a:buNone/>
                <a:defRPr kumimoji="0" sz="1800" b="0" i="0" u="none" strike="noStrike" cap="none" normalizeH="0" baseline="0">
                  <a:ln>
                    <a:noFill/>
                  </a:ln>
                  <a:solidFill>
                    <a:schemeClr val="bg1"/>
                  </a:solidFill>
                  <a:effectLst/>
                </a:defRPr>
              </a:lvl1pPr>
            </a:lstStyle>
            <a:p>
              <a:r>
                <a:rPr lang="zh-CN" altLang="en-US" sz="2400" dirty="0">
                  <a:latin typeface="+mn-lt"/>
                  <a:ea typeface="+mn-ea"/>
                </a:rPr>
                <a:t>中共十九大的召开</a:t>
              </a:r>
              <a:endParaRPr lang="zh-CN" altLang="en-US" sz="2400" dirty="0">
                <a:latin typeface="+mn-lt"/>
                <a:ea typeface="+mn-ea"/>
              </a:endParaRPr>
            </a:p>
          </p:txBody>
        </p:sp>
        <p:sp>
          <p:nvSpPr>
            <p:cNvPr id="32" name="文本框 31"/>
            <p:cNvSpPr txBox="1"/>
            <p:nvPr>
              <p:custDataLst>
                <p:tags r:id="rId31"/>
              </p:custDataLst>
            </p:nvPr>
          </p:nvSpPr>
          <p:spPr>
            <a:xfrm>
              <a:off x="4019735" y="4609531"/>
              <a:ext cx="608400" cy="544613"/>
            </a:xfrm>
            <a:prstGeom prst="rect">
              <a:avLst/>
            </a:prstGeom>
            <a:noFill/>
          </p:spPr>
          <p:txBody>
            <a:bodyPr wrap="square" rtlCol="0" anchor="ctr" anchorCtr="0">
              <a:normAutofit/>
            </a:bodyPr>
            <a:lstStyle/>
            <a:p>
              <a:pPr algn="ctr"/>
              <a:r>
                <a:rPr lang="en-US" altLang="zh-CN" sz="2800" dirty="0">
                  <a:latin typeface="+mn-lt"/>
                  <a:ea typeface="+mn-ea"/>
                </a:rPr>
                <a:t>0</a:t>
              </a:r>
              <a:r>
                <a:rPr lang="en-US" sz="2800" dirty="0">
                  <a:latin typeface="+mn-lt"/>
                  <a:ea typeface="+mn-ea"/>
                </a:rPr>
                <a:t>5</a:t>
              </a:r>
              <a:endParaRPr lang="en-US" sz="2800" dirty="0">
                <a:latin typeface="+mn-lt"/>
                <a:ea typeface="+mn-ea"/>
              </a:endParaRPr>
            </a:p>
          </p:txBody>
        </p:sp>
      </p:grpSp>
    </p:spTree>
    <p:custDataLst>
      <p:tags r:id="rId32"/>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normAutofit lnSpcReduction="10000"/>
          </a:bodyPr>
          <a:p>
            <a:pPr marL="0" indent="0">
              <a:lnSpc>
                <a:spcPct val="180000"/>
              </a:lnSpc>
              <a:buNone/>
            </a:pPr>
            <a:r>
              <a:rPr lang="zh-CN" altLang="en-US">
                <a:solidFill>
                  <a:schemeClr val="tx1"/>
                </a:solidFill>
              </a:rPr>
              <a:t>2．(2016·青岛)新民主主义革命时期，国共两党之间从合到分，然后再合，再分。影响国共两党关系的决定性因素是(　　)</a:t>
            </a:r>
            <a:endParaRPr lang="zh-CN" altLang="en-US">
              <a:solidFill>
                <a:schemeClr val="tx1"/>
              </a:solidFill>
            </a:endParaRPr>
          </a:p>
          <a:p>
            <a:pPr marL="0" indent="0">
              <a:lnSpc>
                <a:spcPct val="180000"/>
              </a:lnSpc>
              <a:buNone/>
            </a:pPr>
            <a:r>
              <a:rPr lang="zh-CN" altLang="en-US">
                <a:solidFill>
                  <a:schemeClr val="tx1"/>
                </a:solidFill>
              </a:rPr>
              <a:t>A．社会主要矛盾                 </a:t>
            </a:r>
            <a:endParaRPr lang="zh-CN" altLang="en-US">
              <a:solidFill>
                <a:schemeClr val="tx1"/>
              </a:solidFill>
            </a:endParaRPr>
          </a:p>
          <a:p>
            <a:pPr marL="0" indent="0">
              <a:lnSpc>
                <a:spcPct val="180000"/>
              </a:lnSpc>
              <a:buNone/>
            </a:pPr>
            <a:r>
              <a:rPr lang="zh-CN" altLang="en-US">
                <a:solidFill>
                  <a:schemeClr val="tx1"/>
                </a:solidFill>
              </a:rPr>
              <a:t>B．国共两党的阶级属性</a:t>
            </a:r>
            <a:endParaRPr lang="zh-CN" altLang="en-US">
              <a:solidFill>
                <a:schemeClr val="tx1"/>
              </a:solidFill>
            </a:endParaRPr>
          </a:p>
          <a:p>
            <a:pPr marL="0" indent="0">
              <a:lnSpc>
                <a:spcPct val="180000"/>
              </a:lnSpc>
              <a:buNone/>
            </a:pPr>
            <a:r>
              <a:rPr lang="zh-CN" altLang="en-US">
                <a:solidFill>
                  <a:schemeClr val="tx1"/>
                </a:solidFill>
              </a:rPr>
              <a:t>C．反帝反封建的革命任务  </a:t>
            </a:r>
            <a:endParaRPr lang="zh-CN" altLang="en-US">
              <a:solidFill>
                <a:schemeClr val="tx1"/>
              </a:solidFill>
            </a:endParaRPr>
          </a:p>
          <a:p>
            <a:pPr marL="0" indent="0">
              <a:lnSpc>
                <a:spcPct val="180000"/>
              </a:lnSpc>
              <a:buNone/>
            </a:pPr>
            <a:r>
              <a:rPr lang="zh-CN" altLang="en-US">
                <a:solidFill>
                  <a:schemeClr val="tx1"/>
                </a:solidFill>
              </a:rPr>
              <a:t>D．帝国主义国家的干涉</a:t>
            </a:r>
            <a:endParaRPr lang="zh-CN" altLang="en-US">
              <a:solidFill>
                <a:schemeClr val="tx1"/>
              </a:solidFill>
            </a:endParaRPr>
          </a:p>
        </p:txBody>
      </p:sp>
      <p:sp>
        <p:nvSpPr>
          <p:cNvPr id="4" name="TextBox 2"/>
          <p:cNvSpPr txBox="1"/>
          <p:nvPr/>
        </p:nvSpPr>
        <p:spPr>
          <a:xfrm>
            <a:off x="6258243" y="2633345"/>
            <a:ext cx="479425" cy="523875"/>
          </a:xfrm>
          <a:prstGeom prst="rect">
            <a:avLst/>
          </a:prstGeom>
          <a:noFill/>
          <a:ln w="9525">
            <a:noFill/>
          </a:ln>
        </p:spPr>
        <p:txBody>
          <a:bodyPr>
            <a:spAutoFit/>
          </a:bodyPr>
          <a:p>
            <a:pPr eaLnBrk="1" hangingPunct="1"/>
            <a:r>
              <a:rPr lang="en-US" altLang="zh-CN" sz="2800" b="1" dirty="0">
                <a:solidFill>
                  <a:srgbClr val="FF0000"/>
                </a:solidFill>
                <a:latin typeface="Calibri" panose="020F0502020204030204" charset="0"/>
                <a:ea typeface="微软雅黑" panose="020B0503020204020204" charset="-122"/>
              </a:rPr>
              <a:t>B</a:t>
            </a:r>
            <a:endParaRPr lang="zh-CN" altLang="zh-CN" sz="2800" b="1" dirty="0">
              <a:solidFill>
                <a:srgbClr val="FF0000"/>
              </a:solidFill>
              <a:latin typeface="Calibri" panose="020F0502020204030204" charset="0"/>
              <a:ea typeface="微软雅黑" panose="020B050302020402020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a:xfrm>
            <a:off x="837565" y="1825625"/>
            <a:ext cx="10911840" cy="4351655"/>
          </a:xfrm>
        </p:spPr>
        <p:txBody>
          <a:bodyPr>
            <a:normAutofit lnSpcReduction="20000"/>
          </a:bodyPr>
          <a:p>
            <a:pPr marL="0" indent="0">
              <a:lnSpc>
                <a:spcPct val="160000"/>
              </a:lnSpc>
              <a:buNone/>
            </a:pPr>
            <a:r>
              <a:rPr lang="zh-CN" altLang="en-US">
                <a:solidFill>
                  <a:schemeClr val="tx1"/>
                </a:solidFill>
              </a:rPr>
              <a:t>3．历史证明，国共两党“合则两利，分则两伤”。下列史实与国共合作有关的是(　　)</a:t>
            </a:r>
            <a:endParaRPr lang="zh-CN" altLang="en-US">
              <a:solidFill>
                <a:schemeClr val="tx1"/>
              </a:solidFill>
            </a:endParaRPr>
          </a:p>
          <a:p>
            <a:pPr marL="0" indent="0">
              <a:lnSpc>
                <a:spcPct val="160000"/>
              </a:lnSpc>
              <a:buNone/>
            </a:pPr>
            <a:r>
              <a:rPr lang="zh-CN" altLang="en-US">
                <a:solidFill>
                  <a:schemeClr val="tx1"/>
                </a:solidFill>
              </a:rPr>
              <a:t>①黄埔军校的建立　　②北伐战争的胜利　　</a:t>
            </a:r>
            <a:endParaRPr lang="zh-CN" altLang="en-US">
              <a:solidFill>
                <a:schemeClr val="tx1"/>
              </a:solidFill>
            </a:endParaRPr>
          </a:p>
          <a:p>
            <a:pPr marL="0" indent="0">
              <a:lnSpc>
                <a:spcPct val="160000"/>
              </a:lnSpc>
              <a:buNone/>
            </a:pPr>
            <a:r>
              <a:rPr lang="zh-CN" altLang="en-US">
                <a:solidFill>
                  <a:schemeClr val="tx1"/>
                </a:solidFill>
              </a:rPr>
              <a:t>③南昌起义　　④长征　　⑤西安事变的和平解决</a:t>
            </a:r>
            <a:endParaRPr lang="zh-CN" altLang="en-US">
              <a:solidFill>
                <a:schemeClr val="tx1"/>
              </a:solidFill>
            </a:endParaRPr>
          </a:p>
          <a:p>
            <a:pPr marL="0" indent="0">
              <a:lnSpc>
                <a:spcPct val="160000"/>
              </a:lnSpc>
              <a:buNone/>
            </a:pPr>
            <a:r>
              <a:rPr lang="zh-CN" altLang="en-US">
                <a:solidFill>
                  <a:schemeClr val="tx1"/>
                </a:solidFill>
              </a:rPr>
              <a:t>⑥抗日战争的胜利</a:t>
            </a:r>
            <a:endParaRPr lang="zh-CN" altLang="en-US">
              <a:solidFill>
                <a:schemeClr val="tx1"/>
              </a:solidFill>
            </a:endParaRPr>
          </a:p>
          <a:p>
            <a:pPr marL="0" indent="0">
              <a:lnSpc>
                <a:spcPct val="160000"/>
              </a:lnSpc>
              <a:buNone/>
            </a:pPr>
            <a:r>
              <a:rPr lang="zh-CN" altLang="en-US">
                <a:solidFill>
                  <a:schemeClr val="tx1"/>
                </a:solidFill>
              </a:rPr>
              <a:t>A．①②⑤⑥             B．①②③④            </a:t>
            </a:r>
            <a:endParaRPr lang="zh-CN" altLang="en-US">
              <a:solidFill>
                <a:schemeClr val="tx1"/>
              </a:solidFill>
            </a:endParaRPr>
          </a:p>
          <a:p>
            <a:pPr marL="0" indent="0">
              <a:lnSpc>
                <a:spcPct val="160000"/>
              </a:lnSpc>
              <a:buNone/>
            </a:pPr>
            <a:r>
              <a:rPr lang="zh-CN" altLang="en-US">
                <a:solidFill>
                  <a:schemeClr val="tx1"/>
                </a:solidFill>
              </a:rPr>
              <a:t>C．①②④⑤             D．①③④⑥</a:t>
            </a:r>
            <a:endParaRPr lang="zh-CN" altLang="en-US">
              <a:solidFill>
                <a:schemeClr val="tx1"/>
              </a:solidFill>
            </a:endParaRPr>
          </a:p>
        </p:txBody>
      </p:sp>
      <p:sp>
        <p:nvSpPr>
          <p:cNvPr id="4" name="TextBox 3"/>
          <p:cNvSpPr txBox="1"/>
          <p:nvPr/>
        </p:nvSpPr>
        <p:spPr>
          <a:xfrm>
            <a:off x="1412558" y="2449830"/>
            <a:ext cx="479425" cy="523875"/>
          </a:xfrm>
          <a:prstGeom prst="rect">
            <a:avLst/>
          </a:prstGeom>
          <a:noFill/>
          <a:ln w="9525">
            <a:noFill/>
          </a:ln>
        </p:spPr>
        <p:txBody>
          <a:bodyPr>
            <a:spAutoFit/>
          </a:bodyPr>
          <a:p>
            <a:pPr eaLnBrk="1" hangingPunct="1"/>
            <a:r>
              <a:rPr lang="en-US" altLang="zh-CN" sz="2800" b="1" dirty="0">
                <a:solidFill>
                  <a:srgbClr val="FF0000"/>
                </a:solidFill>
                <a:latin typeface="Calibri" panose="020F0502020204030204" charset="0"/>
                <a:ea typeface="微软雅黑" panose="020B0503020204020204" charset="-122"/>
              </a:rPr>
              <a:t>A</a:t>
            </a:r>
            <a:endParaRPr lang="zh-CN" altLang="zh-CN" sz="2800" b="1" dirty="0">
              <a:solidFill>
                <a:srgbClr val="FF0000"/>
              </a:solidFill>
              <a:latin typeface="Calibri" panose="020F0502020204030204" charset="0"/>
              <a:ea typeface="微软雅黑" panose="020B050302020402020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a:xfrm>
            <a:off x="837565" y="1825625"/>
            <a:ext cx="10516235" cy="4793615"/>
          </a:xfrm>
        </p:spPr>
        <p:txBody>
          <a:bodyPr>
            <a:normAutofit fontScale="80000"/>
          </a:bodyPr>
          <a:p>
            <a:pPr marL="0" indent="0">
              <a:buNone/>
            </a:pPr>
            <a:r>
              <a:rPr lang="zh-CN" altLang="en-US">
                <a:solidFill>
                  <a:schemeClr val="tx1"/>
                </a:solidFill>
              </a:rPr>
              <a:t>4．如果下列图片可以归纳出一个学习主题，你会把它确定为(　　)</a:t>
            </a:r>
            <a:endParaRPr lang="zh-CN" altLang="en-US">
              <a:solidFill>
                <a:schemeClr val="tx1"/>
              </a:solidFill>
            </a:endParaRPr>
          </a:p>
          <a:p>
            <a:pPr marL="0" indent="0">
              <a:buNone/>
            </a:pPr>
            <a:endParaRPr lang="zh-CN" altLang="en-US">
              <a:solidFill>
                <a:schemeClr val="tx1"/>
              </a:solidFill>
            </a:endParaRPr>
          </a:p>
          <a:p>
            <a:pPr marL="0" indent="0">
              <a:buNone/>
            </a:pPr>
            <a:endParaRPr lang="zh-CN" altLang="en-US">
              <a:solidFill>
                <a:schemeClr val="tx1"/>
              </a:solidFill>
            </a:endParaRPr>
          </a:p>
          <a:p>
            <a:pPr marL="0" indent="0">
              <a:buNone/>
            </a:pPr>
            <a:endParaRPr lang="zh-CN" altLang="en-US">
              <a:solidFill>
                <a:schemeClr val="tx1"/>
              </a:solidFill>
            </a:endParaRPr>
          </a:p>
          <a:p>
            <a:pPr marL="0" indent="0">
              <a:buNone/>
            </a:pPr>
            <a:endParaRPr lang="zh-CN" altLang="zh-CN" noProof="0" dirty="0">
              <a:latin typeface="+mn-ea"/>
              <a:sym typeface="+mn-ea"/>
            </a:endParaRPr>
          </a:p>
          <a:p>
            <a:pPr marL="0" indent="0">
              <a:buNone/>
            </a:pPr>
            <a:r>
              <a:rPr lang="zh-CN" altLang="zh-CN" noProof="0" dirty="0">
                <a:latin typeface="+mn-ea"/>
                <a:sym typeface="+mn-ea"/>
              </a:rPr>
              <a:t>    图</a:t>
            </a:r>
            <a:r>
              <a:rPr lang="en-US" altLang="zh-CN" noProof="0" dirty="0">
                <a:latin typeface="+mn-ea"/>
                <a:sym typeface="+mn-ea"/>
              </a:rPr>
              <a:t>1 </a:t>
            </a:r>
            <a:r>
              <a:rPr lang="zh-CN" altLang="zh-CN" noProof="0" dirty="0">
                <a:latin typeface="+mn-ea"/>
                <a:sym typeface="+mn-ea"/>
              </a:rPr>
              <a:t>黄埔军校      图</a:t>
            </a:r>
            <a:r>
              <a:rPr lang="en-US" altLang="zh-CN" noProof="0" dirty="0">
                <a:latin typeface="+mn-ea"/>
                <a:sym typeface="+mn-ea"/>
              </a:rPr>
              <a:t>2 </a:t>
            </a:r>
            <a:r>
              <a:rPr lang="zh-CN" altLang="en-US" noProof="0" dirty="0">
                <a:latin typeface="+mn-ea"/>
                <a:sym typeface="+mn-ea"/>
              </a:rPr>
              <a:t>南昌起义        图三 重庆谈判       图</a:t>
            </a:r>
            <a:r>
              <a:rPr lang="en-US" altLang="zh-CN" noProof="0" dirty="0">
                <a:latin typeface="+mn-ea"/>
                <a:sym typeface="+mn-ea"/>
              </a:rPr>
              <a:t>4 </a:t>
            </a:r>
            <a:r>
              <a:rPr lang="zh-CN" altLang="en-US" noProof="0" dirty="0">
                <a:latin typeface="+mn-ea"/>
                <a:sym typeface="+mn-ea"/>
              </a:rPr>
              <a:t>大决战</a:t>
            </a:r>
            <a:endParaRPr lang="zh-CN" altLang="en-US" noProof="0" dirty="0">
              <a:solidFill>
                <a:schemeClr val="tx1"/>
              </a:solidFill>
              <a:latin typeface="+mn-ea"/>
              <a:sym typeface="+mn-ea"/>
            </a:endParaRPr>
          </a:p>
          <a:p>
            <a:pPr marL="0" indent="0">
              <a:buNone/>
            </a:pPr>
            <a:r>
              <a:rPr lang="zh-CN" altLang="en-US">
                <a:solidFill>
                  <a:schemeClr val="tx1"/>
                </a:solidFill>
              </a:rPr>
              <a:t>A．新民主主义革命的兴起                         </a:t>
            </a:r>
            <a:endParaRPr lang="zh-CN" altLang="en-US">
              <a:solidFill>
                <a:schemeClr val="tx1"/>
              </a:solidFill>
            </a:endParaRPr>
          </a:p>
          <a:p>
            <a:pPr marL="0" indent="0">
              <a:buNone/>
            </a:pPr>
            <a:r>
              <a:rPr lang="zh-CN" altLang="en-US">
                <a:solidFill>
                  <a:schemeClr val="tx1"/>
                </a:solidFill>
              </a:rPr>
              <a:t>B．国共关系的变化</a:t>
            </a:r>
            <a:endParaRPr lang="zh-CN" altLang="en-US">
              <a:solidFill>
                <a:schemeClr val="tx1"/>
              </a:solidFill>
            </a:endParaRPr>
          </a:p>
          <a:p>
            <a:pPr marL="0" indent="0">
              <a:buNone/>
            </a:pPr>
            <a:r>
              <a:rPr lang="zh-CN" altLang="en-US">
                <a:solidFill>
                  <a:schemeClr val="tx1"/>
                </a:solidFill>
              </a:rPr>
              <a:t>C．人民军队的成长历程                           </a:t>
            </a:r>
            <a:endParaRPr lang="zh-CN" altLang="en-US">
              <a:solidFill>
                <a:schemeClr val="tx1"/>
              </a:solidFill>
            </a:endParaRPr>
          </a:p>
          <a:p>
            <a:pPr marL="0" indent="0">
              <a:buNone/>
            </a:pPr>
            <a:r>
              <a:rPr lang="zh-CN" altLang="en-US">
                <a:solidFill>
                  <a:schemeClr val="tx1"/>
                </a:solidFill>
              </a:rPr>
              <a:t>D．毛泽东思想形成</a:t>
            </a:r>
            <a:endParaRPr lang="zh-CN" altLang="en-US">
              <a:solidFill>
                <a:schemeClr val="tx1"/>
              </a:solidFill>
            </a:endParaRPr>
          </a:p>
        </p:txBody>
      </p:sp>
      <p:pic>
        <p:nvPicPr>
          <p:cNvPr id="25603" name="Picture 1" descr="E:\资料   L\2018中考-历史\169A.TIF"/>
          <p:cNvPicPr>
            <a:picLocks noChangeAspect="1"/>
          </p:cNvPicPr>
          <p:nvPr/>
        </p:nvPicPr>
        <p:blipFill>
          <a:blip r:embed="rId1" r:link="rId2"/>
          <a:stretch>
            <a:fillRect/>
          </a:stretch>
        </p:blipFill>
        <p:spPr>
          <a:xfrm>
            <a:off x="1111885" y="2395855"/>
            <a:ext cx="1973263" cy="1611313"/>
          </a:xfrm>
          <a:prstGeom prst="rect">
            <a:avLst/>
          </a:prstGeom>
          <a:noFill/>
          <a:ln w="9525">
            <a:noFill/>
          </a:ln>
        </p:spPr>
      </p:pic>
      <p:pic>
        <p:nvPicPr>
          <p:cNvPr id="25604" name="Picture 2" descr="E:\资料   L\2018中考-历史\169B.TIF"/>
          <p:cNvPicPr>
            <a:picLocks noChangeAspect="1"/>
          </p:cNvPicPr>
          <p:nvPr/>
        </p:nvPicPr>
        <p:blipFill>
          <a:blip r:embed="rId3" r:link="rId4"/>
          <a:stretch>
            <a:fillRect/>
          </a:stretch>
        </p:blipFill>
        <p:spPr>
          <a:xfrm>
            <a:off x="3334068" y="2373630"/>
            <a:ext cx="2047875" cy="1581150"/>
          </a:xfrm>
          <a:prstGeom prst="rect">
            <a:avLst/>
          </a:prstGeom>
          <a:noFill/>
          <a:ln w="9525">
            <a:noFill/>
          </a:ln>
        </p:spPr>
      </p:pic>
      <p:pic>
        <p:nvPicPr>
          <p:cNvPr id="25605" name="Picture 3" descr="E:\资料   L\2018中考-历史\169C.TIF"/>
          <p:cNvPicPr>
            <a:picLocks noChangeAspect="1"/>
          </p:cNvPicPr>
          <p:nvPr/>
        </p:nvPicPr>
        <p:blipFill>
          <a:blip r:embed="rId5" r:link="rId6"/>
          <a:stretch>
            <a:fillRect/>
          </a:stretch>
        </p:blipFill>
        <p:spPr>
          <a:xfrm>
            <a:off x="5753100" y="2395855"/>
            <a:ext cx="2089150" cy="1595438"/>
          </a:xfrm>
          <a:prstGeom prst="rect">
            <a:avLst/>
          </a:prstGeom>
          <a:noFill/>
          <a:ln w="9525">
            <a:noFill/>
          </a:ln>
        </p:spPr>
      </p:pic>
      <p:pic>
        <p:nvPicPr>
          <p:cNvPr id="25606" name="Picture 4" descr="E:\资料   L\2018中考-历史\169D.TIF"/>
          <p:cNvPicPr>
            <a:picLocks noChangeAspect="1"/>
          </p:cNvPicPr>
          <p:nvPr/>
        </p:nvPicPr>
        <p:blipFill>
          <a:blip r:embed="rId7" r:link="rId8"/>
          <a:stretch>
            <a:fillRect/>
          </a:stretch>
        </p:blipFill>
        <p:spPr>
          <a:xfrm>
            <a:off x="8233093" y="2337435"/>
            <a:ext cx="1611312" cy="1654175"/>
          </a:xfrm>
          <a:prstGeom prst="rect">
            <a:avLst/>
          </a:prstGeom>
          <a:noFill/>
          <a:ln w="9525">
            <a:noFill/>
          </a:ln>
        </p:spPr>
      </p:pic>
      <p:sp>
        <p:nvSpPr>
          <p:cNvPr id="11" name="TextBox 10"/>
          <p:cNvSpPr txBox="1"/>
          <p:nvPr/>
        </p:nvSpPr>
        <p:spPr>
          <a:xfrm>
            <a:off x="7453948" y="1815148"/>
            <a:ext cx="479425" cy="521970"/>
          </a:xfrm>
          <a:prstGeom prst="rect">
            <a:avLst/>
          </a:prstGeom>
          <a:noFill/>
          <a:ln w="9525">
            <a:noFill/>
          </a:ln>
        </p:spPr>
        <p:txBody>
          <a:bodyPr wrap="square">
            <a:spAutoFit/>
          </a:bodyPr>
          <a:p>
            <a:pPr eaLnBrk="1" hangingPunct="1"/>
            <a:r>
              <a:rPr lang="en-US" altLang="zh-CN" sz="2800" b="1" dirty="0">
                <a:solidFill>
                  <a:srgbClr val="FF0000"/>
                </a:solidFill>
                <a:latin typeface="Calibri" panose="020F0502020204030204" charset="0"/>
                <a:ea typeface="微软雅黑" panose="020B0503020204020204" charset="-122"/>
              </a:rPr>
              <a:t>B</a:t>
            </a:r>
            <a:endParaRPr lang="zh-CN" altLang="zh-CN" sz="2800" b="1" dirty="0">
              <a:solidFill>
                <a:srgbClr val="FF0000"/>
              </a:solidFill>
              <a:latin typeface="Calibri" panose="020F0502020204030204" charset="0"/>
              <a:ea typeface="微软雅黑" panose="020B0503020204020204" charset="-122"/>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a:xfrm>
            <a:off x="837565" y="1825625"/>
            <a:ext cx="10820400" cy="4411980"/>
          </a:xfrm>
        </p:spPr>
        <p:txBody>
          <a:bodyPr>
            <a:normAutofit fontScale="90000" lnSpcReduction="10000"/>
          </a:bodyPr>
          <a:p>
            <a:pPr marL="0" indent="0">
              <a:lnSpc>
                <a:spcPct val="190000"/>
              </a:lnSpc>
              <a:buNone/>
            </a:pPr>
            <a:r>
              <a:rPr lang="en-US" altLang="zh-CN">
                <a:solidFill>
                  <a:schemeClr val="tx1"/>
                </a:solidFill>
              </a:rPr>
              <a:t>5</a:t>
            </a:r>
            <a:r>
              <a:rPr lang="zh-CN" altLang="en-US">
                <a:solidFill>
                  <a:schemeClr val="tx1"/>
                </a:solidFill>
              </a:rPr>
              <a:t>．没有共产党就没有新中国是历史的证明，概括来说党带领中国人民做了两件大事，建立新中国、开创社会主义之路。这两件大事开始的标志分别是(　　)</a:t>
            </a:r>
            <a:endParaRPr lang="zh-CN" altLang="en-US">
              <a:solidFill>
                <a:schemeClr val="tx1"/>
              </a:solidFill>
            </a:endParaRPr>
          </a:p>
          <a:p>
            <a:pPr marL="0" indent="0">
              <a:lnSpc>
                <a:spcPct val="190000"/>
              </a:lnSpc>
              <a:buNone/>
            </a:pPr>
            <a:r>
              <a:rPr lang="zh-CN" altLang="en-US">
                <a:solidFill>
                  <a:schemeClr val="tx1"/>
                </a:solidFill>
              </a:rPr>
              <a:t>A．开国大典和三大改造	                    </a:t>
            </a:r>
            <a:endParaRPr lang="zh-CN" altLang="en-US">
              <a:solidFill>
                <a:schemeClr val="tx1"/>
              </a:solidFill>
            </a:endParaRPr>
          </a:p>
          <a:p>
            <a:pPr marL="0" indent="0">
              <a:lnSpc>
                <a:spcPct val="190000"/>
              </a:lnSpc>
              <a:buNone/>
            </a:pPr>
            <a:r>
              <a:rPr lang="zh-CN" altLang="en-US">
                <a:solidFill>
                  <a:schemeClr val="tx1"/>
                </a:solidFill>
              </a:rPr>
              <a:t>B．“一国两制”的构想和家庭联产承包责任制</a:t>
            </a:r>
            <a:endParaRPr lang="zh-CN" altLang="en-US">
              <a:solidFill>
                <a:schemeClr val="tx1"/>
              </a:solidFill>
            </a:endParaRPr>
          </a:p>
          <a:p>
            <a:pPr marL="0" indent="0">
              <a:lnSpc>
                <a:spcPct val="190000"/>
              </a:lnSpc>
              <a:buNone/>
            </a:pPr>
            <a:r>
              <a:rPr lang="zh-CN" altLang="en-US">
                <a:solidFill>
                  <a:schemeClr val="tx1"/>
                </a:solidFill>
              </a:rPr>
              <a:t>C．三大改造和南京解放	                    </a:t>
            </a:r>
            <a:endParaRPr lang="zh-CN" altLang="en-US">
              <a:solidFill>
                <a:schemeClr val="tx1"/>
              </a:solidFill>
            </a:endParaRPr>
          </a:p>
          <a:p>
            <a:pPr marL="0" indent="0">
              <a:lnSpc>
                <a:spcPct val="190000"/>
              </a:lnSpc>
              <a:buNone/>
            </a:pPr>
            <a:r>
              <a:rPr lang="zh-CN" altLang="en-US">
                <a:solidFill>
                  <a:schemeClr val="tx1"/>
                </a:solidFill>
              </a:rPr>
              <a:t>D．改革开放和新民主主义革命胜利</a:t>
            </a:r>
            <a:endParaRPr lang="zh-CN" altLang="en-US">
              <a:solidFill>
                <a:schemeClr val="tx1"/>
              </a:solidFill>
            </a:endParaRPr>
          </a:p>
        </p:txBody>
      </p:sp>
      <p:sp>
        <p:nvSpPr>
          <p:cNvPr id="4" name="TextBox 2"/>
          <p:cNvSpPr txBox="1"/>
          <p:nvPr/>
        </p:nvSpPr>
        <p:spPr>
          <a:xfrm>
            <a:off x="8869680" y="2635568"/>
            <a:ext cx="479425" cy="523875"/>
          </a:xfrm>
          <a:prstGeom prst="rect">
            <a:avLst/>
          </a:prstGeom>
          <a:noFill/>
          <a:ln w="9525">
            <a:noFill/>
          </a:ln>
        </p:spPr>
        <p:txBody>
          <a:bodyPr>
            <a:spAutoFit/>
          </a:bodyPr>
          <a:p>
            <a:pPr eaLnBrk="1" hangingPunct="1"/>
            <a:r>
              <a:rPr lang="en-US" altLang="zh-CN" sz="2800" b="1" dirty="0">
                <a:solidFill>
                  <a:srgbClr val="FF0000"/>
                </a:solidFill>
                <a:latin typeface="Calibri" panose="020F0502020204030204" charset="0"/>
                <a:ea typeface="微软雅黑" panose="020B0503020204020204" charset="-122"/>
              </a:rPr>
              <a:t>A</a:t>
            </a:r>
            <a:endParaRPr lang="zh-CN" altLang="zh-CN" sz="2800" b="1" dirty="0">
              <a:solidFill>
                <a:srgbClr val="FF0000"/>
              </a:solidFill>
              <a:latin typeface="Calibri" panose="020F0502020204030204" charset="0"/>
              <a:ea typeface="微软雅黑" panose="020B050302020402020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bwMode="auto">
          <a:xfrm>
            <a:off x="8399357" y="1368155"/>
            <a:ext cx="3222388" cy="4966612"/>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custDataLst>
              <p:tags r:id="rId3"/>
            </p:custDataLst>
          </p:nvPr>
        </p:nvSpPr>
        <p:spPr>
          <a:xfrm>
            <a:off x="1057275" y="1856740"/>
            <a:ext cx="6789420" cy="3528695"/>
          </a:xfrm>
          <a:prstGeom prst="rect">
            <a:avLst/>
          </a:prstGeom>
        </p:spPr>
        <p:txBody>
          <a:bodyPr wrap="square">
            <a:noAutofit/>
          </a:bodyPr>
          <a:lstStyle>
            <a:defPPr>
              <a:defRPr lang="zh-CN"/>
            </a:defPPr>
            <a:lvl1pPr algn="just" eaLnBrk="1" hangingPunct="1">
              <a:lnSpc>
                <a:spcPts val="2400"/>
              </a:lnSpc>
              <a:defRPr sz="2000">
                <a:solidFill>
                  <a:schemeClr val="tx1">
                    <a:lumMod val="75000"/>
                    <a:lumOff val="25000"/>
                  </a:schemeClr>
                </a:solidFill>
                <a:latin typeface="+mn-ea"/>
                <a:ea typeface="+mn-ea"/>
              </a:defRPr>
            </a:lvl1pPr>
          </a:lstStyle>
          <a:p>
            <a:pPr marR="0" defTabSz="914400">
              <a:lnSpc>
                <a:spcPts val="5000"/>
              </a:lnSpc>
              <a:buClrTx/>
              <a:buSzTx/>
              <a:buFontTx/>
              <a:buNone/>
              <a:defRPr/>
            </a:pPr>
            <a:r>
              <a:rPr lang="en-US" altLang="zh-CN" sz="3200" b="1" noProof="0" dirty="0">
                <a:solidFill>
                  <a:schemeClr val="tx1"/>
                </a:solidFill>
                <a:latin typeface="楷体" panose="02010609060101010101" charset="-122"/>
                <a:ea typeface="楷体" panose="02010609060101010101" charset="-122"/>
                <a:sym typeface="+mn-ea"/>
              </a:rPr>
              <a:t>    </a:t>
            </a:r>
            <a:r>
              <a:rPr lang="zh-CN" altLang="zh-CN" sz="3200" b="1" noProof="0" dirty="0">
                <a:solidFill>
                  <a:schemeClr val="tx1"/>
                </a:solidFill>
                <a:latin typeface="楷体" panose="02010609060101010101" charset="-122"/>
                <a:ea typeface="楷体" panose="02010609060101010101" charset="-122"/>
                <a:sym typeface="+mn-ea"/>
              </a:rPr>
              <a:t>中国共产党担负了中国民主革命和社会主义建设的历史使命，没有共产党就没有新中国。说明中国共产党是一个伟大的党，正确的党。我们要好好学习，拥护党的领导，立志做一名共产党员。</a:t>
            </a:r>
            <a:endParaRPr lang="zh-CN" altLang="zh-CN" sz="3200" b="1" noProof="0" dirty="0">
              <a:solidFill>
                <a:schemeClr val="tx1"/>
              </a:solidFill>
              <a:latin typeface="楷体" panose="02010609060101010101" charset="-122"/>
              <a:ea typeface="楷体" panose="02010609060101010101"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advClick="0" advTm="0">
        <p14:prism dir="u" isInverted="1"/>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962024" y="692696"/>
            <a:ext cx="10040273" cy="1014125"/>
          </a:xfrm>
          <a:prstGeom prst="rect">
            <a:avLst/>
          </a:prstGeom>
        </p:spPr>
        <p:txBody>
          <a:bodyPr vert="horz" wrap="square" lIns="91440" tIns="45720" rIns="91440" bIns="45720" rtlCol="0" anchor="ctr">
            <a:normAutofit/>
          </a:bodyPr>
          <a:lstStyle>
            <a:lvl1pPr>
              <a:lnSpc>
                <a:spcPct val="90000"/>
              </a:lnSpc>
              <a:spcBef>
                <a:spcPct val="0"/>
              </a:spcBef>
              <a:buNone/>
              <a:defRPr sz="4000">
                <a:solidFill>
                  <a:srgbClr val="00B0F0"/>
                </a:solidFill>
                <a:latin typeface="+mj-lt"/>
                <a:ea typeface="+mj-ea"/>
                <a:cs typeface="+mj-cs"/>
              </a:defRPr>
            </a:lvl1pPr>
          </a:lstStyle>
          <a:p>
            <a:r>
              <a:rPr lang="zh-CN" altLang="en-US" b="1" dirty="0">
                <a:solidFill>
                  <a:schemeClr val="tx2"/>
                </a:solidFill>
                <a:effectLst>
                  <a:outerShdw blurRad="38100" dist="38100" dir="2700000" algn="tl">
                    <a:srgbClr val="000000">
                      <a:alpha val="43137"/>
                    </a:srgbClr>
                  </a:outerShdw>
                </a:effectLst>
              </a:rPr>
              <a:t>感谢你的聆听 ！</a:t>
            </a:r>
            <a:endParaRPr lang="zh-CN" altLang="en-US" b="1" dirty="0">
              <a:solidFill>
                <a:schemeClr val="tx2"/>
              </a:solidFill>
              <a:effectLst>
                <a:outerShdw blurRad="38100" dist="38100" dir="2700000" algn="tl">
                  <a:srgbClr val="000000">
                    <a:alpha val="43137"/>
                  </a:srgbClr>
                </a:outerShdw>
              </a:effectLst>
            </a:endParaRPr>
          </a:p>
        </p:txBody>
      </p:sp>
      <p:sp>
        <p:nvSpPr>
          <p:cNvPr id="3" name="文本框 2"/>
          <p:cNvSpPr txBox="1"/>
          <p:nvPr>
            <p:custDataLst>
              <p:tags r:id="rId2"/>
            </p:custDataLst>
          </p:nvPr>
        </p:nvSpPr>
        <p:spPr>
          <a:xfrm>
            <a:off x="9286240" y="6024880"/>
            <a:ext cx="2498725" cy="514350"/>
          </a:xfrm>
          <a:prstGeom prst="rect">
            <a:avLst/>
          </a:prstGeom>
        </p:spPr>
        <p:txBody>
          <a:bodyPr vert="horz" lIns="91440" tIns="45720" rIns="91440" bIns="45720" rtlCol="0">
            <a:normAutofit/>
          </a:bodyPr>
          <a:lstStyle>
            <a:defPPr>
              <a:defRPr lang="zh-CN"/>
            </a:defPPr>
            <a:lvl1pPr marR="0" lvl="0" indent="0" algn="just" fontAlgn="auto">
              <a:lnSpc>
                <a:spcPct val="120000"/>
              </a:lnSpc>
              <a:spcBef>
                <a:spcPts val="1000"/>
              </a:spcBef>
              <a:spcAft>
                <a:spcPts val="0"/>
              </a:spcAft>
              <a:buClrTx/>
              <a:buSzTx/>
              <a:buFont typeface="Arial" panose="020B0604020202020204" pitchFamily="34" charset="0"/>
              <a:buNone/>
              <a:defRPr kumimoji="0" sz="2400" b="0" i="0" u="none" strike="noStrike" cap="none" spc="0" normalizeH="0" baseline="0">
                <a:ln>
                  <a:noFill/>
                </a:ln>
                <a:effectLst/>
                <a:uLnTx/>
                <a:uFillTx/>
                <a:latin typeface="Arial" panose="020B0604020202020204"/>
                <a:ea typeface="黑体" panose="02010609060101010101"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zh-CN" sz="1800" dirty="0">
                <a:solidFill>
                  <a:schemeClr val="tx1">
                    <a:lumMod val="75000"/>
                    <a:lumOff val="25000"/>
                  </a:schemeClr>
                </a:solidFill>
                <a:latin typeface="+mn-lt"/>
                <a:ea typeface="+mn-ea"/>
              </a:rPr>
              <a:t>2018</a:t>
            </a:r>
            <a:r>
              <a:rPr lang="zh-CN" altLang="en-US" sz="1800" dirty="0">
                <a:solidFill>
                  <a:schemeClr val="tx1">
                    <a:lumMod val="75000"/>
                    <a:lumOff val="25000"/>
                  </a:schemeClr>
                </a:solidFill>
                <a:latin typeface="+mn-lt"/>
                <a:ea typeface="+mn-ea"/>
              </a:rPr>
              <a:t>年</a:t>
            </a:r>
            <a:r>
              <a:rPr lang="en-US" altLang="zh-CN" sz="1800" dirty="0">
                <a:solidFill>
                  <a:schemeClr val="tx1">
                    <a:lumMod val="75000"/>
                    <a:lumOff val="25000"/>
                  </a:schemeClr>
                </a:solidFill>
                <a:latin typeface="+mn-lt"/>
                <a:ea typeface="+mn-ea"/>
              </a:rPr>
              <a:t>4</a:t>
            </a:r>
            <a:r>
              <a:rPr lang="zh-CN" altLang="en-US" sz="1800" dirty="0">
                <a:solidFill>
                  <a:schemeClr val="tx1">
                    <a:lumMod val="75000"/>
                    <a:lumOff val="25000"/>
                  </a:schemeClr>
                </a:solidFill>
                <a:latin typeface="+mn-lt"/>
                <a:ea typeface="+mn-ea"/>
              </a:rPr>
              <a:t>月</a:t>
            </a:r>
            <a:r>
              <a:rPr lang="en-US" altLang="zh-CN" sz="1800" dirty="0">
                <a:solidFill>
                  <a:schemeClr val="tx1">
                    <a:lumMod val="75000"/>
                    <a:lumOff val="25000"/>
                  </a:schemeClr>
                </a:solidFill>
                <a:latin typeface="+mn-lt"/>
                <a:ea typeface="+mn-ea"/>
              </a:rPr>
              <a:t>20</a:t>
            </a:r>
            <a:r>
              <a:rPr lang="zh-CN" altLang="en-US" sz="1800" dirty="0">
                <a:solidFill>
                  <a:schemeClr val="tx1">
                    <a:lumMod val="75000"/>
                    <a:lumOff val="25000"/>
                  </a:schemeClr>
                </a:solidFill>
                <a:latin typeface="+mn-lt"/>
                <a:ea typeface="+mn-ea"/>
              </a:rPr>
              <a:t>日</a:t>
            </a:r>
            <a:endParaRPr lang="zh-CN" altLang="en-US" sz="1800" dirty="0">
              <a:solidFill>
                <a:schemeClr val="tx1">
                  <a:lumMod val="75000"/>
                  <a:lumOff val="25000"/>
                </a:schemeClr>
              </a:solidFill>
              <a:latin typeface="+mn-lt"/>
              <a:ea typeface="+mn-ea"/>
            </a:endParaRPr>
          </a:p>
        </p:txBody>
      </p:sp>
      <p:pic>
        <p:nvPicPr>
          <p:cNvPr id="5" name="图片 4"/>
          <p:cNvPicPr>
            <a:picLocks noChangeAspect="1"/>
          </p:cNvPicPr>
          <p:nvPr>
            <p:custDataLst>
              <p:tags r:id="rId3"/>
            </p:custDataLst>
          </p:nvPr>
        </p:nvPicPr>
        <p:blipFill rotWithShape="1">
          <a:blip r:embed="rId4">
            <a:extLst>
              <a:ext uri="{28A0092B-C50C-407E-A947-70E740481C1C}">
                <a14:useLocalDpi xmlns:a14="http://schemas.microsoft.com/office/drawing/2010/main" val="0"/>
              </a:ext>
            </a:extLst>
          </a:blip>
          <a:srcRect/>
          <a:stretch>
            <a:fillRect/>
          </a:stretch>
        </p:blipFill>
        <p:spPr>
          <a:xfrm>
            <a:off x="962023" y="1898090"/>
            <a:ext cx="10040272" cy="3614420"/>
          </a:xfrm>
          <a:prstGeom prst="rect">
            <a:avLst/>
          </a:prstGeom>
        </p:spPr>
      </p:pic>
    </p:spTree>
    <p:custDataLst>
      <p:tags r:id="rId5"/>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3863753" y="2583556"/>
            <a:ext cx="7272808" cy="989460"/>
          </a:xfrm>
          <a:prstGeom prst="rect">
            <a:avLst/>
          </a:prstGeom>
        </p:spPr>
        <p:txBody>
          <a:bodyPr vert="horz" lIns="90000" tIns="46800" rIns="90000" bIns="46800" rtlCol="0" anchor="b">
            <a:normAutofit/>
          </a:bodyPr>
          <a:lstStyle>
            <a:lvl1pPr defTabSz="913765" eaLnBrk="1" latinLnBrk="0" hangingPunct="1">
              <a:lnSpc>
                <a:spcPct val="120000"/>
              </a:lnSpc>
              <a:buNone/>
              <a:defRPr sz="4800" b="1">
                <a:solidFill>
                  <a:schemeClr val="tx1">
                    <a:lumMod val="75000"/>
                    <a:lumOff val="25000"/>
                  </a:schemeClr>
                </a:solidFill>
                <a:effectLst>
                  <a:outerShdw blurRad="38100" dist="38100" dir="2700000" algn="tl">
                    <a:srgbClr val="000000">
                      <a:alpha val="43137"/>
                    </a:srgbClr>
                  </a:outerShdw>
                </a:effectLst>
                <a:latin typeface="+mj-lt"/>
                <a:ea typeface="+mj-ea"/>
                <a:cs typeface="+mj-cs"/>
              </a:defRPr>
            </a:lvl1pPr>
          </a:lstStyle>
          <a:p>
            <a:r>
              <a:rPr lang="zh-CN" altLang="en-US"/>
              <a:t>中共</a:t>
            </a:r>
            <a:r>
              <a:rPr lang="en-US" altLang="zh-CN"/>
              <a:t>“</a:t>
            </a:r>
            <a:r>
              <a:rPr lang="zh-CN" altLang="en-US"/>
              <a:t>一大</a:t>
            </a:r>
            <a:r>
              <a:rPr lang="en-US" altLang="zh-CN"/>
              <a:t>”</a:t>
            </a:r>
            <a:r>
              <a:rPr lang="zh-CN" altLang="en-US"/>
              <a:t>召开</a:t>
            </a:r>
            <a:endParaRPr lang="zh-CN" altLang="en-US"/>
          </a:p>
        </p:txBody>
      </p:sp>
      <p:sp>
        <p:nvSpPr>
          <p:cNvPr id="6" name="文本框 5"/>
          <p:cNvSpPr txBox="1"/>
          <p:nvPr>
            <p:custDataLst>
              <p:tags r:id="rId2"/>
            </p:custDataLst>
          </p:nvPr>
        </p:nvSpPr>
        <p:spPr>
          <a:xfrm>
            <a:off x="6026150" y="4025900"/>
            <a:ext cx="5470525" cy="648335"/>
          </a:xfrm>
          <a:prstGeom prst="rect">
            <a:avLst/>
          </a:prstGeom>
        </p:spPr>
        <p:txBody>
          <a:bodyPr vert="horz" lIns="90000" tIns="46800" rIns="90000" bIns="46800" rtlCol="0">
            <a:normAutofit/>
          </a:bodyPr>
          <a:lstStyle>
            <a:lvl1pPr marL="0" indent="0" defTabSz="913765" eaLnBrk="1" latinLnBrk="0" hangingPunct="1">
              <a:lnSpc>
                <a:spcPct val="120000"/>
              </a:lnSpc>
              <a:spcBef>
                <a:spcPts val="1000"/>
              </a:spcBef>
              <a:buFont typeface="Arial" panose="020B0604020202020204" pitchFamily="34" charset="0"/>
              <a:buNone/>
              <a:defRPr sz="2400">
                <a:solidFill>
                  <a:schemeClr val="tx1">
                    <a:lumMod val="75000"/>
                    <a:lumOff val="25000"/>
                  </a:schemeClr>
                </a:solidFill>
                <a:latin typeface="+mn-lt"/>
                <a:ea typeface="+mn-ea"/>
              </a:defRPr>
            </a:lvl1pPr>
            <a:lvl2pPr marL="457200" indent="0" defTabSz="913765" eaLnBrk="1" latinLnBrk="0" hangingPunct="1">
              <a:lnSpc>
                <a:spcPct val="120000"/>
              </a:lnSpc>
              <a:spcBef>
                <a:spcPts val="500"/>
              </a:spcBef>
              <a:buFont typeface="Arial" panose="020B0604020202020204" pitchFamily="34" charset="0"/>
              <a:buNone/>
              <a:defRPr sz="2000">
                <a:solidFill>
                  <a:schemeClr val="tx1">
                    <a:tint val="75000"/>
                  </a:schemeClr>
                </a:solidFill>
                <a:latin typeface="+mn-lt"/>
                <a:ea typeface="+mn-ea"/>
              </a:defRPr>
            </a:lvl2pPr>
            <a:lvl3pPr marL="913765" indent="0" defTabSz="913765" eaLnBrk="1" latinLnBrk="0" hangingPunct="1">
              <a:lnSpc>
                <a:spcPct val="120000"/>
              </a:lnSpc>
              <a:spcBef>
                <a:spcPts val="500"/>
              </a:spcBef>
              <a:buFont typeface="Arial" panose="020B0604020202020204" pitchFamily="34" charset="0"/>
              <a:buNone/>
              <a:defRPr sz="1800">
                <a:solidFill>
                  <a:schemeClr val="tx1">
                    <a:tint val="75000"/>
                  </a:schemeClr>
                </a:solidFill>
                <a:latin typeface="+mn-lt"/>
                <a:ea typeface="+mn-ea"/>
              </a:defRPr>
            </a:lvl3pPr>
            <a:lvl4pPr marL="1370965" indent="0" defTabSz="913765" eaLnBrk="1" latinLnBrk="0" hangingPunct="1">
              <a:lnSpc>
                <a:spcPct val="120000"/>
              </a:lnSpc>
              <a:spcBef>
                <a:spcPts val="500"/>
              </a:spcBef>
              <a:buFont typeface="Arial" panose="020B0604020202020204" pitchFamily="34" charset="0"/>
              <a:buNone/>
              <a:defRPr sz="1600">
                <a:solidFill>
                  <a:schemeClr val="tx1">
                    <a:tint val="75000"/>
                  </a:schemeClr>
                </a:solidFill>
                <a:latin typeface="+mn-lt"/>
                <a:ea typeface="+mn-ea"/>
              </a:defRPr>
            </a:lvl4pPr>
            <a:lvl5pPr marL="1828165" indent="0" defTabSz="913765" eaLnBrk="1" latinLnBrk="0" hangingPunct="1">
              <a:lnSpc>
                <a:spcPct val="120000"/>
              </a:lnSpc>
              <a:spcBef>
                <a:spcPts val="500"/>
              </a:spcBef>
              <a:buFont typeface="Arial" panose="020B0604020202020204" pitchFamily="34" charset="0"/>
              <a:buNone/>
              <a:defRPr sz="1600">
                <a:solidFill>
                  <a:schemeClr val="tx1">
                    <a:tint val="75000"/>
                  </a:schemeClr>
                </a:solidFill>
                <a:latin typeface="+mn-lt"/>
                <a:ea typeface="+mn-ea"/>
              </a:defRPr>
            </a:lvl5pPr>
            <a:lvl6pPr marL="2285365" indent="0" defTabSz="913765">
              <a:lnSpc>
                <a:spcPct val="90000"/>
              </a:lnSpc>
              <a:spcBef>
                <a:spcPts val="500"/>
              </a:spcBef>
              <a:buFont typeface="Arial" panose="020B0604020202020204" pitchFamily="34" charset="0"/>
              <a:buNone/>
              <a:defRPr sz="1600">
                <a:solidFill>
                  <a:schemeClr val="tx1">
                    <a:tint val="75000"/>
                  </a:schemeClr>
                </a:solidFill>
                <a:latin typeface="+mn-lt"/>
                <a:ea typeface="+mn-ea"/>
              </a:defRPr>
            </a:lvl6pPr>
            <a:lvl7pPr marL="2741930" indent="0" defTabSz="913765">
              <a:lnSpc>
                <a:spcPct val="90000"/>
              </a:lnSpc>
              <a:spcBef>
                <a:spcPts val="500"/>
              </a:spcBef>
              <a:buFont typeface="Arial" panose="020B0604020202020204" pitchFamily="34" charset="0"/>
              <a:buNone/>
              <a:defRPr sz="1600">
                <a:solidFill>
                  <a:schemeClr val="tx1">
                    <a:tint val="75000"/>
                  </a:schemeClr>
                </a:solidFill>
                <a:latin typeface="+mn-lt"/>
                <a:ea typeface="+mn-ea"/>
              </a:defRPr>
            </a:lvl7pPr>
            <a:lvl8pPr marL="3199130" indent="0" defTabSz="913765">
              <a:lnSpc>
                <a:spcPct val="90000"/>
              </a:lnSpc>
              <a:spcBef>
                <a:spcPts val="500"/>
              </a:spcBef>
              <a:buFont typeface="Arial" panose="020B0604020202020204" pitchFamily="34" charset="0"/>
              <a:buNone/>
              <a:defRPr sz="1600">
                <a:solidFill>
                  <a:schemeClr val="tx1">
                    <a:tint val="75000"/>
                  </a:schemeClr>
                </a:solidFill>
                <a:latin typeface="+mn-lt"/>
                <a:ea typeface="+mn-ea"/>
              </a:defRPr>
            </a:lvl8pPr>
            <a:lvl9pPr marL="3656330" indent="0" defTabSz="913765">
              <a:lnSpc>
                <a:spcPct val="90000"/>
              </a:lnSpc>
              <a:spcBef>
                <a:spcPts val="500"/>
              </a:spcBef>
              <a:buFont typeface="Arial" panose="020B0604020202020204" pitchFamily="34" charset="0"/>
              <a:buNone/>
              <a:defRPr sz="1600">
                <a:solidFill>
                  <a:schemeClr val="tx1">
                    <a:tint val="75000"/>
                  </a:schemeClr>
                </a:solidFill>
                <a:latin typeface="+mn-lt"/>
                <a:ea typeface="+mn-ea"/>
              </a:defRPr>
            </a:lvl9pPr>
          </a:lstStyle>
          <a:p>
            <a:r>
              <a:rPr lang="en-US" altLang="zh-CN"/>
              <a:t>——</a:t>
            </a:r>
            <a:r>
              <a:rPr lang="zh-CN" altLang="en-US"/>
              <a:t>标志着中国共产党的诞生</a:t>
            </a:r>
            <a:endParaRPr lang="zh-CN" altLang="en-US"/>
          </a:p>
        </p:txBody>
      </p:sp>
      <p:sp>
        <p:nvSpPr>
          <p:cNvPr id="7" name="文本框 6"/>
          <p:cNvSpPr txBox="1"/>
          <p:nvPr>
            <p:custDataLst>
              <p:tags r:id="rId3"/>
            </p:custDataLst>
          </p:nvPr>
        </p:nvSpPr>
        <p:spPr>
          <a:xfrm>
            <a:off x="1881436" y="2583593"/>
            <a:ext cx="1656184" cy="1862048"/>
          </a:xfrm>
          <a:prstGeom prst="rect">
            <a:avLst/>
          </a:prstGeom>
          <a:noFill/>
        </p:spPr>
        <p:txBody>
          <a:bodyPr wrap="square" lIns="90000" tIns="46800" rIns="90000" bIns="46800" rtlCol="0" anchor="ctr" anchorCtr="0">
            <a:normAutofit/>
          </a:bodyPr>
          <a:lstStyle>
            <a:defPPr>
              <a:defRPr lang="zh-CN"/>
            </a:defPPr>
            <a:lvl1pPr algn="ctr">
              <a:defRPr sz="11500" b="1">
                <a:solidFill>
                  <a:schemeClr val="tx2"/>
                </a:solidFill>
              </a:defRPr>
            </a:lvl1pPr>
          </a:lstStyle>
          <a:p>
            <a:r>
              <a:rPr lang="en-US" altLang="zh-CN">
                <a:latin typeface="+mn-lt"/>
                <a:ea typeface="+mn-ea"/>
              </a:rPr>
              <a:t>1</a:t>
            </a:r>
            <a:endParaRPr lang="en-US" altLang="zh-CN">
              <a:latin typeface="+mn-lt"/>
              <a:ea typeface="+mn-ea"/>
            </a:endParaRPr>
          </a:p>
        </p:txBody>
      </p:sp>
    </p:spTree>
    <p:custDataLst>
      <p:tags r:id="rId4"/>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4584422" y="1980405"/>
            <a:ext cx="6288114" cy="626230"/>
          </a:xfrm>
          <a:prstGeom prst="rect">
            <a:avLst/>
          </a:prstGeom>
          <a:solidFill>
            <a:schemeClr val="accent1"/>
          </a:solidFill>
        </p:spPr>
        <p:txBody>
          <a:bodyPr wrap="square">
            <a:normAutofit/>
          </a:bodyPr>
          <a:lstStyle/>
          <a:p>
            <a:pPr algn="just" eaLnBrk="1" hangingPunct="1">
              <a:lnSpc>
                <a:spcPts val="2400"/>
              </a:lnSpc>
            </a:pPr>
            <a:endParaRPr lang="zh-CN" altLang="en-US" dirty="0">
              <a:solidFill>
                <a:schemeClr val="accent3"/>
              </a:solidFill>
              <a:latin typeface="+mj-ea"/>
              <a:ea typeface="+mj-ea"/>
            </a:endParaRPr>
          </a:p>
        </p:txBody>
      </p:sp>
      <p:sp>
        <p:nvSpPr>
          <p:cNvPr id="3" name="文本框 2"/>
          <p:cNvSpPr txBox="1"/>
          <p:nvPr>
            <p:custDataLst>
              <p:tags r:id="rId2"/>
            </p:custDataLst>
          </p:nvPr>
        </p:nvSpPr>
        <p:spPr>
          <a:xfrm>
            <a:off x="1057408" y="620688"/>
            <a:ext cx="9992618" cy="707886"/>
          </a:xfrm>
          <a:prstGeom prst="rect">
            <a:avLst/>
          </a:prstGeom>
          <a:noFill/>
        </p:spPr>
        <p:txBody>
          <a:bodyPr wrap="square" rtlCol="0">
            <a:normAutofit/>
          </a:bodyPr>
          <a:lstStyle>
            <a:defPPr>
              <a:defRPr lang="zh-CN"/>
            </a:defPPr>
            <a:lvl1pPr>
              <a:defRPr sz="4000" b="1">
                <a:solidFill>
                  <a:schemeClr val="tx2"/>
                </a:solidFill>
                <a:effectLst>
                  <a:outerShdw blurRad="38100" dist="38100" dir="2700000" algn="tl">
                    <a:srgbClr val="000000">
                      <a:alpha val="43137"/>
                    </a:srgbClr>
                  </a:outerShdw>
                </a:effectLst>
                <a:latin typeface="+mj-ea"/>
                <a:ea typeface="+mj-ea"/>
              </a:defRPr>
            </a:lvl1pPr>
          </a:lstStyle>
          <a:p>
            <a:r>
              <a:rPr lang="zh-CN" altLang="en-US">
                <a:latin typeface="+mj-lt"/>
                <a:cs typeface="+mj-cs"/>
              </a:rPr>
              <a:t>中共一大的召开</a:t>
            </a:r>
            <a:endParaRPr lang="zh-CN" altLang="en-US">
              <a:latin typeface="+mj-lt"/>
              <a:cs typeface="+mj-cs"/>
            </a:endParaRPr>
          </a:p>
        </p:txBody>
      </p:sp>
      <p:sp>
        <p:nvSpPr>
          <p:cNvPr id="5" name="文本框 4"/>
          <p:cNvSpPr txBox="1"/>
          <p:nvPr>
            <p:custDataLst>
              <p:tags r:id="rId3"/>
            </p:custDataLst>
          </p:nvPr>
        </p:nvSpPr>
        <p:spPr>
          <a:xfrm>
            <a:off x="4601327" y="1980405"/>
            <a:ext cx="6271209" cy="626230"/>
          </a:xfrm>
          <a:prstGeom prst="rect">
            <a:avLst/>
          </a:prstGeom>
          <a:noFill/>
        </p:spPr>
        <p:txBody>
          <a:bodyPr wrap="square" rtlCol="0">
            <a:normAutofit/>
          </a:bodyPr>
          <a:lstStyle>
            <a:defPPr>
              <a:defRPr lang="zh-CN"/>
            </a:defPPr>
            <a:lvl1pPr>
              <a:defRPr sz="3200">
                <a:solidFill>
                  <a:schemeClr val="bg1"/>
                </a:solidFill>
                <a:latin typeface="+mj-ea"/>
                <a:ea typeface="+mj-ea"/>
              </a:defRPr>
            </a:lvl1pPr>
          </a:lstStyle>
          <a:p>
            <a:r>
              <a:rPr lang="zh-CN" altLang="en-US" dirty="0">
                <a:latin typeface="+mj-lt"/>
                <a:cs typeface="+mj-cs"/>
              </a:rPr>
              <a:t>标志着中国共产党的诞生</a:t>
            </a:r>
            <a:endParaRPr lang="zh-CN" altLang="en-US" dirty="0">
              <a:latin typeface="+mj-lt"/>
              <a:cs typeface="+mj-cs"/>
            </a:endParaRPr>
          </a:p>
        </p:txBody>
      </p:sp>
      <p:sp>
        <p:nvSpPr>
          <p:cNvPr id="6" name="文本框 5"/>
          <p:cNvSpPr txBox="1"/>
          <p:nvPr>
            <p:custDataLst>
              <p:tags r:id="rId4"/>
            </p:custDataLst>
          </p:nvPr>
        </p:nvSpPr>
        <p:spPr>
          <a:xfrm>
            <a:off x="4601210" y="2750820"/>
            <a:ext cx="7561580" cy="4107180"/>
          </a:xfrm>
          <a:prstGeom prst="rect">
            <a:avLst/>
          </a:prstGeom>
        </p:spPr>
        <p:txBody>
          <a:bodyPr wrap="square">
            <a:normAutofit/>
          </a:bodyPr>
          <a:lstStyle>
            <a:defPPr>
              <a:defRPr lang="zh-CN"/>
            </a:defPPr>
            <a:lvl1pPr algn="just" eaLnBrk="1" hangingPunct="1">
              <a:lnSpc>
                <a:spcPts val="2400"/>
              </a:lnSpc>
              <a:defRPr sz="2000">
                <a:solidFill>
                  <a:schemeClr val="tx1">
                    <a:lumMod val="75000"/>
                    <a:lumOff val="25000"/>
                  </a:schemeClr>
                </a:solidFill>
                <a:latin typeface="+mn-ea"/>
                <a:ea typeface="+mn-ea"/>
              </a:defRPr>
            </a:lvl1pPr>
          </a:lstStyle>
          <a:p>
            <a:pPr>
              <a:lnSpc>
                <a:spcPct val="200000"/>
              </a:lnSpc>
            </a:pPr>
            <a:r>
              <a:rPr lang="en-US" altLang="zh-CN">
                <a:solidFill>
                  <a:schemeClr val="tx1"/>
                </a:solidFill>
                <a:latin typeface="+mn-lt"/>
              </a:rPr>
              <a:t>1</a:t>
            </a:r>
            <a:r>
              <a:rPr lang="zh-CN" altLang="en-US">
                <a:solidFill>
                  <a:schemeClr val="tx1"/>
                </a:solidFill>
                <a:latin typeface="+mn-lt"/>
              </a:rPr>
              <a:t>、时间：</a:t>
            </a:r>
            <a:r>
              <a:rPr lang="en-US" altLang="zh-CN">
                <a:solidFill>
                  <a:schemeClr val="tx1"/>
                </a:solidFill>
                <a:latin typeface="+mn-lt"/>
              </a:rPr>
              <a:t>1921</a:t>
            </a:r>
            <a:r>
              <a:rPr lang="zh-CN" altLang="en-US">
                <a:solidFill>
                  <a:schemeClr val="tx1"/>
                </a:solidFill>
                <a:latin typeface="+mn-lt"/>
              </a:rPr>
              <a:t>年</a:t>
            </a:r>
            <a:r>
              <a:rPr lang="en-US" altLang="zh-CN">
                <a:solidFill>
                  <a:schemeClr val="tx1"/>
                </a:solidFill>
                <a:latin typeface="+mn-lt"/>
              </a:rPr>
              <a:t>7</a:t>
            </a:r>
            <a:r>
              <a:rPr lang="zh-CN" altLang="en-US">
                <a:solidFill>
                  <a:schemeClr val="tx1"/>
                </a:solidFill>
                <a:latin typeface="+mn-lt"/>
              </a:rPr>
              <a:t>月</a:t>
            </a:r>
            <a:endParaRPr lang="zh-CN" altLang="en-US">
              <a:solidFill>
                <a:schemeClr val="tx1"/>
              </a:solidFill>
              <a:latin typeface="+mn-lt"/>
            </a:endParaRPr>
          </a:p>
          <a:p>
            <a:pPr>
              <a:lnSpc>
                <a:spcPct val="200000"/>
              </a:lnSpc>
            </a:pPr>
            <a:r>
              <a:rPr lang="en-US" altLang="zh-CN">
                <a:solidFill>
                  <a:schemeClr val="tx1"/>
                </a:solidFill>
                <a:latin typeface="+mn-lt"/>
              </a:rPr>
              <a:t>2</a:t>
            </a:r>
            <a:r>
              <a:rPr lang="zh-CN" altLang="en-US">
                <a:solidFill>
                  <a:schemeClr val="tx1"/>
                </a:solidFill>
                <a:latin typeface="+mn-lt"/>
              </a:rPr>
              <a:t>、代表人物：毛泽东、董必武、李达等</a:t>
            </a:r>
            <a:r>
              <a:rPr lang="en-US" altLang="zh-CN">
                <a:solidFill>
                  <a:schemeClr val="tx1"/>
                </a:solidFill>
                <a:latin typeface="+mn-lt"/>
              </a:rPr>
              <a:t>13</a:t>
            </a:r>
            <a:r>
              <a:rPr lang="zh-CN" altLang="en-US">
                <a:solidFill>
                  <a:schemeClr val="tx1"/>
                </a:solidFill>
                <a:latin typeface="+mn-lt"/>
              </a:rPr>
              <a:t>人。</a:t>
            </a:r>
            <a:endParaRPr lang="zh-CN" altLang="en-US">
              <a:solidFill>
                <a:schemeClr val="tx1"/>
              </a:solidFill>
              <a:latin typeface="+mn-lt"/>
            </a:endParaRPr>
          </a:p>
          <a:p>
            <a:pPr>
              <a:lnSpc>
                <a:spcPct val="200000"/>
              </a:lnSpc>
            </a:pPr>
            <a:r>
              <a:rPr lang="en-US" altLang="zh-CN">
                <a:solidFill>
                  <a:schemeClr val="tx1"/>
                </a:solidFill>
                <a:latin typeface="+mn-lt"/>
              </a:rPr>
              <a:t>3</a:t>
            </a:r>
            <a:r>
              <a:rPr lang="zh-CN" altLang="en-US">
                <a:solidFill>
                  <a:schemeClr val="tx1"/>
                </a:solidFill>
                <a:latin typeface="+mn-lt"/>
              </a:rPr>
              <a:t>、大会内容：①通过了党的纲领，纲领确定党的奋斗目标是推翻资产阶级政权，建立无产阶级专政，实现共产主义。②大会确定党的中心任务是领导工人运动。③大会选举了党的中央领导机构中央局，陈独秀为中央局书记。</a:t>
            </a:r>
            <a:endParaRPr lang="zh-CN" altLang="en-US">
              <a:solidFill>
                <a:schemeClr val="tx1"/>
              </a:solidFill>
              <a:latin typeface="+mn-lt"/>
            </a:endParaRPr>
          </a:p>
        </p:txBody>
      </p:sp>
      <p:pic>
        <p:nvPicPr>
          <p:cNvPr id="2" name="图片 1"/>
          <p:cNvPicPr>
            <a:picLocks noChangeAspect="1"/>
          </p:cNvPicPr>
          <p:nvPr/>
        </p:nvPicPr>
        <p:blipFill>
          <a:blip r:embed="rId5"/>
          <a:stretch>
            <a:fillRect/>
          </a:stretch>
        </p:blipFill>
        <p:spPr>
          <a:xfrm>
            <a:off x="160655" y="2119630"/>
            <a:ext cx="4273550" cy="3618865"/>
          </a:xfrm>
          <a:prstGeom prst="rect">
            <a:avLst/>
          </a:prstGeom>
        </p:spPr>
      </p:pic>
    </p:spTree>
    <p:custDataLst>
      <p:tags r:id="rId6"/>
    </p:custData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custDataLst>
              <p:tags r:id="rId1"/>
            </p:custDataLst>
          </p:nvPr>
        </p:nvSpPr>
        <p:spPr>
          <a:xfrm>
            <a:off x="292735" y="2026920"/>
            <a:ext cx="11103610" cy="2286000"/>
          </a:xfrm>
          <a:prstGeom prst="rect">
            <a:avLst/>
          </a:prstGeom>
        </p:spPr>
        <p:txBody>
          <a:bodyPr wrap="square">
            <a:normAutofit fontScale="80000"/>
          </a:bodyPr>
          <a:lstStyle>
            <a:defPPr>
              <a:defRPr lang="zh-CN"/>
            </a:defPPr>
            <a:lvl1pPr>
              <a:defRPr>
                <a:solidFill>
                  <a:schemeClr val="bg1">
                    <a:lumMod val="50000"/>
                  </a:schemeClr>
                </a:solidFill>
              </a:defRPr>
            </a:lvl1pPr>
          </a:lstStyle>
          <a:p>
            <a:pPr>
              <a:lnSpc>
                <a:spcPct val="190000"/>
              </a:lnSpc>
            </a:pPr>
            <a:r>
              <a:rPr lang="en-US" altLang="zh-CN">
                <a:latin typeface="+mn-lt"/>
                <a:ea typeface="+mn-ea"/>
              </a:rPr>
              <a:t>              </a:t>
            </a:r>
            <a:r>
              <a:rPr lang="zh-CN" altLang="en-US" sz="3200">
                <a:solidFill>
                  <a:schemeClr val="tx1"/>
                </a:solidFill>
                <a:latin typeface="+mn-lt"/>
                <a:ea typeface="+mn-ea"/>
              </a:rPr>
              <a:t>中共一大的召开，标志着中国共产党的诞生。她的诞生是中国历史上开天辟地的大事，自从有了中国共产党，中国革命的面貌就焕然一</a:t>
            </a:r>
            <a:r>
              <a:rPr lang="zh-CN" altLang="en-US" sz="3200" b="1" u="sng">
                <a:solidFill>
                  <a:srgbClr val="FF0000"/>
                </a:solidFill>
                <a:latin typeface="+mn-lt"/>
                <a:ea typeface="+mn-ea"/>
              </a:rPr>
              <a:t>新</a:t>
            </a:r>
            <a:r>
              <a:rPr lang="zh-CN" altLang="en-US" sz="3200">
                <a:solidFill>
                  <a:schemeClr val="tx1"/>
                </a:solidFill>
                <a:latin typeface="+mn-lt"/>
                <a:ea typeface="+mn-ea"/>
              </a:rPr>
              <a:t>了。</a:t>
            </a:r>
            <a:endParaRPr lang="zh-CN" altLang="en-US" sz="3200">
              <a:solidFill>
                <a:schemeClr val="tx1"/>
              </a:solidFill>
              <a:latin typeface="+mn-lt"/>
              <a:ea typeface="+mn-ea"/>
            </a:endParaRPr>
          </a:p>
        </p:txBody>
      </p:sp>
      <p:sp>
        <p:nvSpPr>
          <p:cNvPr id="24" name="文本框 23"/>
          <p:cNvSpPr txBox="1"/>
          <p:nvPr>
            <p:custDataLst>
              <p:tags r:id="rId2"/>
            </p:custDataLst>
          </p:nvPr>
        </p:nvSpPr>
        <p:spPr>
          <a:xfrm>
            <a:off x="89185" y="681549"/>
            <a:ext cx="8958943" cy="934781"/>
          </a:xfrm>
          <a:prstGeom prst="rect">
            <a:avLst/>
          </a:prstGeom>
        </p:spPr>
        <p:txBody>
          <a:bodyPr vert="horz" lIns="91440" tIns="45720" rIns="91440" bIns="45720" rtlCol="0" anchor="ctr">
            <a:normAutofit/>
          </a:bodyPr>
          <a:lstStyle>
            <a:lvl1pPr>
              <a:lnSpc>
                <a:spcPct val="90000"/>
              </a:lnSpc>
              <a:spcBef>
                <a:spcPct val="0"/>
              </a:spcBef>
              <a:buNone/>
              <a:defRPr sz="4000">
                <a:latin typeface="+mj-lt"/>
                <a:ea typeface="+mj-ea"/>
                <a:cs typeface="+mj-cs"/>
              </a:defRPr>
            </a:lvl1pPr>
          </a:lstStyle>
          <a:p>
            <a:r>
              <a:rPr lang="zh-CN" altLang="en-US" dirty="0"/>
              <a:t>历史意义</a:t>
            </a:r>
            <a:endParaRPr lang="zh-CN" altLang="en-US" dirty="0"/>
          </a:p>
        </p:txBody>
      </p:sp>
      <p:grpSp>
        <p:nvGrpSpPr>
          <p:cNvPr id="14" name="组合 13"/>
          <p:cNvGrpSpPr/>
          <p:nvPr>
            <p:custDataLst>
              <p:tags r:id="rId3"/>
            </p:custDataLst>
          </p:nvPr>
        </p:nvGrpSpPr>
        <p:grpSpPr>
          <a:xfrm>
            <a:off x="402590" y="4054475"/>
            <a:ext cx="7482205" cy="1731010"/>
            <a:chOff x="1" y="2488640"/>
            <a:chExt cx="9465854" cy="1731183"/>
          </a:xfrm>
          <a:solidFill>
            <a:srgbClr val="8FA6AD"/>
          </a:solidFill>
        </p:grpSpPr>
        <p:sp>
          <p:nvSpPr>
            <p:cNvPr id="15" name="空心弧 14"/>
            <p:cNvSpPr/>
            <p:nvPr>
              <p:custDataLst>
                <p:tags r:id="rId4"/>
              </p:custDataLst>
            </p:nvPr>
          </p:nvSpPr>
          <p:spPr>
            <a:xfrm rot="5601200">
              <a:off x="7876467" y="2488640"/>
              <a:ext cx="914400" cy="914400"/>
            </a:xfrm>
            <a:prstGeom prst="blockArc">
              <a:avLst>
                <a:gd name="adj1" fmla="val 10505144"/>
                <a:gd name="adj2" fmla="val 3698"/>
                <a:gd name="adj3" fmla="val 1593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6" name="矩形 15"/>
            <p:cNvSpPr/>
            <p:nvPr>
              <p:custDataLst>
                <p:tags r:id="rId5"/>
              </p:custDataLst>
            </p:nvPr>
          </p:nvSpPr>
          <p:spPr>
            <a:xfrm>
              <a:off x="1" y="2488944"/>
              <a:ext cx="8336048" cy="1447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7" name="矩形 16"/>
            <p:cNvSpPr/>
            <p:nvPr>
              <p:custDataLst>
                <p:tags r:id="rId6"/>
              </p:custDataLst>
            </p:nvPr>
          </p:nvSpPr>
          <p:spPr>
            <a:xfrm>
              <a:off x="4990647" y="3257942"/>
              <a:ext cx="3343020" cy="1447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8" name="空心弧 17"/>
            <p:cNvSpPr/>
            <p:nvPr>
              <p:custDataLst>
                <p:tags r:id="rId7"/>
              </p:custDataLst>
            </p:nvPr>
          </p:nvSpPr>
          <p:spPr>
            <a:xfrm rot="15998800" flipH="1">
              <a:off x="4533447" y="3258183"/>
              <a:ext cx="914400" cy="914400"/>
            </a:xfrm>
            <a:prstGeom prst="blockArc">
              <a:avLst>
                <a:gd name="adj1" fmla="val 10505144"/>
                <a:gd name="adj2" fmla="val 3698"/>
                <a:gd name="adj3" fmla="val 1593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9" name="矩形 18"/>
            <p:cNvSpPr/>
            <p:nvPr>
              <p:custDataLst>
                <p:tags r:id="rId8"/>
              </p:custDataLst>
            </p:nvPr>
          </p:nvSpPr>
          <p:spPr>
            <a:xfrm>
              <a:off x="4990647" y="4026940"/>
              <a:ext cx="4337598" cy="1447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20" name="等腰三角形 19"/>
            <p:cNvSpPr/>
            <p:nvPr>
              <p:custDataLst>
                <p:tags r:id="rId9"/>
              </p:custDataLst>
            </p:nvPr>
          </p:nvSpPr>
          <p:spPr>
            <a:xfrm rot="5400000">
              <a:off x="9276527" y="4030496"/>
              <a:ext cx="241045" cy="13761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sp>
        <p:nvSpPr>
          <p:cNvPr id="21" name="椭圆 20"/>
          <p:cNvSpPr/>
          <p:nvPr>
            <p:custDataLst>
              <p:tags r:id="rId10"/>
            </p:custDataLst>
          </p:nvPr>
        </p:nvSpPr>
        <p:spPr>
          <a:xfrm>
            <a:off x="3942080" y="3923030"/>
            <a:ext cx="1252220" cy="40957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25" name="文本框 24"/>
          <p:cNvSpPr txBox="1"/>
          <p:nvPr>
            <p:custDataLst>
              <p:tags r:id="rId11"/>
            </p:custDataLst>
          </p:nvPr>
        </p:nvSpPr>
        <p:spPr>
          <a:xfrm>
            <a:off x="4021455" y="3952875"/>
            <a:ext cx="1094105" cy="360045"/>
          </a:xfrm>
          <a:prstGeom prst="rect">
            <a:avLst/>
          </a:prstGeom>
          <a:noFill/>
        </p:spPr>
        <p:txBody>
          <a:bodyPr wrap="square" rtlCol="0" anchor="ctr" anchorCtr="0"/>
          <a:lstStyle/>
          <a:p>
            <a:pPr algn="ctr"/>
            <a:r>
              <a:rPr lang="en-US" altLang="zh-CN" sz="2800">
                <a:solidFill>
                  <a:schemeClr val="tx1"/>
                </a:solidFill>
                <a:latin typeface="+mn-lt"/>
                <a:ea typeface="+mn-ea"/>
              </a:rPr>
              <a:t>1921</a:t>
            </a:r>
            <a:endParaRPr lang="en-US" altLang="zh-CN" sz="2800" dirty="0">
              <a:solidFill>
                <a:schemeClr val="tx1"/>
              </a:solidFill>
              <a:latin typeface="+mn-lt"/>
              <a:ea typeface="+mn-ea"/>
            </a:endParaRPr>
          </a:p>
        </p:txBody>
      </p:sp>
      <p:sp>
        <p:nvSpPr>
          <p:cNvPr id="160" name=" 160"/>
          <p:cNvSpPr/>
          <p:nvPr/>
        </p:nvSpPr>
        <p:spPr>
          <a:xfrm rot="7140000">
            <a:off x="10064115" y="3499485"/>
            <a:ext cx="644525" cy="1079500"/>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 name="文本框 1"/>
          <p:cNvSpPr txBox="1"/>
          <p:nvPr/>
        </p:nvSpPr>
        <p:spPr>
          <a:xfrm>
            <a:off x="7884795" y="4803140"/>
            <a:ext cx="4098925" cy="1014730"/>
          </a:xfrm>
          <a:prstGeom prst="rect">
            <a:avLst/>
          </a:prstGeom>
          <a:noFill/>
        </p:spPr>
        <p:txBody>
          <a:bodyPr wrap="square" rtlCol="0">
            <a:spAutoFit/>
          </a:bodyPr>
          <a:p>
            <a:pPr>
              <a:lnSpc>
                <a:spcPct val="150000"/>
              </a:lnSpc>
            </a:pPr>
            <a:r>
              <a:rPr lang="zh-CN" altLang="en-US" sz="2000" i="1"/>
              <a:t>有了中国共产党的领导；</a:t>
            </a:r>
            <a:endParaRPr lang="zh-CN" altLang="en-US" sz="2000" i="1"/>
          </a:p>
          <a:p>
            <a:pPr>
              <a:lnSpc>
                <a:spcPct val="150000"/>
              </a:lnSpc>
            </a:pPr>
            <a:r>
              <a:rPr lang="zh-CN" altLang="en-US" sz="2000" i="1"/>
              <a:t>有了马克思列宁主义的指导思想。</a:t>
            </a:r>
            <a:endParaRPr lang="zh-CN" altLang="en-US" sz="2000" i="1"/>
          </a:p>
        </p:txBody>
      </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0"/>
                                        </p:tgtEl>
                                        <p:attrNameLst>
                                          <p:attrName>style.visibility</p:attrName>
                                        </p:attrNameLst>
                                      </p:cBhvr>
                                      <p:to>
                                        <p:strVal val="visible"/>
                                      </p:to>
                                    </p:set>
                                    <p:anim calcmode="lin" valueType="num">
                                      <p:cBhvr additive="base">
                                        <p:cTn id="7" dur="500" fill="hold"/>
                                        <p:tgtEl>
                                          <p:spTgt spid="160"/>
                                        </p:tgtEl>
                                        <p:attrNameLst>
                                          <p:attrName>ppt_x</p:attrName>
                                        </p:attrNameLst>
                                      </p:cBhvr>
                                      <p:tavLst>
                                        <p:tav tm="0">
                                          <p:val>
                                            <p:strVal val="#ppt_x"/>
                                          </p:val>
                                        </p:tav>
                                        <p:tav tm="100000">
                                          <p:val>
                                            <p:strVal val="#ppt_x"/>
                                          </p:val>
                                        </p:tav>
                                      </p:tavLst>
                                    </p:anim>
                                    <p:anim calcmode="lin" valueType="num">
                                      <p:cBhvr additive="base">
                                        <p:cTn id="8" dur="500" fill="hold"/>
                                        <p:tgtEl>
                                          <p:spTgt spid="1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0" end="0"/>
                                            </p:txEl>
                                          </p:spTgt>
                                        </p:tgtEl>
                                      </p:cBhvr>
                                    </p:animEffect>
                                  </p:childTnLst>
                                </p:cTn>
                              </p:par>
                              <p:par>
                                <p:cTn id="15" presetID="12" presetClass="entr" presetSubtype="4"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4336193" y="3013451"/>
            <a:ext cx="7272808" cy="989460"/>
          </a:xfrm>
          <a:prstGeom prst="rect">
            <a:avLst/>
          </a:prstGeom>
        </p:spPr>
        <p:txBody>
          <a:bodyPr vert="horz" lIns="90000" tIns="46800" rIns="90000" bIns="46800" rtlCol="0" anchor="b">
            <a:normAutofit/>
          </a:bodyPr>
          <a:lstStyle>
            <a:lvl1pPr defTabSz="913765" eaLnBrk="1" latinLnBrk="0" hangingPunct="1">
              <a:lnSpc>
                <a:spcPct val="120000"/>
              </a:lnSpc>
              <a:buNone/>
              <a:defRPr sz="4800" b="1">
                <a:solidFill>
                  <a:schemeClr val="tx1">
                    <a:lumMod val="75000"/>
                    <a:lumOff val="25000"/>
                  </a:schemeClr>
                </a:solidFill>
                <a:effectLst>
                  <a:outerShdw blurRad="38100" dist="38100" dir="2700000" algn="tl">
                    <a:srgbClr val="000000">
                      <a:alpha val="43137"/>
                    </a:srgbClr>
                  </a:outerShdw>
                </a:effectLst>
                <a:latin typeface="+mj-lt"/>
                <a:ea typeface="+mj-ea"/>
                <a:cs typeface="+mj-cs"/>
              </a:defRPr>
            </a:lvl1pPr>
          </a:lstStyle>
          <a:p>
            <a:r>
              <a:rPr lang="zh-CN" altLang="zh-CN" noProof="0" dirty="0">
                <a:latin typeface="+mn-ea"/>
                <a:ea typeface="+mn-ea"/>
                <a:cs typeface="+mn-cs"/>
                <a:sym typeface="+mn-ea"/>
              </a:rPr>
              <a:t>国共两党的关系</a:t>
            </a:r>
            <a:endParaRPr lang="zh-CN" altLang="en-US"/>
          </a:p>
        </p:txBody>
      </p:sp>
      <p:sp>
        <p:nvSpPr>
          <p:cNvPr id="7" name="文本框 6"/>
          <p:cNvSpPr txBox="1"/>
          <p:nvPr>
            <p:custDataLst>
              <p:tags r:id="rId2"/>
            </p:custDataLst>
          </p:nvPr>
        </p:nvSpPr>
        <p:spPr>
          <a:xfrm>
            <a:off x="1919536" y="2577243"/>
            <a:ext cx="1656184" cy="1862048"/>
          </a:xfrm>
          <a:prstGeom prst="rect">
            <a:avLst/>
          </a:prstGeom>
          <a:noFill/>
        </p:spPr>
        <p:txBody>
          <a:bodyPr wrap="square" lIns="90000" tIns="46800" rIns="90000" bIns="46800" rtlCol="0" anchor="ctr" anchorCtr="0">
            <a:normAutofit/>
          </a:bodyPr>
          <a:lstStyle>
            <a:defPPr>
              <a:defRPr lang="zh-CN"/>
            </a:defPPr>
            <a:lvl1pPr algn="ctr">
              <a:defRPr sz="11500" b="1">
                <a:solidFill>
                  <a:schemeClr val="tx2"/>
                </a:solidFill>
              </a:defRPr>
            </a:lvl1pPr>
          </a:lstStyle>
          <a:p>
            <a:r>
              <a:rPr lang="en-US" altLang="zh-CN">
                <a:latin typeface="+mn-lt"/>
                <a:ea typeface="+mn-ea"/>
              </a:rPr>
              <a:t>2</a:t>
            </a:r>
            <a:endParaRPr lang="en-US" altLang="zh-CN">
              <a:latin typeface="+mn-lt"/>
              <a:ea typeface="+mn-ea"/>
            </a:endParaRPr>
          </a:p>
        </p:txBody>
      </p:sp>
    </p:spTree>
    <p:custDataLst>
      <p:tags r:id="rId3"/>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p:cNvCxnSpPr/>
          <p:nvPr>
            <p:custDataLst>
              <p:tags r:id="rId1"/>
            </p:custDataLst>
          </p:nvPr>
        </p:nvCxnSpPr>
        <p:spPr>
          <a:xfrm>
            <a:off x="435610" y="3064510"/>
            <a:ext cx="11321413" cy="63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2"/>
            </p:custDataLst>
          </p:nvPr>
        </p:nvSpPr>
        <p:spPr>
          <a:xfrm>
            <a:off x="435609" y="1000760"/>
            <a:ext cx="11321415" cy="1703245"/>
          </a:xfrm>
          <a:prstGeom prst="rect">
            <a:avLst/>
          </a:prstGeom>
        </p:spPr>
        <p:txBody>
          <a:bodyPr vert="horz" lIns="91440" tIns="45720" rIns="91440" bIns="45720" rtlCol="0" anchor="b">
            <a:normAutofit fontScale="70000"/>
          </a:bodyPr>
          <a:lstStyle>
            <a:defPPr>
              <a:defRPr lang="zh-CN"/>
            </a:defPPr>
            <a:lvl1pPr lvl="0">
              <a:lnSpc>
                <a:spcPct val="90000"/>
              </a:lnSpc>
              <a:spcBef>
                <a:spcPct val="0"/>
              </a:spcBef>
              <a:buNone/>
              <a:defRPr sz="4800">
                <a:solidFill>
                  <a:srgbClr val="00B0F0"/>
                </a:solidFill>
                <a:latin typeface="+mj-lt"/>
                <a:ea typeface="+mj-ea"/>
                <a:cs typeface="+mj-cs"/>
              </a:defRPr>
            </a:lvl1pPr>
          </a:lstStyle>
          <a:p>
            <a:pPr marR="0" defTabSz="914400">
              <a:lnSpc>
                <a:spcPts val="4600"/>
              </a:lnSpc>
              <a:buClrTx/>
              <a:buSzTx/>
              <a:buFontTx/>
              <a:buNone/>
              <a:defRPr/>
            </a:pPr>
            <a:r>
              <a:rPr lang="en-US" altLang="zh-CN" noProof="0" dirty="0">
                <a:latin typeface="+mn-ea"/>
                <a:ea typeface="+mn-ea"/>
                <a:cs typeface="+mn-cs"/>
                <a:sym typeface="+mn-ea"/>
              </a:rPr>
              <a:t>1</a:t>
            </a:r>
            <a:r>
              <a:rPr lang="zh-CN" altLang="zh-CN" noProof="0" dirty="0">
                <a:latin typeface="+mn-ea"/>
                <a:ea typeface="+mn-ea"/>
                <a:cs typeface="+mn-cs"/>
                <a:sym typeface="+mn-ea"/>
              </a:rPr>
              <a:t>．国共第一次合作</a:t>
            </a:r>
            <a:r>
              <a:rPr lang="en-US" altLang="zh-CN" noProof="0" dirty="0">
                <a:latin typeface="+mn-ea"/>
                <a:ea typeface="+mn-ea"/>
                <a:cs typeface="+mn-cs"/>
                <a:sym typeface="+mn-ea"/>
              </a:rPr>
              <a:t>(1924—1927</a:t>
            </a:r>
            <a:r>
              <a:rPr lang="zh-CN" altLang="zh-CN" noProof="0" dirty="0">
                <a:latin typeface="+mn-ea"/>
                <a:ea typeface="+mn-ea"/>
                <a:cs typeface="+mn-cs"/>
                <a:sym typeface="+mn-ea"/>
              </a:rPr>
              <a:t>年</a:t>
            </a:r>
            <a:r>
              <a:rPr lang="en-US" altLang="zh-CN" noProof="0" dirty="0">
                <a:latin typeface="+mn-ea"/>
                <a:ea typeface="+mn-ea"/>
                <a:cs typeface="+mn-cs"/>
                <a:sym typeface="+mn-ea"/>
              </a:rPr>
              <a:t>)——</a:t>
            </a:r>
            <a:r>
              <a:rPr lang="zh-CN" altLang="zh-CN" noProof="0" dirty="0">
                <a:latin typeface="+mn-ea"/>
                <a:ea typeface="+mn-ea"/>
                <a:cs typeface="+mn-cs"/>
                <a:sym typeface="+mn-ea"/>
              </a:rPr>
              <a:t>进行国民大革</a:t>
            </a:r>
            <a:endParaRPr kumimoji="0" lang="en-US" altLang="zh-CN" kern="1200" cap="none" spc="0" normalizeH="0" baseline="0" noProof="0" dirty="0">
              <a:latin typeface="+mn-ea"/>
              <a:ea typeface="+mn-ea"/>
              <a:cs typeface="+mn-cs"/>
            </a:endParaRPr>
          </a:p>
          <a:p>
            <a:pPr marR="0" defTabSz="914400">
              <a:lnSpc>
                <a:spcPts val="4600"/>
              </a:lnSpc>
              <a:buClrTx/>
              <a:buSzTx/>
              <a:buFontTx/>
              <a:buNone/>
              <a:defRPr/>
            </a:pPr>
            <a:r>
              <a:rPr lang="zh-CN" altLang="zh-CN" noProof="0" dirty="0">
                <a:latin typeface="+mn-ea"/>
                <a:ea typeface="+mn-ea"/>
                <a:cs typeface="+mn-cs"/>
                <a:sym typeface="+mn-ea"/>
              </a:rPr>
              <a:t>命，目的是为推翻北洋军阀的统治，统一全国。</a:t>
            </a:r>
            <a:endParaRPr lang="zh-CN" altLang="en-US" b="1" dirty="0">
              <a:solidFill>
                <a:schemeClr val="tx2"/>
              </a:solidFill>
              <a:effectLst>
                <a:outerShdw blurRad="38100" dist="38100" dir="2700000" algn="tl">
                  <a:srgbClr val="000000">
                    <a:alpha val="43137"/>
                  </a:srgbClr>
                </a:outerShdw>
              </a:effectLst>
            </a:endParaRPr>
          </a:p>
        </p:txBody>
      </p:sp>
      <p:sp>
        <p:nvSpPr>
          <p:cNvPr id="4" name="文本框 3"/>
          <p:cNvSpPr txBox="1"/>
          <p:nvPr/>
        </p:nvSpPr>
        <p:spPr>
          <a:xfrm>
            <a:off x="726440" y="3032760"/>
            <a:ext cx="8270875" cy="3630930"/>
          </a:xfrm>
          <a:prstGeom prst="rect">
            <a:avLst/>
          </a:prstGeom>
          <a:noFill/>
        </p:spPr>
        <p:txBody>
          <a:bodyPr wrap="square" rtlCol="0" anchor="t">
            <a:spAutoFit/>
          </a:bodyPr>
          <a:p>
            <a:pPr marR="0" defTabSz="914400">
              <a:lnSpc>
                <a:spcPts val="4600"/>
              </a:lnSpc>
              <a:buClrTx/>
              <a:buSzTx/>
              <a:buFontTx/>
              <a:buNone/>
              <a:defRPr/>
            </a:pPr>
            <a:r>
              <a:rPr lang="en-US" altLang="zh-CN" sz="2400" noProof="0" dirty="0">
                <a:latin typeface="+mn-ea"/>
                <a:sym typeface="+mn-ea"/>
              </a:rPr>
              <a:t>(1)</a:t>
            </a:r>
            <a:r>
              <a:rPr lang="zh-CN" altLang="zh-CN" sz="2400" noProof="0" dirty="0">
                <a:latin typeface="+mn-ea"/>
                <a:sym typeface="+mn-ea"/>
              </a:rPr>
              <a:t>准备：黄埔军校的创建。</a:t>
            </a:r>
            <a:endParaRPr lang="zh-CN" altLang="zh-CN" sz="2400" noProof="0" dirty="0">
              <a:latin typeface="+mn-ea"/>
              <a:sym typeface="+mn-ea"/>
            </a:endParaRPr>
          </a:p>
          <a:p>
            <a:pPr marR="0" defTabSz="914400">
              <a:lnSpc>
                <a:spcPts val="4600"/>
              </a:lnSpc>
              <a:buClrTx/>
              <a:buSzTx/>
              <a:buFontTx/>
              <a:buNone/>
              <a:defRPr/>
            </a:pPr>
            <a:r>
              <a:rPr lang="zh-CN" altLang="zh-CN" sz="2400" noProof="0" dirty="0">
                <a:latin typeface="+mn-ea"/>
                <a:sym typeface="+mn-ea"/>
              </a:rPr>
              <a:t>    为革命培养政治和军事人才，</a:t>
            </a:r>
            <a:r>
              <a:rPr lang="en-US" altLang="zh-CN" sz="2400" noProof="0" dirty="0">
                <a:latin typeface="+mn-ea"/>
                <a:sym typeface="+mn-ea"/>
              </a:rPr>
              <a:t>1924</a:t>
            </a:r>
            <a:r>
              <a:rPr lang="zh-CN" altLang="zh-CN" sz="2400" noProof="0" dirty="0">
                <a:latin typeface="+mn-ea"/>
                <a:sym typeface="+mn-ea"/>
              </a:rPr>
              <a:t>年</a:t>
            </a:r>
            <a:r>
              <a:rPr lang="en-US" altLang="zh-CN" sz="2400" noProof="0" dirty="0">
                <a:latin typeface="+mn-ea"/>
                <a:sym typeface="+mn-ea"/>
              </a:rPr>
              <a:t>5</a:t>
            </a:r>
            <a:r>
              <a:rPr lang="zh-CN" altLang="zh-CN" sz="2400" noProof="0" dirty="0">
                <a:latin typeface="+mn-ea"/>
                <a:sym typeface="+mn-ea"/>
              </a:rPr>
              <a:t>月，在苏联和中国共产党的帮助下，国民党在广州黄埔创办了中国国民党陆军军官学校，简称黄埔军校。孙中山任总理，蒋介石为校长，周恩来为政治部主任。该校办学特点是实行政治教育和军事训练并重。</a:t>
            </a:r>
            <a:endParaRPr lang="zh-CN" altLang="en-US" sz="2400"/>
          </a:p>
        </p:txBody>
      </p:sp>
      <p:pic>
        <p:nvPicPr>
          <p:cNvPr id="5" name="图片 4"/>
          <p:cNvPicPr>
            <a:picLocks noChangeAspect="1"/>
          </p:cNvPicPr>
          <p:nvPr/>
        </p:nvPicPr>
        <p:blipFill>
          <a:blip r:embed="rId3"/>
          <a:stretch>
            <a:fillRect/>
          </a:stretch>
        </p:blipFill>
        <p:spPr>
          <a:xfrm>
            <a:off x="9235440" y="3070860"/>
            <a:ext cx="2521585" cy="2852420"/>
          </a:xfrm>
          <a:prstGeom prst="rect">
            <a:avLst/>
          </a:prstGeom>
        </p:spPr>
      </p:pic>
      <p:sp>
        <p:nvSpPr>
          <p:cNvPr id="6" name="文本框 5"/>
          <p:cNvSpPr txBox="1"/>
          <p:nvPr/>
        </p:nvSpPr>
        <p:spPr>
          <a:xfrm>
            <a:off x="8997315" y="6295390"/>
            <a:ext cx="3115945" cy="368300"/>
          </a:xfrm>
          <a:prstGeom prst="rect">
            <a:avLst/>
          </a:prstGeom>
          <a:noFill/>
        </p:spPr>
        <p:txBody>
          <a:bodyPr wrap="square" rtlCol="0">
            <a:spAutoFit/>
          </a:bodyPr>
          <a:p>
            <a:r>
              <a:rPr lang="zh-CN" altLang="en-US"/>
              <a:t>黄埔军校政治部主任周恩来</a:t>
            </a:r>
            <a:endParaRPr lang="zh-CN" altLang="en-US"/>
          </a:p>
        </p:txBody>
      </p:sp>
    </p:spTree>
    <p:custDataLst>
      <p:tags r:id="rId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wrap="square" lIns="91440" tIns="45720" rIns="91440" bIns="45720" rtlCol="0" anchor="ctr">
            <a:normAutofit/>
          </a:bodyPr>
          <a:lstStyle/>
          <a:p>
            <a:r>
              <a:rPr lang="en-US" altLang="zh-CN" noProof="0" dirty="0">
                <a:latin typeface="+mn-ea"/>
                <a:ea typeface="+mn-ea"/>
                <a:cs typeface="+mn-cs"/>
                <a:sym typeface="+mn-ea"/>
              </a:rPr>
              <a:t>(2)</a:t>
            </a:r>
            <a:r>
              <a:rPr lang="zh-CN" altLang="zh-CN" noProof="0" dirty="0">
                <a:latin typeface="+mn-ea"/>
                <a:ea typeface="+mn-ea"/>
                <a:cs typeface="+mn-cs"/>
                <a:sym typeface="+mn-ea"/>
              </a:rPr>
              <a:t>合作高峰：北伐战争。</a:t>
            </a:r>
            <a:endParaRPr lang="zh-CN" altLang="en-US" dirty="0">
              <a:solidFill>
                <a:schemeClr val="tx1"/>
              </a:solidFill>
            </a:endParaRPr>
          </a:p>
        </p:txBody>
      </p:sp>
      <p:sp>
        <p:nvSpPr>
          <p:cNvPr id="3" name="内容占位符 2"/>
          <p:cNvSpPr>
            <a:spLocks noGrp="1"/>
          </p:cNvSpPr>
          <p:nvPr>
            <p:ph idx="1"/>
            <p:custDataLst>
              <p:tags r:id="rId2"/>
            </p:custDataLst>
          </p:nvPr>
        </p:nvSpPr>
        <p:spPr>
          <a:xfrm>
            <a:off x="639445" y="1691005"/>
            <a:ext cx="11156315" cy="4351655"/>
          </a:xfrm>
        </p:spPr>
        <p:txBody>
          <a:bodyPr>
            <a:noAutofit/>
          </a:bodyPr>
          <a:lstStyle/>
          <a:p>
            <a:pPr marL="0" indent="0" algn="just">
              <a:lnSpc>
                <a:spcPct val="120000"/>
              </a:lnSpc>
              <a:buNone/>
            </a:pPr>
            <a:r>
              <a:rPr lang="en-US" altLang="zh-CN" sz="3200" noProof="0" dirty="0">
                <a:solidFill>
                  <a:schemeClr val="tx1"/>
                </a:solidFill>
                <a:latin typeface="+mn-ea"/>
                <a:sym typeface="+mn-ea"/>
              </a:rPr>
              <a:t>1.</a:t>
            </a:r>
            <a:r>
              <a:rPr lang="zh-CN" altLang="en-US" sz="3200" noProof="0" dirty="0">
                <a:solidFill>
                  <a:schemeClr val="tx1"/>
                </a:solidFill>
                <a:latin typeface="+mn-ea"/>
                <a:sym typeface="+mn-ea"/>
              </a:rPr>
              <a:t>目的：</a:t>
            </a:r>
            <a:r>
              <a:rPr lang="zh-CN" altLang="zh-CN" sz="3200" noProof="0" dirty="0">
                <a:solidFill>
                  <a:schemeClr val="tx1"/>
                </a:solidFill>
                <a:latin typeface="+mn-ea"/>
                <a:sym typeface="+mn-ea"/>
              </a:rPr>
              <a:t>为了推翻北洋军阀的统治，统一全国。</a:t>
            </a:r>
            <a:endParaRPr lang="zh-CN" altLang="zh-CN" sz="3200" noProof="0" dirty="0">
              <a:solidFill>
                <a:schemeClr val="tx1"/>
              </a:solidFill>
              <a:latin typeface="+mn-ea"/>
              <a:sym typeface="+mn-ea"/>
            </a:endParaRPr>
          </a:p>
          <a:p>
            <a:pPr marL="0" indent="0" algn="just">
              <a:lnSpc>
                <a:spcPct val="120000"/>
              </a:lnSpc>
              <a:buNone/>
            </a:pPr>
            <a:r>
              <a:rPr lang="en-US" altLang="zh-CN" sz="3200" noProof="0" dirty="0">
                <a:solidFill>
                  <a:schemeClr val="tx1"/>
                </a:solidFill>
                <a:latin typeface="+mn-ea"/>
                <a:sym typeface="+mn-ea"/>
              </a:rPr>
              <a:t>2.</a:t>
            </a:r>
            <a:r>
              <a:rPr lang="zh-CN" altLang="en-US" sz="3200" noProof="0" dirty="0">
                <a:solidFill>
                  <a:schemeClr val="tx1"/>
                </a:solidFill>
                <a:latin typeface="+mn-ea"/>
                <a:sym typeface="+mn-ea"/>
              </a:rPr>
              <a:t>经过：</a:t>
            </a:r>
            <a:r>
              <a:rPr lang="en-US" altLang="zh-CN" sz="3200" noProof="0" dirty="0">
                <a:solidFill>
                  <a:schemeClr val="tx1"/>
                </a:solidFill>
                <a:latin typeface="+mn-ea"/>
                <a:sym typeface="+mn-ea"/>
              </a:rPr>
              <a:t>1926</a:t>
            </a:r>
            <a:r>
              <a:rPr lang="zh-CN" altLang="zh-CN" sz="3200" noProof="0" dirty="0">
                <a:solidFill>
                  <a:schemeClr val="tx1"/>
                </a:solidFill>
                <a:latin typeface="+mn-ea"/>
                <a:sym typeface="+mn-ea"/>
              </a:rPr>
              <a:t>年国民革命军从广州出师北伐，蒋介石任总司令。</a:t>
            </a:r>
            <a:endParaRPr lang="zh-CN" altLang="zh-CN" sz="3200" noProof="0" dirty="0">
              <a:solidFill>
                <a:schemeClr val="tx1"/>
              </a:solidFill>
              <a:latin typeface="+mn-ea"/>
              <a:sym typeface="+mn-ea"/>
            </a:endParaRPr>
          </a:p>
          <a:p>
            <a:pPr marL="0" indent="0" algn="just">
              <a:lnSpc>
                <a:spcPct val="120000"/>
              </a:lnSpc>
              <a:buNone/>
            </a:pPr>
            <a:r>
              <a:rPr lang="en-US" altLang="zh-CN" sz="3200" noProof="0" dirty="0">
                <a:solidFill>
                  <a:schemeClr val="tx1"/>
                </a:solidFill>
                <a:latin typeface="+mn-ea"/>
                <a:sym typeface="+mn-ea"/>
              </a:rPr>
              <a:t>3.</a:t>
            </a:r>
            <a:r>
              <a:rPr lang="zh-CN" altLang="zh-CN" sz="3200" noProof="0" dirty="0">
                <a:solidFill>
                  <a:schemeClr val="tx1"/>
                </a:solidFill>
                <a:latin typeface="+mn-ea"/>
                <a:sym typeface="+mn-ea"/>
              </a:rPr>
              <a:t>北伐对象</a:t>
            </a:r>
            <a:r>
              <a:rPr lang="en-US" altLang="zh-CN" sz="3200" noProof="0" dirty="0">
                <a:solidFill>
                  <a:schemeClr val="tx1"/>
                </a:solidFill>
                <a:latin typeface="+mn-ea"/>
                <a:sym typeface="+mn-ea"/>
              </a:rPr>
              <a:t>:</a:t>
            </a:r>
            <a:r>
              <a:rPr lang="zh-CN" altLang="zh-CN" sz="3200" noProof="0" dirty="0">
                <a:solidFill>
                  <a:schemeClr val="tx1"/>
                </a:solidFill>
                <a:latin typeface="+mn-ea"/>
                <a:sym typeface="+mn-ea"/>
              </a:rPr>
              <a:t>吴佩孚、孙传芳、张作霖三派军阀。</a:t>
            </a:r>
            <a:endParaRPr lang="zh-CN" altLang="zh-CN" sz="3200" noProof="0" dirty="0">
              <a:solidFill>
                <a:schemeClr val="tx1"/>
              </a:solidFill>
              <a:latin typeface="+mn-ea"/>
              <a:sym typeface="+mn-ea"/>
            </a:endParaRPr>
          </a:p>
          <a:p>
            <a:pPr marL="0" indent="0" algn="just">
              <a:lnSpc>
                <a:spcPct val="120000"/>
              </a:lnSpc>
              <a:buNone/>
            </a:pPr>
            <a:r>
              <a:rPr lang="en-US" altLang="zh-CN" sz="3200" noProof="0" dirty="0">
                <a:solidFill>
                  <a:schemeClr val="tx1"/>
                </a:solidFill>
                <a:latin typeface="+mn-ea"/>
                <a:sym typeface="+mn-ea"/>
              </a:rPr>
              <a:t>4.</a:t>
            </a:r>
            <a:r>
              <a:rPr lang="zh-CN" altLang="zh-CN" sz="3200" noProof="0" dirty="0">
                <a:solidFill>
                  <a:schemeClr val="tx1"/>
                </a:solidFill>
                <a:latin typeface="+mn-ea"/>
                <a:sym typeface="+mn-ea"/>
              </a:rPr>
              <a:t>主要战场</a:t>
            </a:r>
            <a:r>
              <a:rPr lang="en-US" altLang="zh-CN" sz="3200" noProof="0" dirty="0">
                <a:solidFill>
                  <a:schemeClr val="tx1"/>
                </a:solidFill>
                <a:latin typeface="+mn-ea"/>
                <a:sym typeface="+mn-ea"/>
              </a:rPr>
              <a:t>——</a:t>
            </a:r>
            <a:r>
              <a:rPr lang="zh-CN" altLang="zh-CN" sz="3200" noProof="0" dirty="0">
                <a:solidFill>
                  <a:schemeClr val="tx1"/>
                </a:solidFill>
                <a:latin typeface="+mn-ea"/>
                <a:sym typeface="+mn-ea"/>
              </a:rPr>
              <a:t>湖南和湖北。</a:t>
            </a:r>
            <a:endParaRPr lang="zh-CN" altLang="zh-CN" sz="3200" noProof="0" dirty="0">
              <a:solidFill>
                <a:schemeClr val="tx1"/>
              </a:solidFill>
              <a:latin typeface="+mn-ea"/>
              <a:sym typeface="+mn-ea"/>
            </a:endParaRPr>
          </a:p>
          <a:p>
            <a:pPr marL="0" indent="0" algn="just">
              <a:lnSpc>
                <a:spcPct val="120000"/>
              </a:lnSpc>
              <a:buNone/>
            </a:pPr>
            <a:r>
              <a:rPr lang="en-US" altLang="zh-CN" sz="3200" noProof="0" dirty="0">
                <a:solidFill>
                  <a:schemeClr val="tx1"/>
                </a:solidFill>
                <a:latin typeface="+mn-ea"/>
                <a:sym typeface="+mn-ea"/>
              </a:rPr>
              <a:t>5.</a:t>
            </a:r>
            <a:r>
              <a:rPr lang="zh-CN" altLang="en-US" sz="3200" noProof="0" dirty="0">
                <a:solidFill>
                  <a:schemeClr val="tx1"/>
                </a:solidFill>
                <a:latin typeface="+mn-ea"/>
                <a:sym typeface="+mn-ea"/>
              </a:rPr>
              <a:t>著名战役：</a:t>
            </a:r>
            <a:r>
              <a:rPr lang="zh-CN" altLang="zh-CN" sz="3200" noProof="0" dirty="0">
                <a:solidFill>
                  <a:schemeClr val="tx1"/>
                </a:solidFill>
                <a:latin typeface="+mn-ea"/>
                <a:sym typeface="+mn-ea"/>
              </a:rPr>
              <a:t>北伐中，叶挺独立团取得汀泗桥、贺胜桥战役的胜利，为第四军赢得</a:t>
            </a:r>
            <a:r>
              <a:rPr lang="en-US" altLang="zh-CN" sz="3200" noProof="0" dirty="0">
                <a:solidFill>
                  <a:schemeClr val="tx1"/>
                </a:solidFill>
                <a:latin typeface="+mn-ea"/>
                <a:sym typeface="+mn-ea"/>
              </a:rPr>
              <a:t>“</a:t>
            </a:r>
            <a:r>
              <a:rPr lang="zh-CN" altLang="zh-CN" sz="3200" noProof="0" dirty="0">
                <a:solidFill>
                  <a:schemeClr val="tx1"/>
                </a:solidFill>
                <a:latin typeface="+mn-ea"/>
                <a:sym typeface="+mn-ea"/>
              </a:rPr>
              <a:t>铁军</a:t>
            </a:r>
            <a:r>
              <a:rPr lang="en-US" altLang="zh-CN" sz="3200" noProof="0" dirty="0">
                <a:solidFill>
                  <a:schemeClr val="tx1"/>
                </a:solidFill>
                <a:latin typeface="+mn-ea"/>
                <a:sym typeface="+mn-ea"/>
              </a:rPr>
              <a:t>”</a:t>
            </a:r>
            <a:r>
              <a:rPr lang="zh-CN" altLang="zh-CN" sz="3200" noProof="0" dirty="0">
                <a:solidFill>
                  <a:schemeClr val="tx1"/>
                </a:solidFill>
                <a:latin typeface="+mn-ea"/>
                <a:sym typeface="+mn-ea"/>
              </a:rPr>
              <a:t>的称号。</a:t>
            </a:r>
            <a:endParaRPr lang="zh-CN" altLang="zh-CN" sz="3200" noProof="0" dirty="0">
              <a:solidFill>
                <a:schemeClr val="tx1"/>
              </a:solidFill>
              <a:latin typeface="+mn-ea"/>
              <a:sym typeface="+mn-ea"/>
            </a:endParaRPr>
          </a:p>
          <a:p>
            <a:pPr marL="0" indent="0" algn="just">
              <a:lnSpc>
                <a:spcPct val="120000"/>
              </a:lnSpc>
              <a:buNone/>
            </a:pPr>
            <a:r>
              <a:rPr lang="en-US" altLang="zh-CN" sz="3200" noProof="0" dirty="0">
                <a:solidFill>
                  <a:schemeClr val="tx1"/>
                </a:solidFill>
                <a:latin typeface="+mn-ea"/>
                <a:sym typeface="+mn-ea"/>
              </a:rPr>
              <a:t>6.</a:t>
            </a:r>
            <a:r>
              <a:rPr lang="zh-CN" altLang="zh-CN" sz="3200" noProof="0" dirty="0">
                <a:solidFill>
                  <a:schemeClr val="tx1"/>
                </a:solidFill>
                <a:latin typeface="+mn-ea"/>
                <a:sym typeface="+mn-ea"/>
              </a:rPr>
              <a:t>结果</a:t>
            </a:r>
            <a:r>
              <a:rPr lang="en-US" altLang="zh-CN" sz="3200" noProof="0" dirty="0">
                <a:solidFill>
                  <a:schemeClr val="tx1"/>
                </a:solidFill>
                <a:latin typeface="+mn-ea"/>
                <a:sym typeface="+mn-ea"/>
              </a:rPr>
              <a:t>——</a:t>
            </a:r>
            <a:r>
              <a:rPr lang="zh-CN" altLang="zh-CN" sz="3200" noProof="0" dirty="0">
                <a:solidFill>
                  <a:schemeClr val="tx1"/>
                </a:solidFill>
                <a:latin typeface="+mn-ea"/>
                <a:sym typeface="+mn-ea"/>
              </a:rPr>
              <a:t>基本上推翻了北洋军阀的统治。</a:t>
            </a:r>
            <a:endParaRPr lang="zh-CN" altLang="zh-CN" sz="3200" noProof="0" dirty="0">
              <a:solidFill>
                <a:schemeClr val="tx1"/>
              </a:solidFill>
              <a:latin typeface="+mn-ea"/>
              <a:sym typeface="+mn-ea"/>
            </a:endParaRPr>
          </a:p>
        </p:txBody>
      </p:sp>
    </p:spTree>
    <p:custDataLst>
      <p:tags r:id="rId3"/>
    </p:custDataLst>
  </p:cSld>
  <p:clrMapOvr>
    <a:masterClrMapping/>
  </p:clrMapOvr>
</p:sld>
</file>

<file path=ppt/tags/tag1.xml><?xml version="1.0" encoding="utf-8"?>
<p:tagLst xmlns:p="http://schemas.openxmlformats.org/presentationml/2006/main">
  <p:tag name="KSO_WM_TAG_VERSION" val="1.0"/>
  <p:tag name="KSO_WM_TEMPLATE_CATEGORY" val="custom"/>
  <p:tag name="KSO_WM_TEMPLATE_INDEX" val="20180342"/>
  <p:tag name="KSO_WM_SCREEN_THEME_FLAG" val="Dlrq25wU2PGuGg5bbmjbDHwtTP0SbvxE32zXouDwipazQNvdAgULeR9oia+/Ttz2wmhAX5X6kN3v4bcqmX6nv9J2w8JYOAmwMObx620vmxc="/>
</p:tagLst>
</file>

<file path=ppt/tags/tag10.xml><?xml version="1.0" encoding="utf-8"?>
<p:tagLst xmlns:p="http://schemas.openxmlformats.org/presentationml/2006/main">
  <p:tag name="KSO_WM_TAG_VERSION" val="1.0"/>
  <p:tag name="KSO_WM_BEAUTIFY_FLAG" val="#wm#"/>
  <p:tag name="KSO_WM_UNIT_TYPE" val="i"/>
  <p:tag name="KSO_WM_UNIT_ID" val="custom20160921_6*i*0"/>
  <p:tag name="KSO_WM_TEMPLATE_CATEGORY" val="custom"/>
  <p:tag name="KSO_WM_TEMPLATE_INDEX" val="20160921"/>
  <p:tag name="KSO_WM_UNIT_INDEX" val="0"/>
  <p:tag name="KSO_WM_SCREEN_THEME_FLAG" val="Dlrq25wU2PGuGg5bbmjbDHwtTP0SbvxE32zXouDwipazQNvdAgULeR9oia+/Ttz2wmhAX5X6kN3v4bcqmX6nv9J2w8JYOAmwMObx620vmxc="/>
</p:tagLst>
</file>

<file path=ppt/tags/tag100.xml><?xml version="1.0" encoding="utf-8"?>
<p:tagLst xmlns:p="http://schemas.openxmlformats.org/presentationml/2006/main">
  <p:tag name="KSO_WM_TAG_VERSION" val="1.0"/>
  <p:tag name="KSO_WM_BEAUTIFY_FLAG" val="#wm#"/>
  <p:tag name="KSO_WM_UNIT_TYPE" val="i"/>
  <p:tag name="KSO_WM_UNIT_ID" val="custom20160921_6*i*25"/>
  <p:tag name="KSO_WM_TEMPLATE_CATEGORY" val="custom"/>
  <p:tag name="KSO_WM_TEMPLATE_INDEX" val="20160921"/>
  <p:tag name="KSO_WM_UNIT_INDEX" val="25"/>
  <p:tag name="KSO_WM_SCREEN_THEME_FLAG" val="Dlrq25wU2PGuGg5bbmjbDHwtTP0SbvxE32zXouDwipazQNvdAgULeR9oia+/Ttz2wmhAX5X6kN3v4bcqmX6nv9J2w8JYOAmwMObx620vmxc="/>
</p:tagLst>
</file>

<file path=ppt/tags/tag101.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4_1"/>
  <p:tag name="KSO_WM_UNIT_LAYERLEVEL" val="1_1_1"/>
  <p:tag name="KSO_WM_DIAGRAM_GROUP_CODE" val="l1-1"/>
  <p:tag name="KSO_WM_UNIT_ID" val="custom20180342_8*l_h_i*1_4_1"/>
  <p:tag name="KSO_WM_UNIT_FILL_FORE_SCHEMECOLOR_INDEX" val="16"/>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102.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4_2"/>
  <p:tag name="KSO_WM_UNIT_LAYERLEVEL" val="1_1_1"/>
  <p:tag name="KSO_WM_DIAGRAM_GROUP_CODE" val="l1-1"/>
  <p:tag name="KSO_WM_UNIT_ID" val="custom20180342_8*l_h_i*1_4_2"/>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103.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f"/>
  <p:tag name="KSO_WM_UNIT_INDEX" val="1_4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custom20180342_8*l_h_f*1_4_1"/>
  <p:tag name="KSO_WM_UNIT_FILL_FORE_SCHEMECOLOR_INDEX" val="5"/>
  <p:tag name="KSO_WM_UNIT_FILL_TYPE" val="1"/>
  <p:tag name="KSO_WM_UNIT_SHADOW_SCHEMECOLOR_INDEX" val="16"/>
  <p:tag name="KSO_WM_UNIT_TEXT_FILL_FORE_SCHEMECOLOR_INDEX" val="14"/>
  <p:tag name="KSO_WM_UNIT_TEXT_FILL_TYPE" val="1"/>
  <p:tag name="KSO_WM_UNIT_USESOURCEFORMAT_APPLY" val="1"/>
  <p:tag name="KSO_WM_SCREEN_THEME_FLAG" val="Dlrq25wU2PGuGg5bbmjbDHwtTP0SbvxE32zXouDwipazQNvdAgULeR9oia+/Ttz2wmhAX5X6kN3v4bcqmX6nv9J2w8JYOAmwMObx620vmxc="/>
</p:tagLst>
</file>

<file path=ppt/tags/tag104.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4_3"/>
  <p:tag name="KSO_WM_UNIT_LAYERLEVEL" val="1_1_1"/>
  <p:tag name="KSO_WM_DIAGRAM_GROUP_CODE" val="l1-1"/>
  <p:tag name="KSO_WM_UNIT_ID" val="custom20180342_8*l_h_i*1_4_3"/>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105.xml><?xml version="1.0" encoding="utf-8"?>
<p:tagLst xmlns:p="http://schemas.openxmlformats.org/presentationml/2006/main">
  <p:tag name="KSO_WM_DIAGRAM_GROUP_CODE" val="l1_1"/>
  <p:tag name="KSO_WM_TAG_VERSION" val="1.0"/>
  <p:tag name="KSO_WM_BEAUTIFY_FLAG" val="#wm#"/>
  <p:tag name="KSO_WM_UNIT_TYPE" val="i"/>
  <p:tag name="KSO_WM_UNIT_ID" val="custom20180342_8*i*19"/>
  <p:tag name="KSO_WM_TEMPLATE_CATEGORY" val="custom"/>
  <p:tag name="KSO_WM_TEMPLATE_INDEX" val="20180342"/>
  <p:tag name="KSO_WM_UNIT_INDEX" val="19"/>
  <p:tag name="KSO_WM_UNIT_USESOURCEFORMAT_APPLY" val="1"/>
  <p:tag name="KSO_WM_SCREEN_THEME_FLAG" val="Dlrq25wU2PGuGg5bbmjbDHwtTP0SbvxE32zXouDwipazQNvdAgULeR9oia+/Ttz2wmhAX5X6kN3v4bcqmX6nv9J2w8JYOAmwMObx620vmxc="/>
</p:tagLst>
</file>

<file path=ppt/tags/tag106.xml><?xml version="1.0" encoding="utf-8"?>
<p:tagLst xmlns:p="http://schemas.openxmlformats.org/presentationml/2006/main">
  <p:tag name="KSO_WM_TAG_VERSION" val="1.0"/>
  <p:tag name="KSO_WM_BEAUTIFY_FLAG" val="#wm#"/>
  <p:tag name="KSO_WM_UNIT_TYPE" val="i"/>
  <p:tag name="KSO_WM_UNIT_ID" val="custom20160921_6*i*20"/>
  <p:tag name="KSO_WM_TEMPLATE_CATEGORY" val="custom"/>
  <p:tag name="KSO_WM_TEMPLATE_INDEX" val="20160921"/>
  <p:tag name="KSO_WM_UNIT_INDEX" val="20"/>
  <p:tag name="KSO_WM_SCREEN_THEME_FLAG" val="Dlrq25wU2PGuGg5bbmjbDHwtTP0SbvxE32zXouDwipazQNvdAgULeR9oia+/Ttz2wmhAX5X6kN3v4bcqmX6nv9J2w8JYOAmwMObx620vmxc="/>
</p:tagLst>
</file>

<file path=ppt/tags/tag107.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3_1"/>
  <p:tag name="KSO_WM_UNIT_LAYERLEVEL" val="1_1_1"/>
  <p:tag name="KSO_WM_DIAGRAM_GROUP_CODE" val="l1-1"/>
  <p:tag name="KSO_WM_UNIT_ID" val="custom20180342_8*l_h_i*1_3_1"/>
  <p:tag name="KSO_WM_UNIT_FILL_FORE_SCHEMECOLOR_INDEX" val="16"/>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108.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3_2"/>
  <p:tag name="KSO_WM_UNIT_LAYERLEVEL" val="1_1_1"/>
  <p:tag name="KSO_WM_DIAGRAM_GROUP_CODE" val="l1-1"/>
  <p:tag name="KSO_WM_UNIT_ID" val="custom20180342_8*l_h_i*1_3_2"/>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109.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f"/>
  <p:tag name="KSO_WM_UNIT_INDEX" val="1_3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custom20180342_8*l_h_f*1_3_1"/>
  <p:tag name="KSO_WM_UNIT_FILL_FORE_SCHEMECOLOR_INDEX" val="5"/>
  <p:tag name="KSO_WM_UNIT_FILL_TYPE" val="1"/>
  <p:tag name="KSO_WM_UNIT_SHADOW_SCHEMECOLOR_INDEX" val="16"/>
  <p:tag name="KSO_WM_UNIT_TEXT_FILL_FORE_SCHEMECOLOR_INDEX" val="14"/>
  <p:tag name="KSO_WM_UNIT_TEXT_FILL_TYPE" val="1"/>
  <p:tag name="KSO_WM_UNIT_USESOURCEFORMAT_APPLY" val="1"/>
  <p:tag name="KSO_WM_SCREEN_THEME_FLAG" val="Dlrq25wU2PGuGg5bbmjbDHwtTP0SbvxE32zXouDwipazQNvdAgULeR9oia+/Ttz2wmhAX5X6kN3v4bcqmX6nv9J2w8JYOAmwMObx620vmxc="/>
</p:tagLst>
</file>

<file path=ppt/tags/tag11.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1_1"/>
  <p:tag name="KSO_WM_UNIT_LAYERLEVEL" val="1_1_1"/>
  <p:tag name="KSO_WM_DIAGRAM_GROUP_CODE" val="l1-1"/>
  <p:tag name="KSO_WM_UNIT_ID" val="custom20180342_8*l_h_i*1_1_1"/>
  <p:tag name="KSO_WM_UNIT_FILL_FORE_SCHEMECOLOR_INDEX" val="16"/>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110.xml><?xml version="1.0" encoding="utf-8"?>
<p:tagLst xmlns:p="http://schemas.openxmlformats.org/presentationml/2006/main">
  <p:tag name="MH" val="20160817201806"/>
  <p:tag name="MH_LIBRARY" val="CONTENTS"/>
  <p:tag name="MH_AUTOCOLOR" val="TRUE"/>
  <p:tag name="MH_TYPE" val="CONTENTS"/>
  <p:tag name="ID" val="626781"/>
  <p:tag name="KSO_WM_TAG_VERSION" val="1.0"/>
  <p:tag name="KSO_WM_SLIDE_ITEM_CNT" val="4"/>
  <p:tag name="KSO_WM_SLIDE_LAYOUT" val="l_a"/>
  <p:tag name="KSO_WM_SLIDE_LAYOUT_CNT" val="1_1"/>
  <p:tag name="KSO_WM_SLIDE_TYPE" val="contents"/>
  <p:tag name="KSO_WM_BEAUTIFY_FLAG" val="#wm#"/>
  <p:tag name="KSO_WM_COMBINE_RELATE_SLIDE_ID" val="diagram20170274_3"/>
  <p:tag name="KSO_WM_TEMPLATE_CATEGORY" val="custom"/>
  <p:tag name="KSO_WM_TEMPLATE_INDEX" val="20180342"/>
  <p:tag name="KSO_WM_SLIDE_ID" val="custom20180342_8"/>
  <p:tag name="KSO_WM_SLIDE_INDEX" val="8"/>
  <p:tag name="KSO_WM_DIAGRAM_GROUP_CODE" val="l1-1"/>
  <p:tag name="KSO_WM_TEMPLATE_SUBCATEGORY" val="combine"/>
  <p:tag name="KSO_WM_SCREEN_THEME_FLAG" val="Dlrq25wU2PGuGg5bbmjbDHwtTP0SbvxE32zXouDwipazQNvdAgULeR9oia+/Ttz2wmhAX5X6kN3v4bcqmX6nv9J2w8JYOAmwMObx620vmxc="/>
</p:tagLst>
</file>

<file path=ppt/tags/tag111.xml><?xml version="1.0" encoding="utf-8"?>
<p:tagLst xmlns:p="http://schemas.openxmlformats.org/presentationml/2006/main">
  <p:tag name="KSO_WM_TAG_VERSION" val="1.0"/>
  <p:tag name="KSO_WM_BEAUTIFY_FLAG" val="#wm#"/>
  <p:tag name="KSO_WM_TEMPLATE_CATEGORY" val="custom"/>
  <p:tag name="KSO_WM_TEMPLATE_INDEX" val="20180342"/>
  <p:tag name="KSO_WM_UNIT_PRESET_TEXT_LEN" val="9"/>
  <p:tag name="KSO_WM_UNIT_PRESET_TEXT_INDEX" val="0"/>
  <p:tag name="KSO_WM_UNIT_CLEAR" val="0"/>
  <p:tag name="KSO_WM_UNIT_COMPATIBLE" val="0"/>
  <p:tag name="KSO_WM_UNIT_HIGHLIGHT" val="0"/>
  <p:tag name="KSO_WM_UNIT_ISCONTENTSTITLE" val="0"/>
  <p:tag name="KSO_WM_UNIT_VALUE" val="20"/>
  <p:tag name="KSO_WM_UNIT_LAYERLEVEL" val="1"/>
  <p:tag name="KSO_WM_UNIT_INDEX" val="1"/>
  <p:tag name="KSO_WM_UNIT_TYPE" val="a"/>
  <p:tag name="KSO_WM_UNIT_ID" val="custom20180342_3*a*1"/>
  <p:tag name="KSO_WM_SCREEN_THEME_FLAG" val="Dlrq25wU2PGuGg5bbmjbDHwtTP0SbvxE32zXouDwipazQNvdAgULeR9oia+/Ttz2wmhAX5X6kN3v4bcqmX6nv9J2w8JYOAmwMObx620vmxc="/>
</p:tagLst>
</file>

<file path=ppt/tags/tag112.xml><?xml version="1.0" encoding="utf-8"?>
<p:tagLst xmlns:p="http://schemas.openxmlformats.org/presentationml/2006/main">
  <p:tag name="KSO_WM_TAG_VERSION" val="1.0"/>
  <p:tag name="KSO_WM_BEAUTIFY_FLAG" val="#wm#"/>
  <p:tag name="KSO_WM_TEMPLATE_CATEGORY" val="custom"/>
  <p:tag name="KSO_WM_TEMPLATE_INDEX" val="20180342"/>
  <p:tag name="KSO_WM_UNIT_PRESET_TEXT_LEN" val="100"/>
  <p:tag name="KSO_WM_UNIT_PRESET_TEXT_INDEX" val="2"/>
  <p:tag name="KSO_WM_UNIT_CLEAR" val="0"/>
  <p:tag name="KSO_WM_UNIT_COMPATIBLE" val="0"/>
  <p:tag name="KSO_WM_UNIT_HIGHLIGHT" val="0"/>
  <p:tag name="KSO_WM_UNIT_VALUE" val="209"/>
  <p:tag name="KSO_WM_UNIT_LAYERLEVEL" val="1"/>
  <p:tag name="KSO_WM_UNIT_INDEX" val="1"/>
  <p:tag name="KSO_WM_UNIT_TYPE" val="f"/>
  <p:tag name="KSO_WM_UNIT_ID" val="custom20180342_3*f*1"/>
  <p:tag name="KSO_WM_SCREEN_THEME_FLAG" val="Dlrq25wU2PGuGg5bbmjbDHwtTP0SbvxE32zXouDwipazQNvdAgULeR9oia+/Ttz2wmhAX5X6kN3v4bcqmX6nv9J2w8JYOAmwMObx620vmxc="/>
</p:tagLst>
</file>

<file path=ppt/tags/tag113.xml><?xml version="1.0" encoding="utf-8"?>
<p:tagLst xmlns:p="http://schemas.openxmlformats.org/presentationml/2006/main">
  <p:tag name="KSO_WM_TAG_VERSION" val="1.0"/>
  <p:tag name="KSO_WM_BEAUTIFY_FLAG" val="#wm#"/>
  <p:tag name="KSO_WM_TEMPLATE_CATEGORY" val="custom"/>
  <p:tag name="KSO_WM_TEMPLATE_INDEX" val="20180342"/>
  <p:tag name="KSO_WM_UNIT_PRESET_TEXT_LEN" val="100"/>
  <p:tag name="KSO_WM_UNIT_PRESET_TEXT_INDEX" val="2"/>
  <p:tag name="KSO_WM_UNIT_CLEAR" val="0"/>
  <p:tag name="KSO_WM_UNIT_COMPATIBLE" val="0"/>
  <p:tag name="KSO_WM_UNIT_HIGHLIGHT" val="0"/>
  <p:tag name="KSO_WM_UNIT_VALUE" val="209"/>
  <p:tag name="KSO_WM_UNIT_LAYERLEVEL" val="1"/>
  <p:tag name="KSO_WM_UNIT_INDEX" val="2"/>
  <p:tag name="KSO_WM_UNIT_TYPE" val="f"/>
  <p:tag name="KSO_WM_UNIT_ID" val="custom20180342_3*f*2"/>
  <p:tag name="KSO_WM_SCREEN_THEME_FLAG" val="Dlrq25wU2PGuGg5bbmjbDHwtTP0SbvxE32zXouDwipazQNvdAgULeR9oia+/Ttz2wmhAX5X6kN3v4bcqmX6nv9J2w8JYOAmwMObx620vmxc="/>
</p:tagLst>
</file>

<file path=ppt/tags/tag114.xml><?xml version="1.0" encoding="utf-8"?>
<p:tagLst xmlns:p="http://schemas.openxmlformats.org/presentationml/2006/main">
  <p:tag name="KSO_WM_SLIDE_SIZE" val="828*342"/>
  <p:tag name="KSO_WM_SLIDE_POSITION" val="65*143"/>
  <p:tag name="KSO_WM_SLIDE_LAYOUT_CNT" val="1_2"/>
  <p:tag name="KSO_WM_SLIDE_LAYOUT" val="a_f"/>
  <p:tag name="KSO_WM_BEAUTIFY_FLAG" val="#wm#"/>
  <p:tag name="KSO_WM_SLIDE_TYPE" val="text"/>
  <p:tag name="KSO_WM_SLIDE_ITEM_CNT" val="2"/>
  <p:tag name="KSO_WM_TAG_VERSION" val="1.0"/>
  <p:tag name="KSO_WM_COMBINE_RELATE_SLIDE_ID" val="background20177663_3"/>
  <p:tag name="KSO_WM_TEMPLATE_CATEGORY" val="custom"/>
  <p:tag name="KSO_WM_TEMPLATE_INDEX" val="20180342"/>
  <p:tag name="KSO_WM_SLIDE_ID" val="custom20180342_3"/>
  <p:tag name="KSO_WM_SLIDE_INDEX" val="3"/>
  <p:tag name="KSO_WM_TEMPLATE_SUBCATEGORY" val="combine"/>
  <p:tag name="KSO_WM_SCREEN_THEME_FLAG" val="Dlrq25wU2PGuGg5bbmjbDHwtTP0SbvxE32zXouDwipazQNvdAgULeR9oia+/Ttz2wmhAX5X6kN3v4bcqmX6nv9J2w8JYOAmwMObx620vmxc="/>
</p:tagLst>
</file>

<file path=ppt/tags/tag115.xml><?xml version="1.0" encoding="utf-8"?>
<p:tagLst xmlns:p="http://schemas.openxmlformats.org/presentationml/2006/main">
  <p:tag name="KSO_WM_BEAUTIFY_FLAG" val="#wm#"/>
  <p:tag name="KSO_WM_TEMPLATE_CATEGORY" val="custom"/>
  <p:tag name="KSO_WM_TEMPLATE_INDEX" val="20180342"/>
  <p:tag name="KSO_WM_SCREEN_THEME_FLAG" val="Dlrq25wU2PGuGg5bbmjbDHwtTP0SbvxE32zXouDwipazQNvdAgULeR9oia+/Ttz2wmhAX5X6kN3v4bcqmX6nv9J2w8JYOAmwMObx620vmxc="/>
</p:tagLst>
</file>

<file path=ppt/tags/tag116.xml><?xml version="1.0" encoding="utf-8"?>
<p:tagLst xmlns:p="http://schemas.openxmlformats.org/presentationml/2006/main">
  <p:tag name="KSO_WM_BEAUTIFY_FLAG" val="#wm#"/>
  <p:tag name="KSO_WM_TEMPLATE_CATEGORY" val="custom"/>
  <p:tag name="KSO_WM_TEMPLATE_INDEX" val="20180342"/>
  <p:tag name="KSO_WM_SCREEN_THEME_FLAG" val="Dlrq25wU2PGuGg5bbmjbDHwtTP0SbvxE32zXouDwipazQNvdAgULeR9oia+/Ttz2wmhAX5X6kN3v4bcqmX6nv9J2w8JYOAmwMObx620vmxc="/>
</p:tagLst>
</file>

<file path=ppt/tags/tag117.xml><?xml version="1.0" encoding="utf-8"?>
<p:tagLst xmlns:p="http://schemas.openxmlformats.org/presentationml/2006/main">
  <p:tag name="KSO_WM_BEAUTIFY_FLAG" val="#wm#"/>
  <p:tag name="KSO_WM_TEMPLATE_CATEGORY" val="custom"/>
  <p:tag name="KSO_WM_TEMPLATE_INDEX" val="20180342"/>
  <p:tag name="KSO_WM_SCREEN_THEME_FLAG" val="Dlrq25wU2PGuGg5bbmjbDHwtTP0SbvxE32zXouDwipazQNvdAgULeR9oia+/Ttz2wmhAX5X6kN3v4bcqmX6nv9J2w8JYOAmwMObx620vmxc="/>
</p:tagLst>
</file>

<file path=ppt/tags/tag118.xml><?xml version="1.0" encoding="utf-8"?>
<p:tagLst xmlns:p="http://schemas.openxmlformats.org/presentationml/2006/main">
  <p:tag name="KSO_WM_BEAUTIFY_FLAG" val="#wm#"/>
  <p:tag name="KSO_WM_TEMPLATE_CATEGORY" val="custom"/>
  <p:tag name="KSO_WM_TEMPLATE_INDEX" val="20180342"/>
  <p:tag name="KSO_WM_SCREEN_THEME_FLAG" val="Dlrq25wU2PGuGg5bbmjbDHwtTP0SbvxE32zXouDwipazQNvdAgULeR9oia+/Ttz2wmhAX5X6kN3v4bcqmX6nv9J2w8JYOAmwMObx620vmxc="/>
</p:tagLst>
</file>

<file path=ppt/tags/tag119.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a"/>
  <p:tag name="KSO_WM_UNIT_INDEX" val="1"/>
  <p:tag name="KSO_WM_UNIT_LAYERLEVEL" val="1"/>
  <p:tag name="KSO_WM_UNIT_VALUE" val="12"/>
  <p:tag name="KSO_WM_UNIT_ISCONTENTSTITLE" val="0"/>
  <p:tag name="KSO_WM_UNIT_HIGHLIGHT" val="0"/>
  <p:tag name="KSO_WM_UNIT_COMPATIBLE" val="0"/>
  <p:tag name="KSO_WM_UNIT_CLEAR" val="0"/>
  <p:tag name="KSO_WM_UNIT_ID" val="custom20180342_11*a*1"/>
  <p:tag name="KSO_WM_UNIT_PRESET_TEXT" val="请输入您的章节标题"/>
  <p:tag name="KSO_WM_SCREEN_THEME_FLAG" val="Dlrq25wU2PGuGg5bbmjbDHwtTP0SbvxE32zXouDwipazQNvdAgULeR9oia+/Ttz2wmhAX5X6kN3v4bcqmX6nv9J2w8JYOAmwMObx620vmxc="/>
</p:tagLst>
</file>

<file path=ppt/tags/tag12.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1_2"/>
  <p:tag name="KSO_WM_UNIT_LAYERLEVEL" val="1_1_1"/>
  <p:tag name="KSO_WM_DIAGRAM_GROUP_CODE" val="l1-1"/>
  <p:tag name="KSO_WM_UNIT_ID" val="custom20180342_8*l_h_i*1_1_2"/>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120.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e"/>
  <p:tag name="KSO_WM_UNIT_INDEX" val="1"/>
  <p:tag name="KSO_WM_UNIT_LAYERLEVEL" val="1"/>
  <p:tag name="KSO_WM_UNIT_VALUE" val="1"/>
  <p:tag name="KSO_WM_UNIT_HIGHLIGHT" val="0"/>
  <p:tag name="KSO_WM_UNIT_COMPATIBLE" val="1"/>
  <p:tag name="KSO_WM_UNIT_CLEAR" val="0"/>
  <p:tag name="KSO_WM_UNIT_ID" val="custom20180342_11*e*1"/>
  <p:tag name="KSO_WM_UNIT_PRESET_TEXT" val="1"/>
  <p:tag name="KSO_WM_SCREEN_THEME_FLAG" val="Dlrq25wU2PGuGg5bbmjbDHwtTP0SbvxE32zXouDwipazQNvdAgULeR9oia+/Ttz2wmhAX5X6kN3v4bcqmX6nv9J2w8JYOAmwMObx620vmxc="/>
</p:tagLst>
</file>

<file path=ppt/tags/tag121.xml><?xml version="1.0" encoding="utf-8"?>
<p:tagLst xmlns:p="http://schemas.openxmlformats.org/presentationml/2006/main">
  <p:tag name="KSO_WM_TAG_VERSION" val="1.0"/>
  <p:tag name="KSO_WM_SLIDE_ITEM_CNT" val="2"/>
  <p:tag name="KSO_WM_SLIDE_LAYOUT" val="a_b_e"/>
  <p:tag name="KSO_WM_SLIDE_LAYOUT_CNT" val="1_1_1"/>
  <p:tag name="KSO_WM_SLIDE_TYPE" val="sectionTitle"/>
  <p:tag name="KSO_WM_BEAUTIFY_FLAG" val="#wm#"/>
  <p:tag name="KSO_WM_COMBINE_RELATE_SLIDE_ID" val="background20177663_6"/>
  <p:tag name="KSO_WM_TEMPLATE_CATEGORY" val="custom"/>
  <p:tag name="KSO_WM_TEMPLATE_INDEX" val="20180342"/>
  <p:tag name="KSO_WM_SLIDE_ID" val="custom20180342_11"/>
  <p:tag name="KSO_WM_SLIDE_INDEX" val="11"/>
  <p:tag name="KSO_WM_TEMPLATE_SUBCATEGORY" val="combine"/>
  <p:tag name="KSO_WM_SCREEN_THEME_FLAG" val="Dlrq25wU2PGuGg5bbmjbDHwtTP0SbvxE32zXouDwipazQNvdAgULeR9oia+/Ttz2wmhAX5X6kN3v4bcqmX6nv9J2w8JYOAmwMObx620vmxc="/>
</p:tagLst>
</file>

<file path=ppt/tags/tag122.xml><?xml version="1.0" encoding="utf-8"?>
<p:tagLst xmlns:p="http://schemas.openxmlformats.org/presentationml/2006/main">
  <p:tag name="KSO_WM_BEAUTIFY_FLAG" val="#wm#"/>
  <p:tag name="KSO_WM_TEMPLATE_CATEGORY" val="custom"/>
  <p:tag name="KSO_WM_TEMPLATE_INDEX" val="20180342"/>
  <p:tag name="KSO_WM_SCREEN_THEME_FLAG" val="Dlrq25wU2PGuGg5bbmjbDHwtTP0SbvxE32zXouDwipazQNvdAgULeR9oia+/Ttz2wmhAX5X6kN3v4bcqmX6nv9J2w8JYOAmwMObx620vmxc="/>
</p:tagLst>
</file>

<file path=ppt/tags/tag123.xml><?xml version="1.0" encoding="utf-8"?>
<p:tagLst xmlns:p="http://schemas.openxmlformats.org/presentationml/2006/main">
  <p:tag name="KSO_WM_BEAUTIFY_FLAG" val="#wm#"/>
  <p:tag name="KSO_WM_TEMPLATE_CATEGORY" val="custom"/>
  <p:tag name="KSO_WM_TEMPLATE_INDEX" val="20180342"/>
  <p:tag name="KSO_WM_SCREEN_THEME_FLAG" val="Dlrq25wU2PGuGg5bbmjbDHwtTP0SbvxE32zXouDwipazQNvdAgULeR9oia+/Ttz2wmhAX5X6kN3v4bcqmX6nv9J2w8JYOAmwMObx620vmxc="/>
</p:tagLst>
</file>

<file path=ppt/tags/tag124.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a"/>
  <p:tag name="KSO_WM_UNIT_INDEX" val="1"/>
  <p:tag name="KSO_WM_UNIT_LAYERLEVEL" val="1"/>
  <p:tag name="KSO_WM_UNIT_VALUE" val="12"/>
  <p:tag name="KSO_WM_UNIT_ISCONTENTSTITLE" val="0"/>
  <p:tag name="KSO_WM_UNIT_HIGHLIGHT" val="0"/>
  <p:tag name="KSO_WM_UNIT_COMPATIBLE" val="0"/>
  <p:tag name="KSO_WM_UNIT_CLEAR" val="0"/>
  <p:tag name="KSO_WM_UNIT_ID" val="custom20180342_11*a*1"/>
  <p:tag name="KSO_WM_UNIT_PRESET_TEXT" val="请输入您的章节标题"/>
  <p:tag name="KSO_WM_SCREEN_THEME_FLAG" val="Dlrq25wU2PGuGg5bbmjbDHwtTP0SbvxE32zXouDwipazQNvdAgULeR9oia+/Ttz2wmhAX5X6kN3v4bcqmX6nv9J2w8JYOAmwMObx620vmxc="/>
</p:tagLst>
</file>

<file path=ppt/tags/tag125.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b"/>
  <p:tag name="KSO_WM_UNIT_INDEX" val="1"/>
  <p:tag name="KSO_WM_UNIT_LAYERLEVEL" val="1"/>
  <p:tag name="KSO_WM_UNIT_VALUE" val="27"/>
  <p:tag name="KSO_WM_UNIT_ISCONTENTSTITLE" val="0"/>
  <p:tag name="KSO_WM_UNIT_HIGHLIGHT" val="0"/>
  <p:tag name="KSO_WM_UNIT_COMPATIBLE" val="0"/>
  <p:tag name="KSO_WM_UNIT_CLEAR" val="0"/>
  <p:tag name="KSO_WM_UNIT_PRESET_TEXT_INDEX" val="1"/>
  <p:tag name="KSO_WM_UNIT_PRESET_TEXT_LEN" val="10"/>
  <p:tag name="KSO_WM_UNIT_ID" val="custom20180342_11*b*1"/>
  <p:tag name="KSO_WM_SCREEN_THEME_FLAG" val="Dlrq25wU2PGuGg5bbmjbDHwtTP0SbvxE32zXouDwipazQNvdAgULeR9oia+/Ttz2wmhAX5X6kN3v4bcqmX6nv9J2w8JYOAmwMObx620vmxc="/>
</p:tagLst>
</file>

<file path=ppt/tags/tag126.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e"/>
  <p:tag name="KSO_WM_UNIT_INDEX" val="1"/>
  <p:tag name="KSO_WM_UNIT_LAYERLEVEL" val="1"/>
  <p:tag name="KSO_WM_UNIT_VALUE" val="1"/>
  <p:tag name="KSO_WM_UNIT_HIGHLIGHT" val="0"/>
  <p:tag name="KSO_WM_UNIT_COMPATIBLE" val="1"/>
  <p:tag name="KSO_WM_UNIT_CLEAR" val="0"/>
  <p:tag name="KSO_WM_UNIT_ID" val="custom20180342_11*e*1"/>
  <p:tag name="KSO_WM_UNIT_PRESET_TEXT" val="1"/>
  <p:tag name="KSO_WM_SCREEN_THEME_FLAG" val="Dlrq25wU2PGuGg5bbmjbDHwtTP0SbvxE32zXouDwipazQNvdAgULeR9oia+/Ttz2wmhAX5X6kN3v4bcqmX6nv9J2w8JYOAmwMObx620vmxc="/>
</p:tagLst>
</file>

<file path=ppt/tags/tag127.xml><?xml version="1.0" encoding="utf-8"?>
<p:tagLst xmlns:p="http://schemas.openxmlformats.org/presentationml/2006/main">
  <p:tag name="KSO_WM_TAG_VERSION" val="1.0"/>
  <p:tag name="KSO_WM_SLIDE_ITEM_CNT" val="2"/>
  <p:tag name="KSO_WM_SLIDE_LAYOUT" val="a_b_e"/>
  <p:tag name="KSO_WM_SLIDE_LAYOUT_CNT" val="1_1_1"/>
  <p:tag name="KSO_WM_SLIDE_TYPE" val="sectionTitle"/>
  <p:tag name="KSO_WM_BEAUTIFY_FLAG" val="#wm#"/>
  <p:tag name="KSO_WM_COMBINE_RELATE_SLIDE_ID" val="background20177663_6"/>
  <p:tag name="KSO_WM_TEMPLATE_CATEGORY" val="custom"/>
  <p:tag name="KSO_WM_TEMPLATE_INDEX" val="20180342"/>
  <p:tag name="KSO_WM_SLIDE_ID" val="custom20180342_11"/>
  <p:tag name="KSO_WM_SLIDE_INDEX" val="11"/>
  <p:tag name="KSO_WM_TEMPLATE_SUBCATEGORY" val="combine"/>
  <p:tag name="KSO_WM_SCREEN_THEME_FLAG" val="Dlrq25wU2PGuGg5bbmjbDHwtTP0SbvxE32zXouDwipazQNvdAgULeR9oia+/Ttz2wmhAX5X6kN3v4bcqmX6nv9J2w8JYOAmwMObx620vmxc="/>
</p:tagLst>
</file>

<file path=ppt/tags/tag128.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h_d"/>
  <p:tag name="KSO_WM_UNIT_INDEX" val="1_1"/>
  <p:tag name="KSO_WM_UNIT_LAYERLEVEL" val="1_1"/>
  <p:tag name="KSO_WM_UNIT_VALUE" val="1284*1237"/>
  <p:tag name="KSO_WM_UNIT_HIGHLIGHT" val="0"/>
  <p:tag name="KSO_WM_UNIT_COMPATIBLE" val="0"/>
  <p:tag name="KSO_WM_UNIT_CLEAR" val="0"/>
  <p:tag name="KSO_WM_UNIT_ID" val="custom20180342_30*h_d*1_1"/>
  <p:tag name="KSO_WM_SCREEN_THEME_FLAG" val="Dlrq25wU2PGuGg5bbmjbDHwtTP0SbvxE32zXouDwipazQNvdAgULeR9oia+/Ttz2wmhAX5X6kN3v4bcqmX6nv9J2w8JYOAmwMObx620vmxc="/>
</p:tagLst>
</file>

<file path=ppt/tags/tag129.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a"/>
  <p:tag name="KSO_WM_UNIT_INDEX" val="1"/>
  <p:tag name="KSO_WM_UNIT_LAYERLEVEL" val="1"/>
  <p:tag name="KSO_WM_UNIT_VALUE" val="21"/>
  <p:tag name="KSO_WM_UNIT_ISCONTENTSTITLE" val="0"/>
  <p:tag name="KSO_WM_UNIT_HIGHLIGHT" val="0"/>
  <p:tag name="KSO_WM_UNIT_COMPATIBLE" val="0"/>
  <p:tag name="KSO_WM_UNIT_CLEAR" val="0"/>
  <p:tag name="KSO_WM_UNIT_PRESET_TEXT_INDEX" val="0"/>
  <p:tag name="KSO_WM_UNIT_PRESET_TEXT_LEN" val="9"/>
  <p:tag name="KSO_WM_UNIT_ID" val="custom20180342_30*a*1"/>
  <p:tag name="KSO_WM_SCREEN_THEME_FLAG" val="Dlrq25wU2PGuGg5bbmjbDHwtTP0SbvxE32zXouDwipazQNvdAgULeR9oia+/Ttz2wmhAX5X6kN3v4bcqmX6nv9J2w8JYOAmwMObx620vmxc="/>
</p:tagLst>
</file>

<file path=ppt/tags/tag13.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f"/>
  <p:tag name="KSO_WM_UNIT_INDEX" val="1_1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custom20180342_8*l_h_f*1_1_1"/>
  <p:tag name="KSO_WM_UNIT_FILL_FORE_SCHEMECOLOR_INDEX" val="5"/>
  <p:tag name="KSO_WM_UNIT_FILL_TYPE" val="1"/>
  <p:tag name="KSO_WM_UNIT_SHADOW_SCHEMECOLOR_INDEX" val="16"/>
  <p:tag name="KSO_WM_UNIT_TEXT_FILL_FORE_SCHEMECOLOR_INDEX" val="14"/>
  <p:tag name="KSO_WM_UNIT_TEXT_FILL_TYPE" val="1"/>
  <p:tag name="KSO_WM_UNIT_USESOURCEFORMAT_APPLY" val="1"/>
  <p:tag name="KSO_WM_SCREEN_THEME_FLAG" val="Dlrq25wU2PGuGg5bbmjbDHwtTP0SbvxE32zXouDwipazQNvdAgULeR9oia+/Ttz2wmhAX5X6kN3v4bcqmX6nv9J2w8JYOAmwMObx620vmxc="/>
</p:tagLst>
</file>

<file path=ppt/tags/tag130.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h_f"/>
  <p:tag name="KSO_WM_UNIT_INDEX" val="1_1"/>
  <p:tag name="KSO_WM_UNIT_LAYERLEVEL" val="1_1"/>
  <p:tag name="KSO_WM_UNIT_VALUE" val="240"/>
  <p:tag name="KSO_WM_UNIT_HIGHLIGHT" val="0"/>
  <p:tag name="KSO_WM_UNIT_COMPATIBLE" val="0"/>
  <p:tag name="KSO_WM_UNIT_CLEAR" val="0"/>
  <p:tag name="KSO_WM_UNIT_PRESET_TEXT_INDEX" val="2"/>
  <p:tag name="KSO_WM_UNIT_PRESET_TEXT_LEN" val="190"/>
  <p:tag name="KSO_WM_UNIT_ID" val="custom20180342_30*h_f*1_1"/>
  <p:tag name="KSO_WM_SCREEN_THEME_FLAG" val="Dlrq25wU2PGuGg5bbmjbDHwtTP0SbvxE32zXouDwipazQNvdAgULeR9oia+/Ttz2wmhAX5X6kN3v4bcqmX6nv9J2w8JYOAmwMObx620vmxc="/>
</p:tagLst>
</file>

<file path=ppt/tags/tag131.xml><?xml version="1.0" encoding="utf-8"?>
<p:tagLst xmlns:p="http://schemas.openxmlformats.org/presentationml/2006/main">
  <p:tag name="KSO_WM_TAG_VERSION" val="1.0"/>
  <p:tag name="KSO_WM_SLIDE_ITEM_CNT" val="1"/>
  <p:tag name="KSO_WM_SLIDE_LAYOUT" val="a_h"/>
  <p:tag name="KSO_WM_SLIDE_LAYOUT_CNT" val="1_1"/>
  <p:tag name="KSO_WM_SLIDE_TYPE" val="text"/>
  <p:tag name="KSO_WM_BEAUTIFY_FLAG" val="#wm#"/>
  <p:tag name="KSO_WM_SLIDE_POSITION" val="80*138"/>
  <p:tag name="KSO_WM_SLIDE_SIZE" val="836*368"/>
  <p:tag name="KSO_WM_COMBINE_RELATE_SLIDE_ID" val="background20177663_11"/>
  <p:tag name="KSO_WM_TEMPLATE_CATEGORY" val="custom"/>
  <p:tag name="KSO_WM_TEMPLATE_INDEX" val="20180342"/>
  <p:tag name="KSO_WM_SLIDE_ID" val="custom20180342_30"/>
  <p:tag name="KSO_WM_SLIDE_INDEX" val="30"/>
  <p:tag name="KSO_WM_TEMPLATE_SUBCATEGORY" val="combine"/>
  <p:tag name="KSO_WM_SCREEN_THEME_FLAG" val="Dlrq25wU2PGuGg5bbmjbDHwtTP0SbvxE32zXouDwipazQNvdAgULeR9oia+/Ttz2wmhAX5X6kN3v4bcqmX6nv9J2w8JYOAmwMObx620vmxc="/>
</p:tagLst>
</file>

<file path=ppt/tags/tag132.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f"/>
  <p:tag name="KSO_WM_UNIT_INDEX" val="1_1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custom20180342_6*l_h_f*1_1_1"/>
  <p:tag name="KSO_WM_UNIT_FILL_FORE_SCHEMECOLOR_INDEX" val="5"/>
  <p:tag name="KSO_WM_UNIT_FILL_TYPE" val="1"/>
  <p:tag name="KSO_WM_UNIT_SHADOW_SCHEMECOLOR_INDEX" val="16"/>
  <p:tag name="KSO_WM_UNIT_TEXT_FILL_FORE_SCHEMECOLOR_INDEX" val="14"/>
  <p:tag name="KSO_WM_UNIT_TEXT_FILL_TYPE" val="1"/>
  <p:tag name="KSO_WM_UNIT_USESOURCEFORMAT_APPLY" val="1"/>
  <p:tag name="KSO_WM_SCREEN_THEME_FLAG" val="Dlrq25wU2PGuGg5bbmjbDHwtTP0SbvxE32zXouDwipazQNvdAgULeR9oia+/Ttz2wmhAX5X6kN3v4bcqmX6nv9J2w8JYOAmwMObx620vmxc="/>
</p:tagLst>
</file>

<file path=ppt/tags/tag133.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1_1"/>
  <p:tag name="KSO_WM_UNIT_LAYERLEVEL" val="1_1_1"/>
  <p:tag name="KSO_WM_DIAGRAM_GROUP_CODE" val="l1-1"/>
  <p:tag name="KSO_WM_UNIT_ID" val="custom20180342_6*l_h_i*1_1_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134.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f"/>
  <p:tag name="KSO_WM_UNIT_INDEX" val="1_2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custom20180342_6*l_h_f*1_2_1"/>
  <p:tag name="KSO_WM_UNIT_FILL_FORE_SCHEMECOLOR_INDEX" val="5"/>
  <p:tag name="KSO_WM_UNIT_FILL_TYPE" val="1"/>
  <p:tag name="KSO_WM_UNIT_SHADOW_SCHEMECOLOR_INDEX" val="16"/>
  <p:tag name="KSO_WM_UNIT_TEXT_FILL_FORE_SCHEMECOLOR_INDEX" val="14"/>
  <p:tag name="KSO_WM_UNIT_TEXT_FILL_TYPE" val="1"/>
  <p:tag name="KSO_WM_UNIT_USESOURCEFORMAT_APPLY" val="1"/>
  <p:tag name="KSO_WM_SCREEN_THEME_FLAG" val="Dlrq25wU2PGuGg5bbmjbDHwtTP0SbvxE32zXouDwipazQNvdAgULeR9oia+/Ttz2wmhAX5X6kN3v4bcqmX6nv9J2w8JYOAmwMObx620vmxc="/>
</p:tagLst>
</file>

<file path=ppt/tags/tag135.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2_1"/>
  <p:tag name="KSO_WM_UNIT_LAYERLEVEL" val="1_1_1"/>
  <p:tag name="KSO_WM_DIAGRAM_GROUP_CODE" val="l1-1"/>
  <p:tag name="KSO_WM_UNIT_ID" val="custom20180342_6*l_h_i*1_2_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136.xml><?xml version="1.0" encoding="utf-8"?>
<p:tagLst xmlns:p="http://schemas.openxmlformats.org/presentationml/2006/main">
  <p:tag name="KSO_WM_TAG_VERSION" val="1.0"/>
  <p:tag name="KSO_WM_BEAUTIFY_FLAG" val="#wm#"/>
  <p:tag name="KSO_WM_TEMPLATE_CATEGORY" val="custom"/>
  <p:tag name="KSO_WM_TEMPLATE_INDEX" val="20180342"/>
  <p:tag name="MH" val="20160817201806"/>
  <p:tag name="MH_LIBRARY" val="CONTENTS"/>
  <p:tag name="MH_TYPE" val="OTHERS"/>
  <p:tag name="ID" val="626781"/>
  <p:tag name="KSO_WM_UNIT_TYPE" val="a"/>
  <p:tag name="KSO_WM_UNIT_INDEX" val="1"/>
  <p:tag name="KSO_WM_UNIT_LAYERLEVEL" val="1"/>
  <p:tag name="KSO_WM_UNIT_ISCONTENTSTITLE" val="1"/>
  <p:tag name="KSO_WM_UNIT_VALUE" val="3"/>
  <p:tag name="KSO_WM_UNIT_HIGHLIGHT" val="0"/>
  <p:tag name="KSO_WM_UNIT_COMPATIBLE" val="0"/>
  <p:tag name="KSO_WM_UNIT_CLEAR" val="0"/>
  <p:tag name="KSO_WM_DIAGRAM_GROUP_CODE" val="l1_1"/>
  <p:tag name="KSO_WM_UNIT_ID" val="custom20180342_6*a*1"/>
  <p:tag name="KSO_WM_UNIT_PRESET_TEXT" val="目录"/>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137.xml><?xml version="1.0" encoding="utf-8"?>
<p:tagLst xmlns:p="http://schemas.openxmlformats.org/presentationml/2006/main">
  <p:tag name="KSO_WM_DIAGRAM_GROUP_CODE" val="l1_1"/>
  <p:tag name="KSO_WM_TAG_VERSION" val="1.0"/>
  <p:tag name="KSO_WM_BEAUTIFY_FLAG" val="#wm#"/>
  <p:tag name="KSO_WM_UNIT_TYPE" val="i"/>
  <p:tag name="KSO_WM_UNIT_ID" val="custom20180342_6*i*5"/>
  <p:tag name="KSO_WM_TEMPLATE_CATEGORY" val="custom"/>
  <p:tag name="KSO_WM_TEMPLATE_INDEX" val="20180342"/>
  <p:tag name="KSO_WM_UNIT_INDEX" val="5"/>
  <p:tag name="KSO_WM_UNIT_USESOURCEFORMAT_APPLY" val="1"/>
  <p:tag name="KSO_WM_SCREEN_THEME_FLAG" val="Dlrq25wU2PGuGg5bbmjbDHwtTP0SbvxE32zXouDwipazQNvdAgULeR9oia+/Ttz2wmhAX5X6kN3v4bcqmX6nv9J2w8JYOAmwMObx620vmxc="/>
</p:tagLst>
</file>

<file path=ppt/tags/tag138.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1_2"/>
  <p:tag name="KSO_WM_UNIT_LAYERLEVEL" val="1_1_1"/>
  <p:tag name="KSO_WM_DIAGRAM_GROUP_CODE" val="l1-1"/>
  <p:tag name="KSO_WM_UNIT_ID" val="custom20180342_6*l_h_i*1_1_2"/>
  <p:tag name="KSO_WM_UNIT_FILL_FORE_SCHEMECOLOR_INDEX" val="16"/>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139.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1_3"/>
  <p:tag name="KSO_WM_UNIT_LAYERLEVEL" val="1_1_1"/>
  <p:tag name="KSO_WM_DIAGRAM_GROUP_CODE" val="l1-1"/>
  <p:tag name="KSO_WM_UNIT_ID" val="custom20180342_6*l_h_i*1_1_3"/>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14.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1_3"/>
  <p:tag name="KSO_WM_UNIT_LAYERLEVEL" val="1_1_1"/>
  <p:tag name="KSO_WM_DIAGRAM_GROUP_CODE" val="l1-1"/>
  <p:tag name="KSO_WM_UNIT_ID" val="custom20180342_8*l_h_i*1_1_3"/>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140.xml><?xml version="1.0" encoding="utf-8"?>
<p:tagLst xmlns:p="http://schemas.openxmlformats.org/presentationml/2006/main">
  <p:tag name="KSO_WM_DIAGRAM_GROUP_CODE" val="l1_1"/>
  <p:tag name="KSO_WM_TAG_VERSION" val="1.0"/>
  <p:tag name="KSO_WM_BEAUTIFY_FLAG" val="#wm#"/>
  <p:tag name="KSO_WM_UNIT_TYPE" val="i"/>
  <p:tag name="KSO_WM_UNIT_ID" val="custom20180342_6*i*10"/>
  <p:tag name="KSO_WM_TEMPLATE_CATEGORY" val="custom"/>
  <p:tag name="KSO_WM_TEMPLATE_INDEX" val="20180342"/>
  <p:tag name="KSO_WM_UNIT_INDEX" val="10"/>
  <p:tag name="KSO_WM_UNIT_USESOURCEFORMAT_APPLY" val="1"/>
  <p:tag name="KSO_WM_SCREEN_THEME_FLAG" val="Dlrq25wU2PGuGg5bbmjbDHwtTP0SbvxE32zXouDwipazQNvdAgULeR9oia+/Ttz2wmhAX5X6kN3v4bcqmX6nv9J2w8JYOAmwMObx620vmxc="/>
</p:tagLst>
</file>

<file path=ppt/tags/tag141.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2_2"/>
  <p:tag name="KSO_WM_UNIT_LAYERLEVEL" val="1_1_1"/>
  <p:tag name="KSO_WM_DIAGRAM_GROUP_CODE" val="l1-1"/>
  <p:tag name="KSO_WM_UNIT_ID" val="custom20180342_6*l_h_i*1_2_2"/>
  <p:tag name="KSO_WM_UNIT_FILL_FORE_SCHEMECOLOR_INDEX" val="16"/>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142.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2_3"/>
  <p:tag name="KSO_WM_UNIT_LAYERLEVEL" val="1_1_1"/>
  <p:tag name="KSO_WM_DIAGRAM_GROUP_CODE" val="l1-1"/>
  <p:tag name="KSO_WM_UNIT_ID" val="custom20180342_6*l_h_i*1_2_3"/>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143.xml><?xml version="1.0" encoding="utf-8"?>
<p:tagLst xmlns:p="http://schemas.openxmlformats.org/presentationml/2006/main">
  <p:tag name="MH" val="20160817201806"/>
  <p:tag name="MH_LIBRARY" val="CONTENTS"/>
  <p:tag name="MH_AUTOCOLOR" val="TRUE"/>
  <p:tag name="MH_TYPE" val="CONTENTS"/>
  <p:tag name="ID" val="626781"/>
  <p:tag name="KSO_WM_TAG_VERSION" val="1.0"/>
  <p:tag name="KSO_WM_SLIDE_ITEM_CNT" val="2"/>
  <p:tag name="KSO_WM_SLIDE_LAYOUT" val="l_a"/>
  <p:tag name="KSO_WM_SLIDE_LAYOUT_CNT" val="1_1"/>
  <p:tag name="KSO_WM_SLIDE_TYPE" val="contents"/>
  <p:tag name="KSO_WM_BEAUTIFY_FLAG" val="#wm#"/>
  <p:tag name="KSO_WM_COMBINE_RELATE_SLIDE_ID" val="diagram20170274_1"/>
  <p:tag name="KSO_WM_TEMPLATE_CATEGORY" val="custom"/>
  <p:tag name="KSO_WM_TEMPLATE_INDEX" val="20180342"/>
  <p:tag name="KSO_WM_SLIDE_ID" val="custom20180342_6"/>
  <p:tag name="KSO_WM_SLIDE_INDEX" val="6"/>
  <p:tag name="KSO_WM_DIAGRAM_GROUP_CODE" val="l1-1"/>
  <p:tag name="KSO_WM_TEMPLATE_SUBCATEGORY" val="combine"/>
  <p:tag name="KSO_WM_SCREEN_THEME_FLAG" val="Dlrq25wU2PGuGg5bbmjbDHwtTP0SbvxE32zXouDwipazQNvdAgULeR9oia+/Ttz2wmhAX5X6kN3v4bcqmX6nv9J2w8JYOAmwMObx620vmxc="/>
</p:tagLst>
</file>

<file path=ppt/tags/tag144.xml><?xml version="1.0" encoding="utf-8"?>
<p:tagLst xmlns:p="http://schemas.openxmlformats.org/presentationml/2006/main">
  <p:tag name="KSO_WM_TAG_VERSION" val="1.0"/>
  <p:tag name="KSO_WM_BEAUTIFY_FLAG" val="#wm#"/>
  <p:tag name="KSO_WM_UNIT_TYPE" val="i"/>
  <p:tag name="KSO_WM_UNIT_ID" val="custom20180342_27*i*0"/>
  <p:tag name="KSO_WM_TEMPLATE_CATEGORY" val="custom"/>
  <p:tag name="KSO_WM_TEMPLATE_INDEX" val="20180342"/>
  <p:tag name="KSO_WM_UNIT_INDEX" val="0"/>
  <p:tag name="KSO_WM_SCREEN_THEME_FLAG" val="Dlrq25wU2PGuGg5bbmjbDHwtTP0SbvxE32zXouDwipazQNvdAgULeR9oia+/Ttz2wmhAX5X6kN3v4bcqmX6nv9J2w8JYOAmwMObx620vmxc="/>
</p:tagLst>
</file>

<file path=ppt/tags/tag145.xml><?xml version="1.0" encoding="utf-8"?>
<p:tagLst xmlns:p="http://schemas.openxmlformats.org/presentationml/2006/main">
  <p:tag name="KSO_WM_TAG_VERSION" val="1.0"/>
  <p:tag name="KSO_WM_BEAUTIFY_FLAG" val="#wm#"/>
  <p:tag name="KSO_WM_TEMPLATE_CATEGORY" val="custom"/>
  <p:tag name="KSO_WM_TEMPLATE_INDEX" val="20180342"/>
  <p:tag name="KSO_WM_UNIT_PRESET_TEXT_LEN" val="9"/>
  <p:tag name="KSO_WM_UNIT_PRESET_TEXT_INDEX" val="0"/>
  <p:tag name="KSO_WM_UNIT_CLEAR" val="0"/>
  <p:tag name="KSO_WM_UNIT_COMPATIBLE" val="0"/>
  <p:tag name="KSO_WM_UNIT_HIGHLIGHT" val="0"/>
  <p:tag name="KSO_WM_UNIT_ISCONTENTSTITLE" val="0"/>
  <p:tag name="KSO_WM_UNIT_VALUE" val="38"/>
  <p:tag name="KSO_WM_UNIT_LAYERLEVEL" val="1"/>
  <p:tag name="KSO_WM_UNIT_INDEX" val="1"/>
  <p:tag name="KSO_WM_UNIT_TYPE" val="a"/>
  <p:tag name="KSO_WM_UNIT_ID" val="custom20180342_27*a*1"/>
  <p:tag name="KSO_WM_SCREEN_THEME_FLAG" val="Dlrq25wU2PGuGg5bbmjbDHwtTP0SbvxE32zXouDwipazQNvdAgULeR9oia+/Ttz2wmhAX5X6kN3v4bcqmX6nv9J2w8JYOAmwMObx620vmxc="/>
</p:tagLst>
</file>

<file path=ppt/tags/tag146.xml><?xml version="1.0" encoding="utf-8"?>
<p:tagLst xmlns:p="http://schemas.openxmlformats.org/presentationml/2006/main">
  <p:tag name="KSO_WM_TAG_VERSION" val="1.0"/>
  <p:tag name="KSO_WM_BEAUTIFY_FLAG" val="#wm#"/>
  <p:tag name="KSO_WM_TEMPLATE_CATEGORY" val="custom"/>
  <p:tag name="KSO_WM_TEMPLATE_INDEX" val="20180342"/>
  <p:tag name="KSO_WM_UNIT_PRESET_TEXT_LEN" val="30"/>
  <p:tag name="KSO_WM_UNIT_PRESET_TEXT_INDEX" val="2"/>
  <p:tag name="KSO_WM_UNIT_CLEAR" val="0"/>
  <p:tag name="KSO_WM_UNIT_COMPATIBLE" val="0"/>
  <p:tag name="KSO_WM_UNIT_HIGHLIGHT" val="0"/>
  <p:tag name="KSO_WM_UNIT_VALUE" val="72"/>
  <p:tag name="KSO_WM_UNIT_LAYERLEVEL" val="1"/>
  <p:tag name="KSO_WM_UNIT_INDEX" val="1"/>
  <p:tag name="KSO_WM_UNIT_TYPE" val="f"/>
  <p:tag name="KSO_WM_UNIT_ID" val="custom20180342_27*f*1"/>
  <p:tag name="KSO_WM_SCREEN_THEME_FLAG" val="Dlrq25wU2PGuGg5bbmjbDHwtTP0SbvxE32zXouDwipazQNvdAgULeR9oia+/Ttz2wmhAX5X6kN3v4bcqmX6nv9J2w8JYOAmwMObx620vmxc="/>
</p:tagLst>
</file>

<file path=ppt/tags/tag147.xml><?xml version="1.0" encoding="utf-8"?>
<p:tagLst xmlns:p="http://schemas.openxmlformats.org/presentationml/2006/main">
  <p:tag name="KSO_WM_SLIDE_LAYOUT_CNT" val="1_1"/>
  <p:tag name="KSO_WM_SLIDE_LAYOUT" val="a_f"/>
  <p:tag name="KSO_WM_SLIDE_SIZE" val="891*84"/>
  <p:tag name="KSO_WM_SLIDE_POSITION" val="38*269"/>
  <p:tag name="KSO_WM_BEAUTIFY_FLAG" val="#wm#"/>
  <p:tag name="KSO_WM_SLIDE_TYPE" val="text"/>
  <p:tag name="KSO_WM_SLIDE_ITEM_CNT" val="1"/>
  <p:tag name="KSO_WM_TAG_VERSION" val="1.0"/>
  <p:tag name="KSO_WM_COMBINE_RELATE_SLIDE_ID" val="background20177663_8"/>
  <p:tag name="KSO_WM_TEMPLATE_CATEGORY" val="custom"/>
  <p:tag name="KSO_WM_TEMPLATE_INDEX" val="20180342"/>
  <p:tag name="KSO_WM_SLIDE_ID" val="custom20180342_27"/>
  <p:tag name="KSO_WM_SLIDE_INDEX" val="27"/>
  <p:tag name="KSO_WM_TEMPLATE_SUBCATEGORY" val="combine"/>
  <p:tag name="KSO_WM_SCREEN_THEME_FLAG" val="Dlrq25wU2PGuGg5bbmjbDHwtTP0SbvxE32zXouDwipazQNvdAgULeR9oia+/Ttz2wmhAX5X6kN3v4bcqmX6nv9J2w8JYOAmwMObx620vmxc="/>
</p:tagLst>
</file>

<file path=ppt/tags/tag148.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1_1"/>
  <p:tag name="KSO_WM_UNIT_LAYERLEVEL" val="1_1_1"/>
  <p:tag name="KSO_WM_DIAGRAM_GROUP_CODE" val="l1-2"/>
  <p:tag name="KSO_WM_UNIT_ID" val="custom20180342_12*l_h_i*1_1_1"/>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149.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1_2"/>
  <p:tag name="KSO_WM_UNIT_LAYERLEVEL" val="1_1_1"/>
  <p:tag name="KSO_WM_DIAGRAM_GROUP_CODE" val="l1-2"/>
  <p:tag name="KSO_WM_UNIT_ID" val="custom20180342_12*l_h_i*1_1_2"/>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15.xml><?xml version="1.0" encoding="utf-8"?>
<p:tagLst xmlns:p="http://schemas.openxmlformats.org/presentationml/2006/main">
  <p:tag name="KSO_WM_DIAGRAM_GROUP_CODE" val="l1_1"/>
  <p:tag name="KSO_WM_TAG_VERSION" val="1.0"/>
  <p:tag name="KSO_WM_BEAUTIFY_FLAG" val="#wm#"/>
  <p:tag name="KSO_WM_UNIT_TYPE" val="i"/>
  <p:tag name="KSO_WM_UNIT_ID" val="custom20180342_8*i*10"/>
  <p:tag name="KSO_WM_TEMPLATE_CATEGORY" val="custom"/>
  <p:tag name="KSO_WM_TEMPLATE_INDEX" val="20180342"/>
  <p:tag name="KSO_WM_UNIT_INDEX" val="10"/>
  <p:tag name="KSO_WM_UNIT_USESOURCEFORMAT_APPLY" val="1"/>
  <p:tag name="KSO_WM_SCREEN_THEME_FLAG" val="Dlrq25wU2PGuGg5bbmjbDHwtTP0SbvxE32zXouDwipazQNvdAgULeR9oia+/Ttz2wmhAX5X6kN3v4bcqmX6nv9J2w8JYOAmwMObx620vmxc="/>
</p:tagLst>
</file>

<file path=ppt/tags/tag150.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1_3"/>
  <p:tag name="KSO_WM_UNIT_LAYERLEVEL" val="1_1_1"/>
  <p:tag name="KSO_WM_DIAGRAM_GROUP_CODE" val="l1-2"/>
  <p:tag name="KSO_WM_UNIT_ID" val="custom20180342_12*l_h_i*1_1_3"/>
  <p:tag name="KSO_WM_UNIT_FILL_FORE_SCHEMECOLOR_INDEX" val="7"/>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151.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2_1"/>
  <p:tag name="KSO_WM_UNIT_LAYERLEVEL" val="1_1_1"/>
  <p:tag name="KSO_WM_DIAGRAM_GROUP_CODE" val="l1-2"/>
  <p:tag name="KSO_WM_UNIT_ID" val="custom20180342_12*l_h_i*1_2_1"/>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152.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2_2"/>
  <p:tag name="KSO_WM_UNIT_LAYERLEVEL" val="1_1_1"/>
  <p:tag name="KSO_WM_DIAGRAM_GROUP_CODE" val="l1-2"/>
  <p:tag name="KSO_WM_UNIT_ID" val="custom20180342_12*l_h_i*1_2_2"/>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153.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2_3"/>
  <p:tag name="KSO_WM_UNIT_LAYERLEVEL" val="1_1_1"/>
  <p:tag name="KSO_WM_DIAGRAM_GROUP_CODE" val="l1-2"/>
  <p:tag name="KSO_WM_UNIT_ID" val="custom20180342_12*l_h_i*1_2_3"/>
  <p:tag name="KSO_WM_UNIT_FILL_FORE_SCHEMECOLOR_INDEX" val="7"/>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154.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1_4"/>
  <p:tag name="KSO_WM_UNIT_LAYERLEVEL" val="1_1_1"/>
  <p:tag name="KSO_WM_DIAGRAM_GROUP_CODE" val="l1-2"/>
  <p:tag name="KSO_WM_UNIT_ID" val="custom20180342_12*l_h_i*1_1_4"/>
  <p:tag name="KSO_WM_UNIT_FILL_FORE_SCHEMECOLOR_INDEX" val="14"/>
  <p:tag name="KSO_WM_UNIT_FILL_TYPE" val="1"/>
  <p:tag name="KSO_WM_UNIT_TEXT_FILL_FORE_SCHEMECOLOR_INDEX" val="2"/>
  <p:tag name="KSO_WM_UNIT_TEXT_FILL_TYPE" val="1"/>
  <p:tag name="KSO_WM_UNIT_USESOURCEFORMAT_APPLY" val="1"/>
  <p:tag name="KSO_WM_SCREEN_THEME_FLAG" val="Dlrq25wU2PGuGg5bbmjbDHwtTP0SbvxE32zXouDwipazQNvdAgULeR9oia+/Ttz2wmhAX5X6kN3v4bcqmX6nv9J2w8JYOAmwMObx620vmxc="/>
</p:tagLst>
</file>

<file path=ppt/tags/tag155.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2_4"/>
  <p:tag name="KSO_WM_UNIT_LAYERLEVEL" val="1_1_1"/>
  <p:tag name="KSO_WM_DIAGRAM_GROUP_CODE" val="l1-2"/>
  <p:tag name="KSO_WM_UNIT_ID" val="custom20180342_12*l_h_i*1_2_4"/>
  <p:tag name="KSO_WM_UNIT_FILL_FORE_SCHEMECOLOR_INDEX" val="14"/>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156.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g"/>
  <p:tag name="KSO_WM_UNIT_INDEX" val="1_2_1"/>
  <p:tag name="KSO_WM_UNIT_LAYERLEVEL" val="1_1_1"/>
  <p:tag name="KSO_WM_UNIT_VALUE" val="12"/>
  <p:tag name="KSO_WM_UNIT_HIGHLIGHT" val="0"/>
  <p:tag name="KSO_WM_UNIT_COMPATIBLE" val="1"/>
  <p:tag name="KSO_WM_UNIT_CLEAR" val="0"/>
  <p:tag name="KSO_WM_UNIT_PRESET_TEXT_INDEX" val="4"/>
  <p:tag name="KSO_WM_UNIT_PRESET_TEXT_LEN" val="5"/>
  <p:tag name="KSO_WM_DIAGRAM_GROUP_CODE" val="l1-2"/>
  <p:tag name="KSO_WM_UNIT_ID" val="custom20180342_12*l_h_g*1_2_1"/>
  <p:tag name="KSO_WM_UNIT_RELATE_UNITID" val="custom20180342_12*l_h_f*1_2_1"/>
  <p:tag name="KSO_WM_UNIT_TEXT_FILL_FORE_SCHEMECOLOR_INDEX" val="14"/>
  <p:tag name="KSO_WM_UNIT_TEXT_FILL_TYPE" val="1"/>
  <p:tag name="KSO_WM_UNIT_USESOURCEFORMAT_APPLY" val="1"/>
  <p:tag name="KSO_WM_SCREEN_THEME_FLAG" val="Dlrq25wU2PGuGg5bbmjbDHwtTP0SbvxE32zXouDwipazQNvdAgULeR9oia+/Ttz2wmhAX5X6kN3v4bcqmX6nv9J2w8JYOAmwMObx620vmxc="/>
</p:tagLst>
</file>

<file path=ppt/tags/tag157.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g"/>
  <p:tag name="KSO_WM_UNIT_INDEX" val="1_1_1"/>
  <p:tag name="KSO_WM_UNIT_LAYERLEVEL" val="1_1_1"/>
  <p:tag name="KSO_WM_UNIT_VALUE" val="12"/>
  <p:tag name="KSO_WM_UNIT_HIGHLIGHT" val="0"/>
  <p:tag name="KSO_WM_UNIT_COMPATIBLE" val="1"/>
  <p:tag name="KSO_WM_UNIT_CLEAR" val="0"/>
  <p:tag name="KSO_WM_UNIT_PRESET_TEXT_INDEX" val="3"/>
  <p:tag name="KSO_WM_UNIT_PRESET_TEXT_LEN" val="5"/>
  <p:tag name="KSO_WM_DIAGRAM_GROUP_CODE" val="l1-2"/>
  <p:tag name="KSO_WM_UNIT_ID" val="custom20180342_12*l_h_g*1_1_1"/>
  <p:tag name="KSO_WM_UNIT_RELATE_UNITID" val="custom20180342_12*l_h_f*1_1_1"/>
  <p:tag name="KSO_WM_UNIT_TEXT_FILL_FORE_SCHEMECOLOR_INDEX" val="14"/>
  <p:tag name="KSO_WM_UNIT_TEXT_FILL_TYPE" val="1"/>
  <p:tag name="KSO_WM_UNIT_USESOURCEFORMAT_APPLY" val="1"/>
  <p:tag name="KSO_WM_SCREEN_THEME_FLAG" val="Dlrq25wU2PGuGg5bbmjbDHwtTP0SbvxE32zXouDwipazQNvdAgULeR9oia+/Ttz2wmhAX5X6kN3v4bcqmX6nv9J2w8JYOAmwMObx620vmxc="/>
</p:tagLst>
</file>

<file path=ppt/tags/tag158.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a"/>
  <p:tag name="KSO_WM_UNIT_INDEX" val="1"/>
  <p:tag name="KSO_WM_UNIT_LAYERLEVEL" val="1"/>
  <p:tag name="KSO_WM_UNIT_VALUE" val="40"/>
  <p:tag name="KSO_WM_UNIT_ISCONTENTSTITLE" val="0"/>
  <p:tag name="KSO_WM_UNIT_HIGHLIGHT" val="0"/>
  <p:tag name="KSO_WM_UNIT_COMPATIBLE" val="0"/>
  <p:tag name="KSO_WM_UNIT_CLEAR" val="0"/>
  <p:tag name="KSO_WM_UNIT_PRESET_TEXT_INDEX" val="3"/>
  <p:tag name="KSO_WM_UNIT_PRESET_TEXT_LEN" val="17"/>
  <p:tag name="KSO_WM_DIAGRAM_GROUP_CODE" val="l1_1"/>
  <p:tag name="KSO_WM_UNIT_ID" val="custom20180342_12*a*1"/>
  <p:tag name="KSO_WM_UNIT_TEXT_FILL_FORE_SCHEMECOLOR_INDEX" val="7"/>
  <p:tag name="KSO_WM_UNIT_TEXT_FILL_TYPE" val="1"/>
  <p:tag name="KSO_WM_UNIT_USESOURCEFORMAT_APPLY" val="1"/>
  <p:tag name="KSO_WM_SCREEN_THEME_FLAG" val="Dlrq25wU2PGuGg5bbmjbDHwtTP0SbvxE32zXouDwipazQNvdAgULeR9oia+/Ttz2wmhAX5X6kN3v4bcqmX6nv9J2w8JYOAmwMObx620vmxc="/>
</p:tagLst>
</file>

<file path=ppt/tags/tag159.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a"/>
  <p:tag name="KSO_WM_UNIT_INDEX" val="1_1_1"/>
  <p:tag name="KSO_WM_UNIT_LAYERLEVEL" val="1_1_1"/>
  <p:tag name="KSO_WM_UNIT_VALUE" val="17"/>
  <p:tag name="KSO_WM_UNIT_HIGHLIGHT" val="0"/>
  <p:tag name="KSO_WM_UNIT_COMPATIBLE" val="0"/>
  <p:tag name="KSO_WM_UNIT_CLEAR" val="0"/>
  <p:tag name="KSO_WM_UNIT_PRESET_TEXT_INDEX" val="3"/>
  <p:tag name="KSO_WM_UNIT_PRESET_TEXT_LEN" val="17"/>
  <p:tag name="KSO_WM_DIAGRAM_GROUP_CODE" val="l1-2"/>
  <p:tag name="KSO_WM_UNIT_ID" val="custom20180342_12*l_h_a*1_1_1"/>
  <p:tag name="KSO_WM_UNIT_TEXT_FILL_FORE_SCHEMECOLOR_INDEX" val="5"/>
  <p:tag name="KSO_WM_UNIT_TEXT_FILL_TYPE" val="1"/>
  <p:tag name="KSO_WM_UNIT_USESOURCEFORMAT_APPLY" val="1"/>
  <p:tag name="KSO_WM_SCREEN_THEME_FLAG" val="Dlrq25wU2PGuGg5bbmjbDHwtTP0SbvxE32zXouDwipazQNvdAgULeR9oia+/Ttz2wmhAX5X6kN3v4bcqmX6nv9J2w8JYOAmwMObx620vmxc="/>
</p:tagLst>
</file>

<file path=ppt/tags/tag16.xml><?xml version="1.0" encoding="utf-8"?>
<p:tagLst xmlns:p="http://schemas.openxmlformats.org/presentationml/2006/main">
  <p:tag name="KSO_WM_TAG_VERSION" val="1.0"/>
  <p:tag name="KSO_WM_BEAUTIFY_FLAG" val="#wm#"/>
  <p:tag name="KSO_WM_UNIT_TYPE" val="i"/>
  <p:tag name="KSO_WM_UNIT_ID" val="custom20160921_6*i*15"/>
  <p:tag name="KSO_WM_TEMPLATE_CATEGORY" val="custom"/>
  <p:tag name="KSO_WM_TEMPLATE_INDEX" val="20160921"/>
  <p:tag name="KSO_WM_UNIT_INDEX" val="15"/>
  <p:tag name="KSO_WM_SCREEN_THEME_FLAG" val="Dlrq25wU2PGuGg5bbmjbDHwtTP0SbvxE32zXouDwipazQNvdAgULeR9oia+/Ttz2wmhAX5X6kN3v4bcqmX6nv9J2w8JYOAmwMObx620vmxc="/>
</p:tagLst>
</file>

<file path=ppt/tags/tag160.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a"/>
  <p:tag name="KSO_WM_UNIT_INDEX" val="1_2_1"/>
  <p:tag name="KSO_WM_UNIT_LAYERLEVEL" val="1_1_1"/>
  <p:tag name="KSO_WM_UNIT_VALUE" val="17"/>
  <p:tag name="KSO_WM_UNIT_HIGHLIGHT" val="0"/>
  <p:tag name="KSO_WM_UNIT_COMPATIBLE" val="0"/>
  <p:tag name="KSO_WM_UNIT_CLEAR" val="0"/>
  <p:tag name="KSO_WM_UNIT_PRESET_TEXT_INDEX" val="3"/>
  <p:tag name="KSO_WM_UNIT_PRESET_TEXT_LEN" val="17"/>
  <p:tag name="KSO_WM_DIAGRAM_GROUP_CODE" val="l1-2"/>
  <p:tag name="KSO_WM_UNIT_ID" val="custom20180342_12*l_h_a*1_2_1"/>
  <p:tag name="KSO_WM_UNIT_TEXT_FILL_FORE_SCHEMECOLOR_INDEX" val="5"/>
  <p:tag name="KSO_WM_UNIT_TEXT_FILL_TYPE" val="1"/>
  <p:tag name="KSO_WM_UNIT_USESOURCEFORMAT_APPLY" val="1"/>
  <p:tag name="KSO_WM_SCREEN_THEME_FLAG" val="Dlrq25wU2PGuGg5bbmjbDHwtTP0SbvxE32zXouDwipazQNvdAgULeR9oia+/Ttz2wmhAX5X6kN3v4bcqmX6nv9J2w8JYOAmwMObx620vmxc="/>
</p:tagLst>
</file>

<file path=ppt/tags/tag161.xml><?xml version="1.0" encoding="utf-8"?>
<p:tagLst xmlns:p="http://schemas.openxmlformats.org/presentationml/2006/main">
  <p:tag name="KSO_WM_TAG_VERSION" val="1.0"/>
  <p:tag name="KSO_WM_SLIDE_ITEM_CNT" val="2"/>
  <p:tag name="KSO_WM_SLIDE_LAYOUT" val="a_l"/>
  <p:tag name="KSO_WM_SLIDE_LAYOUT_CNT" val="1_1"/>
  <p:tag name="KSO_WM_SLIDE_TYPE" val="text"/>
  <p:tag name="KSO_WM_BEAUTIFY_FLAG" val="#wm#"/>
  <p:tag name="KSO_WM_SLIDE_POSITION" val="105*209"/>
  <p:tag name="KSO_WM_SLIDE_SIZE" val="856*209"/>
  <p:tag name="KSO_WM_COMBINE_RELATE_SLIDE_ID" val="diagram20170296_1"/>
  <p:tag name="KSO_WM_TEMPLATE_CATEGORY" val="custom"/>
  <p:tag name="KSO_WM_TEMPLATE_INDEX" val="20180342"/>
  <p:tag name="KSO_WM_SLIDE_ID" val="custom20180342_12"/>
  <p:tag name="KSO_WM_SLIDE_INDEX" val="12"/>
  <p:tag name="KSO_WM_DIAGRAM_GROUP_CODE" val="l1-2"/>
  <p:tag name="KSO_WM_TEMPLATE_SUBCATEGORY" val="combine"/>
  <p:tag name="KSO_WM_SCREEN_THEME_FLAG" val="Dlrq25wU2PGuGg5bbmjbDHwtTP0SbvxE32zXouDwipazQNvdAgULeR9oia+/Ttz2wmhAX5X6kN3v4bcqmX6nv9J2w8JYOAmwMObx620vmxc="/>
</p:tagLst>
</file>

<file path=ppt/tags/tag162.xml><?xml version="1.0" encoding="utf-8"?>
<p:tagLst xmlns:p="http://schemas.openxmlformats.org/presentationml/2006/main">
  <p:tag name="KSO_WM_BEAUTIFY_FLAG" val="#wm#"/>
  <p:tag name="KSO_WM_TEMPLATE_CATEGORY" val="custom"/>
  <p:tag name="KSO_WM_TEMPLATE_INDEX" val="20180342"/>
  <p:tag name="KSO_WM_SCREEN_THEME_FLAG" val="Dlrq25wU2PGuGg5bbmjbDHwtTP0SbvxE32zXouDwipazQNvdAgULeR9oia+/Ttz2wmhAX5X6kN3v4bcqmX6nv9J2w8JYOAmwMObx620vmxc="/>
</p:tagLst>
</file>

<file path=ppt/tags/tag163.xml><?xml version="1.0" encoding="utf-8"?>
<p:tagLst xmlns:p="http://schemas.openxmlformats.org/presentationml/2006/main">
  <p:tag name="KSO_WM_BEAUTIFY_FLAG" val="#wm#"/>
  <p:tag name="KSO_WM_TEMPLATE_CATEGORY" val="custom"/>
  <p:tag name="KSO_WM_TEMPLATE_INDEX" val="20180342"/>
  <p:tag name="KSO_WM_SCREEN_THEME_FLAG" val="Dlrq25wU2PGuGg5bbmjbDHwtTP0SbvxE32zXouDwipazQNvdAgULeR9oia+/Ttz2wmhAX5X6kN3v4bcqmX6nv9J2w8JYOAmwMObx620vmxc="/>
</p:tagLst>
</file>

<file path=ppt/tags/tag164.xml><?xml version="1.0" encoding="utf-8"?>
<p:tagLst xmlns:p="http://schemas.openxmlformats.org/presentationml/2006/main">
  <p:tag name="KSO_WM_BEAUTIFY_FLAG" val="#wm#"/>
  <p:tag name="KSO_WM_TEMPLATE_CATEGORY" val="custom"/>
  <p:tag name="KSO_WM_TEMPLATE_INDEX" val="20180342"/>
  <p:tag name="KSO_WM_SCREEN_THEME_FLAG" val="Dlrq25wU2PGuGg5bbmjbDHwtTP0SbvxE32zXouDwipazQNvdAgULeR9oia+/Ttz2wmhAX5X6kN3v4bcqmX6nv9J2w8JYOAmwMObx620vmxc="/>
</p:tagLst>
</file>

<file path=ppt/tags/tag165.xml><?xml version="1.0" encoding="utf-8"?>
<p:tagLst xmlns:p="http://schemas.openxmlformats.org/presentationml/2006/main">
  <p:tag name="KSO_WM_BEAUTIFY_FLAG" val="#wm#"/>
  <p:tag name="KSO_WM_TEMPLATE_CATEGORY" val="custom"/>
  <p:tag name="KSO_WM_TEMPLATE_INDEX" val="20180342"/>
  <p:tag name="KSO_WM_SCREEN_THEME_FLAG" val="Dlrq25wU2PGuGg5bbmjbDHwtTP0SbvxE32zXouDwipazQNvdAgULeR9oia+/Ttz2wmhAX5X6kN3v4bcqmX6nv9J2w8JYOAmwMObx620vmxc="/>
</p:tagLst>
</file>

<file path=ppt/tags/tag166.xml><?xml version="1.0" encoding="utf-8"?>
<p:tagLst xmlns:p="http://schemas.openxmlformats.org/presentationml/2006/main">
  <p:tag name="KSO_WM_BEAUTIFY_FLAG" val="#wm#"/>
  <p:tag name="KSO_WM_TEMPLATE_CATEGORY" val="custom"/>
  <p:tag name="KSO_WM_TEMPLATE_INDEX" val="20180342"/>
  <p:tag name="KSO_WM_SCREEN_THEME_FLAG" val="Dlrq25wU2PGuGg5bbmjbDHwtTP0SbvxE32zXouDwipazQNvdAgULeR9oia+/Ttz2wmhAX5X6kN3v4bcqmX6nv9J2w8JYOAmwMObx620vmxc="/>
</p:tagLst>
</file>

<file path=ppt/tags/tag167.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h_d"/>
  <p:tag name="KSO_WM_UNIT_INDEX" val="1_1"/>
  <p:tag name="KSO_WM_UNIT_LAYERLEVEL" val="1_1"/>
  <p:tag name="KSO_WM_UNIT_VALUE" val="1379*894"/>
  <p:tag name="KSO_WM_UNIT_HIGHLIGHT" val="0"/>
  <p:tag name="KSO_WM_UNIT_COMPATIBLE" val="0"/>
  <p:tag name="KSO_WM_UNIT_CLEAR" val="0"/>
  <p:tag name="KSO_WM_UNIT_ID" val="custom20180342_31*h_d*1_1"/>
  <p:tag name="KSO_WM_SCREEN_THEME_FLAG" val="Dlrq25wU2PGuGg5bbmjbDHwtTP0SbvxE32zXouDwipazQNvdAgULeR9oia+/Ttz2wmhAX5X6kN3v4bcqmX6nv9J2w8JYOAmwMObx620vmxc="/>
</p:tagLst>
</file>

<file path=ppt/tags/tag168.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h_f"/>
  <p:tag name="KSO_WM_UNIT_INDEX" val="1_1"/>
  <p:tag name="KSO_WM_UNIT_LAYERLEVEL" val="1_1"/>
  <p:tag name="KSO_WM_UNIT_VALUE" val="253"/>
  <p:tag name="KSO_WM_UNIT_HIGHLIGHT" val="0"/>
  <p:tag name="KSO_WM_UNIT_COMPATIBLE" val="0"/>
  <p:tag name="KSO_WM_UNIT_CLEAR" val="0"/>
  <p:tag name="KSO_WM_UNIT_PRESET_TEXT_INDEX" val="2"/>
  <p:tag name="KSO_WM_UNIT_PRESET_TEXT_LEN" val="200"/>
  <p:tag name="KSO_WM_UNIT_ID" val="custom20180342_31*h_f*1_1"/>
  <p:tag name="KSO_WM_SCREEN_THEME_FLAG" val="Dlrq25wU2PGuGg5bbmjbDHwtTP0SbvxE32zXouDwipazQNvdAgULeR9oia+/Ttz2wmhAX5X6kN3v4bcqmX6nv9J2w8JYOAmwMObx620vmxc="/>
</p:tagLst>
</file>

<file path=ppt/tags/tag169.xml><?xml version="1.0" encoding="utf-8"?>
<p:tagLst xmlns:p="http://schemas.openxmlformats.org/presentationml/2006/main">
  <p:tag name="KSO_WM_TAG_VERSION" val="1.0"/>
  <p:tag name="KSO_WM_SLIDE_ITEM_CNT" val="1"/>
  <p:tag name="KSO_WM_SLIDE_LAYOUT" val="a_h"/>
  <p:tag name="KSO_WM_SLIDE_LAYOUT_CNT" val="1_1"/>
  <p:tag name="KSO_WM_SLIDE_TYPE" val="text"/>
  <p:tag name="KSO_WM_BEAUTIFY_FLAG" val="#wm#"/>
  <p:tag name="KSO_WM_SLIDE_POSITION" val="77*107"/>
  <p:tag name="KSO_WM_SLIDE_SIZE" val="837*391"/>
  <p:tag name="KSO_WM_COMBINE_RELATE_SLIDE_ID" val="background20177663_12"/>
  <p:tag name="KSO_WM_TEMPLATE_CATEGORY" val="custom"/>
  <p:tag name="KSO_WM_TEMPLATE_INDEX" val="20180342"/>
  <p:tag name="KSO_WM_SLIDE_ID" val="custom20180342_31"/>
  <p:tag name="KSO_WM_SLIDE_INDEX" val="31"/>
  <p:tag name="KSO_WM_TEMPLATE_SUBCATEGORY" val="combine"/>
  <p:tag name="KSO_WM_SCREEN_THEME_FLAG" val="Dlrq25wU2PGuGg5bbmjbDHwtTP0SbvxE32zXouDwipazQNvdAgULeR9oia+/Ttz2wmhAX5X6kN3v4bcqmX6nv9J2w8JYOAmwMObx620vmxc="/>
</p:tagLst>
</file>

<file path=ppt/tags/tag17.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2_1"/>
  <p:tag name="KSO_WM_UNIT_LAYERLEVEL" val="1_1_1"/>
  <p:tag name="KSO_WM_DIAGRAM_GROUP_CODE" val="l1-1"/>
  <p:tag name="KSO_WM_UNIT_ID" val="custom20180342_8*l_h_i*1_2_1"/>
  <p:tag name="KSO_WM_UNIT_FILL_FORE_SCHEMECOLOR_INDEX" val="16"/>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170.xml><?xml version="1.0" encoding="utf-8"?>
<p:tagLst xmlns:p="http://schemas.openxmlformats.org/presentationml/2006/main">
  <p:tag name="KSO_WM_TAG_VERSION" val="1.0"/>
  <p:tag name="KSO_WM_BEAUTIFY_FLAG" val="#wm#"/>
  <p:tag name="KSO_WM_TEMPLATE_CATEGORY" val="custom"/>
  <p:tag name="KSO_WM_TEMPLATE_INDEX" val="20180342"/>
  <p:tag name="KSO_WM_UNIT_PRESET_TEXT_LEN" val="9"/>
  <p:tag name="KSO_WM_UNIT_PRESET_TEXT_INDEX" val="0"/>
  <p:tag name="KSO_WM_UNIT_CLEAR" val="0"/>
  <p:tag name="KSO_WM_UNIT_COMPATIBLE" val="0"/>
  <p:tag name="KSO_WM_UNIT_HIGHLIGHT" val="0"/>
  <p:tag name="KSO_WM_UNIT_ISCONTENTSTITLE" val="0"/>
  <p:tag name="KSO_WM_UNIT_VALUE" val="21"/>
  <p:tag name="KSO_WM_UNIT_LAYERLEVEL" val="1"/>
  <p:tag name="KSO_WM_UNIT_INDEX" val="1"/>
  <p:tag name="KSO_WM_UNIT_TYPE" val="a"/>
  <p:tag name="KSO_WM_UNIT_ID" val="custom20180342_5*a*1"/>
  <p:tag name="KSO_WM_SCREEN_THEME_FLAG" val="Dlrq25wU2PGuGg5bbmjbDHwtTP0SbvxE32zXouDwipazQNvdAgULeR9oia+/Ttz2wmhAX5X6kN3v4bcqmX6nv9J2w8JYOAmwMObx620vmxc="/>
</p:tagLst>
</file>

<file path=ppt/tags/tag171.xml><?xml version="1.0" encoding="utf-8"?>
<p:tagLst xmlns:p="http://schemas.openxmlformats.org/presentationml/2006/main">
  <p:tag name="KSO_WM_TAG_VERSION" val="1.0"/>
  <p:tag name="KSO_WM_BEAUTIFY_FLAG" val="#wm#"/>
  <p:tag name="KSO_WM_TEMPLATE_CATEGORY" val="custom"/>
  <p:tag name="KSO_WM_TEMPLATE_INDEX" val="20180342"/>
  <p:tag name="KSO_WM_UNIT_PRESET_TEXT_LEN" val="40"/>
  <p:tag name="KSO_WM_UNIT_PRESET_TEXT_INDEX" val="2"/>
  <p:tag name="KSO_WM_UNIT_CLEAR" val="0"/>
  <p:tag name="KSO_WM_UNIT_COMPATIBLE" val="0"/>
  <p:tag name="KSO_WM_UNIT_HIGHLIGHT" val="0"/>
  <p:tag name="KSO_WM_UNIT_VALUE" val="86"/>
  <p:tag name="KSO_WM_UNIT_LAYERLEVEL" val="1"/>
  <p:tag name="KSO_WM_UNIT_INDEX" val="1"/>
  <p:tag name="KSO_WM_UNIT_TYPE" val="f"/>
  <p:tag name="KSO_WM_UNIT_ID" val="custom20180342_5*f*1"/>
  <p:tag name="KSO_WM_SCREEN_THEME_FLAG" val="Dlrq25wU2PGuGg5bbmjbDHwtTP0SbvxE32zXouDwipazQNvdAgULeR9oia+/Ttz2wmhAX5X6kN3v4bcqmX6nv9J2w8JYOAmwMObx620vmxc="/>
</p:tagLst>
</file>

<file path=ppt/tags/tag172.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d"/>
  <p:tag name="KSO_WM_UNIT_INDEX" val="1"/>
  <p:tag name="KSO_WM_UNIT_LAYERLEVEL" val="1"/>
  <p:tag name="KSO_WM_UNIT_VALUE" val="1003*2787"/>
  <p:tag name="KSO_WM_UNIT_HIGHLIGHT" val="0"/>
  <p:tag name="KSO_WM_UNIT_COMPATIBLE" val="0"/>
  <p:tag name="KSO_WM_UNIT_CLEAR" val="0"/>
  <p:tag name="KSO_WM_UNIT_ID" val="custom20180342_5*d*1"/>
  <p:tag name="KSO_WM_SCREEN_THEME_FLAG" val="Dlrq25wU2PGuGg5bbmjbDHwtTP0SbvxE32zXouDwipazQNvdAgULeR9oia+/Ttz2wmhAX5X6kN3v4bcqmX6nv9J2w8JYOAmwMObx620vmxc="/>
</p:tagLst>
</file>

<file path=ppt/tags/tag173.xml><?xml version="1.0" encoding="utf-8"?>
<p:tagLst xmlns:p="http://schemas.openxmlformats.org/presentationml/2006/main">
  <p:tag name="KSO_WM_SLIDE_SIZE" val="790*388"/>
  <p:tag name="KSO_WM_SLIDE_POSITION" val="75*149"/>
  <p:tag name="KSO_WM_SLIDE_LAYOUT_CNT" val="1_1_1"/>
  <p:tag name="KSO_WM_SLIDE_LAYOUT" val="a_f_d"/>
  <p:tag name="KSO_WM_BEAUTIFY_FLAG" val="#wm#"/>
  <p:tag name="KSO_WM_SLIDE_TYPE" val="text"/>
  <p:tag name="KSO_WM_SLIDE_ITEM_CNT" val="2"/>
  <p:tag name="KSO_WM_TAG_VERSION" val="1.0"/>
  <p:tag name="KSO_WM_COMBINE_RELATE_SLIDE_ID" val="background20177663_5"/>
  <p:tag name="KSO_WM_TEMPLATE_CATEGORY" val="custom"/>
  <p:tag name="KSO_WM_TEMPLATE_INDEX" val="20180342"/>
  <p:tag name="KSO_WM_SLIDE_ID" val="custom20180342_5"/>
  <p:tag name="KSO_WM_SLIDE_INDEX" val="5"/>
  <p:tag name="KSO_WM_TEMPLATE_SUBCATEGORY" val="combine"/>
  <p:tag name="KSO_WM_SCREEN_THEME_FLAG" val="Dlrq25wU2PGuGg5bbmjbDHwtTP0SbvxE32zXouDwipazQNvdAgULeR9oia+/Ttz2wmhAX5X6kN3v4bcqmX6nv9J2w8JYOAmwMObx620vmxc="/>
</p:tagLst>
</file>

<file path=ppt/tags/tag174.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HwtTP0SbvxE32zXouDwipazQNvdAgULeR9oia+/Ttz2wmhAX5X6kN3v4bcqmX6nv9J2w8JYOAmwMObx620vmxc="/>
</p:tagLst>
</file>

<file path=ppt/tags/tag18.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2_2"/>
  <p:tag name="KSO_WM_UNIT_LAYERLEVEL" val="1_1_1"/>
  <p:tag name="KSO_WM_DIAGRAM_GROUP_CODE" val="l1-1"/>
  <p:tag name="KSO_WM_UNIT_ID" val="custom20180342_8*l_h_i*1_2_2"/>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19.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f"/>
  <p:tag name="KSO_WM_UNIT_INDEX" val="1_2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custom20180342_8*l_h_f*1_2_1"/>
  <p:tag name="KSO_WM_UNIT_FILL_FORE_SCHEMECOLOR_INDEX" val="5"/>
  <p:tag name="KSO_WM_UNIT_FILL_TYPE" val="1"/>
  <p:tag name="KSO_WM_UNIT_SHADOW_SCHEMECOLOR_INDEX" val="16"/>
  <p:tag name="KSO_WM_UNIT_TEXT_FILL_FORE_SCHEMECOLOR_INDEX" val="14"/>
  <p:tag name="KSO_WM_UNIT_TEXT_FILL_TYPE" val="1"/>
  <p:tag name="KSO_WM_UNIT_USESOURCEFORMAT_APPLY" val="1"/>
  <p:tag name="KSO_WM_SCREEN_THEME_FLAG" val="Dlrq25wU2PGuGg5bbmjbDHwtTP0SbvxE32zXouDwipazQNvdAgULeR9oia+/Ttz2wmhAX5X6kN3v4bcqmX6nv9J2w8JYOAmwMObx620vmxc="/>
</p:tagLst>
</file>

<file path=ppt/tags/tag2.xml><?xml version="1.0" encoding="utf-8"?>
<p:tagLst xmlns:p="http://schemas.openxmlformats.org/presentationml/2006/main">
  <p:tag name="KSO_WM_TAG_VERSION" val="1.0"/>
  <p:tag name="KSO_WM_TEMPLATE_CATEGORY" val="custom"/>
  <p:tag name="KSO_WM_TEMPLATE_INDEX" val="20180342"/>
  <p:tag name="KSO_WM_SCREEN_THEME_FLAG" val="Dlrq25wU2PGuGg5bbmjbDHwtTP0SbvxE32zXouDwipazQNvdAgULeR9oia+/Ttz2wmhAX5X6kN3v4bcqmX6nv9J2w8JYOAmwMObx620vmxc="/>
</p:tagLst>
</file>

<file path=ppt/tags/tag20.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2_3"/>
  <p:tag name="KSO_WM_UNIT_LAYERLEVEL" val="1_1_1"/>
  <p:tag name="KSO_WM_DIAGRAM_GROUP_CODE" val="l1-1"/>
  <p:tag name="KSO_WM_UNIT_ID" val="custom20180342_8*l_h_i*1_2_3"/>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21.xml><?xml version="1.0" encoding="utf-8"?>
<p:tagLst xmlns:p="http://schemas.openxmlformats.org/presentationml/2006/main">
  <p:tag name="KSO_WM_DIAGRAM_GROUP_CODE" val="l1_1"/>
  <p:tag name="KSO_WM_TAG_VERSION" val="1.0"/>
  <p:tag name="KSO_WM_BEAUTIFY_FLAG" val="#wm#"/>
  <p:tag name="KSO_WM_UNIT_TYPE" val="i"/>
  <p:tag name="KSO_WM_UNIT_ID" val="custom20180342_8*i*19"/>
  <p:tag name="KSO_WM_TEMPLATE_CATEGORY" val="custom"/>
  <p:tag name="KSO_WM_TEMPLATE_INDEX" val="20180342"/>
  <p:tag name="KSO_WM_UNIT_INDEX" val="19"/>
  <p:tag name="KSO_WM_UNIT_USESOURCEFORMAT_APPLY" val="1"/>
  <p:tag name="KSO_WM_SCREEN_THEME_FLAG" val="Dlrq25wU2PGuGg5bbmjbDHwtTP0SbvxE32zXouDwipazQNvdAgULeR9oia+/Ttz2wmhAX5X6kN3v4bcqmX6nv9J2w8JYOAmwMObx620vmxc="/>
</p:tagLst>
</file>

<file path=ppt/tags/tag22.xml><?xml version="1.0" encoding="utf-8"?>
<p:tagLst xmlns:p="http://schemas.openxmlformats.org/presentationml/2006/main">
  <p:tag name="KSO_WM_TAG_VERSION" val="1.0"/>
  <p:tag name="KSO_WM_BEAUTIFY_FLAG" val="#wm#"/>
  <p:tag name="KSO_WM_UNIT_TYPE" val="i"/>
  <p:tag name="KSO_WM_UNIT_ID" val="custom20160921_6*i*20"/>
  <p:tag name="KSO_WM_TEMPLATE_CATEGORY" val="custom"/>
  <p:tag name="KSO_WM_TEMPLATE_INDEX" val="20160921"/>
  <p:tag name="KSO_WM_UNIT_INDEX" val="20"/>
  <p:tag name="KSO_WM_SCREEN_THEME_FLAG" val="Dlrq25wU2PGuGg5bbmjbDHwtTP0SbvxE32zXouDwipazQNvdAgULeR9oia+/Ttz2wmhAX5X6kN3v4bcqmX6nv9J2w8JYOAmwMObx620vmxc="/>
</p:tagLst>
</file>

<file path=ppt/tags/tag23.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3_1"/>
  <p:tag name="KSO_WM_UNIT_LAYERLEVEL" val="1_1_1"/>
  <p:tag name="KSO_WM_DIAGRAM_GROUP_CODE" val="l1-1"/>
  <p:tag name="KSO_WM_UNIT_ID" val="custom20180342_8*l_h_i*1_3_1"/>
  <p:tag name="KSO_WM_UNIT_FILL_FORE_SCHEMECOLOR_INDEX" val="16"/>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24.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3_2"/>
  <p:tag name="KSO_WM_UNIT_LAYERLEVEL" val="1_1_1"/>
  <p:tag name="KSO_WM_DIAGRAM_GROUP_CODE" val="l1-1"/>
  <p:tag name="KSO_WM_UNIT_ID" val="custom20180342_8*l_h_i*1_3_2"/>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25.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f"/>
  <p:tag name="KSO_WM_UNIT_INDEX" val="1_3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custom20180342_8*l_h_f*1_3_1"/>
  <p:tag name="KSO_WM_UNIT_FILL_FORE_SCHEMECOLOR_INDEX" val="5"/>
  <p:tag name="KSO_WM_UNIT_FILL_TYPE" val="1"/>
  <p:tag name="KSO_WM_UNIT_SHADOW_SCHEMECOLOR_INDEX" val="16"/>
  <p:tag name="KSO_WM_UNIT_TEXT_FILL_FORE_SCHEMECOLOR_INDEX" val="14"/>
  <p:tag name="KSO_WM_UNIT_TEXT_FILL_TYPE" val="1"/>
  <p:tag name="KSO_WM_UNIT_USESOURCEFORMAT_APPLY" val="1"/>
  <p:tag name="KSO_WM_SCREEN_THEME_FLAG" val="Dlrq25wU2PGuGg5bbmjbDHwtTP0SbvxE32zXouDwipazQNvdAgULeR9oia+/Ttz2wmhAX5X6kN3v4bcqmX6nv9J2w8JYOAmwMObx620vmxc="/>
</p:tagLst>
</file>

<file path=ppt/tags/tag26.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3_3"/>
  <p:tag name="KSO_WM_UNIT_LAYERLEVEL" val="1_1_1"/>
  <p:tag name="KSO_WM_DIAGRAM_GROUP_CODE" val="l1-1"/>
  <p:tag name="KSO_WM_UNIT_ID" val="custom20180342_8*l_h_i*1_3_3"/>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27.xml><?xml version="1.0" encoding="utf-8"?>
<p:tagLst xmlns:p="http://schemas.openxmlformats.org/presentationml/2006/main">
  <p:tag name="KSO_WM_DIAGRAM_GROUP_CODE" val="l1_1"/>
  <p:tag name="KSO_WM_TAG_VERSION" val="1.0"/>
  <p:tag name="KSO_WM_BEAUTIFY_FLAG" val="#wm#"/>
  <p:tag name="KSO_WM_UNIT_TYPE" val="i"/>
  <p:tag name="KSO_WM_UNIT_ID" val="custom20180342_8*i*28"/>
  <p:tag name="KSO_WM_TEMPLATE_CATEGORY" val="custom"/>
  <p:tag name="KSO_WM_TEMPLATE_INDEX" val="20180342"/>
  <p:tag name="KSO_WM_UNIT_INDEX" val="28"/>
  <p:tag name="KSO_WM_UNIT_USESOURCEFORMAT_APPLY" val="1"/>
  <p:tag name="KSO_WM_SCREEN_THEME_FLAG" val="Dlrq25wU2PGuGg5bbmjbDHwtTP0SbvxE32zXouDwipazQNvdAgULeR9oia+/Ttz2wmhAX5X6kN3v4bcqmX6nv9J2w8JYOAmwMObx620vmxc="/>
</p:tagLst>
</file>

<file path=ppt/tags/tag28.xml><?xml version="1.0" encoding="utf-8"?>
<p:tagLst xmlns:p="http://schemas.openxmlformats.org/presentationml/2006/main">
  <p:tag name="KSO_WM_TAG_VERSION" val="1.0"/>
  <p:tag name="KSO_WM_BEAUTIFY_FLAG" val="#wm#"/>
  <p:tag name="KSO_WM_UNIT_TYPE" val="i"/>
  <p:tag name="KSO_WM_UNIT_ID" val="custom20160921_6*i*25"/>
  <p:tag name="KSO_WM_TEMPLATE_CATEGORY" val="custom"/>
  <p:tag name="KSO_WM_TEMPLATE_INDEX" val="20160921"/>
  <p:tag name="KSO_WM_UNIT_INDEX" val="25"/>
  <p:tag name="KSO_WM_SCREEN_THEME_FLAG" val="Dlrq25wU2PGuGg5bbmjbDHwtTP0SbvxE32zXouDwipazQNvdAgULeR9oia+/Ttz2wmhAX5X6kN3v4bcqmX6nv9J2w8JYOAmwMObx620vmxc="/>
</p:tagLst>
</file>

<file path=ppt/tags/tag29.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4_1"/>
  <p:tag name="KSO_WM_UNIT_LAYERLEVEL" val="1_1_1"/>
  <p:tag name="KSO_WM_DIAGRAM_GROUP_CODE" val="l1-1"/>
  <p:tag name="KSO_WM_UNIT_ID" val="custom20180342_8*l_h_i*1_4_1"/>
  <p:tag name="KSO_WM_UNIT_FILL_FORE_SCHEMECOLOR_INDEX" val="16"/>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3.xml><?xml version="1.0" encoding="utf-8"?>
<p:tagLst xmlns:p="http://schemas.openxmlformats.org/presentationml/2006/main">
  <p:tag name="KSO_WM_TAG_VERSION" val="1.0"/>
  <p:tag name="KSO_WM_BEAUTIFY_FLAG" val="#wm#"/>
  <p:tag name="KSO_WM_COMBINE_RELATE_SLIDE_ID" val="background20177663_1"/>
  <p:tag name="KSO_WM_TEMPLATE_CATEGORY" val="custom"/>
  <p:tag name="KSO_WM_TEMPLATE_INDEX" val="20180342"/>
  <p:tag name="KSO_WM_TEMPLATE_SUBCATEGORY" val="combine"/>
  <p:tag name="KSO_WM_TEMPLATE_THUMBS_INDEX" val="1、6、11、12、15、22、26、30、31、32"/>
  <p:tag name="KSO_WM_SCREEN_THEME_FLAG" val="Dlrq25wU2PGuGg5bbmjbDHwtTP0SbvxE32zXouDwipazQNvdAgULeR9oia+/Ttz2wmhAX5X6kN3v4bcqmX6nv9J2w8JYOAmwMObx620vmxc="/>
</p:tagLst>
</file>

<file path=ppt/tags/tag30.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4_2"/>
  <p:tag name="KSO_WM_UNIT_LAYERLEVEL" val="1_1_1"/>
  <p:tag name="KSO_WM_DIAGRAM_GROUP_CODE" val="l1-1"/>
  <p:tag name="KSO_WM_UNIT_ID" val="custom20180342_8*l_h_i*1_4_2"/>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31.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f"/>
  <p:tag name="KSO_WM_UNIT_INDEX" val="1_4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custom20180342_8*l_h_f*1_4_1"/>
  <p:tag name="KSO_WM_UNIT_FILL_FORE_SCHEMECOLOR_INDEX" val="5"/>
  <p:tag name="KSO_WM_UNIT_FILL_TYPE" val="1"/>
  <p:tag name="KSO_WM_UNIT_SHADOW_SCHEMECOLOR_INDEX" val="16"/>
  <p:tag name="KSO_WM_UNIT_TEXT_FILL_FORE_SCHEMECOLOR_INDEX" val="14"/>
  <p:tag name="KSO_WM_UNIT_TEXT_FILL_TYPE" val="1"/>
  <p:tag name="KSO_WM_UNIT_USESOURCEFORMAT_APPLY" val="1"/>
  <p:tag name="KSO_WM_SCREEN_THEME_FLAG" val="Dlrq25wU2PGuGg5bbmjbDHwtTP0SbvxE32zXouDwipazQNvdAgULeR9oia+/Ttz2wmhAX5X6kN3v4bcqmX6nv9J2w8JYOAmwMObx620vmxc="/>
</p:tagLst>
</file>

<file path=ppt/tags/tag32.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4_3"/>
  <p:tag name="KSO_WM_UNIT_LAYERLEVEL" val="1_1_1"/>
  <p:tag name="KSO_WM_DIAGRAM_GROUP_CODE" val="l1-1"/>
  <p:tag name="KSO_WM_UNIT_ID" val="custom20180342_8*l_h_i*1_4_3"/>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33.xml><?xml version="1.0" encoding="utf-8"?>
<p:tagLst xmlns:p="http://schemas.openxmlformats.org/presentationml/2006/main">
  <p:tag name="KSO_WM_DIAGRAM_GROUP_CODE" val="l1_1"/>
  <p:tag name="KSO_WM_TAG_VERSION" val="1.0"/>
  <p:tag name="KSO_WM_BEAUTIFY_FLAG" val="#wm#"/>
  <p:tag name="KSO_WM_UNIT_TYPE" val="i"/>
  <p:tag name="KSO_WM_UNIT_ID" val="custom20180342_8*i*28"/>
  <p:tag name="KSO_WM_TEMPLATE_CATEGORY" val="custom"/>
  <p:tag name="KSO_WM_TEMPLATE_INDEX" val="20180342"/>
  <p:tag name="KSO_WM_UNIT_INDEX" val="28"/>
  <p:tag name="KSO_WM_UNIT_USESOURCEFORMAT_APPLY" val="1"/>
  <p:tag name="KSO_WM_SCREEN_THEME_FLAG" val="Dlrq25wU2PGuGg5bbmjbDHwtTP0SbvxE32zXouDwipazQNvdAgULeR9oia+/Ttz2wmhAX5X6kN3v4bcqmX6nv9J2w8JYOAmwMObx620vmxc="/>
</p:tagLst>
</file>

<file path=ppt/tags/tag34.xml><?xml version="1.0" encoding="utf-8"?>
<p:tagLst xmlns:p="http://schemas.openxmlformats.org/presentationml/2006/main">
  <p:tag name="KSO_WM_TAG_VERSION" val="1.0"/>
  <p:tag name="KSO_WM_BEAUTIFY_FLAG" val="#wm#"/>
  <p:tag name="KSO_WM_UNIT_TYPE" val="i"/>
  <p:tag name="KSO_WM_UNIT_ID" val="custom20160921_6*i*25"/>
  <p:tag name="KSO_WM_TEMPLATE_CATEGORY" val="custom"/>
  <p:tag name="KSO_WM_TEMPLATE_INDEX" val="20160921"/>
  <p:tag name="KSO_WM_UNIT_INDEX" val="25"/>
  <p:tag name="KSO_WM_SCREEN_THEME_FLAG" val="Dlrq25wU2PGuGg5bbmjbDHwtTP0SbvxE32zXouDwipazQNvdAgULeR9oia+/Ttz2wmhAX5X6kN3v4bcqmX6nv9J2w8JYOAmwMObx620vmxc="/>
</p:tagLst>
</file>

<file path=ppt/tags/tag35.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4_1"/>
  <p:tag name="KSO_WM_UNIT_LAYERLEVEL" val="1_1_1"/>
  <p:tag name="KSO_WM_DIAGRAM_GROUP_CODE" val="l1-1"/>
  <p:tag name="KSO_WM_UNIT_ID" val="custom20180342_8*l_h_i*1_4_1"/>
  <p:tag name="KSO_WM_UNIT_FILL_FORE_SCHEMECOLOR_INDEX" val="16"/>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36.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4_2"/>
  <p:tag name="KSO_WM_UNIT_LAYERLEVEL" val="1_1_1"/>
  <p:tag name="KSO_WM_DIAGRAM_GROUP_CODE" val="l1-1"/>
  <p:tag name="KSO_WM_UNIT_ID" val="custom20180342_8*l_h_i*1_4_2"/>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37.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f"/>
  <p:tag name="KSO_WM_UNIT_INDEX" val="1_4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custom20180342_8*l_h_f*1_4_1"/>
  <p:tag name="KSO_WM_UNIT_FILL_FORE_SCHEMECOLOR_INDEX" val="5"/>
  <p:tag name="KSO_WM_UNIT_FILL_TYPE" val="1"/>
  <p:tag name="KSO_WM_UNIT_SHADOW_SCHEMECOLOR_INDEX" val="16"/>
  <p:tag name="KSO_WM_UNIT_TEXT_FILL_FORE_SCHEMECOLOR_INDEX" val="14"/>
  <p:tag name="KSO_WM_UNIT_TEXT_FILL_TYPE" val="1"/>
  <p:tag name="KSO_WM_UNIT_USESOURCEFORMAT_APPLY" val="1"/>
  <p:tag name="KSO_WM_SCREEN_THEME_FLAG" val="Dlrq25wU2PGuGg5bbmjbDHwtTP0SbvxE32zXouDwipazQNvdAgULeR9oia+/Ttz2wmhAX5X6kN3v4bcqmX6nv9J2w8JYOAmwMObx620vmxc="/>
</p:tagLst>
</file>

<file path=ppt/tags/tag38.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4_3"/>
  <p:tag name="KSO_WM_UNIT_LAYERLEVEL" val="1_1_1"/>
  <p:tag name="KSO_WM_DIAGRAM_GROUP_CODE" val="l1-1"/>
  <p:tag name="KSO_WM_UNIT_ID" val="custom20180342_8*l_h_i*1_4_3"/>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39.xml><?xml version="1.0" encoding="utf-8"?>
<p:tagLst xmlns:p="http://schemas.openxmlformats.org/presentationml/2006/main">
  <p:tag name="MH" val="20160817201806"/>
  <p:tag name="MH_LIBRARY" val="CONTENTS"/>
  <p:tag name="MH_AUTOCOLOR" val="TRUE"/>
  <p:tag name="MH_TYPE" val="CONTENTS"/>
  <p:tag name="ID" val="626781"/>
  <p:tag name="KSO_WM_TAG_VERSION" val="1.0"/>
  <p:tag name="KSO_WM_SLIDE_ITEM_CNT" val="4"/>
  <p:tag name="KSO_WM_SLIDE_LAYOUT" val="l_a"/>
  <p:tag name="KSO_WM_SLIDE_LAYOUT_CNT" val="1_1"/>
  <p:tag name="KSO_WM_SLIDE_TYPE" val="contents"/>
  <p:tag name="KSO_WM_BEAUTIFY_FLAG" val="#wm#"/>
  <p:tag name="KSO_WM_COMBINE_RELATE_SLIDE_ID" val="diagram20170274_3"/>
  <p:tag name="KSO_WM_TEMPLATE_CATEGORY" val="custom"/>
  <p:tag name="KSO_WM_TEMPLATE_INDEX" val="20180342"/>
  <p:tag name="KSO_WM_SLIDE_ID" val="custom20180342_8"/>
  <p:tag name="KSO_WM_SLIDE_INDEX" val="8"/>
  <p:tag name="KSO_WM_DIAGRAM_GROUP_CODE" val="l1-1"/>
  <p:tag name="KSO_WM_TEMPLATE_SUBCATEGORY" val="combine"/>
  <p:tag name="KSO_WM_SCREEN_THEME_FLAG" val="Dlrq25wU2PGuGg5bbmjbDHwtTP0SbvxE32zXouDwipazQNvdAgULeR9oia+/Ttz2wmhAX5X6kN3v4bcqmX6nv9J2w8JYOAmwMObx620vmxc="/>
</p:tagLst>
</file>

<file path=ppt/tags/tag4.xml><?xml version="1.0" encoding="utf-8"?>
<p:tagLst xmlns:p="http://schemas.openxmlformats.org/presentationml/2006/main">
  <p:tag name="KSO_WM_TEMPLATE_CATEGORY" val="custom"/>
  <p:tag name="KSO_WM_TEMPLATE_INDEX" val="20180342"/>
  <p:tag name="KSO_WM_TAG_VERSION" val="1.0"/>
  <p:tag name="KSO_WM_SLIDE_ITEM_CNT" val="2"/>
  <p:tag name="KSO_WM_SLIDE_LAYOUT" val="a_b"/>
  <p:tag name="KSO_WM_SLIDE_LAYOUT_CNT" val="1_1"/>
  <p:tag name="KSO_WM_SLIDE_TYPE" val="title"/>
  <p:tag name="KSO_WM_BEAUTIFY_FLAG" val="#wm#"/>
  <p:tag name="KSO_WM_COMBINE_RELATE_SLIDE_ID" val="background20177663_1"/>
  <p:tag name="KSO_WM_SLIDE_ID" val="custom20180342_1"/>
  <p:tag name="KSO_WM_SLIDE_INDEX" val="1"/>
  <p:tag name="KSO_WM_TEMPLATE_SUBCATEGORY" val="combine"/>
  <p:tag name="KSO_WM_TEMPLATE_THUMBS_INDEX" val="1、6、11、12、15、22、26、30、31、32、"/>
  <p:tag name="KSO_WM_SCREEN_THEME_FLAG" val="Dlrq25wU2PGuGg5bbmjbDHwtTP0SbvxE32zXouDwipazQNvdAgULeR9oia+/Ttz2wmhAX5X6kN3v4bcqmX6nv9J2w8JYOAmwMObx620vmxc="/>
</p:tagLst>
</file>

<file path=ppt/tags/tag40.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a"/>
  <p:tag name="KSO_WM_UNIT_INDEX" val="1"/>
  <p:tag name="KSO_WM_UNIT_LAYERLEVEL" val="1"/>
  <p:tag name="KSO_WM_UNIT_VALUE" val="12"/>
  <p:tag name="KSO_WM_UNIT_ISCONTENTSTITLE" val="0"/>
  <p:tag name="KSO_WM_UNIT_HIGHLIGHT" val="0"/>
  <p:tag name="KSO_WM_UNIT_COMPATIBLE" val="0"/>
  <p:tag name="KSO_WM_UNIT_CLEAR" val="0"/>
  <p:tag name="KSO_WM_UNIT_ID" val="custom20180342_11*a*1"/>
  <p:tag name="KSO_WM_UNIT_PRESET_TEXT" val="请输入您的章节标题"/>
  <p:tag name="KSO_WM_SCREEN_THEME_FLAG" val="Dlrq25wU2PGuGg5bbmjbDHwtTP0SbvxE32zXouDwipazQNvdAgULeR9oia+/Ttz2wmhAX5X6kN3v4bcqmX6nv9J2w8JYOAmwMObx620vmxc="/>
</p:tagLst>
</file>

<file path=ppt/tags/tag41.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b"/>
  <p:tag name="KSO_WM_UNIT_INDEX" val="1"/>
  <p:tag name="KSO_WM_UNIT_LAYERLEVEL" val="1"/>
  <p:tag name="KSO_WM_UNIT_VALUE" val="27"/>
  <p:tag name="KSO_WM_UNIT_ISCONTENTSTITLE" val="0"/>
  <p:tag name="KSO_WM_UNIT_HIGHLIGHT" val="0"/>
  <p:tag name="KSO_WM_UNIT_COMPATIBLE" val="0"/>
  <p:tag name="KSO_WM_UNIT_CLEAR" val="0"/>
  <p:tag name="KSO_WM_UNIT_PRESET_TEXT_INDEX" val="1"/>
  <p:tag name="KSO_WM_UNIT_PRESET_TEXT_LEN" val="10"/>
  <p:tag name="KSO_WM_UNIT_ID" val="custom20180342_11*b*1"/>
  <p:tag name="KSO_WM_SCREEN_THEME_FLAG" val="Dlrq25wU2PGuGg5bbmjbDHwtTP0SbvxE32zXouDwipazQNvdAgULeR9oia+/Ttz2wmhAX5X6kN3v4bcqmX6nv9J2w8JYOAmwMObx620vmxc="/>
</p:tagLst>
</file>

<file path=ppt/tags/tag42.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e"/>
  <p:tag name="KSO_WM_UNIT_INDEX" val="1"/>
  <p:tag name="KSO_WM_UNIT_LAYERLEVEL" val="1"/>
  <p:tag name="KSO_WM_UNIT_VALUE" val="1"/>
  <p:tag name="KSO_WM_UNIT_HIGHLIGHT" val="0"/>
  <p:tag name="KSO_WM_UNIT_COMPATIBLE" val="1"/>
  <p:tag name="KSO_WM_UNIT_CLEAR" val="0"/>
  <p:tag name="KSO_WM_UNIT_ID" val="custom20180342_11*e*1"/>
  <p:tag name="KSO_WM_UNIT_PRESET_TEXT" val="1"/>
  <p:tag name="KSO_WM_SCREEN_THEME_FLAG" val="Dlrq25wU2PGuGg5bbmjbDHwtTP0SbvxE32zXouDwipazQNvdAgULeR9oia+/Ttz2wmhAX5X6kN3v4bcqmX6nv9J2w8JYOAmwMObx620vmxc="/>
</p:tagLst>
</file>

<file path=ppt/tags/tag43.xml><?xml version="1.0" encoding="utf-8"?>
<p:tagLst xmlns:p="http://schemas.openxmlformats.org/presentationml/2006/main">
  <p:tag name="KSO_WM_TAG_VERSION" val="1.0"/>
  <p:tag name="KSO_WM_SLIDE_ITEM_CNT" val="2"/>
  <p:tag name="KSO_WM_SLIDE_LAYOUT" val="a_b_e"/>
  <p:tag name="KSO_WM_SLIDE_LAYOUT_CNT" val="1_1_1"/>
  <p:tag name="KSO_WM_SLIDE_TYPE" val="sectionTitle"/>
  <p:tag name="KSO_WM_BEAUTIFY_FLAG" val="#wm#"/>
  <p:tag name="KSO_WM_COMBINE_RELATE_SLIDE_ID" val="background20177663_6"/>
  <p:tag name="KSO_WM_TEMPLATE_CATEGORY" val="custom"/>
  <p:tag name="KSO_WM_TEMPLATE_INDEX" val="20180342"/>
  <p:tag name="KSO_WM_SLIDE_ID" val="custom20180342_11"/>
  <p:tag name="KSO_WM_SLIDE_INDEX" val="11"/>
  <p:tag name="KSO_WM_TEMPLATE_SUBCATEGORY" val="combine"/>
  <p:tag name="KSO_WM_SCREEN_THEME_FLAG" val="Dlrq25wU2PGuGg5bbmjbDHwtTP0SbvxE32zXouDwipazQNvdAgULeR9oia+/Ttz2wmhAX5X6kN3v4bcqmX6nv9J2w8JYOAmwMObx620vmxc="/>
</p:tagLst>
</file>

<file path=ppt/tags/tag44.xml><?xml version="1.0" encoding="utf-8"?>
<p:tagLst xmlns:p="http://schemas.openxmlformats.org/presentationml/2006/main">
  <p:tag name="KSO_WM_TAG_VERSION" val="1.0"/>
  <p:tag name="KSO_WM_BEAUTIFY_FLAG" val="#wm#"/>
  <p:tag name="KSO_WM_UNIT_TYPE" val="i"/>
  <p:tag name="KSO_WM_UNIT_ID" val="custom20180342_26*i*1"/>
  <p:tag name="KSO_WM_TEMPLATE_CATEGORY" val="custom"/>
  <p:tag name="KSO_WM_TEMPLATE_INDEX" val="20180342"/>
  <p:tag name="KSO_WM_UNIT_INDEX" val="1"/>
  <p:tag name="KSO_WM_SCREEN_THEME_FLAG" val="Dlrq25wU2PGuGg5bbmjbDHwtTP0SbvxE32zXouDwipazQNvdAgULeR9oia+/Ttz2wmhAX5X6kN3v4bcqmX6nv9J2w8JYOAmwMObx620vmxc="/>
</p:tagLst>
</file>

<file path=ppt/tags/tag45.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a"/>
  <p:tag name="KSO_WM_UNIT_INDEX" val="1"/>
  <p:tag name="KSO_WM_UNIT_LAYERLEVEL" val="1"/>
  <p:tag name="KSO_WM_UNIT_VALUE" val="21"/>
  <p:tag name="KSO_WM_UNIT_ISCONTENTSTITLE" val="0"/>
  <p:tag name="KSO_WM_UNIT_HIGHLIGHT" val="0"/>
  <p:tag name="KSO_WM_UNIT_COMPATIBLE" val="0"/>
  <p:tag name="KSO_WM_UNIT_CLEAR" val="0"/>
  <p:tag name="KSO_WM_UNIT_PRESET_TEXT_INDEX" val="0"/>
  <p:tag name="KSO_WM_UNIT_PRESET_TEXT_LEN" val="9"/>
  <p:tag name="KSO_WM_UNIT_ID" val="custom20180342_26*a*1"/>
  <p:tag name="KSO_WM_SCREEN_THEME_FLAG" val="Dlrq25wU2PGuGg5bbmjbDHwtTP0SbvxE32zXouDwipazQNvdAgULeR9oia+/Ttz2wmhAX5X6kN3v4bcqmX6nv9J2w8JYOAmwMObx620vmxc="/>
</p:tagLst>
</file>

<file path=ppt/tags/tag46.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h_a"/>
  <p:tag name="KSO_WM_UNIT_INDEX" val="1_1"/>
  <p:tag name="KSO_WM_UNIT_LAYERLEVEL" val="1_1"/>
  <p:tag name="KSO_WM_UNIT_VALUE" val="17"/>
  <p:tag name="KSO_WM_UNIT_HIGHLIGHT" val="0"/>
  <p:tag name="KSO_WM_UNIT_COMPATIBLE" val="0"/>
  <p:tag name="KSO_WM_UNIT_CLEAR" val="0"/>
  <p:tag name="KSO_WM_UNIT_PRESET_TEXT_INDEX" val="0"/>
  <p:tag name="KSO_WM_UNIT_PRESET_TEXT_LEN" val="9"/>
  <p:tag name="KSO_WM_UNIT_ID" val="custom20180342_26*h_a*1_1"/>
  <p:tag name="KSO_WM_SCREEN_THEME_FLAG" val="Dlrq25wU2PGuGg5bbmjbDHwtTP0SbvxE32zXouDwipazQNvdAgULeR9oia+/Ttz2wmhAX5X6kN3v4bcqmX6nv9J2w8JYOAmwMObx620vmxc="/>
</p:tagLst>
</file>

<file path=ppt/tags/tag47.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h_f"/>
  <p:tag name="KSO_WM_UNIT_INDEX" val="1_1"/>
  <p:tag name="KSO_WM_UNIT_LAYERLEVEL" val="1_1"/>
  <p:tag name="KSO_WM_UNIT_VALUE" val="264"/>
  <p:tag name="KSO_WM_UNIT_HIGHLIGHT" val="0"/>
  <p:tag name="KSO_WM_UNIT_COMPATIBLE" val="0"/>
  <p:tag name="KSO_WM_UNIT_CLEAR" val="0"/>
  <p:tag name="KSO_WM_UNIT_PRESET_TEXT_INDEX" val="2"/>
  <p:tag name="KSO_WM_UNIT_PRESET_TEXT_LEN" val="200"/>
  <p:tag name="KSO_WM_UNIT_ID" val="custom20180342_26*h_f*1_1"/>
  <p:tag name="KSO_WM_SCREEN_THEME_FLAG" val="Dlrq25wU2PGuGg5bbmjbDHwtTP0SbvxE32zXouDwipazQNvdAgULeR9oia+/Ttz2wmhAX5X6kN3v4bcqmX6nv9J2w8JYOAmwMObx620vmxc="/>
</p:tagLst>
</file>

<file path=ppt/tags/tag48.xml><?xml version="1.0" encoding="utf-8"?>
<p:tagLst xmlns:p="http://schemas.openxmlformats.org/presentationml/2006/main">
  <p:tag name="KSO_WM_TAG_VERSION" val="1.0"/>
  <p:tag name="KSO_WM_SLIDE_ITEM_CNT" val="1"/>
  <p:tag name="KSO_WM_SLIDE_LAYOUT" val="a_h"/>
  <p:tag name="KSO_WM_SLIDE_LAYOUT_CNT" val="1_1"/>
  <p:tag name="KSO_WM_SLIDE_TYPE" val="text"/>
  <p:tag name="KSO_WM_BEAUTIFY_FLAG" val="#wm#"/>
  <p:tag name="KSO_WM_SLIDE_POSITION" val="83*131"/>
  <p:tag name="KSO_WM_SLIDE_SIZE" val="776*399"/>
  <p:tag name="KSO_WM_COMBINE_RELATE_SLIDE_ID" val="background20177663_7"/>
  <p:tag name="KSO_WM_TEMPLATE_CATEGORY" val="custom"/>
  <p:tag name="KSO_WM_TEMPLATE_INDEX" val="20180342"/>
  <p:tag name="KSO_WM_SLIDE_ID" val="custom20180342_26"/>
  <p:tag name="KSO_WM_SLIDE_INDEX" val="26"/>
  <p:tag name="KSO_WM_TEMPLATE_SUBCATEGORY" val="combine"/>
  <p:tag name="KSO_WM_SCREEN_THEME_FLAG" val="Dlrq25wU2PGuGg5bbmjbDHwtTP0SbvxE32zXouDwipazQNvdAgULeR9oia+/Ttz2wmhAX5X6kN3v4bcqmX6nv9J2w8JYOAmwMObx620vmxc="/>
</p:tagLst>
</file>

<file path=ppt/tags/tag49.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m_h_f"/>
  <p:tag name="KSO_WM_UNIT_INDEX" val="1_1_1"/>
  <p:tag name="KSO_WM_UNIT_LAYERLEVEL" val="1_1_1"/>
  <p:tag name="KSO_WM_UNIT_VALUE" val="33"/>
  <p:tag name="KSO_WM_UNIT_HIGHLIGHT" val="0"/>
  <p:tag name="KSO_WM_UNIT_COMPATIBLE" val="0"/>
  <p:tag name="KSO_WM_UNIT_CLEAR" val="0"/>
  <p:tag name="KSO_WM_DIAGRAM_GROUP_CODE" val="m1-1"/>
  <p:tag name="KSO_WM_UNIT_ID" val="custom20180342_15*m_h_f*1_1_1"/>
  <p:tag name="KSO_WM_UNIT_PRESET_TEXT" val="Lorem ipsum dolor sit amet, consectetur adipisicing elit."/>
  <p:tag name="KSO_WM_UNIT_TEXT_FILL_FORE_SCHEMECOLOR_INDEX" val="14"/>
  <p:tag name="KSO_WM_UNIT_TEXT_FILL_TYPE" val="1"/>
  <p:tag name="KSO_WM_UNIT_USESOURCEFORMAT_APPLY" val="1"/>
  <p:tag name="KSO_WM_SCREEN_THEME_FLAG" val="Dlrq25wU2PGuGg5bbmjbDHwtTP0SbvxE32zXouDwipazQNvdAgULeR9oia+/Ttz2wmhAX5X6kN3v4bcqmX6nv9J2w8JYOAmwMObx620vmxc="/>
</p:tagLst>
</file>

<file path=ppt/tags/tag5.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f"/>
  <p:tag name="KSO_WM_UNIT_INDEX" val="1"/>
  <p:tag name="KSO_WM_UNIT_LAYERLEVEL" val="1"/>
  <p:tag name="KSO_WM_UNIT_VALUE" val="150"/>
  <p:tag name="KSO_WM_UNIT_HIGHLIGHT" val="0"/>
  <p:tag name="KSO_WM_UNIT_COMPATIBLE" val="0"/>
  <p:tag name="KSO_WM_UNIT_CLEAR" val="0"/>
  <p:tag name="KSO_WM_UNIT_PRESET_TEXT_INDEX" val="2"/>
  <p:tag name="KSO_WM_UNIT_PRESET_TEXT_LEN" val="80"/>
  <p:tag name="KSO_WM_UNIT_ID" val="custom20180342_4*f*1"/>
  <p:tag name="KSO_WM_SCREEN_THEME_FLAG" val="Dlrq25wU2PGuGg5bbmjbDHwtTP0SbvxE32zXouDwipazQNvdAgULeR9oia+/Ttz2wmhAX5X6kN3v4bcqmX6nv9J2w8JYOAmwMObx620vmxc="/>
</p:tagLst>
</file>

<file path=ppt/tags/tag50.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a"/>
  <p:tag name="KSO_WM_UNIT_INDEX" val="1"/>
  <p:tag name="KSO_WM_UNIT_LAYERLEVEL" val="1"/>
  <p:tag name="KSO_WM_UNIT_VALUE" val="19"/>
  <p:tag name="KSO_WM_UNIT_ISCONTENTSTITLE" val="0"/>
  <p:tag name="KSO_WM_UNIT_HIGHLIGHT" val="0"/>
  <p:tag name="KSO_WM_UNIT_COMPATIBLE" val="0"/>
  <p:tag name="KSO_WM_UNIT_CLEAR" val="0"/>
  <p:tag name="KSO_WM_UNIT_PRESET_TEXT_INDEX" val="3"/>
  <p:tag name="KSO_WM_UNIT_PRESET_TEXT_LEN" val="17"/>
  <p:tag name="KSO_WM_DIAGRAM_GROUP_CODE" val="m1_1"/>
  <p:tag name="KSO_WM_UNIT_ID" val="custom20180342_15*a*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51.xml><?xml version="1.0" encoding="utf-8"?>
<p:tagLst xmlns:p="http://schemas.openxmlformats.org/presentationml/2006/main">
  <p:tag name="KSO_WM_DIAGRAM_GROUP_CODE" val="m1_1"/>
  <p:tag name="KSO_WM_TAG_VERSION" val="1.0"/>
  <p:tag name="KSO_WM_BEAUTIFY_FLAG" val="#wm#"/>
  <p:tag name="KSO_WM_UNIT_TYPE" val="i"/>
  <p:tag name="KSO_WM_UNIT_ID" val="custom20180342_15*i*3"/>
  <p:tag name="KSO_WM_TEMPLATE_CATEGORY" val="custom"/>
  <p:tag name="KSO_WM_TEMPLATE_INDEX" val="20180342"/>
  <p:tag name="KSO_WM_UNIT_INDEX" val="3"/>
  <p:tag name="KSO_WM_UNIT_USESOURCEFORMAT_APPLY" val="1"/>
  <p:tag name="KSO_WM_SCREEN_THEME_FLAG" val="Dlrq25wU2PGuGg5bbmjbDHwtTP0SbvxE32zXouDwipazQNvdAgULeR9oia+/Ttz2wmhAX5X6kN3v4bcqmX6nv9J2w8JYOAmwMObx620vmxc="/>
</p:tagLst>
</file>

<file path=ppt/tags/tag52.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m_i"/>
  <p:tag name="KSO_WM_UNIT_INDEX" val="1_1"/>
  <p:tag name="KSO_WM_UNIT_LAYERLEVEL" val="1_1"/>
  <p:tag name="KSO_WM_DIAGRAM_GROUP_CODE" val="m1-1"/>
  <p:tag name="KSO_WM_UNIT_ID" val="custom20180342_15*m_i*1_1"/>
  <p:tag name="KSO_WM_UNIT_FILL_FORE_SCHEMECOLOR_INDEX" val="5"/>
  <p:tag name="KSO_WM_UNIT_FILL_TYPE" val="1"/>
  <p:tag name="KSO_WM_UNIT_TEXT_FILL_FORE_SCHEMECOLOR_INDEX" val="14"/>
  <p:tag name="KSO_WM_UNIT_TEXT_FILL_TYPE" val="1"/>
  <p:tag name="KSO_WM_UNIT_USESOURCEFORMAT_APPLY" val="1"/>
  <p:tag name="KSO_WM_SCREEN_THEME_FLAG" val="Dlrq25wU2PGuGg5bbmjbDHwtTP0SbvxE32zXouDwipazQNvdAgULeR9oia+/Ttz2wmhAX5X6kN3v4bcqmX6nv9J2w8JYOAmwMObx620vmxc="/>
</p:tagLst>
</file>

<file path=ppt/tags/tag53.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m_i"/>
  <p:tag name="KSO_WM_UNIT_INDEX" val="1_2"/>
  <p:tag name="KSO_WM_UNIT_LAYERLEVEL" val="1_1"/>
  <p:tag name="KSO_WM_DIAGRAM_GROUP_CODE" val="m1-1"/>
  <p:tag name="KSO_WM_UNIT_ID" val="custom20180342_15*m_i*1_2"/>
  <p:tag name="KSO_WM_UNIT_FILL_FORE_SCHEMECOLOR_INDEX" val="5"/>
  <p:tag name="KSO_WM_UNIT_FILL_TYPE" val="1"/>
  <p:tag name="KSO_WM_UNIT_TEXT_FILL_FORE_SCHEMECOLOR_INDEX" val="14"/>
  <p:tag name="KSO_WM_UNIT_TEXT_FILL_TYPE" val="1"/>
  <p:tag name="KSO_WM_UNIT_USESOURCEFORMAT_APPLY" val="1"/>
  <p:tag name="KSO_WM_SCREEN_THEME_FLAG" val="Dlrq25wU2PGuGg5bbmjbDHwtTP0SbvxE32zXouDwipazQNvdAgULeR9oia+/Ttz2wmhAX5X6kN3v4bcqmX6nv9J2w8JYOAmwMObx620vmxc="/>
</p:tagLst>
</file>

<file path=ppt/tags/tag54.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m_i"/>
  <p:tag name="KSO_WM_UNIT_INDEX" val="1_3"/>
  <p:tag name="KSO_WM_UNIT_LAYERLEVEL" val="1_1"/>
  <p:tag name="KSO_WM_DIAGRAM_GROUP_CODE" val="m1-1"/>
  <p:tag name="KSO_WM_UNIT_ID" val="custom20180342_15*m_i*1_3"/>
  <p:tag name="KSO_WM_UNIT_FILL_FORE_SCHEMECOLOR_INDEX" val="5"/>
  <p:tag name="KSO_WM_UNIT_FILL_TYPE" val="1"/>
  <p:tag name="KSO_WM_UNIT_TEXT_FILL_FORE_SCHEMECOLOR_INDEX" val="14"/>
  <p:tag name="KSO_WM_UNIT_TEXT_FILL_TYPE" val="1"/>
  <p:tag name="KSO_WM_UNIT_USESOURCEFORMAT_APPLY" val="1"/>
  <p:tag name="KSO_WM_SCREEN_THEME_FLAG" val="Dlrq25wU2PGuGg5bbmjbDHwtTP0SbvxE32zXouDwipazQNvdAgULeR9oia+/Ttz2wmhAX5X6kN3v4bcqmX6nv9J2w8JYOAmwMObx620vmxc="/>
</p:tagLst>
</file>

<file path=ppt/tags/tag55.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m_i"/>
  <p:tag name="KSO_WM_UNIT_INDEX" val="1_4"/>
  <p:tag name="KSO_WM_UNIT_LAYERLEVEL" val="1_1"/>
  <p:tag name="KSO_WM_DIAGRAM_GROUP_CODE" val="m1-1"/>
  <p:tag name="KSO_WM_UNIT_ID" val="custom20180342_15*m_i*1_4"/>
  <p:tag name="KSO_WM_UNIT_FILL_FORE_SCHEMECOLOR_INDEX" val="5"/>
  <p:tag name="KSO_WM_UNIT_FILL_TYPE" val="1"/>
  <p:tag name="KSO_WM_UNIT_TEXT_FILL_FORE_SCHEMECOLOR_INDEX" val="14"/>
  <p:tag name="KSO_WM_UNIT_TEXT_FILL_TYPE" val="1"/>
  <p:tag name="KSO_WM_UNIT_USESOURCEFORMAT_APPLY" val="1"/>
  <p:tag name="KSO_WM_SCREEN_THEME_FLAG" val="Dlrq25wU2PGuGg5bbmjbDHwtTP0SbvxE32zXouDwipazQNvdAgULeR9oia+/Ttz2wmhAX5X6kN3v4bcqmX6nv9J2w8JYOAmwMObx620vmxc="/>
</p:tagLst>
</file>

<file path=ppt/tags/tag56.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m_i"/>
  <p:tag name="KSO_WM_UNIT_INDEX" val="1_5"/>
  <p:tag name="KSO_WM_UNIT_LAYERLEVEL" val="1_1"/>
  <p:tag name="KSO_WM_DIAGRAM_GROUP_CODE" val="m1-1"/>
  <p:tag name="KSO_WM_UNIT_ID" val="custom20180342_15*m_i*1_5"/>
  <p:tag name="KSO_WM_UNIT_FILL_FORE_SCHEMECOLOR_INDEX" val="5"/>
  <p:tag name="KSO_WM_UNIT_FILL_TYPE" val="1"/>
  <p:tag name="KSO_WM_UNIT_TEXT_FILL_FORE_SCHEMECOLOR_INDEX" val="14"/>
  <p:tag name="KSO_WM_UNIT_TEXT_FILL_TYPE" val="1"/>
  <p:tag name="KSO_WM_UNIT_USESOURCEFORMAT_APPLY" val="1"/>
  <p:tag name="KSO_WM_SCREEN_THEME_FLAG" val="Dlrq25wU2PGuGg5bbmjbDHwtTP0SbvxE32zXouDwipazQNvdAgULeR9oia+/Ttz2wmhAX5X6kN3v4bcqmX6nv9J2w8JYOAmwMObx620vmxc="/>
</p:tagLst>
</file>

<file path=ppt/tags/tag57.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m_i"/>
  <p:tag name="KSO_WM_UNIT_INDEX" val="1_6"/>
  <p:tag name="KSO_WM_UNIT_LAYERLEVEL" val="1_1"/>
  <p:tag name="KSO_WM_DIAGRAM_GROUP_CODE" val="m1-1"/>
  <p:tag name="KSO_WM_UNIT_ID" val="custom20180342_15*m_i*1_6"/>
  <p:tag name="KSO_WM_UNIT_FILL_FORE_SCHEMECOLOR_INDEX" val="5"/>
  <p:tag name="KSO_WM_UNIT_FILL_TYPE" val="1"/>
  <p:tag name="KSO_WM_UNIT_TEXT_FILL_FORE_SCHEMECOLOR_INDEX" val="14"/>
  <p:tag name="KSO_WM_UNIT_TEXT_FILL_TYPE" val="1"/>
  <p:tag name="KSO_WM_UNIT_USESOURCEFORMAT_APPLY" val="1"/>
  <p:tag name="KSO_WM_SCREEN_THEME_FLAG" val="Dlrq25wU2PGuGg5bbmjbDHwtTP0SbvxE32zXouDwipazQNvdAgULeR9oia+/Ttz2wmhAX5X6kN3v4bcqmX6nv9J2w8JYOAmwMObx620vmxc="/>
</p:tagLst>
</file>

<file path=ppt/tags/tag58.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m_h_i"/>
  <p:tag name="KSO_WM_UNIT_INDEX" val="1_1_1"/>
  <p:tag name="KSO_WM_UNIT_LAYERLEVEL" val="1_1_1"/>
  <p:tag name="KSO_WM_DIAGRAM_GROUP_CODE" val="m1-1"/>
  <p:tag name="KSO_WM_UNIT_ID" val="custom20180342_15*m_h_i*1_1_1"/>
  <p:tag name="KSO_WM_UNIT_FILL_FORE_SCHEMECOLOR_INDEX" val="6"/>
  <p:tag name="KSO_WM_UNIT_FILL_TYPE" val="1"/>
  <p:tag name="KSO_WM_UNIT_LINE_FORE_SCHEMECOLOR_INDEX" val="14"/>
  <p:tag name="KSO_WM_UNIT_LINE_FILL_TYPE" val="2"/>
  <p:tag name="KSO_WM_UNIT_TEXT_FILL_FORE_SCHEMECOLOR_INDEX" val="14"/>
  <p:tag name="KSO_WM_UNIT_TEXT_FILL_TYPE" val="1"/>
  <p:tag name="KSO_WM_UNIT_USESOURCEFORMAT_APPLY" val="1"/>
  <p:tag name="KSO_WM_SCREEN_THEME_FLAG" val="Dlrq25wU2PGuGg5bbmjbDHwtTP0SbvxE32zXouDwipazQNvdAgULeR9oia+/Ttz2wmhAX5X6kN3v4bcqmX6nv9J2w8JYOAmwMObx620vmxc="/>
</p:tagLst>
</file>

<file path=ppt/tags/tag59.xml><?xml version="1.0" encoding="utf-8"?>
<p:tagLst xmlns:p="http://schemas.openxmlformats.org/presentationml/2006/main">
  <p:tag name="KSO_WM_TAG_VERSION" val="1.0"/>
  <p:tag name="KSO_WM_BEAUTIFY_FLAG" val="#wm#"/>
  <p:tag name="KSO_WM_TEMPLATE_CATEGORY" val="custom"/>
  <p:tag name="KSO_WM_TEMPLATE_INDEX" val="20180342"/>
  <p:tag name="KSO_WM_UNIT_VALUE" val="2"/>
  <p:tag name="KSO_WM_UNIT_HIGHLIGHT" val="1"/>
  <p:tag name="KSO_WM_UNIT_COMPATIBLE" val="0"/>
  <p:tag name="KSO_WM_UNIT_CLEAR" val="0"/>
  <p:tag name="KSO_WM_UNIT_TYPE" val="m_h_i"/>
  <p:tag name="KSO_WM_UNIT_INDEX" val="1_1_2"/>
  <p:tag name="KSO_WM_UNIT_LAYERLEVEL" val="1_1_1"/>
  <p:tag name="KSO_WM_DIAGRAM_GROUP_CODE" val="m1-1"/>
  <p:tag name="KSO_WM_UNIT_ID" val="custom20180342_15*m_h_i*1_1_2"/>
  <p:tag name="KSO_WM_UNIT_TEXT_FILL_FORE_SCHEMECOLOR_INDEX" val="14"/>
  <p:tag name="KSO_WM_UNIT_TEXT_FILL_TYPE" val="1"/>
  <p:tag name="KSO_WM_UNIT_USESOURCEFORMAT_APPLY" val="1"/>
  <p:tag name="KSO_WM_SCREEN_THEME_FLAG" val="Dlrq25wU2PGuGg5bbmjbDHwtTP0SbvxE32zXouDwipazQNvdAgULeR9oia+/Ttz2wmhAX5X6kN3v4bcqmX6nv9J2w8JYOAmwMObx620vmxc="/>
</p:tagLst>
</file>

<file path=ppt/tags/tag6.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d"/>
  <p:tag name="KSO_WM_UNIT_INDEX" val="1"/>
  <p:tag name="KSO_WM_UNIT_LAYERLEVEL" val="1"/>
  <p:tag name="KSO_WM_UNIT_VALUE" val="1500*1713"/>
  <p:tag name="KSO_WM_UNIT_HIGHLIGHT" val="0"/>
  <p:tag name="KSO_WM_UNIT_COMPATIBLE" val="0"/>
  <p:tag name="KSO_WM_UNIT_CLEAR" val="0"/>
  <p:tag name="KSO_WM_UNIT_ID" val="custom20180342_4*d*1"/>
  <p:tag name="KSO_WM_SCREEN_THEME_FLAG" val="Dlrq25wU2PGuGg5bbmjbDHwtTP0SbvxE32zXouDwipazQNvdAgULeR9oia+/Ttz2wmhAX5X6kN3v4bcqmX6nv9J2w8JYOAmwMObx620vmxc="/>
</p:tagLst>
</file>

<file path=ppt/tags/tag60.xml><?xml version="1.0" encoding="utf-8"?>
<p:tagLst xmlns:p="http://schemas.openxmlformats.org/presentationml/2006/main">
  <p:tag name="KSO_WM_TAG_VERSION" val="1.0"/>
  <p:tag name="KSO_WM_SLIDE_ITEM_CNT" val="1"/>
  <p:tag name="KSO_WM_SLIDE_LAYOUT" val="a_m"/>
  <p:tag name="KSO_WM_SLIDE_LAYOUT_CNT" val="1_1"/>
  <p:tag name="KSO_WM_SLIDE_TYPE" val="text"/>
  <p:tag name="KSO_WM_BEAUTIFY_FLAG" val="#wm#"/>
  <p:tag name="KSO_WM_SLIDE_POSITION" val="0*142"/>
  <p:tag name="KSO_WM_SLIDE_SIZE" val="748*243"/>
  <p:tag name="KSO_WM_COMBINE_RELATE_SLIDE_ID" val="diagram20170496_1"/>
  <p:tag name="KSO_WM_TEMPLATE_CATEGORY" val="custom"/>
  <p:tag name="KSO_WM_TEMPLATE_INDEX" val="20180342"/>
  <p:tag name="KSO_WM_SLIDE_ID" val="custom20180342_15"/>
  <p:tag name="KSO_WM_SLIDE_INDEX" val="15"/>
  <p:tag name="KSO_WM_DIAGRAM_GROUP_CODE" val="m1-1"/>
  <p:tag name="KSO_WM_TEMPLATE_SUBCATEGORY" val="combine"/>
  <p:tag name="KSO_WM_SCREEN_THEME_FLAG" val="Dlrq25wU2PGuGg5bbmjbDHwtTP0SbvxE32zXouDwipazQNvdAgULeR9oia+/Ttz2wmhAX5X6kN3v4bcqmX6nv9J2w8JYOAmwMObx620vmxc="/>
</p:tagLst>
</file>

<file path=ppt/tags/tag61.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a"/>
  <p:tag name="KSO_WM_UNIT_INDEX" val="1"/>
  <p:tag name="KSO_WM_UNIT_LAYERLEVEL" val="1"/>
  <p:tag name="KSO_WM_UNIT_VALUE" val="12"/>
  <p:tag name="KSO_WM_UNIT_ISCONTENTSTITLE" val="0"/>
  <p:tag name="KSO_WM_UNIT_HIGHLIGHT" val="0"/>
  <p:tag name="KSO_WM_UNIT_COMPATIBLE" val="0"/>
  <p:tag name="KSO_WM_UNIT_CLEAR" val="0"/>
  <p:tag name="KSO_WM_UNIT_ID" val="custom20180342_11*a*1"/>
  <p:tag name="KSO_WM_UNIT_PRESET_TEXT" val="请输入您的章节标题"/>
  <p:tag name="KSO_WM_SCREEN_THEME_FLAG" val="Dlrq25wU2PGuGg5bbmjbDHwtTP0SbvxE32zXouDwipazQNvdAgULeR9oia+/Ttz2wmhAX5X6kN3v4bcqmX6nv9J2w8JYOAmwMObx620vmxc="/>
</p:tagLst>
</file>

<file path=ppt/tags/tag62.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e"/>
  <p:tag name="KSO_WM_UNIT_INDEX" val="1"/>
  <p:tag name="KSO_WM_UNIT_LAYERLEVEL" val="1"/>
  <p:tag name="KSO_WM_UNIT_VALUE" val="1"/>
  <p:tag name="KSO_WM_UNIT_HIGHLIGHT" val="0"/>
  <p:tag name="KSO_WM_UNIT_COMPATIBLE" val="1"/>
  <p:tag name="KSO_WM_UNIT_CLEAR" val="0"/>
  <p:tag name="KSO_WM_UNIT_ID" val="custom20180342_11*e*1"/>
  <p:tag name="KSO_WM_UNIT_PRESET_TEXT" val="1"/>
  <p:tag name="KSO_WM_SCREEN_THEME_FLAG" val="Dlrq25wU2PGuGg5bbmjbDHwtTP0SbvxE32zXouDwipazQNvdAgULeR9oia+/Ttz2wmhAX5X6kN3v4bcqmX6nv9J2w8JYOAmwMObx620vmxc="/>
</p:tagLst>
</file>

<file path=ppt/tags/tag63.xml><?xml version="1.0" encoding="utf-8"?>
<p:tagLst xmlns:p="http://schemas.openxmlformats.org/presentationml/2006/main">
  <p:tag name="KSO_WM_TAG_VERSION" val="1.0"/>
  <p:tag name="KSO_WM_SLIDE_ITEM_CNT" val="2"/>
  <p:tag name="KSO_WM_SLIDE_LAYOUT" val="a_b_e"/>
  <p:tag name="KSO_WM_SLIDE_LAYOUT_CNT" val="1_1_1"/>
  <p:tag name="KSO_WM_SLIDE_TYPE" val="sectionTitle"/>
  <p:tag name="KSO_WM_BEAUTIFY_FLAG" val="#wm#"/>
  <p:tag name="KSO_WM_COMBINE_RELATE_SLIDE_ID" val="background20177663_6"/>
  <p:tag name="KSO_WM_TEMPLATE_CATEGORY" val="custom"/>
  <p:tag name="KSO_WM_TEMPLATE_INDEX" val="20180342"/>
  <p:tag name="KSO_WM_SLIDE_ID" val="custom20180342_11"/>
  <p:tag name="KSO_WM_SLIDE_INDEX" val="11"/>
  <p:tag name="KSO_WM_TEMPLATE_SUBCATEGORY" val="combine"/>
  <p:tag name="KSO_WM_SCREEN_THEME_FLAG" val="Dlrq25wU2PGuGg5bbmjbDHwtTP0SbvxE32zXouDwipazQNvdAgULeR9oia+/Ttz2wmhAX5X6kN3v4bcqmX6nv9J2w8JYOAmwMObx620vmxc="/>
</p:tagLst>
</file>

<file path=ppt/tags/tag64.xml><?xml version="1.0" encoding="utf-8"?>
<p:tagLst xmlns:p="http://schemas.openxmlformats.org/presentationml/2006/main">
  <p:tag name="KSO_WM_TAG_VERSION" val="1.0"/>
  <p:tag name="KSO_WM_BEAUTIFY_FLAG" val="#wm#"/>
  <p:tag name="KSO_WM_UNIT_TYPE" val="i"/>
  <p:tag name="KSO_WM_UNIT_ID" val="custom20180342_27*i*0"/>
  <p:tag name="KSO_WM_TEMPLATE_CATEGORY" val="custom"/>
  <p:tag name="KSO_WM_TEMPLATE_INDEX" val="20180342"/>
  <p:tag name="KSO_WM_UNIT_INDEX" val="0"/>
  <p:tag name="KSO_WM_SCREEN_THEME_FLAG" val="Dlrq25wU2PGuGg5bbmjbDHwtTP0SbvxE32zXouDwipazQNvdAgULeR9oia+/Ttz2wmhAX5X6kN3v4bcqmX6nv9J2w8JYOAmwMObx620vmxc="/>
</p:tagLst>
</file>

<file path=ppt/tags/tag65.xml><?xml version="1.0" encoding="utf-8"?>
<p:tagLst xmlns:p="http://schemas.openxmlformats.org/presentationml/2006/main">
  <p:tag name="KSO_WM_TAG_VERSION" val="1.0"/>
  <p:tag name="KSO_WM_BEAUTIFY_FLAG" val="#wm#"/>
  <p:tag name="KSO_WM_TEMPLATE_CATEGORY" val="custom"/>
  <p:tag name="KSO_WM_TEMPLATE_INDEX" val="20180342"/>
  <p:tag name="KSO_WM_UNIT_PRESET_TEXT_LEN" val="9"/>
  <p:tag name="KSO_WM_UNIT_PRESET_TEXT_INDEX" val="0"/>
  <p:tag name="KSO_WM_UNIT_CLEAR" val="0"/>
  <p:tag name="KSO_WM_UNIT_COMPATIBLE" val="0"/>
  <p:tag name="KSO_WM_UNIT_HIGHLIGHT" val="0"/>
  <p:tag name="KSO_WM_UNIT_ISCONTENTSTITLE" val="0"/>
  <p:tag name="KSO_WM_UNIT_VALUE" val="38"/>
  <p:tag name="KSO_WM_UNIT_LAYERLEVEL" val="1"/>
  <p:tag name="KSO_WM_UNIT_INDEX" val="1"/>
  <p:tag name="KSO_WM_UNIT_TYPE" val="a"/>
  <p:tag name="KSO_WM_UNIT_ID" val="custom20180342_27*a*1"/>
  <p:tag name="KSO_WM_SCREEN_THEME_FLAG" val="Dlrq25wU2PGuGg5bbmjbDHwtTP0SbvxE32zXouDwipazQNvdAgULeR9oia+/Ttz2wmhAX5X6kN3v4bcqmX6nv9J2w8JYOAmwMObx620vmxc="/>
</p:tagLst>
</file>

<file path=ppt/tags/tag66.xml><?xml version="1.0" encoding="utf-8"?>
<p:tagLst xmlns:p="http://schemas.openxmlformats.org/presentationml/2006/main">
  <p:tag name="KSO_WM_SLIDE_LAYOUT_CNT" val="1_1"/>
  <p:tag name="KSO_WM_SLIDE_LAYOUT" val="a_f"/>
  <p:tag name="KSO_WM_SLIDE_SIZE" val="891*84"/>
  <p:tag name="KSO_WM_SLIDE_POSITION" val="38*269"/>
  <p:tag name="KSO_WM_BEAUTIFY_FLAG" val="#wm#"/>
  <p:tag name="KSO_WM_SLIDE_TYPE" val="text"/>
  <p:tag name="KSO_WM_SLIDE_ITEM_CNT" val="1"/>
  <p:tag name="KSO_WM_TAG_VERSION" val="1.0"/>
  <p:tag name="KSO_WM_COMBINE_RELATE_SLIDE_ID" val="background20177663_8"/>
  <p:tag name="KSO_WM_TEMPLATE_CATEGORY" val="custom"/>
  <p:tag name="KSO_WM_TEMPLATE_INDEX" val="20180342"/>
  <p:tag name="KSO_WM_SLIDE_ID" val="custom20180342_27"/>
  <p:tag name="KSO_WM_SLIDE_INDEX" val="27"/>
  <p:tag name="KSO_WM_TEMPLATE_SUBCATEGORY" val="combine"/>
  <p:tag name="KSO_WM_SCREEN_THEME_FLAG" val="Dlrq25wU2PGuGg5bbmjbDHwtTP0SbvxE32zXouDwipazQNvdAgULeR9oia+/Ttz2wmhAX5X6kN3v4bcqmX6nv9J2w8JYOAmwMObx620vmxc="/>
</p:tagLst>
</file>

<file path=ppt/tags/tag67.xml><?xml version="1.0" encoding="utf-8"?>
<p:tagLst xmlns:p="http://schemas.openxmlformats.org/presentationml/2006/main">
  <p:tag name="KSO_WM_TAG_VERSION" val="1.0"/>
  <p:tag name="KSO_WM_BEAUTIFY_FLAG" val="#wm#"/>
  <p:tag name="KSO_WM_TEMPLATE_CATEGORY" val="custom"/>
  <p:tag name="KSO_WM_TEMPLATE_INDEX" val="20180342"/>
  <p:tag name="KSO_WM_UNIT_PRESET_TEXT_LEN" val="9"/>
  <p:tag name="KSO_WM_UNIT_PRESET_TEXT_INDEX" val="0"/>
  <p:tag name="KSO_WM_UNIT_CLEAR" val="0"/>
  <p:tag name="KSO_WM_UNIT_COMPATIBLE" val="0"/>
  <p:tag name="KSO_WM_UNIT_HIGHLIGHT" val="0"/>
  <p:tag name="KSO_WM_UNIT_ISCONTENTSTITLE" val="0"/>
  <p:tag name="KSO_WM_UNIT_VALUE" val="20"/>
  <p:tag name="KSO_WM_UNIT_LAYERLEVEL" val="1"/>
  <p:tag name="KSO_WM_UNIT_INDEX" val="1"/>
  <p:tag name="KSO_WM_UNIT_TYPE" val="a"/>
  <p:tag name="KSO_WM_UNIT_ID" val="custom20180342_2*a*1"/>
  <p:tag name="KSO_WM_SCREEN_THEME_FLAG" val="Dlrq25wU2PGuGg5bbmjbDHwtTP0SbvxE32zXouDwipazQNvdAgULeR9oia+/Ttz2wmhAX5X6kN3v4bcqmX6nv9J2w8JYOAmwMObx620vmxc="/>
</p:tagLst>
</file>

<file path=ppt/tags/tag68.xml><?xml version="1.0" encoding="utf-8"?>
<p:tagLst xmlns:p="http://schemas.openxmlformats.org/presentationml/2006/main">
  <p:tag name="KSO_WM_TAG_VERSION" val="1.0"/>
  <p:tag name="KSO_WM_BEAUTIFY_FLAG" val="#wm#"/>
  <p:tag name="KSO_WM_TEMPLATE_CATEGORY" val="custom"/>
  <p:tag name="KSO_WM_TEMPLATE_INDEX" val="20180342"/>
  <p:tag name="KSO_WM_UNIT_PRESET_TEXT_LEN" val="240"/>
  <p:tag name="KSO_WM_UNIT_PRESET_TEXT_INDEX" val="2"/>
  <p:tag name="KSO_WM_UNIT_CLEAR" val="0"/>
  <p:tag name="KSO_WM_UNIT_COMPATIBLE" val="0"/>
  <p:tag name="KSO_WM_UNIT_HIGHLIGHT" val="0"/>
  <p:tag name="KSO_WM_UNIT_VALUE" val="440"/>
  <p:tag name="KSO_WM_UNIT_LAYERLEVEL" val="1"/>
  <p:tag name="KSO_WM_UNIT_INDEX" val="1"/>
  <p:tag name="KSO_WM_UNIT_TYPE" val="f"/>
  <p:tag name="KSO_WM_UNIT_ID" val="custom20180342_2*f*1"/>
  <p:tag name="KSO_WM_SCREEN_THEME_FLAG" val="Dlrq25wU2PGuGg5bbmjbDHwtTP0SbvxE32zXouDwipazQNvdAgULeR9oia+/Ttz2wmhAX5X6kN3v4bcqmX6nv9J2w8JYOAmwMObx620vmxc="/>
</p:tagLst>
</file>

<file path=ppt/tags/tag69.xml><?xml version="1.0" encoding="utf-8"?>
<p:tagLst xmlns:p="http://schemas.openxmlformats.org/presentationml/2006/main">
  <p:tag name="KSO_WM_SLIDE_SIZE" val="828*342"/>
  <p:tag name="KSO_WM_SLIDE_POSITION" val="65*143"/>
  <p:tag name="KSO_WM_SLIDE_LAYOUT_CNT" val="1_1"/>
  <p:tag name="KSO_WM_SLIDE_LAYOUT" val="a_f"/>
  <p:tag name="KSO_WM_BEAUTIFY_FLAG" val="#wm#"/>
  <p:tag name="KSO_WM_SLIDE_TYPE" val="text"/>
  <p:tag name="KSO_WM_SLIDE_ITEM_CNT" val="1"/>
  <p:tag name="KSO_WM_TAG_VERSION" val="1.0"/>
  <p:tag name="KSO_WM_COMBINE_RELATE_SLIDE_ID" val="background20177663_2"/>
  <p:tag name="KSO_WM_TEMPLATE_CATEGORY" val="custom"/>
  <p:tag name="KSO_WM_TEMPLATE_INDEX" val="20180342"/>
  <p:tag name="KSO_WM_SLIDE_ID" val="custom20180342_2"/>
  <p:tag name="KSO_WM_SLIDE_INDEX" val="2"/>
  <p:tag name="KSO_WM_TEMPLATE_SUBCATEGORY" val="combine"/>
  <p:tag name="KSO_WM_SCREEN_THEME_FLAG" val="Dlrq25wU2PGuGg5bbmjbDHwtTP0SbvxE32zXouDwipazQNvdAgULeR9oia+/Ttz2wmhAX5X6kN3v4bcqmX6nv9J2w8JYOAmwMObx620vmxc="/>
</p:tagLst>
</file>

<file path=ppt/tags/tag7.xml><?xml version="1.0" encoding="utf-8"?>
<p:tagLst xmlns:p="http://schemas.openxmlformats.org/presentationml/2006/main">
  <p:tag name="KSO_WM_SLIDE_SIZE" val="827*426"/>
  <p:tag name="KSO_WM_SLIDE_POSITION" val="66*54"/>
  <p:tag name="KSO_WM_SLIDE_LAYOUT_CNT" val="1_1_1"/>
  <p:tag name="KSO_WM_SLIDE_LAYOUT" val="a_f_d"/>
  <p:tag name="KSO_WM_BEAUTIFY_FLAG" val="#wm#"/>
  <p:tag name="KSO_WM_SLIDE_TYPE" val="text"/>
  <p:tag name="KSO_WM_SLIDE_ITEM_CNT" val="2"/>
  <p:tag name="KSO_WM_TAG_VERSION" val="1.0"/>
  <p:tag name="KSO_WM_COMBINE_RELATE_SLIDE_ID" val="background20177663_4"/>
  <p:tag name="KSO_WM_TEMPLATE_CATEGORY" val="custom"/>
  <p:tag name="KSO_WM_TEMPLATE_INDEX" val="20180342"/>
  <p:tag name="KSO_WM_SLIDE_ID" val="custom20180342_4"/>
  <p:tag name="KSO_WM_SLIDE_INDEX" val="4"/>
  <p:tag name="KSO_WM_TEMPLATE_SUBCATEGORY" val="combine"/>
  <p:tag name="KSO_WM_SCREEN_THEME_FLAG" val="Dlrq25wU2PGuGg5bbmjbDHwtTP0SbvxE32zXouDwipazQNvdAgULeR9oia+/Ttz2wmhAX5X6kN3v4bcqmX6nv9J2w8JYOAmwMObx620vmxc="/>
</p:tagLst>
</file>

<file path=ppt/tags/tag70.xml><?xml version="1.0" encoding="utf-8"?>
<p:tagLst xmlns:p="http://schemas.openxmlformats.org/presentationml/2006/main">
  <p:tag name="KSO_WM_TAG_VERSION" val="1.0"/>
  <p:tag name="KSO_WM_BEAUTIFY_FLAG" val="#wm#"/>
  <p:tag name="KSO_WM_UNIT_TYPE" val="i"/>
  <p:tag name="KSO_WM_UNIT_ID" val="custom20180342_27*i*0"/>
  <p:tag name="KSO_WM_TEMPLATE_CATEGORY" val="custom"/>
  <p:tag name="KSO_WM_TEMPLATE_INDEX" val="20180342"/>
  <p:tag name="KSO_WM_UNIT_INDEX" val="0"/>
  <p:tag name="KSO_WM_SCREEN_THEME_FLAG" val="Dlrq25wU2PGuGg5bbmjbDHwtTP0SbvxE32zXouDwipazQNvdAgULeR9oia+/Ttz2wmhAX5X6kN3v4bcqmX6nv9J2w8JYOAmwMObx620vmxc="/>
</p:tagLst>
</file>

<file path=ppt/tags/tag71.xml><?xml version="1.0" encoding="utf-8"?>
<p:tagLst xmlns:p="http://schemas.openxmlformats.org/presentationml/2006/main">
  <p:tag name="KSO_WM_TAG_VERSION" val="1.0"/>
  <p:tag name="KSO_WM_BEAUTIFY_FLAG" val="#wm#"/>
  <p:tag name="KSO_WM_TEMPLATE_CATEGORY" val="custom"/>
  <p:tag name="KSO_WM_TEMPLATE_INDEX" val="20180342"/>
  <p:tag name="KSO_WM_UNIT_PRESET_TEXT_LEN" val="9"/>
  <p:tag name="KSO_WM_UNIT_PRESET_TEXT_INDEX" val="0"/>
  <p:tag name="KSO_WM_UNIT_CLEAR" val="0"/>
  <p:tag name="KSO_WM_UNIT_COMPATIBLE" val="0"/>
  <p:tag name="KSO_WM_UNIT_HIGHLIGHT" val="0"/>
  <p:tag name="KSO_WM_UNIT_ISCONTENTSTITLE" val="0"/>
  <p:tag name="KSO_WM_UNIT_VALUE" val="38"/>
  <p:tag name="KSO_WM_UNIT_LAYERLEVEL" val="1"/>
  <p:tag name="KSO_WM_UNIT_INDEX" val="1"/>
  <p:tag name="KSO_WM_UNIT_TYPE" val="a"/>
  <p:tag name="KSO_WM_UNIT_ID" val="custom20180342_27*a*1"/>
  <p:tag name="KSO_WM_SCREEN_THEME_FLAG" val="Dlrq25wU2PGuGg5bbmjbDHwtTP0SbvxE32zXouDwipazQNvdAgULeR9oia+/Ttz2wmhAX5X6kN3v4bcqmX6nv9J2w8JYOAmwMObx620vmxc="/>
</p:tagLst>
</file>

<file path=ppt/tags/tag72.xml><?xml version="1.0" encoding="utf-8"?>
<p:tagLst xmlns:p="http://schemas.openxmlformats.org/presentationml/2006/main">
  <p:tag name="KSO_WM_SLIDE_LAYOUT_CNT" val="1_1"/>
  <p:tag name="KSO_WM_SLIDE_LAYOUT" val="a_f"/>
  <p:tag name="KSO_WM_SLIDE_SIZE" val="891*84"/>
  <p:tag name="KSO_WM_SLIDE_POSITION" val="38*269"/>
  <p:tag name="KSO_WM_BEAUTIFY_FLAG" val="#wm#"/>
  <p:tag name="KSO_WM_SLIDE_TYPE" val="text"/>
  <p:tag name="KSO_WM_SLIDE_ITEM_CNT" val="1"/>
  <p:tag name="KSO_WM_TAG_VERSION" val="1.0"/>
  <p:tag name="KSO_WM_COMBINE_RELATE_SLIDE_ID" val="background20177663_8"/>
  <p:tag name="KSO_WM_TEMPLATE_CATEGORY" val="custom"/>
  <p:tag name="KSO_WM_TEMPLATE_INDEX" val="20180342"/>
  <p:tag name="KSO_WM_SLIDE_ID" val="custom20180342_27"/>
  <p:tag name="KSO_WM_SLIDE_INDEX" val="27"/>
  <p:tag name="KSO_WM_TEMPLATE_SUBCATEGORY" val="combine"/>
  <p:tag name="KSO_WM_SCREEN_THEME_FLAG" val="Dlrq25wU2PGuGg5bbmjbDHwtTP0SbvxE32zXouDwipazQNvdAgULeR9oia+/Ttz2wmhAX5X6kN3v4bcqmX6nv9J2w8JYOAmwMObx620vmxc="/>
</p:tagLst>
</file>

<file path=ppt/tags/tag73.xml><?xml version="1.0" encoding="utf-8"?>
<p:tagLst xmlns:p="http://schemas.openxmlformats.org/presentationml/2006/main">
  <p:tag name="KSO_WM_TAG_VERSION" val="1.0"/>
  <p:tag name="KSO_WM_BEAUTIFY_FLAG" val="#wm#"/>
  <p:tag name="KSO_WM_TEMPLATE_CATEGORY" val="custom"/>
  <p:tag name="KSO_WM_TEMPLATE_INDEX" val="20180342"/>
  <p:tag name="KSO_WM_UNIT_PRESET_TEXT_LEN" val="9"/>
  <p:tag name="KSO_WM_UNIT_PRESET_TEXT_INDEX" val="0"/>
  <p:tag name="KSO_WM_UNIT_CLEAR" val="0"/>
  <p:tag name="KSO_WM_UNIT_COMPATIBLE" val="0"/>
  <p:tag name="KSO_WM_UNIT_HIGHLIGHT" val="0"/>
  <p:tag name="KSO_WM_UNIT_ISCONTENTSTITLE" val="0"/>
  <p:tag name="KSO_WM_UNIT_VALUE" val="20"/>
  <p:tag name="KSO_WM_UNIT_LAYERLEVEL" val="1"/>
  <p:tag name="KSO_WM_UNIT_INDEX" val="1"/>
  <p:tag name="KSO_WM_UNIT_TYPE" val="a"/>
  <p:tag name="KSO_WM_UNIT_ID" val="custom20180342_2*a*1"/>
  <p:tag name="KSO_WM_SCREEN_THEME_FLAG" val="Dlrq25wU2PGuGg5bbmjbDHwtTP0SbvxE32zXouDwipazQNvdAgULeR9oia+/Ttz2wmhAX5X6kN3v4bcqmX6nv9J2w8JYOAmwMObx620vmxc="/>
</p:tagLst>
</file>

<file path=ppt/tags/tag74.xml><?xml version="1.0" encoding="utf-8"?>
<p:tagLst xmlns:p="http://schemas.openxmlformats.org/presentationml/2006/main">
  <p:tag name="KSO_WM_SLIDE_SIZE" val="828*342"/>
  <p:tag name="KSO_WM_SLIDE_POSITION" val="65*143"/>
  <p:tag name="KSO_WM_SLIDE_LAYOUT_CNT" val="1_1"/>
  <p:tag name="KSO_WM_SLIDE_LAYOUT" val="a_f"/>
  <p:tag name="KSO_WM_BEAUTIFY_FLAG" val="#wm#"/>
  <p:tag name="KSO_WM_SLIDE_TYPE" val="text"/>
  <p:tag name="KSO_WM_SLIDE_ITEM_CNT" val="1"/>
  <p:tag name="KSO_WM_TAG_VERSION" val="1.0"/>
  <p:tag name="KSO_WM_COMBINE_RELATE_SLIDE_ID" val="background20177663_2"/>
  <p:tag name="KSO_WM_TEMPLATE_CATEGORY" val="custom"/>
  <p:tag name="KSO_WM_TEMPLATE_INDEX" val="20180342"/>
  <p:tag name="KSO_WM_SLIDE_ID" val="custom20180342_2"/>
  <p:tag name="KSO_WM_SLIDE_INDEX" val="2"/>
  <p:tag name="KSO_WM_TEMPLATE_SUBCATEGORY" val="combine"/>
  <p:tag name="KSO_WM_SCREEN_THEME_FLAG" val="Dlrq25wU2PGuGg5bbmjbDHwtTP0SbvxE32zXouDwipazQNvdAgULeR9oia+/Ttz2wmhAX5X6kN3v4bcqmX6nv9J2w8JYOAmwMObx620vmxc="/>
</p:tagLst>
</file>

<file path=ppt/tags/tag75.xml><?xml version="1.0" encoding="utf-8"?>
<p:tagLst xmlns:p="http://schemas.openxmlformats.org/presentationml/2006/main">
  <p:tag name="KSO_WM_TAG_VERSION" val="1.0"/>
  <p:tag name="KSO_WM_BEAUTIFY_FLAG" val="#wm#"/>
  <p:tag name="KSO_WM_TEMPLATE_CATEGORY" val="custom"/>
  <p:tag name="KSO_WM_TEMPLATE_INDEX" val="20180342"/>
  <p:tag name="KSO_WM_UNIT_PRESET_TEXT_LEN" val="9"/>
  <p:tag name="KSO_WM_UNIT_PRESET_TEXT_INDEX" val="0"/>
  <p:tag name="KSO_WM_UNIT_CLEAR" val="0"/>
  <p:tag name="KSO_WM_UNIT_COMPATIBLE" val="0"/>
  <p:tag name="KSO_WM_UNIT_HIGHLIGHT" val="0"/>
  <p:tag name="KSO_WM_UNIT_ISCONTENTSTITLE" val="0"/>
  <p:tag name="KSO_WM_UNIT_VALUE" val="20"/>
  <p:tag name="KSO_WM_UNIT_LAYERLEVEL" val="1"/>
  <p:tag name="KSO_WM_UNIT_INDEX" val="1"/>
  <p:tag name="KSO_WM_UNIT_TYPE" val="a"/>
  <p:tag name="KSO_WM_UNIT_ID" val="custom20180342_2*a*1"/>
  <p:tag name="KSO_WM_SCREEN_THEME_FLAG" val="Dlrq25wU2PGuGg5bbmjbDHwtTP0SbvxE32zXouDwipazQNvdAgULeR9oia+/Ttz2wmhAX5X6kN3v4bcqmX6nv9J2w8JYOAmwMObx620vmxc="/>
</p:tagLst>
</file>

<file path=ppt/tags/tag76.xml><?xml version="1.0" encoding="utf-8"?>
<p:tagLst xmlns:p="http://schemas.openxmlformats.org/presentationml/2006/main">
  <p:tag name="KSO_WM_SLIDE_SIZE" val="828*342"/>
  <p:tag name="KSO_WM_SLIDE_POSITION" val="65*143"/>
  <p:tag name="KSO_WM_SLIDE_LAYOUT_CNT" val="1_1"/>
  <p:tag name="KSO_WM_SLIDE_LAYOUT" val="a_f"/>
  <p:tag name="KSO_WM_BEAUTIFY_FLAG" val="#wm#"/>
  <p:tag name="KSO_WM_SLIDE_TYPE" val="text"/>
  <p:tag name="KSO_WM_SLIDE_ITEM_CNT" val="1"/>
  <p:tag name="KSO_WM_TAG_VERSION" val="1.0"/>
  <p:tag name="KSO_WM_COMBINE_RELATE_SLIDE_ID" val="background20177663_2"/>
  <p:tag name="KSO_WM_TEMPLATE_CATEGORY" val="custom"/>
  <p:tag name="KSO_WM_TEMPLATE_INDEX" val="20180342"/>
  <p:tag name="KSO_WM_SLIDE_ID" val="custom20180342_2"/>
  <p:tag name="KSO_WM_SLIDE_INDEX" val="2"/>
  <p:tag name="KSO_WM_TEMPLATE_SUBCATEGORY" val="combine"/>
  <p:tag name="KSO_WM_SCREEN_THEME_FLAG" val="Dlrq25wU2PGuGg5bbmjbDHwtTP0SbvxE32zXouDwipazQNvdAgULeR9oia+/Ttz2wmhAX5X6kN3v4bcqmX6nv9J2w8JYOAmwMObx620vmxc="/>
</p:tagLst>
</file>

<file path=ppt/tags/tag77.xml><?xml version="1.0" encoding="utf-8"?>
<p:tagLst xmlns:p="http://schemas.openxmlformats.org/presentationml/2006/main">
  <p:tag name="KSO_WM_BEAUTIFY_FLAG" val="#wm#"/>
  <p:tag name="KSO_WM_TEMPLATE_CATEGORY" val="custom"/>
  <p:tag name="KSO_WM_TEMPLATE_INDEX" val="20180342"/>
  <p:tag name="KSO_WM_SCREEN_THEME_FLAG" val="Dlrq25wU2PGuGg5bbmjbDHwtTP0SbvxE32zXouDwipazQNvdAgULeR9oia+/Ttz2wmhAX5X6kN3v4bcqmX6nv9J2w8JYOAmwMObx620vmxc="/>
</p:tagLst>
</file>

<file path=ppt/tags/tag78.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a"/>
  <p:tag name="KSO_WM_UNIT_INDEX" val="1"/>
  <p:tag name="KSO_WM_UNIT_LAYERLEVEL" val="1"/>
  <p:tag name="KSO_WM_UNIT_VALUE" val="12"/>
  <p:tag name="KSO_WM_UNIT_ISCONTENTSTITLE" val="0"/>
  <p:tag name="KSO_WM_UNIT_HIGHLIGHT" val="0"/>
  <p:tag name="KSO_WM_UNIT_COMPATIBLE" val="0"/>
  <p:tag name="KSO_WM_UNIT_CLEAR" val="0"/>
  <p:tag name="KSO_WM_UNIT_ID" val="custom20180342_11*a*1"/>
  <p:tag name="KSO_WM_UNIT_PRESET_TEXT" val="请输入您的章节标题"/>
  <p:tag name="KSO_WM_SCREEN_THEME_FLAG" val="Dlrq25wU2PGuGg5bbmjbDHwtTP0SbvxE32zXouDwipazQNvdAgULeR9oia+/Ttz2wmhAX5X6kN3v4bcqmX6nv9J2w8JYOAmwMObx620vmxc="/>
</p:tagLst>
</file>

<file path=ppt/tags/tag79.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e"/>
  <p:tag name="KSO_WM_UNIT_INDEX" val="1"/>
  <p:tag name="KSO_WM_UNIT_LAYERLEVEL" val="1"/>
  <p:tag name="KSO_WM_UNIT_VALUE" val="1"/>
  <p:tag name="KSO_WM_UNIT_HIGHLIGHT" val="0"/>
  <p:tag name="KSO_WM_UNIT_COMPATIBLE" val="1"/>
  <p:tag name="KSO_WM_UNIT_CLEAR" val="0"/>
  <p:tag name="KSO_WM_UNIT_ID" val="custom20180342_11*e*1"/>
  <p:tag name="KSO_WM_UNIT_PRESET_TEXT" val="1"/>
  <p:tag name="KSO_WM_SCREEN_THEME_FLAG" val="Dlrq25wU2PGuGg5bbmjbDHwtTP0SbvxE32zXouDwipazQNvdAgULeR9oia+/Ttz2wmhAX5X6kN3v4bcqmX6nv9J2w8JYOAmwMObx620vmxc="/>
</p:tagLst>
</file>

<file path=ppt/tags/tag8.xml><?xml version="1.0" encoding="utf-8"?>
<p:tagLst xmlns:p="http://schemas.openxmlformats.org/presentationml/2006/main">
  <p:tag name="KSO_WM_TAG_VERSION" val="1.0"/>
  <p:tag name="KSO_WM_BEAUTIFY_FLAG" val="#wm#"/>
  <p:tag name="KSO_WM_TEMPLATE_CATEGORY" val="custom"/>
  <p:tag name="KSO_WM_TEMPLATE_INDEX" val="20180342"/>
  <p:tag name="MH" val="20160817201806"/>
  <p:tag name="MH_LIBRARY" val="CONTENTS"/>
  <p:tag name="MH_TYPE" val="OTHERS"/>
  <p:tag name="ID" val="626781"/>
  <p:tag name="KSO_WM_UNIT_TYPE" val="a"/>
  <p:tag name="KSO_WM_UNIT_INDEX" val="1"/>
  <p:tag name="KSO_WM_UNIT_LAYERLEVEL" val="1"/>
  <p:tag name="KSO_WM_UNIT_ISCONTENTSTITLE" val="1"/>
  <p:tag name="KSO_WM_UNIT_VALUE" val="3"/>
  <p:tag name="KSO_WM_UNIT_HIGHLIGHT" val="0"/>
  <p:tag name="KSO_WM_UNIT_COMPATIBLE" val="0"/>
  <p:tag name="KSO_WM_UNIT_CLEAR" val="0"/>
  <p:tag name="KSO_WM_DIAGRAM_GROUP_CODE" val="l1_1"/>
  <p:tag name="KSO_WM_UNIT_ID" val="custom20180342_8*a*1"/>
  <p:tag name="KSO_WM_UNIT_PRESET_TEXT" val="目录"/>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80.xml><?xml version="1.0" encoding="utf-8"?>
<p:tagLst xmlns:p="http://schemas.openxmlformats.org/presentationml/2006/main">
  <p:tag name="KSO_WM_TAG_VERSION" val="1.0"/>
  <p:tag name="KSO_WM_SLIDE_ITEM_CNT" val="2"/>
  <p:tag name="KSO_WM_SLIDE_LAYOUT" val="a_b_e"/>
  <p:tag name="KSO_WM_SLIDE_LAYOUT_CNT" val="1_1_1"/>
  <p:tag name="KSO_WM_SLIDE_TYPE" val="sectionTitle"/>
  <p:tag name="KSO_WM_BEAUTIFY_FLAG" val="#wm#"/>
  <p:tag name="KSO_WM_COMBINE_RELATE_SLIDE_ID" val="background20177663_6"/>
  <p:tag name="KSO_WM_TEMPLATE_CATEGORY" val="custom"/>
  <p:tag name="KSO_WM_TEMPLATE_INDEX" val="20180342"/>
  <p:tag name="KSO_WM_SLIDE_ID" val="custom20180342_11"/>
  <p:tag name="KSO_WM_SLIDE_INDEX" val="11"/>
  <p:tag name="KSO_WM_TEMPLATE_SUBCATEGORY" val="combine"/>
  <p:tag name="KSO_WM_SCREEN_THEME_FLAG" val="Dlrq25wU2PGuGg5bbmjbDHwtTP0SbvxE32zXouDwipazQNvdAgULeR9oia+/Ttz2wmhAX5X6kN3v4bcqmX6nv9J2w8JYOAmwMObx620vmxc="/>
</p:tagLst>
</file>

<file path=ppt/tags/tag81.xml><?xml version="1.0" encoding="utf-8"?>
<p:tagLst xmlns:p="http://schemas.openxmlformats.org/presentationml/2006/main">
  <p:tag name="KSO_WM_DIAGRAM_GROUP_CODE" val="l1_1"/>
  <p:tag name="KSO_WM_TAG_VERSION" val="1.0"/>
  <p:tag name="KSO_WM_BEAUTIFY_FLAG" val="#wm#"/>
  <p:tag name="KSO_WM_UNIT_TYPE" val="i"/>
  <p:tag name="KSO_WM_UNIT_ID" val="custom20180342_8*i*1"/>
  <p:tag name="KSO_WM_TEMPLATE_CATEGORY" val="custom"/>
  <p:tag name="KSO_WM_TEMPLATE_INDEX" val="20180342"/>
  <p:tag name="KSO_WM_UNIT_INDEX" val="1"/>
  <p:tag name="KSO_WM_UNIT_USESOURCEFORMAT_APPLY" val="1"/>
  <p:tag name="KSO_WM_SCREEN_THEME_FLAG" val="Dlrq25wU2PGuGg5bbmjbDHwtTP0SbvxE32zXouDwipazQNvdAgULeR9oia+/Ttz2wmhAX5X6kN3v4bcqmX6nv9J2w8JYOAmwMObx620vmxc="/>
</p:tagLst>
</file>

<file path=ppt/tags/tag82.xml><?xml version="1.0" encoding="utf-8"?>
<p:tagLst xmlns:p="http://schemas.openxmlformats.org/presentationml/2006/main">
  <p:tag name="KSO_WM_TAG_VERSION" val="1.0"/>
  <p:tag name="KSO_WM_BEAUTIFY_FLAG" val="#wm#"/>
  <p:tag name="KSO_WM_UNIT_TYPE" val="i"/>
  <p:tag name="KSO_WM_UNIT_ID" val="custom20160921_6*i*0"/>
  <p:tag name="KSO_WM_TEMPLATE_CATEGORY" val="custom"/>
  <p:tag name="KSO_WM_TEMPLATE_INDEX" val="20160921"/>
  <p:tag name="KSO_WM_UNIT_INDEX" val="0"/>
  <p:tag name="KSO_WM_SCREEN_THEME_FLAG" val="Dlrq25wU2PGuGg5bbmjbDHwtTP0SbvxE32zXouDwipazQNvdAgULeR9oia+/Ttz2wmhAX5X6kN3v4bcqmX6nv9J2w8JYOAmwMObx620vmxc="/>
</p:tagLst>
</file>

<file path=ppt/tags/tag83.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1_1"/>
  <p:tag name="KSO_WM_UNIT_LAYERLEVEL" val="1_1_1"/>
  <p:tag name="KSO_WM_DIAGRAM_GROUP_CODE" val="l1-1"/>
  <p:tag name="KSO_WM_UNIT_ID" val="custom20180342_8*l_h_i*1_1_1"/>
  <p:tag name="KSO_WM_UNIT_FILL_FORE_SCHEMECOLOR_INDEX" val="16"/>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84.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1_2"/>
  <p:tag name="KSO_WM_UNIT_LAYERLEVEL" val="1_1_1"/>
  <p:tag name="KSO_WM_DIAGRAM_GROUP_CODE" val="l1-1"/>
  <p:tag name="KSO_WM_UNIT_ID" val="custom20180342_8*l_h_i*1_1_2"/>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85.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f"/>
  <p:tag name="KSO_WM_UNIT_INDEX" val="1_1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custom20180342_8*l_h_f*1_1_1"/>
  <p:tag name="KSO_WM_UNIT_FILL_FORE_SCHEMECOLOR_INDEX" val="5"/>
  <p:tag name="KSO_WM_UNIT_FILL_TYPE" val="1"/>
  <p:tag name="KSO_WM_UNIT_SHADOW_SCHEMECOLOR_INDEX" val="16"/>
  <p:tag name="KSO_WM_UNIT_TEXT_FILL_FORE_SCHEMECOLOR_INDEX" val="14"/>
  <p:tag name="KSO_WM_UNIT_TEXT_FILL_TYPE" val="1"/>
  <p:tag name="KSO_WM_UNIT_USESOURCEFORMAT_APPLY" val="1"/>
  <p:tag name="KSO_WM_SCREEN_THEME_FLAG" val="Dlrq25wU2PGuGg5bbmjbDHwtTP0SbvxE32zXouDwipazQNvdAgULeR9oia+/Ttz2wmhAX5X6kN3v4bcqmX6nv9J2w8JYOAmwMObx620vmxc="/>
</p:tagLst>
</file>

<file path=ppt/tags/tag86.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1_3"/>
  <p:tag name="KSO_WM_UNIT_LAYERLEVEL" val="1_1_1"/>
  <p:tag name="KSO_WM_DIAGRAM_GROUP_CODE" val="l1-1"/>
  <p:tag name="KSO_WM_UNIT_ID" val="custom20180342_8*l_h_i*1_1_3"/>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87.xml><?xml version="1.0" encoding="utf-8"?>
<p:tagLst xmlns:p="http://schemas.openxmlformats.org/presentationml/2006/main">
  <p:tag name="KSO_WM_DIAGRAM_GROUP_CODE" val="l1_1"/>
  <p:tag name="KSO_WM_TAG_VERSION" val="1.0"/>
  <p:tag name="KSO_WM_BEAUTIFY_FLAG" val="#wm#"/>
  <p:tag name="KSO_WM_UNIT_TYPE" val="i"/>
  <p:tag name="KSO_WM_UNIT_ID" val="custom20180342_8*i*10"/>
  <p:tag name="KSO_WM_TEMPLATE_CATEGORY" val="custom"/>
  <p:tag name="KSO_WM_TEMPLATE_INDEX" val="20180342"/>
  <p:tag name="KSO_WM_UNIT_INDEX" val="10"/>
  <p:tag name="KSO_WM_UNIT_USESOURCEFORMAT_APPLY" val="1"/>
  <p:tag name="KSO_WM_SCREEN_THEME_FLAG" val="Dlrq25wU2PGuGg5bbmjbDHwtTP0SbvxE32zXouDwipazQNvdAgULeR9oia+/Ttz2wmhAX5X6kN3v4bcqmX6nv9J2w8JYOAmwMObx620vmxc="/>
</p:tagLst>
</file>

<file path=ppt/tags/tag88.xml><?xml version="1.0" encoding="utf-8"?>
<p:tagLst xmlns:p="http://schemas.openxmlformats.org/presentationml/2006/main">
  <p:tag name="KSO_WM_TAG_VERSION" val="1.0"/>
  <p:tag name="KSO_WM_BEAUTIFY_FLAG" val="#wm#"/>
  <p:tag name="KSO_WM_UNIT_TYPE" val="i"/>
  <p:tag name="KSO_WM_UNIT_ID" val="custom20160921_6*i*15"/>
  <p:tag name="KSO_WM_TEMPLATE_CATEGORY" val="custom"/>
  <p:tag name="KSO_WM_TEMPLATE_INDEX" val="20160921"/>
  <p:tag name="KSO_WM_UNIT_INDEX" val="15"/>
  <p:tag name="KSO_WM_SCREEN_THEME_FLAG" val="Dlrq25wU2PGuGg5bbmjbDHwtTP0SbvxE32zXouDwipazQNvdAgULeR9oia+/Ttz2wmhAX5X6kN3v4bcqmX6nv9J2w8JYOAmwMObx620vmxc="/>
</p:tagLst>
</file>

<file path=ppt/tags/tag89.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2_1"/>
  <p:tag name="KSO_WM_UNIT_LAYERLEVEL" val="1_1_1"/>
  <p:tag name="KSO_WM_DIAGRAM_GROUP_CODE" val="l1-1"/>
  <p:tag name="KSO_WM_UNIT_ID" val="custom20180342_8*l_h_i*1_2_1"/>
  <p:tag name="KSO_WM_UNIT_FILL_FORE_SCHEMECOLOR_INDEX" val="16"/>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9.xml><?xml version="1.0" encoding="utf-8"?>
<p:tagLst xmlns:p="http://schemas.openxmlformats.org/presentationml/2006/main">
  <p:tag name="KSO_WM_DIAGRAM_GROUP_CODE" val="l1_1"/>
  <p:tag name="KSO_WM_TAG_VERSION" val="1.0"/>
  <p:tag name="KSO_WM_BEAUTIFY_FLAG" val="#wm#"/>
  <p:tag name="KSO_WM_UNIT_TYPE" val="i"/>
  <p:tag name="KSO_WM_UNIT_ID" val="custom20180342_8*i*1"/>
  <p:tag name="KSO_WM_TEMPLATE_CATEGORY" val="custom"/>
  <p:tag name="KSO_WM_TEMPLATE_INDEX" val="20180342"/>
  <p:tag name="KSO_WM_UNIT_INDEX" val="1"/>
  <p:tag name="KSO_WM_UNIT_USESOURCEFORMAT_APPLY" val="1"/>
  <p:tag name="KSO_WM_SCREEN_THEME_FLAG" val="Dlrq25wU2PGuGg5bbmjbDHwtTP0SbvxE32zXouDwipazQNvdAgULeR9oia+/Ttz2wmhAX5X6kN3v4bcqmX6nv9J2w8JYOAmwMObx620vmxc="/>
</p:tagLst>
</file>

<file path=ppt/tags/tag90.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2_2"/>
  <p:tag name="KSO_WM_UNIT_LAYERLEVEL" val="1_1_1"/>
  <p:tag name="KSO_WM_DIAGRAM_GROUP_CODE" val="l1-1"/>
  <p:tag name="KSO_WM_UNIT_ID" val="custom20180342_8*l_h_i*1_2_2"/>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91.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f"/>
  <p:tag name="KSO_WM_UNIT_INDEX" val="1_2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custom20180342_8*l_h_f*1_2_1"/>
  <p:tag name="KSO_WM_UNIT_FILL_FORE_SCHEMECOLOR_INDEX" val="5"/>
  <p:tag name="KSO_WM_UNIT_FILL_TYPE" val="1"/>
  <p:tag name="KSO_WM_UNIT_SHADOW_SCHEMECOLOR_INDEX" val="16"/>
  <p:tag name="KSO_WM_UNIT_TEXT_FILL_FORE_SCHEMECOLOR_INDEX" val="14"/>
  <p:tag name="KSO_WM_UNIT_TEXT_FILL_TYPE" val="1"/>
  <p:tag name="KSO_WM_UNIT_USESOURCEFORMAT_APPLY" val="1"/>
  <p:tag name="KSO_WM_SCREEN_THEME_FLAG" val="Dlrq25wU2PGuGg5bbmjbDHwtTP0SbvxE32zXouDwipazQNvdAgULeR9oia+/Ttz2wmhAX5X6kN3v4bcqmX6nv9J2w8JYOAmwMObx620vmxc="/>
</p:tagLst>
</file>

<file path=ppt/tags/tag92.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2_3"/>
  <p:tag name="KSO_WM_UNIT_LAYERLEVEL" val="1_1_1"/>
  <p:tag name="KSO_WM_DIAGRAM_GROUP_CODE" val="l1-1"/>
  <p:tag name="KSO_WM_UNIT_ID" val="custom20180342_8*l_h_i*1_2_3"/>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93.xml><?xml version="1.0" encoding="utf-8"?>
<p:tagLst xmlns:p="http://schemas.openxmlformats.org/presentationml/2006/main">
  <p:tag name="KSO_WM_DIAGRAM_GROUP_CODE" val="l1_1"/>
  <p:tag name="KSO_WM_TAG_VERSION" val="1.0"/>
  <p:tag name="KSO_WM_BEAUTIFY_FLAG" val="#wm#"/>
  <p:tag name="KSO_WM_UNIT_TYPE" val="i"/>
  <p:tag name="KSO_WM_UNIT_ID" val="custom20180342_8*i*19"/>
  <p:tag name="KSO_WM_TEMPLATE_CATEGORY" val="custom"/>
  <p:tag name="KSO_WM_TEMPLATE_INDEX" val="20180342"/>
  <p:tag name="KSO_WM_UNIT_INDEX" val="19"/>
  <p:tag name="KSO_WM_UNIT_USESOURCEFORMAT_APPLY" val="1"/>
  <p:tag name="KSO_WM_SCREEN_THEME_FLAG" val="Dlrq25wU2PGuGg5bbmjbDHwtTP0SbvxE32zXouDwipazQNvdAgULeR9oia+/Ttz2wmhAX5X6kN3v4bcqmX6nv9J2w8JYOAmwMObx620vmxc="/>
</p:tagLst>
</file>

<file path=ppt/tags/tag94.xml><?xml version="1.0" encoding="utf-8"?>
<p:tagLst xmlns:p="http://schemas.openxmlformats.org/presentationml/2006/main">
  <p:tag name="KSO_WM_TAG_VERSION" val="1.0"/>
  <p:tag name="KSO_WM_BEAUTIFY_FLAG" val="#wm#"/>
  <p:tag name="KSO_WM_UNIT_TYPE" val="i"/>
  <p:tag name="KSO_WM_UNIT_ID" val="custom20160921_6*i*20"/>
  <p:tag name="KSO_WM_TEMPLATE_CATEGORY" val="custom"/>
  <p:tag name="KSO_WM_TEMPLATE_INDEX" val="20160921"/>
  <p:tag name="KSO_WM_UNIT_INDEX" val="20"/>
  <p:tag name="KSO_WM_SCREEN_THEME_FLAG" val="Dlrq25wU2PGuGg5bbmjbDHwtTP0SbvxE32zXouDwipazQNvdAgULeR9oia+/Ttz2wmhAX5X6kN3v4bcqmX6nv9J2w8JYOAmwMObx620vmxc="/>
</p:tagLst>
</file>

<file path=ppt/tags/tag95.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3_1"/>
  <p:tag name="KSO_WM_UNIT_LAYERLEVEL" val="1_1_1"/>
  <p:tag name="KSO_WM_DIAGRAM_GROUP_CODE" val="l1-1"/>
  <p:tag name="KSO_WM_UNIT_ID" val="custom20180342_8*l_h_i*1_3_1"/>
  <p:tag name="KSO_WM_UNIT_FILL_FORE_SCHEMECOLOR_INDEX" val="16"/>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96.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3_2"/>
  <p:tag name="KSO_WM_UNIT_LAYERLEVEL" val="1_1_1"/>
  <p:tag name="KSO_WM_DIAGRAM_GROUP_CODE" val="l1-1"/>
  <p:tag name="KSO_WM_UNIT_ID" val="custom20180342_8*l_h_i*1_3_2"/>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97.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f"/>
  <p:tag name="KSO_WM_UNIT_INDEX" val="1_3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custom20180342_8*l_h_f*1_3_1"/>
  <p:tag name="KSO_WM_UNIT_FILL_FORE_SCHEMECOLOR_INDEX" val="5"/>
  <p:tag name="KSO_WM_UNIT_FILL_TYPE" val="1"/>
  <p:tag name="KSO_WM_UNIT_SHADOW_SCHEMECOLOR_INDEX" val="16"/>
  <p:tag name="KSO_WM_UNIT_TEXT_FILL_FORE_SCHEMECOLOR_INDEX" val="14"/>
  <p:tag name="KSO_WM_UNIT_TEXT_FILL_TYPE" val="1"/>
  <p:tag name="KSO_WM_UNIT_USESOURCEFORMAT_APPLY" val="1"/>
  <p:tag name="KSO_WM_SCREEN_THEME_FLAG" val="Dlrq25wU2PGuGg5bbmjbDHwtTP0SbvxE32zXouDwipazQNvdAgULeR9oia+/Ttz2wmhAX5X6kN3v4bcqmX6nv9J2w8JYOAmwMObx620vmxc="/>
</p:tagLst>
</file>

<file path=ppt/tags/tag98.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3_3"/>
  <p:tag name="KSO_WM_UNIT_LAYERLEVEL" val="1_1_1"/>
  <p:tag name="KSO_WM_DIAGRAM_GROUP_CODE" val="l1-1"/>
  <p:tag name="KSO_WM_UNIT_ID" val="custom20180342_8*l_h_i*1_3_3"/>
  <p:tag name="KSO_WM_UNIT_TEXT_FILL_FORE_SCHEMECOLOR_INDEX" val="13"/>
  <p:tag name="KSO_WM_UNIT_TEXT_FILL_TYPE" val="1"/>
  <p:tag name="KSO_WM_UNIT_USESOURCEFORMAT_APPLY" val="1"/>
  <p:tag name="KSO_WM_SCREEN_THEME_FLAG" val="Dlrq25wU2PGuGg5bbmjbDHwtTP0SbvxE32zXouDwipazQNvdAgULeR9oia+/Ttz2wmhAX5X6kN3v4bcqmX6nv9J2w8JYOAmwMObx620vmxc="/>
</p:tagLst>
</file>

<file path=ppt/tags/tag99.xml><?xml version="1.0" encoding="utf-8"?>
<p:tagLst xmlns:p="http://schemas.openxmlformats.org/presentationml/2006/main">
  <p:tag name="KSO_WM_DIAGRAM_GROUP_CODE" val="l1_1"/>
  <p:tag name="KSO_WM_TAG_VERSION" val="1.0"/>
  <p:tag name="KSO_WM_BEAUTIFY_FLAG" val="#wm#"/>
  <p:tag name="KSO_WM_UNIT_TYPE" val="i"/>
  <p:tag name="KSO_WM_UNIT_ID" val="custom20180342_8*i*28"/>
  <p:tag name="KSO_WM_TEMPLATE_CATEGORY" val="custom"/>
  <p:tag name="KSO_WM_TEMPLATE_INDEX" val="20180342"/>
  <p:tag name="KSO_WM_UNIT_INDEX" val="28"/>
  <p:tag name="KSO_WM_UNIT_USESOURCEFORMAT_APPLY" val="1"/>
  <p:tag name="KSO_WM_SCREEN_THEME_FLAG" val="Dlrq25wU2PGuGg5bbmjbDHwtTP0SbvxE32zXouDwipazQNvdAgULeR9oia+/Ttz2wmhAX5X6kN3v4bcqmX6nv9J2w8JYOAmwMObx620vmxc="/>
</p:tagLst>
</file>

<file path=ppt/theme/theme1.xml><?xml version="1.0" encoding="utf-8"?>
<a:theme xmlns:a="http://schemas.openxmlformats.org/drawingml/2006/main" name="1_自定义设计方案">
  <a:themeElements>
    <a:clrScheme name="Office">
      <a:dk1>
        <a:srgbClr val="000000"/>
      </a:dk1>
      <a:lt1>
        <a:srgbClr val="FFFFFF"/>
      </a:lt1>
      <a:dk2>
        <a:srgbClr val="C00000"/>
      </a:dk2>
      <a:lt2>
        <a:srgbClr val="E7E6E6"/>
      </a:lt2>
      <a:accent1>
        <a:srgbClr val="C00000"/>
      </a:accent1>
      <a:accent2>
        <a:srgbClr val="FFFFFF"/>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C00000"/>
    </a:dk2>
    <a:lt2>
      <a:srgbClr val="E7E6E6"/>
    </a:lt2>
    <a:accent1>
      <a:srgbClr val="C00000"/>
    </a:accent1>
    <a:accent2>
      <a:srgbClr val="FFFFFF"/>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C00000"/>
    </a:dk2>
    <a:lt2>
      <a:srgbClr val="E7E6E6"/>
    </a:lt2>
    <a:accent1>
      <a:srgbClr val="C00000"/>
    </a:accent1>
    <a:accent2>
      <a:srgbClr val="FFFFFF"/>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000000"/>
    </a:dk1>
    <a:lt1>
      <a:srgbClr val="FFFFFF"/>
    </a:lt1>
    <a:dk2>
      <a:srgbClr val="C00000"/>
    </a:dk2>
    <a:lt2>
      <a:srgbClr val="E7E6E6"/>
    </a:lt2>
    <a:accent1>
      <a:srgbClr val="C00000"/>
    </a:accent1>
    <a:accent2>
      <a:srgbClr val="FFFFFF"/>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rgbClr val="000000"/>
    </a:dk1>
    <a:lt1>
      <a:srgbClr val="FFFFFF"/>
    </a:lt1>
    <a:dk2>
      <a:srgbClr val="C00000"/>
    </a:dk2>
    <a:lt2>
      <a:srgbClr val="E7E6E6"/>
    </a:lt2>
    <a:accent1>
      <a:srgbClr val="C00000"/>
    </a:accent1>
    <a:accent2>
      <a:srgbClr val="FFFFFF"/>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rgbClr val="000000"/>
    </a:dk1>
    <a:lt1>
      <a:srgbClr val="FFFFFF"/>
    </a:lt1>
    <a:dk2>
      <a:srgbClr val="C00000"/>
    </a:dk2>
    <a:lt2>
      <a:srgbClr val="E7E6E6"/>
    </a:lt2>
    <a:accent1>
      <a:srgbClr val="C00000"/>
    </a:accent1>
    <a:accent2>
      <a:srgbClr val="FFFFFF"/>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rgbClr val="000000"/>
    </a:dk1>
    <a:lt1>
      <a:srgbClr val="FFFFFF"/>
    </a:lt1>
    <a:dk2>
      <a:srgbClr val="C00000"/>
    </a:dk2>
    <a:lt2>
      <a:srgbClr val="E7E6E6"/>
    </a:lt2>
    <a:accent1>
      <a:srgbClr val="C00000"/>
    </a:accent1>
    <a:accent2>
      <a:srgbClr val="FFFFFF"/>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rgbClr val="000000"/>
    </a:dk1>
    <a:lt1>
      <a:srgbClr val="FFFFFF"/>
    </a:lt1>
    <a:dk2>
      <a:srgbClr val="C00000"/>
    </a:dk2>
    <a:lt2>
      <a:srgbClr val="E7E6E6"/>
    </a:lt2>
    <a:accent1>
      <a:srgbClr val="C00000"/>
    </a:accent1>
    <a:accent2>
      <a:srgbClr val="FFFFFF"/>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rgbClr val="000000"/>
    </a:dk1>
    <a:lt1>
      <a:srgbClr val="FFFFFF"/>
    </a:lt1>
    <a:dk2>
      <a:srgbClr val="C00000"/>
    </a:dk2>
    <a:lt2>
      <a:srgbClr val="E7E6E6"/>
    </a:lt2>
    <a:accent1>
      <a:srgbClr val="C00000"/>
    </a:accent1>
    <a:accent2>
      <a:srgbClr val="FFFFFF"/>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4527</Words>
  <Application>WPS 演示</Application>
  <PresentationFormat>宽屏</PresentationFormat>
  <Paragraphs>357</Paragraphs>
  <Slides>35</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35</vt:i4>
      </vt:variant>
    </vt:vector>
  </HeadingPairs>
  <TitlesOfParts>
    <vt:vector size="50" baseType="lpstr">
      <vt:lpstr>Arial</vt:lpstr>
      <vt:lpstr>宋体</vt:lpstr>
      <vt:lpstr>Wingdings</vt:lpstr>
      <vt:lpstr>汉仪雪君体简</vt:lpstr>
      <vt:lpstr>楷体</vt:lpstr>
      <vt:lpstr>Calibri</vt:lpstr>
      <vt:lpstr>微软雅黑</vt:lpstr>
      <vt:lpstr>Calibri Light</vt:lpstr>
      <vt:lpstr>黑体</vt:lpstr>
      <vt:lpstr>Arial Unicode MS</vt:lpstr>
      <vt:lpstr>Times New Roman</vt:lpstr>
      <vt:lpstr>Courier New</vt:lpstr>
      <vt:lpstr>义启小魏楷</vt:lpstr>
      <vt:lpstr>Arial</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(2)合作高峰：北伐战争。</vt:lpstr>
      <vt:lpstr>PowerPoint 演示文稿</vt:lpstr>
      <vt:lpstr>3．国共第二次合作(1937—1945年)：抗日战争。</vt:lpstr>
      <vt:lpstr>4．国共第二次内战(1945—1949年)：人民解放战争的胜利。</vt:lpstr>
      <vt:lpstr>三大战役概况：</vt:lpstr>
      <vt:lpstr>PowerPoint 演示文稿</vt:lpstr>
      <vt:lpstr>PowerPoint 演示文稿</vt:lpstr>
      <vt:lpstr>2．向社会主义过渡时期。</vt:lpstr>
      <vt:lpstr>3．社会主义探索时期的失误——大跃进、人民公社化运动和文化大革命。</vt:lpstr>
      <vt:lpstr>4．建设有中国特色的社会主义。</vt:lpstr>
      <vt:lpstr>5．中共的外交政策及成就。</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课堂练习</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Hu♪先森</cp:lastModifiedBy>
  <cp:revision>5</cp:revision>
  <dcterms:created xsi:type="dcterms:W3CDTF">2018-04-26T11:50:00Z</dcterms:created>
  <dcterms:modified xsi:type="dcterms:W3CDTF">2018-04-27T00:46:52Z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2052-10.1.0.7311</vt:lpwstr>
  </property>
</Properties>
</file>