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gs/tag95.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handoutMasterIdLst>
    <p:handoutMasterId r:id="rId46"/>
  </p:handoutMasterIdLst>
  <p:sldIdLst>
    <p:sldId id="413" r:id="rId3"/>
    <p:sldId id="508" r:id="rId4"/>
    <p:sldId id="509" r:id="rId5"/>
    <p:sldId id="510" r:id="rId7"/>
    <p:sldId id="511" r:id="rId8"/>
    <p:sldId id="512" r:id="rId9"/>
    <p:sldId id="507" r:id="rId10"/>
    <p:sldId id="529" r:id="rId11"/>
    <p:sldId id="520" r:id="rId12"/>
    <p:sldId id="455" r:id="rId13"/>
    <p:sldId id="456" r:id="rId14"/>
    <p:sldId id="488" r:id="rId15"/>
    <p:sldId id="486" r:id="rId16"/>
    <p:sldId id="487" r:id="rId17"/>
    <p:sldId id="492" r:id="rId18"/>
    <p:sldId id="490" r:id="rId19"/>
    <p:sldId id="489" r:id="rId20"/>
    <p:sldId id="525" r:id="rId21"/>
    <p:sldId id="449" r:id="rId22"/>
    <p:sldId id="528" r:id="rId23"/>
    <p:sldId id="447" r:id="rId24"/>
    <p:sldId id="452" r:id="rId25"/>
    <p:sldId id="526" r:id="rId26"/>
    <p:sldId id="450" r:id="rId27"/>
    <p:sldId id="423" r:id="rId28"/>
    <p:sldId id="424" r:id="rId29"/>
    <p:sldId id="515" r:id="rId30"/>
    <p:sldId id="426" r:id="rId31"/>
    <p:sldId id="432" r:id="rId32"/>
    <p:sldId id="433" r:id="rId33"/>
    <p:sldId id="521" r:id="rId34"/>
    <p:sldId id="522" r:id="rId35"/>
    <p:sldId id="523" r:id="rId36"/>
    <p:sldId id="527" r:id="rId37"/>
    <p:sldId id="436" r:id="rId38"/>
    <p:sldId id="435" r:id="rId39"/>
    <p:sldId id="457" r:id="rId40"/>
    <p:sldId id="517" r:id="rId41"/>
    <p:sldId id="518" r:id="rId42"/>
    <p:sldId id="519" r:id="rId43"/>
    <p:sldId id="513" r:id="rId44"/>
    <p:sldId id="438" r:id="rId45"/>
  </p:sldIdLst>
  <p:sldSz cx="12192000" cy="6858000"/>
  <p:notesSz cx="6858000" cy="9144000"/>
  <p:embeddedFontLst>
    <p:embeddedFont>
      <p:font typeface="微软雅黑" panose="020B0503020204020204" pitchFamily="34" charset="-122"/>
      <p:regular r:id="rId50"/>
    </p:embeddedFont>
    <p:embeddedFont>
      <p:font typeface="楷体" panose="02010609060101010101" pitchFamily="49" charset="-122"/>
      <p:regular r:id="rId51"/>
    </p:embeddedFont>
    <p:embeddedFont>
      <p:font typeface="仿宋" panose="02010609060101010101" charset="-122"/>
      <p:regular r:id="rId52"/>
    </p:embeddedFont>
    <p:embeddedFont>
      <p:font typeface="经典隶变简" panose="02010609010101010101" charset="-122"/>
      <p:regular r:id="rId53"/>
    </p:embeddedFont>
    <p:embeddedFont>
      <p:font typeface="Calibri" panose="020F0502020204030204" charset="0"/>
      <p:regular r:id="rId54"/>
      <p:bold r:id="rId55"/>
      <p:italic r:id="rId56"/>
      <p:boldItalic r:id="rId5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0000"/>
    <a:srgbClr val="751C1E"/>
    <a:srgbClr val="E9C59A"/>
    <a:srgbClr val="FBFD7A"/>
    <a:srgbClr val="A72323"/>
    <a:srgbClr val="080A12"/>
    <a:srgbClr val="E8E8E8"/>
    <a:srgbClr val="8E1E1E"/>
    <a:srgbClr val="721818"/>
    <a:srgbClr val="EFD2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58"/>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notesMaster" Target="notesMasters/notesMaster1.xml" Id="rId6" /><Relationship Type="http://schemas.openxmlformats.org/officeDocument/2006/relationships/font" Target="fonts/font8.fntdata" Id="rId57" /><Relationship Type="http://schemas.openxmlformats.org/officeDocument/2006/relationships/font" Target="fonts/font7.fntdata" Id="rId56" /><Relationship Type="http://schemas.openxmlformats.org/officeDocument/2006/relationships/font" Target="fonts/font6.fntdata" Id="rId55" /><Relationship Type="http://schemas.openxmlformats.org/officeDocument/2006/relationships/font" Target="fonts/font5.fntdata" Id="rId54" /><Relationship Type="http://schemas.openxmlformats.org/officeDocument/2006/relationships/font" Target="fonts/font4.fntdata" Id="rId53" /><Relationship Type="http://schemas.openxmlformats.org/officeDocument/2006/relationships/font" Target="fonts/font3.fntdata" Id="rId52" /><Relationship Type="http://schemas.openxmlformats.org/officeDocument/2006/relationships/font" Target="fonts/font2.fntdata" Id="rId51" /><Relationship Type="http://schemas.openxmlformats.org/officeDocument/2006/relationships/font" Target="fonts/font1.fntdata" Id="rId50" /><Relationship Type="http://schemas.openxmlformats.org/officeDocument/2006/relationships/slide" Target="slides/slide3.xml" Id="rId5" /><Relationship Type="http://schemas.openxmlformats.org/officeDocument/2006/relationships/tableStyles" Target="tableStyles.xml" Id="rId49" /><Relationship Type="http://schemas.openxmlformats.org/officeDocument/2006/relationships/viewProps" Target="viewProps.xml" Id="rId48" /><Relationship Type="http://schemas.openxmlformats.org/officeDocument/2006/relationships/presProps" Target="presProps.xml" Id="rId47" /><Relationship Type="http://schemas.openxmlformats.org/officeDocument/2006/relationships/handoutMaster" Target="handoutMasters/handoutMaster1.xml" Id="rId46" /><Relationship Type="http://schemas.openxmlformats.org/officeDocument/2006/relationships/slide" Target="slides/slide42.xml" Id="rId45" /><Relationship Type="http://schemas.openxmlformats.org/officeDocument/2006/relationships/slide" Target="slides/slide41.xml" Id="rId44" /><Relationship Type="http://schemas.openxmlformats.org/officeDocument/2006/relationships/slide" Target="slides/slide40.xml" Id="rId43" /><Relationship Type="http://schemas.openxmlformats.org/officeDocument/2006/relationships/slide" Target="slides/slide39.xml" Id="rId42" /><Relationship Type="http://schemas.openxmlformats.org/officeDocument/2006/relationships/slide" Target="slides/slide38.xml" Id="rId41" /><Relationship Type="http://schemas.openxmlformats.org/officeDocument/2006/relationships/slide" Target="slides/slide37.xml" Id="rId40" /><Relationship Type="http://schemas.openxmlformats.org/officeDocument/2006/relationships/slide" Target="slides/slide2.xml" Id="rId4" /><Relationship Type="http://schemas.openxmlformats.org/officeDocument/2006/relationships/slide" Target="slides/slide36.xml" Id="rId39" /><Relationship Type="http://schemas.openxmlformats.org/officeDocument/2006/relationships/slide" Target="slides/slide35.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95.xml" Id="Rd7c804fa7ab4429c"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83" name=""/>
        <p:cNvGrpSpPr/>
        <p:nvPr/>
      </p:nvGrpSpPr>
      <p:grpSpPr>
        <a:xfrm>
          <a:off x="0" y="0"/>
          <a:ext cx="0" cy="0"/>
          <a:chOff x="0" y="0"/>
          <a:chExt cx="0" cy="0"/>
        </a:xfrm>
      </p:grpSpPr>
      <p:sp>
        <p:nvSpPr>
          <p:cNvPr id="1048676" name="标题 1"/>
          <p:cNvSpPr>
            <a:spLocks noGrp="1"/>
          </p:cNvSpPr>
          <p:nvPr>
            <p:ph type="title"/>
          </p:nvPr>
        </p:nvSpPr>
        <p:spPr>
          <a:xfrm>
            <a:off x="838201" y="365127"/>
            <a:ext cx="10515600" cy="1325563"/>
          </a:xfrm>
        </p:spPr>
        <p:txBody>
          <a:bodyPr/>
          <a:p>
            <a:r>
              <a:rPr lang="zh-CN" altLang="en-US" smtClean="0"/>
              <a:t>单击此处编辑母版标题样式</a:t>
            </a:r>
            <a:endParaRPr lang="zh-CN" altLang="en-US"/>
          </a:p>
        </p:txBody>
      </p:sp>
      <p:sp>
        <p:nvSpPr>
          <p:cNvPr id="1048677" name="日期占位符 2"/>
          <p:cNvSpPr>
            <a:spLocks noGrp="1"/>
          </p:cNvSpPr>
          <p:nvPr>
            <p:ph type="dt" sz="half" idx="10"/>
          </p:nvPr>
        </p:nvSpPr>
        <p:spPr/>
        <p:txBody>
          <a:bodyPr/>
          <a:p>
            <a:fld id="{FD5A7426-2892-4A5D-B940-039F178CC4C9}" type="datetime1">
              <a:rPr lang="en-US" altLang="zh-CN"/>
            </a:fld>
            <a:endParaRPr lang="zh-CN" altLang="zh-CN" sz="1800">
              <a:solidFill>
                <a:srgbClr val="000000"/>
              </a:solidFill>
            </a:endParaRPr>
          </a:p>
        </p:txBody>
      </p:sp>
      <p:sp>
        <p:nvSpPr>
          <p:cNvPr id="1048678" name="页脚占位符 3"/>
          <p:cNvSpPr>
            <a:spLocks noGrp="1"/>
          </p:cNvSpPr>
          <p:nvPr>
            <p:ph type="ftr" sz="quarter" idx="11"/>
          </p:nvPr>
        </p:nvSpPr>
        <p:spPr/>
        <p:txBody>
          <a:bodyPr/>
          <a:p>
            <a:endParaRPr lang="zh-CN" altLang="zh-CN"/>
          </a:p>
        </p:txBody>
      </p:sp>
      <p:sp>
        <p:nvSpPr>
          <p:cNvPr id="1048679" name="灯片编号占位符 4"/>
          <p:cNvSpPr>
            <a:spLocks noGrp="1"/>
          </p:cNvSpPr>
          <p:nvPr>
            <p:ph type="sldNum" sz="quarter" idx="12"/>
          </p:nvPr>
        </p:nvSpPr>
        <p:spPr/>
        <p:txBody>
          <a:bodyPr/>
          <a:p>
            <a:fld id="{6CE83013-0261-4568-BF43-01F2318C4720}" type="slidenum">
              <a:rPr lang="zh-CN" altLang="zh-CN"/>
            </a:fld>
            <a:endParaRPr lang="zh-CN" altLang="zh-CN" sz="180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4pPr>
            <a:lvl5pPr>
              <a:lnSpc>
                <a:spcPct val="13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stStyle>
          <a:p>
            <a:pPr lvl="0"/>
            <a:r>
              <a:rPr dirty="0">
                <a:sym typeface="+mn-ea"/>
              </a:rPr>
              <a:t>单击此处编辑文本</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hasCustomPrompt="1"/>
            <p:custDataLst>
              <p:tags r:id="rId3"/>
            </p:custDataLst>
          </p:nvPr>
        </p:nvSpPr>
        <p:spPr>
          <a:xfrm>
            <a:off x="914400" y="914400"/>
            <a:ext cx="9169200" cy="5029200"/>
          </a:xfrm>
        </p:spPr>
        <p:txBody>
          <a:bodyPr vert="eaVert" lIns="46800" tIns="46800" rIns="46800" bIns="46800"/>
          <a:lstStyle>
            <a:lvl1pPr indent="0" eaLnBrk="1" fontAlgn="auto" latinLnBrk="0" hangingPunct="1">
              <a:lnSpc>
                <a:spcPct val="160000"/>
              </a:lnSpc>
              <a:spcAft>
                <a:spcPts val="1600"/>
              </a:spcAft>
              <a:buNone/>
              <a:defRPr spc="300" baseline="0">
                <a:solidFill>
                  <a:schemeClr val="tx1">
                    <a:lumMod val="65000"/>
                    <a:lumOff val="35000"/>
                  </a:schemeClr>
                </a:solidFill>
              </a:defRPr>
            </a:lvl1pPr>
            <a:lvl2pPr indent="0" eaLnBrk="1" fontAlgn="auto" latinLnBrk="0" hangingPunct="1">
              <a:lnSpc>
                <a:spcPct val="160000"/>
              </a:lnSpc>
              <a:spcAft>
                <a:spcPts val="1600"/>
              </a:spcAft>
              <a:buNone/>
              <a:defRPr spc="300" baseline="0">
                <a:solidFill>
                  <a:schemeClr val="tx1">
                    <a:lumMod val="65000"/>
                    <a:lumOff val="35000"/>
                  </a:schemeClr>
                </a:solidFill>
              </a:defRPr>
            </a:lvl2pPr>
            <a:lvl3pPr indent="0" eaLnBrk="1" fontAlgn="auto" latinLnBrk="0" hangingPunct="1">
              <a:lnSpc>
                <a:spcPct val="160000"/>
              </a:lnSpc>
              <a:spcAft>
                <a:spcPts val="1600"/>
              </a:spcAft>
              <a:buNone/>
              <a:defRPr spc="300" baseline="0">
                <a:solidFill>
                  <a:schemeClr val="tx1">
                    <a:lumMod val="65000"/>
                    <a:lumOff val="35000"/>
                  </a:schemeClr>
                </a:solidFill>
              </a:defRPr>
            </a:lvl3pPr>
            <a:lvl4pPr indent="0" eaLnBrk="1" fontAlgn="auto" latinLnBrk="0" hangingPunct="1">
              <a:lnSpc>
                <a:spcPct val="160000"/>
              </a:lnSpc>
              <a:spcAft>
                <a:spcPts val="1600"/>
              </a:spcAft>
              <a:buNone/>
              <a:defRPr spc="300" baseline="0">
                <a:solidFill>
                  <a:schemeClr val="tx1">
                    <a:lumMod val="65000"/>
                    <a:lumOff val="35000"/>
                  </a:schemeClr>
                </a:solidFill>
              </a:defRPr>
            </a:lvl4pPr>
            <a:lvl5pPr indent="0" eaLnBrk="1" fontAlgn="auto" latinLnBrk="0" hangingPunct="1">
              <a:lnSpc>
                <a:spcPct val="160000"/>
              </a:lnSpc>
              <a:spcAft>
                <a:spcPts val="1600"/>
              </a:spcAft>
              <a:buNone/>
              <a:defRPr spc="300" baseline="0">
                <a:solidFill>
                  <a:schemeClr val="tx1">
                    <a:lumMod val="65000"/>
                    <a:lumOff val="35000"/>
                  </a:schemeClr>
                </a:solidFill>
              </a:defRPr>
            </a:lvl5pPr>
          </a:lstStyle>
          <a:p>
            <a:pPr lvl="0"/>
            <a:r>
              <a:rPr lang="zh-CN" altLang="en-US" dirty="0"/>
              <a:t>单击此处编辑文本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jpeg"/><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648000"/>
          </a:xfrm>
          <a:prstGeom prst="rect">
            <a:avLst/>
          </a:prstGeom>
        </p:spPr>
        <p:txBody>
          <a:bodyPr vert="horz" lIns="101600" tIns="38100" rIns="76200" bIns="3810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515600"/>
            <a:ext cx="10969200" cy="473688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404017"/>
          <p:cNvPicPr>
            <a:picLocks noChangeAspect="1"/>
          </p:cNvPicPr>
          <p:nvPr userDrawn="1"/>
        </p:nvPicPr>
        <p:blipFill>
          <a:blip r:embed="rId19"/>
          <a:srcRect t="1718" b="1718"/>
          <a:stretch>
            <a:fillRect/>
          </a:stretch>
        </p:blipFill>
        <p:spPr>
          <a:xfrm>
            <a:off x="0" y="0"/>
            <a:ext cx="12192635"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66.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7.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0.xml"/><Relationship Id="rId4" Type="http://schemas.openxmlformats.org/officeDocument/2006/relationships/image" Target="file:///C:\Users\Administrator.WIN-B9M2I23H33V\AppData\Local\Temp\wps\INetCache\de8bb84a8e2d2102706633cd91c65c94" TargetMode="External"/><Relationship Id="rId3" Type="http://schemas.openxmlformats.org/officeDocument/2006/relationships/image" Target="../media/image31.jpeg"/><Relationship Id="rId2" Type="http://schemas.openxmlformats.org/officeDocument/2006/relationships/image" Target="file:///C:\Users\Administrator.WIN-B9M2I23H33V\AppData\Local\Temp\wps\INetCache\367e83cd3c44d4c81654bf2b3a6fbec7" TargetMode="External"/><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2.xml"/><Relationship Id="rId4" Type="http://schemas.openxmlformats.org/officeDocument/2006/relationships/image" Target="file:///C:\Users\Administrator.WIN-B9M2I23H33V\AppData\Local\Temp\wps\INetCache\95f5ed959e0b9cd166c8bf34773e8d4a" TargetMode="External"/><Relationship Id="rId3" Type="http://schemas.openxmlformats.org/officeDocument/2006/relationships/image" Target="../media/image33.jpeg"/><Relationship Id="rId2" Type="http://schemas.openxmlformats.org/officeDocument/2006/relationships/image" Target="file:///C:\Users\Administrator.WIN-B9M2I23H33V\AppData\Local\Temp\wps\INetCache\50f18594482e65fac2cd63e9b9359ea3" TargetMode="External"/><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7.xml"/><Relationship Id="rId2" Type="http://schemas.openxmlformats.org/officeDocument/2006/relationships/image" Target="../media/image35.jpeg"/><Relationship Id="rId1"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file:///C:\Users\Administrator.WIN-B9M2I23H33V\AppData\Local\Temp\wps\INetCache\a76861fef437129ab1695df98b9c38fa" TargetMode="External"/><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3.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9" Type="http://schemas.openxmlformats.org/officeDocument/2006/relationships/image" Target="file:///C:\Users\Administrator.WIN-B9M2I23H33V\AppData\Local\Temp\wps\INetCache\0b3aff13e6a99d81eb32ae11ce22191b" TargetMode="External"/><Relationship Id="rId8" Type="http://schemas.openxmlformats.org/officeDocument/2006/relationships/image" Target="../media/image50.jpeg"/><Relationship Id="rId7" Type="http://schemas.openxmlformats.org/officeDocument/2006/relationships/image" Target="../media/image49.jpeg"/><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png"/><Relationship Id="rId12" Type="http://schemas.openxmlformats.org/officeDocument/2006/relationships/slideLayout" Target="../slideLayouts/slideLayout12.xml"/><Relationship Id="rId11" Type="http://schemas.openxmlformats.org/officeDocument/2006/relationships/image" Target="file:///C:\Users\Administrator.WIN-B9M2I23H33V\AppData\Local\Temp\wps\INetCache\299ac7aefb1eb79557d4b115be7de75b" TargetMode="External"/><Relationship Id="rId10" Type="http://schemas.openxmlformats.org/officeDocument/2006/relationships/image" Target="../media/image51.jpeg"/><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4.xml"/><Relationship Id="rId2" Type="http://schemas.openxmlformats.org/officeDocument/2006/relationships/image" Target="../media/image39.png"/><Relationship Id="rId1"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6.xml"/><Relationship Id="rId4" Type="http://schemas.openxmlformats.org/officeDocument/2006/relationships/image" Target="file:///C:\Users\Administrator.WIN-B9M2I23H33V\AppData\Local\Temp\wps\INetCache\680bc865591da8874ba9960807492564" TargetMode="External"/><Relationship Id="rId3" Type="http://schemas.openxmlformats.org/officeDocument/2006/relationships/image" Target="../media/image55.jpeg"/><Relationship Id="rId2" Type="http://schemas.openxmlformats.org/officeDocument/2006/relationships/image" Target="file:///C:\Users\Administrator.WIN-B9M2I23H33V\AppData\Local\Temp\wps\INetCache\1cbacbaebbe67900fe3ac43239857544" TargetMode="External"/><Relationship Id="rId1" Type="http://schemas.openxmlformats.org/officeDocument/2006/relationships/image" Target="../media/image54.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jpeg"/><Relationship Id="rId1" Type="http://schemas.openxmlformats.org/officeDocument/2006/relationships/image" Target="../media/image62.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7.xml"/><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hyperlink" Target="http://news.ifeng.com/history/video/detail_2012_04/17/13954898_0.shtml" TargetMode="External"/><Relationship Id="rId1" Type="http://schemas.openxmlformats.org/officeDocument/2006/relationships/image" Target="../media/image64.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0.xml"/><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1.xml"/><Relationship Id="rId6" Type="http://schemas.openxmlformats.org/officeDocument/2006/relationships/image" Target="file:///C:\Users\Administrator.WIN-B9M2I23H33V\AppData\Local\Temp\wps\INetCache\8ba4d987a1a12cc57933fbf6a1da99e8" TargetMode="External"/><Relationship Id="rId5" Type="http://schemas.openxmlformats.org/officeDocument/2006/relationships/image" Target="../media/image74.png"/><Relationship Id="rId4" Type="http://schemas.openxmlformats.org/officeDocument/2006/relationships/image" Target="file:///C:\Users\Administrator.WIN-B9M2I23H33V\AppData\Local\Temp\wps\INetCache\3ba624a0bfd598d307c12133384c6bbd" TargetMode="External"/><Relationship Id="rId3" Type="http://schemas.openxmlformats.org/officeDocument/2006/relationships/image" Target="../media/image73.jpeg"/><Relationship Id="rId2" Type="http://schemas.openxmlformats.org/officeDocument/2006/relationships/image" Target="file:///C:\Users\Administrator.WIN-B9M2I23H33V\AppData\Local\Temp\wps\INetCache\e6ad5d28dcd0f82d25e6f55a12ad0442" TargetMode="External"/><Relationship Id="rId1" Type="http://schemas.openxmlformats.org/officeDocument/2006/relationships/image" Target="../media/image72.jpe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2.xml"/><Relationship Id="rId5" Type="http://schemas.openxmlformats.org/officeDocument/2006/relationships/image" Target="file:///C:\Users\Administrator.WIN-B9M2I23H33V\AppData\Local\Temp\wps\INetCache\773e595dd1196ca9888c302e08d0d354" TargetMode="External"/><Relationship Id="rId4" Type="http://schemas.openxmlformats.org/officeDocument/2006/relationships/image" Target="../media/image77.jpeg"/><Relationship Id="rId3" Type="http://schemas.openxmlformats.org/officeDocument/2006/relationships/image" Target="file:///C:\Users\Administrator.WIN-B9M2I23H33V\AppData\Local\Temp\wps\INetCache\a5c86518ccaf2cbbe509afe9d2c22455" TargetMode="External"/><Relationship Id="rId2" Type="http://schemas.openxmlformats.org/officeDocument/2006/relationships/image" Target="../media/image76.jpeg"/><Relationship Id="rId1" Type="http://schemas.openxmlformats.org/officeDocument/2006/relationships/image" Target="../media/image75.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image" Target="file:///C:\Users\Administrator.WIN-B9M2I23H33V\AppData\Local\Temp\wps\INetCache\6a4b3265eb95e958056675b91757a743" TargetMode="External"/><Relationship Id="rId6" Type="http://schemas.openxmlformats.org/officeDocument/2006/relationships/image" Target="../media/image13.png"/><Relationship Id="rId5" Type="http://schemas.openxmlformats.org/officeDocument/2006/relationships/image" Target="file:///C:\Users\Administrator.WIN-B9M2I23H33V\AppData\Local\Temp\wps\INetCache\2d539ed937517ed8487f2a29334b451a" TargetMode="External"/><Relationship Id="rId4" Type="http://schemas.openxmlformats.org/officeDocument/2006/relationships/image" Target="../media/image12.pn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3.xml"/><Relationship Id="rId5" Type="http://schemas.openxmlformats.org/officeDocument/2006/relationships/image" Target="file:///C:\Users\Administrator.WIN-B9M2I23H33V\AppData\Local\Temp\wps\INetCache\7c745c212f86f078c6f7abba8c947039" TargetMode="External"/><Relationship Id="rId4" Type="http://schemas.openxmlformats.org/officeDocument/2006/relationships/image" Target="../media/image80.png"/><Relationship Id="rId3" Type="http://schemas.openxmlformats.org/officeDocument/2006/relationships/image" Target="file:///C:\Users\Administrator.WIN-B9M2I23H33V\AppData\Local\Temp\wps\INetCache\c237aa88f68798b5672e9d0166cd391f" TargetMode="External"/><Relationship Id="rId2" Type="http://schemas.openxmlformats.org/officeDocument/2006/relationships/image" Target="../media/image79.png"/><Relationship Id="rId1" Type="http://schemas.openxmlformats.org/officeDocument/2006/relationships/image" Target="../media/image78.GIF"/></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image" Target="../media/image82.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21818"/>
        </a:solidFill>
        <a:effectLst/>
      </p:bgPr>
    </p:bg>
    <p:spTree>
      <p:nvGrpSpPr>
        <p:cNvPr id="1" name=""/>
        <p:cNvGrpSpPr/>
        <p:nvPr/>
      </p:nvGrpSpPr>
      <p:grpSpPr/>
      <p:sp>
        <p:nvSpPr>
          <p:cNvPr id="24" name="文本框 23"/>
          <p:cNvSpPr txBox="1"/>
          <p:nvPr/>
        </p:nvSpPr>
        <p:spPr>
          <a:xfrm>
            <a:off x="4989195" y="151765"/>
            <a:ext cx="2052320" cy="804545"/>
          </a:xfrm>
          <a:custGeom>
            <a:avLst/>
            <a:gdLst/>
            <a:ahLst/>
            <a:cxnLst/>
            <a:rect l="l" t="t" r="r" b="b"/>
            <a:pathLst>
              <a:path w="427482" h="167640">
                <a:moveTo>
                  <a:pt x="147523" y="0"/>
                </a:moveTo>
                <a:cubicBezTo>
                  <a:pt x="174346" y="0"/>
                  <a:pt x="199771" y="9220"/>
                  <a:pt x="223799" y="27660"/>
                </a:cubicBezTo>
                <a:cubicBezTo>
                  <a:pt x="247828" y="46101"/>
                  <a:pt x="259842" y="66217"/>
                  <a:pt x="259842" y="88011"/>
                </a:cubicBezTo>
                <a:cubicBezTo>
                  <a:pt x="259842" y="98628"/>
                  <a:pt x="256350" y="108546"/>
                  <a:pt x="249365" y="117767"/>
                </a:cubicBezTo>
                <a:cubicBezTo>
                  <a:pt x="242380" y="126987"/>
                  <a:pt x="231343" y="135229"/>
                  <a:pt x="216256" y="142494"/>
                </a:cubicBezTo>
                <a:lnTo>
                  <a:pt x="296723" y="142494"/>
                </a:lnTo>
                <a:lnTo>
                  <a:pt x="357073" y="77114"/>
                </a:lnTo>
                <a:lnTo>
                  <a:pt x="427482" y="147523"/>
                </a:lnTo>
                <a:lnTo>
                  <a:pt x="427482" y="157581"/>
                </a:lnTo>
                <a:lnTo>
                  <a:pt x="271577" y="157581"/>
                </a:lnTo>
                <a:lnTo>
                  <a:pt x="40234" y="157581"/>
                </a:lnTo>
                <a:lnTo>
                  <a:pt x="25146" y="167640"/>
                </a:lnTo>
                <a:lnTo>
                  <a:pt x="0" y="142494"/>
                </a:lnTo>
                <a:lnTo>
                  <a:pt x="181051" y="142494"/>
                </a:lnTo>
                <a:cubicBezTo>
                  <a:pt x="165964" y="129082"/>
                  <a:pt x="157582" y="105194"/>
                  <a:pt x="155905" y="70827"/>
                </a:cubicBezTo>
                <a:cubicBezTo>
                  <a:pt x="154229" y="36461"/>
                  <a:pt x="145847" y="13411"/>
                  <a:pt x="130759" y="1676"/>
                </a:cubicBezTo>
                <a:cubicBezTo>
                  <a:pt x="138583" y="558"/>
                  <a:pt x="144170" y="0"/>
                  <a:pt x="147523" y="0"/>
                </a:cubicBezTo>
                <a:close/>
              </a:path>
            </a:pathLst>
          </a:custGeom>
          <a:gradFill>
            <a:gsLst>
              <a:gs pos="0">
                <a:srgbClr val="CCA379">
                  <a:alpha val="7000"/>
                </a:srgbClr>
              </a:gs>
              <a:gs pos="30000">
                <a:srgbClr val="E9C59A">
                  <a:alpha val="15000"/>
                </a:srgbClr>
              </a:gs>
              <a:gs pos="62000">
                <a:srgbClr val="EFD2B4">
                  <a:alpha val="16000"/>
                </a:srgbClr>
              </a:gs>
              <a:gs pos="82000">
                <a:srgbClr val="CCA379">
                  <a:alpha val="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5" name="文本框 24"/>
          <p:cNvSpPr txBox="1"/>
          <p:nvPr/>
        </p:nvSpPr>
        <p:spPr>
          <a:xfrm>
            <a:off x="5118100" y="5882005"/>
            <a:ext cx="370840" cy="416560"/>
          </a:xfrm>
          <a:custGeom>
            <a:avLst/>
            <a:gdLst/>
            <a:ahLst/>
            <a:cxnLst/>
            <a:rect l="l" t="t" r="r" b="b"/>
            <a:pathLst>
              <a:path w="157582" h="176860">
                <a:moveTo>
                  <a:pt x="16764" y="0"/>
                </a:moveTo>
                <a:cubicBezTo>
                  <a:pt x="49175" y="0"/>
                  <a:pt x="79909" y="9220"/>
                  <a:pt x="108966" y="27660"/>
                </a:cubicBezTo>
                <a:cubicBezTo>
                  <a:pt x="141377" y="48336"/>
                  <a:pt x="157582" y="73482"/>
                  <a:pt x="157582" y="103098"/>
                </a:cubicBezTo>
                <a:cubicBezTo>
                  <a:pt x="157582" y="117068"/>
                  <a:pt x="153670" y="131597"/>
                  <a:pt x="145847" y="146685"/>
                </a:cubicBezTo>
                <a:cubicBezTo>
                  <a:pt x="141935" y="156743"/>
                  <a:pt x="135649" y="164287"/>
                  <a:pt x="126987" y="169316"/>
                </a:cubicBezTo>
                <a:cubicBezTo>
                  <a:pt x="118326" y="174345"/>
                  <a:pt x="108687" y="176860"/>
                  <a:pt x="98070" y="176860"/>
                </a:cubicBezTo>
                <a:cubicBezTo>
                  <a:pt x="82982" y="176860"/>
                  <a:pt x="69571" y="171831"/>
                  <a:pt x="57836" y="161772"/>
                </a:cubicBezTo>
                <a:cubicBezTo>
                  <a:pt x="46101" y="151714"/>
                  <a:pt x="40234" y="138303"/>
                  <a:pt x="40234" y="121539"/>
                </a:cubicBezTo>
                <a:cubicBezTo>
                  <a:pt x="41351" y="118186"/>
                  <a:pt x="42190" y="114554"/>
                  <a:pt x="42748" y="110642"/>
                </a:cubicBezTo>
                <a:cubicBezTo>
                  <a:pt x="43307" y="106731"/>
                  <a:pt x="43587" y="101422"/>
                  <a:pt x="43587" y="94716"/>
                </a:cubicBezTo>
                <a:cubicBezTo>
                  <a:pt x="43587" y="78511"/>
                  <a:pt x="41072" y="63703"/>
                  <a:pt x="36043" y="50292"/>
                </a:cubicBezTo>
                <a:cubicBezTo>
                  <a:pt x="28779" y="30734"/>
                  <a:pt x="16764" y="14249"/>
                  <a:pt x="0" y="838"/>
                </a:cubicBezTo>
                <a:cubicBezTo>
                  <a:pt x="3353" y="279"/>
                  <a:pt x="8941" y="0"/>
                  <a:pt x="16764" y="0"/>
                </a:cubicBez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6" name="文本框 25"/>
          <p:cNvSpPr txBox="1"/>
          <p:nvPr/>
        </p:nvSpPr>
        <p:spPr>
          <a:xfrm>
            <a:off x="10297160" y="615950"/>
            <a:ext cx="1539875" cy="2077085"/>
          </a:xfrm>
          <a:custGeom>
            <a:avLst/>
            <a:gdLst/>
            <a:ahLst/>
            <a:cxnLst/>
            <a:rect l="l" t="t" r="r" b="b"/>
            <a:pathLst>
              <a:path w="593446" h="799643">
                <a:moveTo>
                  <a:pt x="251460" y="0"/>
                </a:moveTo>
                <a:cubicBezTo>
                  <a:pt x="255931" y="0"/>
                  <a:pt x="259563" y="0"/>
                  <a:pt x="262357" y="0"/>
                </a:cubicBezTo>
                <a:cubicBezTo>
                  <a:pt x="281356" y="0"/>
                  <a:pt x="299797" y="1537"/>
                  <a:pt x="317678" y="4610"/>
                </a:cubicBezTo>
                <a:cubicBezTo>
                  <a:pt x="335560" y="7683"/>
                  <a:pt x="355397" y="14529"/>
                  <a:pt x="377191" y="25146"/>
                </a:cubicBezTo>
                <a:lnTo>
                  <a:pt x="362103" y="50292"/>
                </a:lnTo>
                <a:lnTo>
                  <a:pt x="357074" y="221285"/>
                </a:lnTo>
                <a:lnTo>
                  <a:pt x="457658" y="216256"/>
                </a:lnTo>
                <a:lnTo>
                  <a:pt x="492862" y="170993"/>
                </a:lnTo>
                <a:lnTo>
                  <a:pt x="593446" y="226314"/>
                </a:lnTo>
                <a:lnTo>
                  <a:pt x="563271" y="261518"/>
                </a:lnTo>
                <a:cubicBezTo>
                  <a:pt x="559918" y="298958"/>
                  <a:pt x="557404" y="330251"/>
                  <a:pt x="555727" y="355397"/>
                </a:cubicBezTo>
                <a:cubicBezTo>
                  <a:pt x="550698" y="430835"/>
                  <a:pt x="548183" y="500126"/>
                  <a:pt x="548183" y="563270"/>
                </a:cubicBezTo>
                <a:cubicBezTo>
                  <a:pt x="548183" y="621386"/>
                  <a:pt x="538405" y="670560"/>
                  <a:pt x="518847" y="710794"/>
                </a:cubicBezTo>
                <a:cubicBezTo>
                  <a:pt x="492583" y="764997"/>
                  <a:pt x="452349" y="792099"/>
                  <a:pt x="398146" y="792099"/>
                </a:cubicBezTo>
                <a:cubicBezTo>
                  <a:pt x="388646" y="792099"/>
                  <a:pt x="378308" y="791261"/>
                  <a:pt x="367132" y="789584"/>
                </a:cubicBezTo>
                <a:cubicBezTo>
                  <a:pt x="363221" y="771703"/>
                  <a:pt x="358750" y="757733"/>
                  <a:pt x="353721" y="747674"/>
                </a:cubicBezTo>
                <a:cubicBezTo>
                  <a:pt x="338633" y="716382"/>
                  <a:pt x="316281" y="693471"/>
                  <a:pt x="286665" y="678942"/>
                </a:cubicBezTo>
                <a:cubicBezTo>
                  <a:pt x="309576" y="690118"/>
                  <a:pt x="330531" y="695706"/>
                  <a:pt x="349530" y="695706"/>
                </a:cubicBezTo>
                <a:cubicBezTo>
                  <a:pt x="389764" y="695706"/>
                  <a:pt x="419100" y="670281"/>
                  <a:pt x="437541" y="619430"/>
                </a:cubicBezTo>
                <a:cubicBezTo>
                  <a:pt x="450952" y="582549"/>
                  <a:pt x="457658" y="537007"/>
                  <a:pt x="457658" y="482803"/>
                </a:cubicBezTo>
                <a:cubicBezTo>
                  <a:pt x="458775" y="450393"/>
                  <a:pt x="459893" y="412953"/>
                  <a:pt x="461011" y="370484"/>
                </a:cubicBezTo>
                <a:cubicBezTo>
                  <a:pt x="462129" y="328016"/>
                  <a:pt x="462687" y="281635"/>
                  <a:pt x="462687" y="231343"/>
                </a:cubicBezTo>
                <a:lnTo>
                  <a:pt x="357074" y="236372"/>
                </a:lnTo>
                <a:cubicBezTo>
                  <a:pt x="356515" y="254813"/>
                  <a:pt x="355956" y="272974"/>
                  <a:pt x="355397" y="290855"/>
                </a:cubicBezTo>
                <a:cubicBezTo>
                  <a:pt x="352603" y="333324"/>
                  <a:pt x="347295" y="377749"/>
                  <a:pt x="339472" y="424129"/>
                </a:cubicBezTo>
                <a:cubicBezTo>
                  <a:pt x="328854" y="485597"/>
                  <a:pt x="314605" y="542036"/>
                  <a:pt x="296723" y="593446"/>
                </a:cubicBezTo>
                <a:cubicBezTo>
                  <a:pt x="286665" y="609651"/>
                  <a:pt x="276886" y="625856"/>
                  <a:pt x="267386" y="642061"/>
                </a:cubicBezTo>
                <a:cubicBezTo>
                  <a:pt x="240564" y="679501"/>
                  <a:pt x="208433" y="711073"/>
                  <a:pt x="170993" y="736778"/>
                </a:cubicBezTo>
                <a:cubicBezTo>
                  <a:pt x="119025" y="772541"/>
                  <a:pt x="62027" y="793496"/>
                  <a:pt x="0" y="799643"/>
                </a:cubicBezTo>
                <a:cubicBezTo>
                  <a:pt x="75997" y="773379"/>
                  <a:pt x="134951" y="727837"/>
                  <a:pt x="176861" y="663016"/>
                </a:cubicBezTo>
                <a:cubicBezTo>
                  <a:pt x="211506" y="609371"/>
                  <a:pt x="235255" y="541477"/>
                  <a:pt x="248108" y="459334"/>
                </a:cubicBezTo>
                <a:cubicBezTo>
                  <a:pt x="257048" y="401777"/>
                  <a:pt x="261519" y="329133"/>
                  <a:pt x="261519" y="241402"/>
                </a:cubicBezTo>
                <a:lnTo>
                  <a:pt x="176022" y="246431"/>
                </a:lnTo>
                <a:lnTo>
                  <a:pt x="160935" y="256489"/>
                </a:lnTo>
                <a:lnTo>
                  <a:pt x="135789" y="231343"/>
                </a:lnTo>
                <a:lnTo>
                  <a:pt x="261519" y="226314"/>
                </a:lnTo>
                <a:cubicBezTo>
                  <a:pt x="261519" y="221844"/>
                  <a:pt x="261519" y="215976"/>
                  <a:pt x="261519" y="208712"/>
                </a:cubicBezTo>
                <a:cubicBezTo>
                  <a:pt x="261519" y="201447"/>
                  <a:pt x="261798" y="191948"/>
                  <a:pt x="262357" y="180213"/>
                </a:cubicBezTo>
                <a:cubicBezTo>
                  <a:pt x="262357" y="136627"/>
                  <a:pt x="261659" y="104216"/>
                  <a:pt x="260262" y="82982"/>
                </a:cubicBezTo>
                <a:cubicBezTo>
                  <a:pt x="258865" y="61747"/>
                  <a:pt x="255931" y="34087"/>
                  <a:pt x="251460" y="0"/>
                </a:cubicBezTo>
                <a:close/>
              </a:path>
            </a:pathLst>
          </a:custGeom>
          <a:gradFill>
            <a:gsLst>
              <a:gs pos="0">
                <a:srgbClr val="CCA379">
                  <a:alpha val="34000"/>
                </a:srgbClr>
              </a:gs>
              <a:gs pos="30000">
                <a:srgbClr val="E9C59A">
                  <a:alpha val="12000"/>
                </a:srgbClr>
              </a:gs>
              <a:gs pos="62000">
                <a:srgbClr val="EFD2B4">
                  <a:alpha val="2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7" name="文本框 26"/>
          <p:cNvSpPr txBox="1"/>
          <p:nvPr/>
        </p:nvSpPr>
        <p:spPr>
          <a:xfrm>
            <a:off x="64770" y="3804920"/>
            <a:ext cx="876935" cy="1927225"/>
          </a:xfrm>
          <a:custGeom>
            <a:avLst/>
            <a:gdLst/>
            <a:ahLst/>
            <a:cxnLst/>
            <a:rect l="l" t="t" r="r" b="b"/>
            <a:pathLst>
              <a:path w="362102" h="795452">
                <a:moveTo>
                  <a:pt x="226314" y="0"/>
                </a:moveTo>
                <a:lnTo>
                  <a:pt x="362102" y="55321"/>
                </a:lnTo>
                <a:lnTo>
                  <a:pt x="236372" y="216256"/>
                </a:lnTo>
                <a:lnTo>
                  <a:pt x="281635" y="231343"/>
                </a:lnTo>
                <a:lnTo>
                  <a:pt x="261518" y="256489"/>
                </a:lnTo>
                <a:lnTo>
                  <a:pt x="261518" y="774497"/>
                </a:lnTo>
                <a:cubicBezTo>
                  <a:pt x="254812" y="778967"/>
                  <a:pt x="249504" y="782320"/>
                  <a:pt x="245592" y="784555"/>
                </a:cubicBezTo>
                <a:cubicBezTo>
                  <a:pt x="231622" y="791820"/>
                  <a:pt x="218211" y="795452"/>
                  <a:pt x="205358" y="795452"/>
                </a:cubicBezTo>
                <a:cubicBezTo>
                  <a:pt x="196977" y="795452"/>
                  <a:pt x="190131" y="794753"/>
                  <a:pt x="184823" y="793356"/>
                </a:cubicBezTo>
                <a:cubicBezTo>
                  <a:pt x="179514" y="791959"/>
                  <a:pt x="173228" y="789026"/>
                  <a:pt x="165963" y="784555"/>
                </a:cubicBezTo>
                <a:lnTo>
                  <a:pt x="176022" y="301752"/>
                </a:lnTo>
                <a:cubicBezTo>
                  <a:pt x="157581" y="324663"/>
                  <a:pt x="141655" y="342824"/>
                  <a:pt x="128244" y="356235"/>
                </a:cubicBezTo>
                <a:cubicBezTo>
                  <a:pt x="87452" y="397028"/>
                  <a:pt x="44703" y="429159"/>
                  <a:pt x="0" y="452628"/>
                </a:cubicBezTo>
                <a:cubicBezTo>
                  <a:pt x="1676" y="452628"/>
                  <a:pt x="16205" y="431953"/>
                  <a:pt x="43586" y="390601"/>
                </a:cubicBezTo>
                <a:cubicBezTo>
                  <a:pt x="78791" y="336957"/>
                  <a:pt x="110363" y="282474"/>
                  <a:pt x="138303" y="227152"/>
                </a:cubicBezTo>
                <a:cubicBezTo>
                  <a:pt x="177978" y="148362"/>
                  <a:pt x="207314" y="72644"/>
                  <a:pt x="226314" y="0"/>
                </a:cubicBezTo>
                <a:close/>
              </a:path>
            </a:pathLst>
          </a:custGeom>
          <a:gradFill>
            <a:gsLst>
              <a:gs pos="0">
                <a:srgbClr val="CCA379">
                  <a:alpha val="10000"/>
                </a:srgbClr>
              </a:gs>
              <a:gs pos="30000">
                <a:srgbClr val="E9C59A">
                  <a:alpha val="10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8" name="文本框 27"/>
          <p:cNvSpPr txBox="1"/>
          <p:nvPr/>
        </p:nvSpPr>
        <p:spPr>
          <a:xfrm>
            <a:off x="1229360" y="2844165"/>
            <a:ext cx="1302385" cy="1889760"/>
          </a:xfrm>
          <a:custGeom>
            <a:avLst/>
            <a:gdLst/>
            <a:ahLst/>
            <a:cxnLst/>
            <a:rect l="l" t="t" r="r" b="b"/>
            <a:pathLst>
              <a:path w="497890" h="783717">
                <a:moveTo>
                  <a:pt x="367131" y="0"/>
                </a:moveTo>
                <a:cubicBezTo>
                  <a:pt x="380543" y="8940"/>
                  <a:pt x="391439" y="16484"/>
                  <a:pt x="399821" y="22631"/>
                </a:cubicBezTo>
                <a:cubicBezTo>
                  <a:pt x="423291" y="40512"/>
                  <a:pt x="444246" y="59791"/>
                  <a:pt x="462686" y="80467"/>
                </a:cubicBezTo>
                <a:lnTo>
                  <a:pt x="216255" y="100584"/>
                </a:lnTo>
                <a:lnTo>
                  <a:pt x="216255" y="306781"/>
                </a:lnTo>
                <a:lnTo>
                  <a:pt x="367131" y="306781"/>
                </a:lnTo>
                <a:lnTo>
                  <a:pt x="427482" y="246430"/>
                </a:lnTo>
                <a:lnTo>
                  <a:pt x="497890" y="316839"/>
                </a:lnTo>
                <a:lnTo>
                  <a:pt x="497890" y="326898"/>
                </a:lnTo>
                <a:lnTo>
                  <a:pt x="412394" y="326898"/>
                </a:lnTo>
                <a:lnTo>
                  <a:pt x="392277" y="341985"/>
                </a:lnTo>
                <a:lnTo>
                  <a:pt x="402336" y="764438"/>
                </a:lnTo>
                <a:cubicBezTo>
                  <a:pt x="396189" y="768908"/>
                  <a:pt x="390880" y="771982"/>
                  <a:pt x="386410" y="773658"/>
                </a:cubicBezTo>
                <a:cubicBezTo>
                  <a:pt x="371881" y="780364"/>
                  <a:pt x="357911" y="783717"/>
                  <a:pt x="344500" y="783717"/>
                </a:cubicBezTo>
                <a:cubicBezTo>
                  <a:pt x="331648" y="783717"/>
                  <a:pt x="319075" y="780643"/>
                  <a:pt x="306781" y="774496"/>
                </a:cubicBezTo>
                <a:lnTo>
                  <a:pt x="316839" y="326898"/>
                </a:lnTo>
                <a:lnTo>
                  <a:pt x="216255" y="326898"/>
                </a:lnTo>
                <a:lnTo>
                  <a:pt x="216255" y="467715"/>
                </a:lnTo>
                <a:cubicBezTo>
                  <a:pt x="216255" y="530860"/>
                  <a:pt x="193624" y="591489"/>
                  <a:pt x="148361" y="649605"/>
                </a:cubicBezTo>
                <a:cubicBezTo>
                  <a:pt x="105892" y="703808"/>
                  <a:pt x="56439" y="740410"/>
                  <a:pt x="0" y="759409"/>
                </a:cubicBezTo>
                <a:cubicBezTo>
                  <a:pt x="44145" y="726998"/>
                  <a:pt x="78232" y="683412"/>
                  <a:pt x="102260" y="628650"/>
                </a:cubicBezTo>
                <a:cubicBezTo>
                  <a:pt x="122377" y="582828"/>
                  <a:pt x="135229" y="529183"/>
                  <a:pt x="140817" y="467715"/>
                </a:cubicBezTo>
                <a:cubicBezTo>
                  <a:pt x="139700" y="447040"/>
                  <a:pt x="138862" y="426364"/>
                  <a:pt x="138303" y="405688"/>
                </a:cubicBezTo>
                <a:cubicBezTo>
                  <a:pt x="137744" y="385013"/>
                  <a:pt x="136347" y="330949"/>
                  <a:pt x="134112" y="243497"/>
                </a:cubicBezTo>
                <a:cubicBezTo>
                  <a:pt x="131876" y="156044"/>
                  <a:pt x="130759" y="93319"/>
                  <a:pt x="130759" y="55321"/>
                </a:cubicBezTo>
                <a:cubicBezTo>
                  <a:pt x="141935" y="58115"/>
                  <a:pt x="151155" y="60629"/>
                  <a:pt x="158419" y="62865"/>
                </a:cubicBezTo>
                <a:cubicBezTo>
                  <a:pt x="178536" y="69570"/>
                  <a:pt x="197815" y="78790"/>
                  <a:pt x="216255" y="90525"/>
                </a:cubicBezTo>
                <a:lnTo>
                  <a:pt x="367131" y="0"/>
                </a:lnTo>
                <a:close/>
              </a:path>
            </a:pathLst>
          </a:custGeom>
          <a:gradFill>
            <a:gsLst>
              <a:gs pos="0">
                <a:srgbClr val="CCA379">
                  <a:alpha val="3000"/>
                </a:srgbClr>
              </a:gs>
              <a:gs pos="30000">
                <a:srgbClr val="E9C59A">
                  <a:alpha val="15000"/>
                </a:srgbClr>
              </a:gs>
              <a:gs pos="62000">
                <a:srgbClr val="EFD2B4">
                  <a:alpha val="7000"/>
                </a:srgbClr>
              </a:gs>
              <a:gs pos="88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6600" b="1" dirty="0">
              <a:gradFill>
                <a:gsLst>
                  <a:gs pos="1000">
                    <a:srgbClr val="F2E9DF"/>
                  </a:gs>
                  <a:gs pos="49000">
                    <a:srgbClr val="E9C59B"/>
                  </a:gs>
                  <a:gs pos="100000">
                    <a:srgbClr val="D5B088"/>
                  </a:gs>
                </a:gsLst>
                <a:lin ang="5400000" scaled="0"/>
              </a:gradFill>
              <a:ea typeface="微软简标宋" pitchFamily="2" charset="-122"/>
            </a:endParaRPr>
          </a:p>
        </p:txBody>
      </p:sp>
      <p:sp>
        <p:nvSpPr>
          <p:cNvPr id="29" name="文本框 28"/>
          <p:cNvSpPr txBox="1"/>
          <p:nvPr/>
        </p:nvSpPr>
        <p:spPr>
          <a:xfrm>
            <a:off x="1229360" y="735965"/>
            <a:ext cx="993140" cy="1481455"/>
          </a:xfrm>
          <a:custGeom>
            <a:avLst/>
            <a:gdLst/>
            <a:ahLst/>
            <a:cxnLst/>
            <a:rect l="l" t="t" r="r" b="b"/>
            <a:pathLst>
              <a:path w="512978" h="764858">
                <a:moveTo>
                  <a:pt x="150876" y="420"/>
                </a:moveTo>
                <a:cubicBezTo>
                  <a:pt x="159817" y="-139"/>
                  <a:pt x="167081" y="-139"/>
                  <a:pt x="172669" y="420"/>
                </a:cubicBezTo>
                <a:cubicBezTo>
                  <a:pt x="207873" y="4331"/>
                  <a:pt x="240843" y="17742"/>
                  <a:pt x="271577" y="40653"/>
                </a:cubicBezTo>
                <a:lnTo>
                  <a:pt x="246431" y="65799"/>
                </a:lnTo>
                <a:lnTo>
                  <a:pt x="246431" y="322288"/>
                </a:lnTo>
                <a:cubicBezTo>
                  <a:pt x="266547" y="301054"/>
                  <a:pt x="283032" y="283731"/>
                  <a:pt x="295885" y="270320"/>
                </a:cubicBezTo>
                <a:cubicBezTo>
                  <a:pt x="335000" y="229528"/>
                  <a:pt x="370484" y="193206"/>
                  <a:pt x="402336" y="161354"/>
                </a:cubicBezTo>
                <a:lnTo>
                  <a:pt x="507949" y="246850"/>
                </a:lnTo>
                <a:lnTo>
                  <a:pt x="246431" y="402756"/>
                </a:lnTo>
                <a:lnTo>
                  <a:pt x="246431" y="619011"/>
                </a:lnTo>
                <a:cubicBezTo>
                  <a:pt x="250342" y="629070"/>
                  <a:pt x="254254" y="636613"/>
                  <a:pt x="258165" y="641643"/>
                </a:cubicBezTo>
                <a:cubicBezTo>
                  <a:pt x="271018" y="657848"/>
                  <a:pt x="288899" y="667068"/>
                  <a:pt x="311810" y="669303"/>
                </a:cubicBezTo>
                <a:lnTo>
                  <a:pt x="377190" y="669303"/>
                </a:lnTo>
                <a:cubicBezTo>
                  <a:pt x="413512" y="669303"/>
                  <a:pt x="441452" y="649186"/>
                  <a:pt x="461010" y="608953"/>
                </a:cubicBezTo>
                <a:cubicBezTo>
                  <a:pt x="476656" y="573748"/>
                  <a:pt x="492302" y="538544"/>
                  <a:pt x="507949" y="503340"/>
                </a:cubicBezTo>
                <a:cubicBezTo>
                  <a:pt x="505714" y="512280"/>
                  <a:pt x="504037" y="519824"/>
                  <a:pt x="502920" y="525971"/>
                </a:cubicBezTo>
                <a:cubicBezTo>
                  <a:pt x="499008" y="547205"/>
                  <a:pt x="497052" y="566205"/>
                  <a:pt x="497052" y="582969"/>
                </a:cubicBezTo>
                <a:cubicBezTo>
                  <a:pt x="497052" y="598615"/>
                  <a:pt x="497751" y="611188"/>
                  <a:pt x="499148" y="620688"/>
                </a:cubicBezTo>
                <a:cubicBezTo>
                  <a:pt x="500545" y="630187"/>
                  <a:pt x="503479" y="641363"/>
                  <a:pt x="507949" y="654216"/>
                </a:cubicBezTo>
                <a:cubicBezTo>
                  <a:pt x="509067" y="657568"/>
                  <a:pt x="510184" y="661620"/>
                  <a:pt x="511302" y="666369"/>
                </a:cubicBezTo>
                <a:cubicBezTo>
                  <a:pt x="512419" y="671119"/>
                  <a:pt x="512978" y="677126"/>
                  <a:pt x="512978" y="684391"/>
                </a:cubicBezTo>
                <a:cubicBezTo>
                  <a:pt x="512978" y="703949"/>
                  <a:pt x="507670" y="719875"/>
                  <a:pt x="497052" y="732168"/>
                </a:cubicBezTo>
                <a:cubicBezTo>
                  <a:pt x="481965" y="749491"/>
                  <a:pt x="457098" y="760388"/>
                  <a:pt x="422453" y="764858"/>
                </a:cubicBezTo>
                <a:lnTo>
                  <a:pt x="281635" y="764858"/>
                </a:lnTo>
                <a:cubicBezTo>
                  <a:pt x="269341" y="764858"/>
                  <a:pt x="259283" y="764299"/>
                  <a:pt x="251460" y="763182"/>
                </a:cubicBezTo>
                <a:cubicBezTo>
                  <a:pt x="205638" y="755358"/>
                  <a:pt x="173786" y="732448"/>
                  <a:pt x="155905" y="694449"/>
                </a:cubicBezTo>
                <a:lnTo>
                  <a:pt x="155905" y="442989"/>
                </a:lnTo>
                <a:cubicBezTo>
                  <a:pt x="136906" y="450254"/>
                  <a:pt x="120980" y="456121"/>
                  <a:pt x="108128" y="460591"/>
                </a:cubicBezTo>
                <a:cubicBezTo>
                  <a:pt x="69570" y="474003"/>
                  <a:pt x="33528" y="484899"/>
                  <a:pt x="0" y="493281"/>
                </a:cubicBezTo>
                <a:cubicBezTo>
                  <a:pt x="11176" y="486576"/>
                  <a:pt x="20675" y="480988"/>
                  <a:pt x="28499" y="476517"/>
                </a:cubicBezTo>
                <a:cubicBezTo>
                  <a:pt x="74320" y="448577"/>
                  <a:pt x="115112" y="420637"/>
                  <a:pt x="150876" y="392697"/>
                </a:cubicBezTo>
                <a:lnTo>
                  <a:pt x="150876" y="420"/>
                </a:lnTo>
                <a:close/>
              </a:path>
            </a:pathLst>
          </a:custGeom>
          <a:gradFill>
            <a:gsLst>
              <a:gs pos="0">
                <a:srgbClr val="CCA379">
                  <a:alpha val="25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50000">
                    <a:srgbClr val="E9C59B">
                      <a:alpha val="26000"/>
                    </a:srgbClr>
                  </a:gs>
                  <a:gs pos="100000">
                    <a:srgbClr val="D5B088">
                      <a:alpha val="79000"/>
                    </a:srgbClr>
                  </a:gs>
                </a:gsLst>
                <a:lin ang="5400000" scaled="0"/>
              </a:gradFill>
              <a:ea typeface="微软简标宋" pitchFamily="2" charset="-122"/>
              <a:sym typeface="+mn-ea"/>
            </a:endParaRPr>
          </a:p>
        </p:txBody>
      </p:sp>
      <p:sp>
        <p:nvSpPr>
          <p:cNvPr id="30" name="文本框 29"/>
          <p:cNvSpPr txBox="1"/>
          <p:nvPr/>
        </p:nvSpPr>
        <p:spPr>
          <a:xfrm>
            <a:off x="7465695" y="492125"/>
            <a:ext cx="619125" cy="123825"/>
          </a:xfrm>
          <a:custGeom>
            <a:avLst/>
            <a:gdLst/>
            <a:ahLst/>
            <a:cxnLst/>
            <a:rect l="l" t="t" r="r" b="b"/>
            <a:pathLst>
              <a:path w="452628" h="90526">
                <a:moveTo>
                  <a:pt x="372161" y="0"/>
                </a:moveTo>
                <a:lnTo>
                  <a:pt x="452628" y="70409"/>
                </a:lnTo>
                <a:lnTo>
                  <a:pt x="452628" y="80467"/>
                </a:lnTo>
                <a:lnTo>
                  <a:pt x="45263" y="80467"/>
                </a:lnTo>
                <a:lnTo>
                  <a:pt x="30176" y="90526"/>
                </a:lnTo>
                <a:lnTo>
                  <a:pt x="0" y="60350"/>
                </a:lnTo>
                <a:lnTo>
                  <a:pt x="311811" y="60350"/>
                </a:lnTo>
                <a:lnTo>
                  <a:pt x="372161"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1" name="文本框 30"/>
          <p:cNvSpPr txBox="1"/>
          <p:nvPr/>
        </p:nvSpPr>
        <p:spPr>
          <a:xfrm>
            <a:off x="10368280" y="2751455"/>
            <a:ext cx="450215" cy="450215"/>
          </a:xfrm>
          <a:custGeom>
            <a:avLst/>
            <a:gdLst/>
            <a:ahLst/>
            <a:cxnLst/>
            <a:rect l="l" t="t" r="r" b="b"/>
            <a:pathLst>
              <a:path w="165964" h="165964">
                <a:moveTo>
                  <a:pt x="0" y="0"/>
                </a:moveTo>
                <a:cubicBezTo>
                  <a:pt x="39675" y="0"/>
                  <a:pt x="75438" y="8382"/>
                  <a:pt x="107290" y="25146"/>
                </a:cubicBezTo>
                <a:cubicBezTo>
                  <a:pt x="146406" y="45822"/>
                  <a:pt x="165964" y="74321"/>
                  <a:pt x="165964" y="110643"/>
                </a:cubicBezTo>
                <a:cubicBezTo>
                  <a:pt x="164288" y="126289"/>
                  <a:pt x="156744" y="139421"/>
                  <a:pt x="143333" y="150038"/>
                </a:cubicBezTo>
                <a:cubicBezTo>
                  <a:pt x="129921" y="160655"/>
                  <a:pt x="115113" y="165964"/>
                  <a:pt x="98908" y="165964"/>
                </a:cubicBezTo>
                <a:cubicBezTo>
                  <a:pt x="93879" y="165964"/>
                  <a:pt x="88570" y="165126"/>
                  <a:pt x="82982" y="163449"/>
                </a:cubicBezTo>
                <a:cubicBezTo>
                  <a:pt x="72924" y="160097"/>
                  <a:pt x="65380" y="154229"/>
                  <a:pt x="60351" y="145847"/>
                </a:cubicBezTo>
                <a:cubicBezTo>
                  <a:pt x="54204" y="109525"/>
                  <a:pt x="49175" y="82703"/>
                  <a:pt x="45263" y="65380"/>
                </a:cubicBezTo>
                <a:cubicBezTo>
                  <a:pt x="37999" y="34087"/>
                  <a:pt x="22911" y="12294"/>
                  <a:pt x="0" y="0"/>
                </a:cubicBez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2" name="文本框 31"/>
          <p:cNvSpPr txBox="1"/>
          <p:nvPr/>
        </p:nvSpPr>
        <p:spPr>
          <a:xfrm>
            <a:off x="10699750" y="3642995"/>
            <a:ext cx="1344295" cy="335915"/>
          </a:xfrm>
          <a:custGeom>
            <a:avLst/>
            <a:gdLst/>
            <a:ahLst/>
            <a:cxnLst/>
            <a:rect l="l" t="t" r="r" b="b"/>
            <a:pathLst>
              <a:path w="341985" h="85496">
                <a:moveTo>
                  <a:pt x="266547" y="0"/>
                </a:moveTo>
                <a:lnTo>
                  <a:pt x="341985" y="60350"/>
                </a:lnTo>
                <a:lnTo>
                  <a:pt x="341985" y="75438"/>
                </a:lnTo>
                <a:lnTo>
                  <a:pt x="45262" y="75438"/>
                </a:lnTo>
                <a:lnTo>
                  <a:pt x="25146" y="85496"/>
                </a:lnTo>
                <a:lnTo>
                  <a:pt x="0" y="60350"/>
                </a:lnTo>
                <a:lnTo>
                  <a:pt x="201168" y="60350"/>
                </a:lnTo>
                <a:lnTo>
                  <a:pt x="266547"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3" name="文本框 32"/>
          <p:cNvSpPr txBox="1"/>
          <p:nvPr/>
        </p:nvSpPr>
        <p:spPr>
          <a:xfrm>
            <a:off x="2837180" y="346075"/>
            <a:ext cx="1107440" cy="942340"/>
          </a:xfrm>
          <a:custGeom>
            <a:avLst/>
            <a:gdLst/>
            <a:ahLst/>
            <a:cxnLst/>
            <a:rect l="l" t="t" r="r" b="b"/>
            <a:pathLst>
              <a:path w="809701" h="689000">
                <a:moveTo>
                  <a:pt x="704088" y="0"/>
                </a:moveTo>
                <a:lnTo>
                  <a:pt x="799643" y="85496"/>
                </a:lnTo>
                <a:lnTo>
                  <a:pt x="799643" y="95555"/>
                </a:lnTo>
                <a:lnTo>
                  <a:pt x="543154" y="95555"/>
                </a:lnTo>
                <a:lnTo>
                  <a:pt x="603504" y="125730"/>
                </a:lnTo>
                <a:lnTo>
                  <a:pt x="578358" y="160934"/>
                </a:lnTo>
                <a:cubicBezTo>
                  <a:pt x="575005" y="176022"/>
                  <a:pt x="571932" y="191109"/>
                  <a:pt x="569138" y="206197"/>
                </a:cubicBezTo>
                <a:cubicBezTo>
                  <a:pt x="560197" y="241401"/>
                  <a:pt x="548183" y="278562"/>
                  <a:pt x="533095" y="317678"/>
                </a:cubicBezTo>
                <a:cubicBezTo>
                  <a:pt x="512978" y="369087"/>
                  <a:pt x="489509" y="415747"/>
                  <a:pt x="462686" y="457657"/>
                </a:cubicBezTo>
                <a:cubicBezTo>
                  <a:pt x="478333" y="466598"/>
                  <a:pt x="493979" y="475539"/>
                  <a:pt x="509625" y="484479"/>
                </a:cubicBezTo>
                <a:cubicBezTo>
                  <a:pt x="550418" y="505714"/>
                  <a:pt x="592049" y="522757"/>
                  <a:pt x="634518" y="535610"/>
                </a:cubicBezTo>
                <a:cubicBezTo>
                  <a:pt x="694868" y="554050"/>
                  <a:pt x="753262" y="563270"/>
                  <a:pt x="809701" y="563270"/>
                </a:cubicBezTo>
                <a:cubicBezTo>
                  <a:pt x="791261" y="575564"/>
                  <a:pt x="777012" y="586460"/>
                  <a:pt x="766953" y="595960"/>
                </a:cubicBezTo>
                <a:cubicBezTo>
                  <a:pt x="735101" y="625018"/>
                  <a:pt x="714146" y="656031"/>
                  <a:pt x="704088" y="689000"/>
                </a:cubicBezTo>
                <a:cubicBezTo>
                  <a:pt x="701294" y="689000"/>
                  <a:pt x="686207" y="683133"/>
                  <a:pt x="658825" y="671398"/>
                </a:cubicBezTo>
                <a:cubicBezTo>
                  <a:pt x="624180" y="656310"/>
                  <a:pt x="587019" y="638149"/>
                  <a:pt x="547345" y="616915"/>
                </a:cubicBezTo>
                <a:cubicBezTo>
                  <a:pt x="495376" y="588975"/>
                  <a:pt x="448716" y="559359"/>
                  <a:pt x="407365" y="528066"/>
                </a:cubicBezTo>
                <a:cubicBezTo>
                  <a:pt x="387807" y="540359"/>
                  <a:pt x="368249" y="552374"/>
                  <a:pt x="348691" y="564108"/>
                </a:cubicBezTo>
                <a:cubicBezTo>
                  <a:pt x="301752" y="590931"/>
                  <a:pt x="252019" y="614680"/>
                  <a:pt x="199492" y="635355"/>
                </a:cubicBezTo>
                <a:cubicBezTo>
                  <a:pt x="127406" y="663854"/>
                  <a:pt x="60909" y="681736"/>
                  <a:pt x="0" y="689000"/>
                </a:cubicBezTo>
                <a:cubicBezTo>
                  <a:pt x="5588" y="689000"/>
                  <a:pt x="25146" y="682015"/>
                  <a:pt x="58674" y="668045"/>
                </a:cubicBezTo>
                <a:cubicBezTo>
                  <a:pt x="104496" y="649046"/>
                  <a:pt x="150038" y="625297"/>
                  <a:pt x="195301" y="596798"/>
                </a:cubicBezTo>
                <a:cubicBezTo>
                  <a:pt x="256769" y="558241"/>
                  <a:pt x="309016" y="515213"/>
                  <a:pt x="352044" y="467715"/>
                </a:cubicBezTo>
                <a:cubicBezTo>
                  <a:pt x="349250" y="467715"/>
                  <a:pt x="337515" y="450672"/>
                  <a:pt x="316840" y="416585"/>
                </a:cubicBezTo>
                <a:cubicBezTo>
                  <a:pt x="290576" y="373558"/>
                  <a:pt x="268783" y="328574"/>
                  <a:pt x="251460" y="281635"/>
                </a:cubicBezTo>
                <a:cubicBezTo>
                  <a:pt x="227990" y="217373"/>
                  <a:pt x="216256" y="155346"/>
                  <a:pt x="216256" y="95555"/>
                </a:cubicBezTo>
                <a:lnTo>
                  <a:pt x="50292" y="95555"/>
                </a:lnTo>
                <a:lnTo>
                  <a:pt x="35205" y="105613"/>
                </a:lnTo>
                <a:lnTo>
                  <a:pt x="5029" y="80467"/>
                </a:lnTo>
                <a:lnTo>
                  <a:pt x="633679" y="80467"/>
                </a:lnTo>
                <a:lnTo>
                  <a:pt x="704088" y="0"/>
                </a:lnTo>
                <a:close/>
                <a:moveTo>
                  <a:pt x="236372" y="95555"/>
                </a:moveTo>
                <a:cubicBezTo>
                  <a:pt x="240843" y="112319"/>
                  <a:pt x="245313" y="129083"/>
                  <a:pt x="249784" y="145847"/>
                </a:cubicBezTo>
                <a:cubicBezTo>
                  <a:pt x="263195" y="188874"/>
                  <a:pt x="279121" y="228828"/>
                  <a:pt x="297561" y="265709"/>
                </a:cubicBezTo>
                <a:cubicBezTo>
                  <a:pt x="324383" y="319354"/>
                  <a:pt x="355956" y="366573"/>
                  <a:pt x="392278" y="407365"/>
                </a:cubicBezTo>
                <a:cubicBezTo>
                  <a:pt x="393954" y="407365"/>
                  <a:pt x="401777" y="392557"/>
                  <a:pt x="415747" y="362940"/>
                </a:cubicBezTo>
                <a:cubicBezTo>
                  <a:pt x="433629" y="325501"/>
                  <a:pt x="448158" y="287223"/>
                  <a:pt x="459334" y="248107"/>
                </a:cubicBezTo>
                <a:cubicBezTo>
                  <a:pt x="474980" y="194462"/>
                  <a:pt x="482803" y="143611"/>
                  <a:pt x="482803" y="95555"/>
                </a:cubicBezTo>
                <a:lnTo>
                  <a:pt x="236372" y="95555"/>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4" name="文本框 33"/>
          <p:cNvSpPr txBox="1"/>
          <p:nvPr/>
        </p:nvSpPr>
        <p:spPr>
          <a:xfrm>
            <a:off x="770890" y="5431155"/>
            <a:ext cx="1263015" cy="1857375"/>
          </a:xfrm>
          <a:custGeom>
            <a:avLst/>
            <a:gdLst/>
            <a:ahLst/>
            <a:cxnLst/>
            <a:rect l="l" t="t" r="r" b="b"/>
            <a:pathLst>
              <a:path w="437540" h="643738">
                <a:moveTo>
                  <a:pt x="281635" y="0"/>
                </a:moveTo>
                <a:cubicBezTo>
                  <a:pt x="296164" y="3912"/>
                  <a:pt x="307899" y="7544"/>
                  <a:pt x="316839" y="10897"/>
                </a:cubicBezTo>
                <a:cubicBezTo>
                  <a:pt x="344779" y="20955"/>
                  <a:pt x="368249" y="32411"/>
                  <a:pt x="387248" y="45263"/>
                </a:cubicBezTo>
                <a:cubicBezTo>
                  <a:pt x="369925" y="60351"/>
                  <a:pt x="355955" y="73203"/>
                  <a:pt x="345338" y="83820"/>
                </a:cubicBezTo>
                <a:cubicBezTo>
                  <a:pt x="312928" y="115672"/>
                  <a:pt x="284988" y="146406"/>
                  <a:pt x="261518" y="176022"/>
                </a:cubicBezTo>
                <a:lnTo>
                  <a:pt x="331927" y="176022"/>
                </a:lnTo>
                <a:lnTo>
                  <a:pt x="387248" y="125730"/>
                </a:lnTo>
                <a:lnTo>
                  <a:pt x="437540" y="186081"/>
                </a:lnTo>
                <a:lnTo>
                  <a:pt x="437540" y="196139"/>
                </a:lnTo>
                <a:lnTo>
                  <a:pt x="251460" y="196139"/>
                </a:lnTo>
                <a:lnTo>
                  <a:pt x="281635" y="211227"/>
                </a:lnTo>
                <a:lnTo>
                  <a:pt x="261518" y="231343"/>
                </a:lnTo>
                <a:lnTo>
                  <a:pt x="261518" y="301752"/>
                </a:lnTo>
                <a:lnTo>
                  <a:pt x="326898" y="301752"/>
                </a:lnTo>
                <a:lnTo>
                  <a:pt x="377190" y="246431"/>
                </a:lnTo>
                <a:lnTo>
                  <a:pt x="432511" y="306781"/>
                </a:lnTo>
                <a:lnTo>
                  <a:pt x="432511" y="316840"/>
                </a:lnTo>
                <a:lnTo>
                  <a:pt x="261518" y="316840"/>
                </a:lnTo>
                <a:lnTo>
                  <a:pt x="271576" y="598475"/>
                </a:lnTo>
                <a:cubicBezTo>
                  <a:pt x="260959" y="608533"/>
                  <a:pt x="251739" y="616077"/>
                  <a:pt x="243916" y="621106"/>
                </a:cubicBezTo>
                <a:cubicBezTo>
                  <a:pt x="219887" y="636194"/>
                  <a:pt x="193903" y="643738"/>
                  <a:pt x="165963" y="643738"/>
                </a:cubicBezTo>
                <a:cubicBezTo>
                  <a:pt x="157581" y="630327"/>
                  <a:pt x="150317" y="619709"/>
                  <a:pt x="144170" y="611886"/>
                </a:cubicBezTo>
                <a:cubicBezTo>
                  <a:pt x="124612" y="587299"/>
                  <a:pt x="103378" y="567741"/>
                  <a:pt x="80467" y="553212"/>
                </a:cubicBezTo>
                <a:cubicBezTo>
                  <a:pt x="87172" y="555447"/>
                  <a:pt x="92481" y="556844"/>
                  <a:pt x="96393" y="557403"/>
                </a:cubicBezTo>
                <a:cubicBezTo>
                  <a:pt x="111480" y="560756"/>
                  <a:pt x="124612" y="562432"/>
                  <a:pt x="135788" y="562432"/>
                </a:cubicBezTo>
                <a:cubicBezTo>
                  <a:pt x="153670" y="562432"/>
                  <a:pt x="170434" y="559359"/>
                  <a:pt x="186080" y="553212"/>
                </a:cubicBezTo>
                <a:lnTo>
                  <a:pt x="186080" y="316840"/>
                </a:lnTo>
                <a:lnTo>
                  <a:pt x="60350" y="316840"/>
                </a:lnTo>
                <a:lnTo>
                  <a:pt x="45262" y="326898"/>
                </a:lnTo>
                <a:lnTo>
                  <a:pt x="15087" y="301752"/>
                </a:lnTo>
                <a:lnTo>
                  <a:pt x="186080" y="301752"/>
                </a:lnTo>
                <a:lnTo>
                  <a:pt x="186080" y="196139"/>
                </a:lnTo>
                <a:lnTo>
                  <a:pt x="45262" y="196139"/>
                </a:lnTo>
                <a:lnTo>
                  <a:pt x="25146" y="201168"/>
                </a:lnTo>
                <a:lnTo>
                  <a:pt x="0" y="176022"/>
                </a:lnTo>
                <a:lnTo>
                  <a:pt x="236372" y="176022"/>
                </a:lnTo>
                <a:lnTo>
                  <a:pt x="281635" y="0"/>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5" name="文本框 34"/>
          <p:cNvSpPr txBox="1"/>
          <p:nvPr/>
        </p:nvSpPr>
        <p:spPr>
          <a:xfrm>
            <a:off x="7729220" y="6256655"/>
            <a:ext cx="481965" cy="601345"/>
          </a:xfrm>
          <a:custGeom>
            <a:avLst/>
            <a:gdLst/>
            <a:ahLst/>
            <a:cxnLst/>
            <a:rect l="l" t="t" r="r" b="b"/>
            <a:pathLst>
              <a:path w="113995" h="142494">
                <a:moveTo>
                  <a:pt x="0" y="0"/>
                </a:moveTo>
                <a:cubicBezTo>
                  <a:pt x="27381" y="0"/>
                  <a:pt x="53226" y="8242"/>
                  <a:pt x="77534" y="24727"/>
                </a:cubicBezTo>
                <a:cubicBezTo>
                  <a:pt x="101841" y="41211"/>
                  <a:pt x="113995" y="61747"/>
                  <a:pt x="113995" y="86335"/>
                </a:cubicBezTo>
                <a:cubicBezTo>
                  <a:pt x="113995" y="98069"/>
                  <a:pt x="111201" y="109525"/>
                  <a:pt x="105613" y="120701"/>
                </a:cubicBezTo>
                <a:cubicBezTo>
                  <a:pt x="94996" y="135230"/>
                  <a:pt x="81585" y="142494"/>
                  <a:pt x="65380" y="142494"/>
                </a:cubicBezTo>
                <a:cubicBezTo>
                  <a:pt x="41351" y="142494"/>
                  <a:pt x="26264" y="130200"/>
                  <a:pt x="20117" y="105613"/>
                </a:cubicBezTo>
                <a:cubicBezTo>
                  <a:pt x="21793" y="100584"/>
                  <a:pt x="23330" y="94996"/>
                  <a:pt x="24727" y="88849"/>
                </a:cubicBezTo>
                <a:cubicBezTo>
                  <a:pt x="26124" y="82702"/>
                  <a:pt x="26822" y="74879"/>
                  <a:pt x="26822" y="65380"/>
                </a:cubicBezTo>
                <a:cubicBezTo>
                  <a:pt x="26822" y="53086"/>
                  <a:pt x="24867" y="41351"/>
                  <a:pt x="20955" y="30175"/>
                </a:cubicBezTo>
                <a:cubicBezTo>
                  <a:pt x="17043" y="18999"/>
                  <a:pt x="10058" y="8941"/>
                  <a:pt x="0" y="0"/>
                </a:cubicBez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6" name="文本框 35"/>
          <p:cNvSpPr txBox="1"/>
          <p:nvPr/>
        </p:nvSpPr>
        <p:spPr>
          <a:xfrm>
            <a:off x="8896350" y="3990975"/>
            <a:ext cx="1989455" cy="1487170"/>
          </a:xfrm>
          <a:custGeom>
            <a:avLst/>
            <a:gdLst/>
            <a:ahLst/>
            <a:cxnLst/>
            <a:rect l="l" t="t" r="r" b="b"/>
            <a:pathLst>
              <a:path w="543153" h="405689">
                <a:moveTo>
                  <a:pt x="462686" y="0"/>
                </a:moveTo>
                <a:lnTo>
                  <a:pt x="543153" y="70409"/>
                </a:lnTo>
                <a:lnTo>
                  <a:pt x="543153" y="80467"/>
                </a:lnTo>
                <a:lnTo>
                  <a:pt x="291693" y="80467"/>
                </a:lnTo>
                <a:lnTo>
                  <a:pt x="316839" y="105613"/>
                </a:lnTo>
                <a:lnTo>
                  <a:pt x="286664" y="115672"/>
                </a:lnTo>
                <a:lnTo>
                  <a:pt x="120701" y="291694"/>
                </a:lnTo>
                <a:lnTo>
                  <a:pt x="402336" y="291694"/>
                </a:lnTo>
                <a:cubicBezTo>
                  <a:pt x="397307" y="273253"/>
                  <a:pt x="392557" y="258445"/>
                  <a:pt x="388086" y="247269"/>
                </a:cubicBezTo>
                <a:cubicBezTo>
                  <a:pt x="374116" y="214300"/>
                  <a:pt x="355396" y="187198"/>
                  <a:pt x="331927" y="165964"/>
                </a:cubicBezTo>
                <a:cubicBezTo>
                  <a:pt x="379984" y="179934"/>
                  <a:pt x="420217" y="202286"/>
                  <a:pt x="452628" y="233020"/>
                </a:cubicBezTo>
                <a:cubicBezTo>
                  <a:pt x="489509" y="267665"/>
                  <a:pt x="507949" y="307340"/>
                  <a:pt x="507949" y="352044"/>
                </a:cubicBezTo>
                <a:cubicBezTo>
                  <a:pt x="506273" y="366573"/>
                  <a:pt x="499567" y="379146"/>
                  <a:pt x="487832" y="389763"/>
                </a:cubicBezTo>
                <a:cubicBezTo>
                  <a:pt x="476097" y="400380"/>
                  <a:pt x="463804" y="405689"/>
                  <a:pt x="450951" y="405689"/>
                </a:cubicBezTo>
                <a:cubicBezTo>
                  <a:pt x="434187" y="405689"/>
                  <a:pt x="421335" y="396189"/>
                  <a:pt x="412394" y="377190"/>
                </a:cubicBezTo>
                <a:cubicBezTo>
                  <a:pt x="409600" y="371043"/>
                  <a:pt x="407644" y="366293"/>
                  <a:pt x="406527" y="362941"/>
                </a:cubicBezTo>
                <a:cubicBezTo>
                  <a:pt x="403174" y="351765"/>
                  <a:pt x="401497" y="340868"/>
                  <a:pt x="401497" y="330251"/>
                </a:cubicBezTo>
                <a:cubicBezTo>
                  <a:pt x="401497" y="324104"/>
                  <a:pt x="401777" y="319634"/>
                  <a:pt x="402336" y="316840"/>
                </a:cubicBezTo>
                <a:lnTo>
                  <a:pt x="60350" y="387248"/>
                </a:lnTo>
                <a:lnTo>
                  <a:pt x="35204" y="291694"/>
                </a:lnTo>
                <a:cubicBezTo>
                  <a:pt x="37439" y="291694"/>
                  <a:pt x="47498" y="283032"/>
                  <a:pt x="65379" y="265709"/>
                </a:cubicBezTo>
                <a:cubicBezTo>
                  <a:pt x="88290" y="243357"/>
                  <a:pt x="108686" y="219050"/>
                  <a:pt x="126568" y="192786"/>
                </a:cubicBezTo>
                <a:cubicBezTo>
                  <a:pt x="150596" y="157023"/>
                  <a:pt x="167081" y="119583"/>
                  <a:pt x="176022" y="80467"/>
                </a:cubicBezTo>
                <a:lnTo>
                  <a:pt x="40233" y="80467"/>
                </a:lnTo>
                <a:lnTo>
                  <a:pt x="25146" y="90526"/>
                </a:lnTo>
                <a:lnTo>
                  <a:pt x="0" y="60350"/>
                </a:lnTo>
                <a:lnTo>
                  <a:pt x="402336" y="60350"/>
                </a:lnTo>
                <a:lnTo>
                  <a:pt x="462686" y="0"/>
                </a:lnTo>
                <a:close/>
              </a:path>
            </a:pathLst>
          </a:custGeom>
          <a:gradFill>
            <a:gsLst>
              <a:gs pos="0">
                <a:srgbClr val="CCA379">
                  <a:alpha val="4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7" name="文本框 36"/>
          <p:cNvSpPr txBox="1"/>
          <p:nvPr/>
        </p:nvSpPr>
        <p:spPr>
          <a:xfrm>
            <a:off x="9025890" y="492125"/>
            <a:ext cx="716915" cy="796290"/>
          </a:xfrm>
          <a:custGeom>
            <a:avLst/>
            <a:gdLst/>
            <a:ahLst/>
            <a:cxnLst/>
            <a:rect l="l" t="t" r="r" b="b"/>
            <a:pathLst>
              <a:path w="412394" h="457658">
                <a:moveTo>
                  <a:pt x="331927" y="0"/>
                </a:moveTo>
                <a:lnTo>
                  <a:pt x="412394" y="65380"/>
                </a:lnTo>
                <a:lnTo>
                  <a:pt x="412394" y="80468"/>
                </a:lnTo>
                <a:lnTo>
                  <a:pt x="236373" y="80468"/>
                </a:lnTo>
                <a:lnTo>
                  <a:pt x="261518" y="90526"/>
                </a:lnTo>
                <a:lnTo>
                  <a:pt x="105613" y="352044"/>
                </a:lnTo>
                <a:lnTo>
                  <a:pt x="281635" y="326898"/>
                </a:lnTo>
                <a:cubicBezTo>
                  <a:pt x="279959" y="318516"/>
                  <a:pt x="278282" y="311811"/>
                  <a:pt x="276606" y="306782"/>
                </a:cubicBezTo>
                <a:cubicBezTo>
                  <a:pt x="266548" y="273812"/>
                  <a:pt x="251460" y="248666"/>
                  <a:pt x="231343" y="231344"/>
                </a:cubicBezTo>
                <a:cubicBezTo>
                  <a:pt x="255931" y="233579"/>
                  <a:pt x="275209" y="237211"/>
                  <a:pt x="289179" y="242240"/>
                </a:cubicBezTo>
                <a:cubicBezTo>
                  <a:pt x="332207" y="257328"/>
                  <a:pt x="363220" y="283871"/>
                  <a:pt x="382219" y="321869"/>
                </a:cubicBezTo>
                <a:cubicBezTo>
                  <a:pt x="382219" y="323546"/>
                  <a:pt x="382219" y="324943"/>
                  <a:pt x="382219" y="326060"/>
                </a:cubicBezTo>
                <a:cubicBezTo>
                  <a:pt x="382219" y="329972"/>
                  <a:pt x="382499" y="333883"/>
                  <a:pt x="383057" y="337795"/>
                </a:cubicBezTo>
                <a:cubicBezTo>
                  <a:pt x="383057" y="355118"/>
                  <a:pt x="379705" y="369647"/>
                  <a:pt x="372999" y="381381"/>
                </a:cubicBezTo>
                <a:cubicBezTo>
                  <a:pt x="362941" y="398704"/>
                  <a:pt x="345897" y="407366"/>
                  <a:pt x="321869" y="407366"/>
                </a:cubicBezTo>
                <a:cubicBezTo>
                  <a:pt x="313487" y="404572"/>
                  <a:pt x="307340" y="401778"/>
                  <a:pt x="303428" y="398984"/>
                </a:cubicBezTo>
                <a:cubicBezTo>
                  <a:pt x="290576" y="390043"/>
                  <a:pt x="284150" y="377470"/>
                  <a:pt x="284150" y="361265"/>
                </a:cubicBezTo>
                <a:cubicBezTo>
                  <a:pt x="284150" y="355118"/>
                  <a:pt x="284988" y="348692"/>
                  <a:pt x="286665" y="341986"/>
                </a:cubicBezTo>
                <a:lnTo>
                  <a:pt x="60350" y="457658"/>
                </a:lnTo>
                <a:lnTo>
                  <a:pt x="5029" y="341986"/>
                </a:lnTo>
                <a:lnTo>
                  <a:pt x="35205" y="336957"/>
                </a:lnTo>
                <a:cubicBezTo>
                  <a:pt x="36322" y="336957"/>
                  <a:pt x="43307" y="324943"/>
                  <a:pt x="56159" y="300914"/>
                </a:cubicBezTo>
                <a:cubicBezTo>
                  <a:pt x="73482" y="269621"/>
                  <a:pt x="87732" y="238608"/>
                  <a:pt x="98908" y="207874"/>
                </a:cubicBezTo>
                <a:cubicBezTo>
                  <a:pt x="115672" y="162611"/>
                  <a:pt x="126289" y="120142"/>
                  <a:pt x="130759" y="80468"/>
                </a:cubicBezTo>
                <a:lnTo>
                  <a:pt x="40234" y="80468"/>
                </a:lnTo>
                <a:lnTo>
                  <a:pt x="25146" y="90526"/>
                </a:lnTo>
                <a:lnTo>
                  <a:pt x="0" y="60351"/>
                </a:lnTo>
                <a:lnTo>
                  <a:pt x="271577" y="60351"/>
                </a:lnTo>
                <a:lnTo>
                  <a:pt x="331927"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8" name="文本框 37"/>
          <p:cNvSpPr txBox="1"/>
          <p:nvPr/>
        </p:nvSpPr>
        <p:spPr>
          <a:xfrm>
            <a:off x="10818495" y="5478145"/>
            <a:ext cx="1107440" cy="645795"/>
          </a:xfrm>
          <a:custGeom>
            <a:avLst/>
            <a:gdLst/>
            <a:ahLst/>
            <a:cxnLst/>
            <a:rect l="l" t="t" r="r" b="b"/>
            <a:pathLst>
              <a:path w="809701" h="471907">
                <a:moveTo>
                  <a:pt x="140817" y="0"/>
                </a:moveTo>
                <a:lnTo>
                  <a:pt x="236372" y="50292"/>
                </a:lnTo>
                <a:lnTo>
                  <a:pt x="211226" y="85497"/>
                </a:lnTo>
                <a:lnTo>
                  <a:pt x="211226" y="316840"/>
                </a:lnTo>
                <a:cubicBezTo>
                  <a:pt x="225755" y="335280"/>
                  <a:pt x="249784" y="348971"/>
                  <a:pt x="283311" y="357912"/>
                </a:cubicBezTo>
                <a:cubicBezTo>
                  <a:pt x="311252" y="364617"/>
                  <a:pt x="339192" y="371043"/>
                  <a:pt x="367132" y="377190"/>
                </a:cubicBezTo>
                <a:cubicBezTo>
                  <a:pt x="377190" y="378308"/>
                  <a:pt x="389623" y="379146"/>
                  <a:pt x="404431" y="379705"/>
                </a:cubicBezTo>
                <a:cubicBezTo>
                  <a:pt x="419240" y="380264"/>
                  <a:pt x="439496" y="380543"/>
                  <a:pt x="465201" y="380543"/>
                </a:cubicBezTo>
                <a:cubicBezTo>
                  <a:pt x="519963" y="380543"/>
                  <a:pt x="571652" y="378308"/>
                  <a:pt x="620268" y="373837"/>
                </a:cubicBezTo>
                <a:cubicBezTo>
                  <a:pt x="686206" y="367691"/>
                  <a:pt x="749351" y="357073"/>
                  <a:pt x="809701" y="341986"/>
                </a:cubicBezTo>
                <a:cubicBezTo>
                  <a:pt x="797966" y="355397"/>
                  <a:pt x="789026" y="366852"/>
                  <a:pt x="782879" y="376352"/>
                </a:cubicBezTo>
                <a:cubicBezTo>
                  <a:pt x="763321" y="405968"/>
                  <a:pt x="750468" y="436423"/>
                  <a:pt x="744322" y="467716"/>
                </a:cubicBezTo>
                <a:cubicBezTo>
                  <a:pt x="727558" y="469392"/>
                  <a:pt x="709955" y="470510"/>
                  <a:pt x="691515" y="471069"/>
                </a:cubicBezTo>
                <a:cubicBezTo>
                  <a:pt x="673075" y="471627"/>
                  <a:pt x="652678" y="471907"/>
                  <a:pt x="630326" y="471907"/>
                </a:cubicBezTo>
                <a:cubicBezTo>
                  <a:pt x="596798" y="471907"/>
                  <a:pt x="569697" y="471627"/>
                  <a:pt x="549021" y="471069"/>
                </a:cubicBezTo>
                <a:cubicBezTo>
                  <a:pt x="465760" y="468833"/>
                  <a:pt x="420218" y="467716"/>
                  <a:pt x="412394" y="467716"/>
                </a:cubicBezTo>
                <a:cubicBezTo>
                  <a:pt x="379425" y="467716"/>
                  <a:pt x="348412" y="462407"/>
                  <a:pt x="319354" y="451790"/>
                </a:cubicBezTo>
                <a:cubicBezTo>
                  <a:pt x="285267" y="439496"/>
                  <a:pt x="257607" y="421335"/>
                  <a:pt x="236372" y="397307"/>
                </a:cubicBezTo>
                <a:cubicBezTo>
                  <a:pt x="227990" y="385572"/>
                  <a:pt x="217513" y="376631"/>
                  <a:pt x="204940" y="370485"/>
                </a:cubicBezTo>
                <a:cubicBezTo>
                  <a:pt x="192367" y="364338"/>
                  <a:pt x="178816" y="361264"/>
                  <a:pt x="164287" y="361264"/>
                </a:cubicBezTo>
                <a:cubicBezTo>
                  <a:pt x="140259" y="361264"/>
                  <a:pt x="120701" y="369926"/>
                  <a:pt x="105613" y="387249"/>
                </a:cubicBezTo>
                <a:lnTo>
                  <a:pt x="25146" y="467716"/>
                </a:lnTo>
                <a:lnTo>
                  <a:pt x="0" y="362103"/>
                </a:lnTo>
                <a:lnTo>
                  <a:pt x="120701" y="316840"/>
                </a:lnTo>
                <a:lnTo>
                  <a:pt x="120701" y="60351"/>
                </a:lnTo>
                <a:lnTo>
                  <a:pt x="35204" y="60351"/>
                </a:lnTo>
                <a:lnTo>
                  <a:pt x="15088" y="70409"/>
                </a:lnTo>
                <a:lnTo>
                  <a:pt x="0" y="45263"/>
                </a:lnTo>
                <a:lnTo>
                  <a:pt x="105613" y="45263"/>
                </a:lnTo>
                <a:lnTo>
                  <a:pt x="140817" y="0"/>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9" name="文本框 38"/>
          <p:cNvSpPr txBox="1"/>
          <p:nvPr/>
        </p:nvSpPr>
        <p:spPr>
          <a:xfrm>
            <a:off x="175260" y="371475"/>
            <a:ext cx="656590" cy="1037590"/>
          </a:xfrm>
          <a:custGeom>
            <a:avLst/>
            <a:gdLst/>
            <a:ahLst/>
            <a:cxnLst/>
            <a:rect l="l" t="t" r="r" b="b"/>
            <a:pathLst>
              <a:path w="155905" h="246431">
                <a:moveTo>
                  <a:pt x="60350" y="0"/>
                </a:moveTo>
                <a:cubicBezTo>
                  <a:pt x="67615" y="1117"/>
                  <a:pt x="73482" y="2235"/>
                  <a:pt x="77953" y="3353"/>
                </a:cubicBezTo>
                <a:cubicBezTo>
                  <a:pt x="105334" y="10058"/>
                  <a:pt x="131318" y="18999"/>
                  <a:pt x="155905" y="30175"/>
                </a:cubicBezTo>
                <a:cubicBezTo>
                  <a:pt x="138024" y="56439"/>
                  <a:pt x="122936" y="78511"/>
                  <a:pt x="110643" y="96393"/>
                </a:cubicBezTo>
                <a:cubicBezTo>
                  <a:pt x="75997" y="146126"/>
                  <a:pt x="39116" y="196139"/>
                  <a:pt x="0" y="246431"/>
                </a:cubicBezTo>
                <a:cubicBezTo>
                  <a:pt x="9500" y="216255"/>
                  <a:pt x="17043" y="191109"/>
                  <a:pt x="22631" y="170993"/>
                </a:cubicBezTo>
                <a:cubicBezTo>
                  <a:pt x="39395" y="110642"/>
                  <a:pt x="51968" y="53645"/>
                  <a:pt x="60350" y="0"/>
                </a:cubicBezTo>
                <a:close/>
              </a:path>
            </a:pathLst>
          </a:custGeom>
          <a:gradFill>
            <a:gsLst>
              <a:gs pos="0">
                <a:srgbClr val="CCA379">
                  <a:alpha val="22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40" name="文本框 39"/>
          <p:cNvSpPr txBox="1"/>
          <p:nvPr/>
        </p:nvSpPr>
        <p:spPr>
          <a:xfrm>
            <a:off x="255270" y="2397125"/>
            <a:ext cx="495300" cy="592455"/>
          </a:xfrm>
          <a:custGeom>
            <a:avLst/>
            <a:gdLst/>
            <a:ahLst/>
            <a:cxnLst/>
            <a:rect l="l" t="t" r="r" b="b"/>
            <a:pathLst>
              <a:path w="125730" h="150531">
                <a:moveTo>
                  <a:pt x="0" y="494"/>
                </a:moveTo>
                <a:cubicBezTo>
                  <a:pt x="29058" y="-2300"/>
                  <a:pt x="57277" y="6780"/>
                  <a:pt x="84658" y="27735"/>
                </a:cubicBezTo>
                <a:cubicBezTo>
                  <a:pt x="112039" y="48690"/>
                  <a:pt x="125730" y="74814"/>
                  <a:pt x="125730" y="106107"/>
                </a:cubicBezTo>
                <a:cubicBezTo>
                  <a:pt x="125730" y="118400"/>
                  <a:pt x="120561" y="128878"/>
                  <a:pt x="110223" y="137539"/>
                </a:cubicBezTo>
                <a:cubicBezTo>
                  <a:pt x="99885" y="146201"/>
                  <a:pt x="88849" y="150531"/>
                  <a:pt x="77114" y="150531"/>
                </a:cubicBezTo>
                <a:cubicBezTo>
                  <a:pt x="68732" y="150531"/>
                  <a:pt x="61468" y="148156"/>
                  <a:pt x="55321" y="143407"/>
                </a:cubicBezTo>
                <a:cubicBezTo>
                  <a:pt x="49174" y="138657"/>
                  <a:pt x="45682" y="129576"/>
                  <a:pt x="44843" y="116165"/>
                </a:cubicBezTo>
                <a:cubicBezTo>
                  <a:pt x="44005" y="102754"/>
                  <a:pt x="42469" y="90740"/>
                  <a:pt x="40233" y="80123"/>
                </a:cubicBezTo>
                <a:cubicBezTo>
                  <a:pt x="32969" y="48830"/>
                  <a:pt x="19558" y="22287"/>
                  <a:pt x="0" y="494"/>
                </a:cubicBezTo>
                <a:close/>
              </a:path>
            </a:pathLst>
          </a:custGeom>
          <a:gradFill>
            <a:gsLst>
              <a:gs pos="0">
                <a:srgbClr val="CCA379">
                  <a:alpha val="19000"/>
                </a:srgbClr>
              </a:gs>
              <a:gs pos="30000">
                <a:srgbClr val="E9C59A">
                  <a:alpha val="8000"/>
                </a:srgbClr>
              </a:gs>
              <a:gs pos="62000">
                <a:srgbClr val="EFD2B4">
                  <a:alpha val="16000"/>
                </a:srgbClr>
              </a:gs>
              <a:gs pos="92000">
                <a:srgbClr val="CCA379">
                  <a:alpha val="4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3" name="文本框 22"/>
          <p:cNvSpPr txBox="1"/>
          <p:nvPr/>
        </p:nvSpPr>
        <p:spPr>
          <a:xfrm>
            <a:off x="2740660" y="5640705"/>
            <a:ext cx="902335" cy="1217295"/>
          </a:xfrm>
          <a:custGeom>
            <a:avLst/>
            <a:gdLst/>
            <a:ahLst/>
            <a:cxnLst/>
            <a:rect l="l" t="t" r="r" b="b"/>
            <a:pathLst>
              <a:path w="593446" h="799643">
                <a:moveTo>
                  <a:pt x="251460" y="0"/>
                </a:moveTo>
                <a:cubicBezTo>
                  <a:pt x="255931" y="0"/>
                  <a:pt x="259563" y="0"/>
                  <a:pt x="262357" y="0"/>
                </a:cubicBezTo>
                <a:cubicBezTo>
                  <a:pt x="281356" y="0"/>
                  <a:pt x="299797" y="1537"/>
                  <a:pt x="317678" y="4610"/>
                </a:cubicBezTo>
                <a:cubicBezTo>
                  <a:pt x="335560" y="7683"/>
                  <a:pt x="355397" y="14529"/>
                  <a:pt x="377191" y="25146"/>
                </a:cubicBezTo>
                <a:lnTo>
                  <a:pt x="362103" y="50292"/>
                </a:lnTo>
                <a:lnTo>
                  <a:pt x="357074" y="221285"/>
                </a:lnTo>
                <a:lnTo>
                  <a:pt x="457658" y="216256"/>
                </a:lnTo>
                <a:lnTo>
                  <a:pt x="492862" y="170993"/>
                </a:lnTo>
                <a:lnTo>
                  <a:pt x="593446" y="226314"/>
                </a:lnTo>
                <a:lnTo>
                  <a:pt x="563271" y="261518"/>
                </a:lnTo>
                <a:cubicBezTo>
                  <a:pt x="559918" y="298958"/>
                  <a:pt x="557404" y="330251"/>
                  <a:pt x="555727" y="355397"/>
                </a:cubicBezTo>
                <a:cubicBezTo>
                  <a:pt x="550698" y="430835"/>
                  <a:pt x="548183" y="500126"/>
                  <a:pt x="548183" y="563270"/>
                </a:cubicBezTo>
                <a:cubicBezTo>
                  <a:pt x="548183" y="621386"/>
                  <a:pt x="538405" y="670560"/>
                  <a:pt x="518847" y="710794"/>
                </a:cubicBezTo>
                <a:cubicBezTo>
                  <a:pt x="492583" y="764997"/>
                  <a:pt x="452349" y="792099"/>
                  <a:pt x="398146" y="792099"/>
                </a:cubicBezTo>
                <a:cubicBezTo>
                  <a:pt x="388646" y="792099"/>
                  <a:pt x="378308" y="791261"/>
                  <a:pt x="367132" y="789584"/>
                </a:cubicBezTo>
                <a:cubicBezTo>
                  <a:pt x="363221" y="771703"/>
                  <a:pt x="358750" y="757733"/>
                  <a:pt x="353721" y="747674"/>
                </a:cubicBezTo>
                <a:cubicBezTo>
                  <a:pt x="338633" y="716382"/>
                  <a:pt x="316281" y="693471"/>
                  <a:pt x="286665" y="678942"/>
                </a:cubicBezTo>
                <a:cubicBezTo>
                  <a:pt x="309576" y="690118"/>
                  <a:pt x="330531" y="695706"/>
                  <a:pt x="349530" y="695706"/>
                </a:cubicBezTo>
                <a:cubicBezTo>
                  <a:pt x="389764" y="695706"/>
                  <a:pt x="419100" y="670281"/>
                  <a:pt x="437541" y="619430"/>
                </a:cubicBezTo>
                <a:cubicBezTo>
                  <a:pt x="450952" y="582549"/>
                  <a:pt x="457658" y="537007"/>
                  <a:pt x="457658" y="482803"/>
                </a:cubicBezTo>
                <a:cubicBezTo>
                  <a:pt x="458775" y="450393"/>
                  <a:pt x="459893" y="412953"/>
                  <a:pt x="461011" y="370484"/>
                </a:cubicBezTo>
                <a:cubicBezTo>
                  <a:pt x="462129" y="328016"/>
                  <a:pt x="462687" y="281635"/>
                  <a:pt x="462687" y="231343"/>
                </a:cubicBezTo>
                <a:lnTo>
                  <a:pt x="357074" y="236372"/>
                </a:lnTo>
                <a:cubicBezTo>
                  <a:pt x="356515" y="254813"/>
                  <a:pt x="355956" y="272974"/>
                  <a:pt x="355397" y="290855"/>
                </a:cubicBezTo>
                <a:cubicBezTo>
                  <a:pt x="352603" y="333324"/>
                  <a:pt x="347295" y="377749"/>
                  <a:pt x="339472" y="424129"/>
                </a:cubicBezTo>
                <a:cubicBezTo>
                  <a:pt x="328854" y="485597"/>
                  <a:pt x="314605" y="542036"/>
                  <a:pt x="296723" y="593446"/>
                </a:cubicBezTo>
                <a:cubicBezTo>
                  <a:pt x="286665" y="609651"/>
                  <a:pt x="276886" y="625856"/>
                  <a:pt x="267386" y="642061"/>
                </a:cubicBezTo>
                <a:cubicBezTo>
                  <a:pt x="240564" y="679501"/>
                  <a:pt x="208433" y="711073"/>
                  <a:pt x="170993" y="736778"/>
                </a:cubicBezTo>
                <a:cubicBezTo>
                  <a:pt x="119025" y="772541"/>
                  <a:pt x="62027" y="793496"/>
                  <a:pt x="0" y="799643"/>
                </a:cubicBezTo>
                <a:cubicBezTo>
                  <a:pt x="75997" y="773379"/>
                  <a:pt x="134951" y="727837"/>
                  <a:pt x="176861" y="663016"/>
                </a:cubicBezTo>
                <a:cubicBezTo>
                  <a:pt x="211506" y="609371"/>
                  <a:pt x="235255" y="541477"/>
                  <a:pt x="248108" y="459334"/>
                </a:cubicBezTo>
                <a:cubicBezTo>
                  <a:pt x="257048" y="401777"/>
                  <a:pt x="261519" y="329133"/>
                  <a:pt x="261519" y="241402"/>
                </a:cubicBezTo>
                <a:lnTo>
                  <a:pt x="176022" y="246431"/>
                </a:lnTo>
                <a:lnTo>
                  <a:pt x="160935" y="256489"/>
                </a:lnTo>
                <a:lnTo>
                  <a:pt x="135789" y="231343"/>
                </a:lnTo>
                <a:lnTo>
                  <a:pt x="261519" y="226314"/>
                </a:lnTo>
                <a:cubicBezTo>
                  <a:pt x="261519" y="221844"/>
                  <a:pt x="261519" y="215976"/>
                  <a:pt x="261519" y="208712"/>
                </a:cubicBezTo>
                <a:cubicBezTo>
                  <a:pt x="261519" y="201447"/>
                  <a:pt x="261798" y="191948"/>
                  <a:pt x="262357" y="180213"/>
                </a:cubicBezTo>
                <a:cubicBezTo>
                  <a:pt x="262357" y="136627"/>
                  <a:pt x="261659" y="104216"/>
                  <a:pt x="260262" y="82982"/>
                </a:cubicBezTo>
                <a:cubicBezTo>
                  <a:pt x="258865" y="61747"/>
                  <a:pt x="255931" y="34087"/>
                  <a:pt x="251460" y="0"/>
                </a:cubicBezTo>
                <a:close/>
              </a:path>
            </a:pathLst>
          </a:custGeom>
          <a:gradFill>
            <a:gsLst>
              <a:gs pos="0">
                <a:srgbClr val="CCA379">
                  <a:alpha val="2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47" name="Freeform 11"/>
          <p:cNvSpPr>
            <a:spLocks noEditPoints="1"/>
          </p:cNvSpPr>
          <p:nvPr/>
        </p:nvSpPr>
        <p:spPr bwMode="auto">
          <a:xfrm>
            <a:off x="3642995" y="3456305"/>
            <a:ext cx="6163945" cy="852805"/>
          </a:xfrm>
          <a:custGeom>
            <a:avLst/>
            <a:gdLst>
              <a:gd name="T0" fmla="*/ 250 w 827"/>
              <a:gd name="T1" fmla="*/ 151 h 193"/>
              <a:gd name="T2" fmla="*/ 356 w 827"/>
              <a:gd name="T3" fmla="*/ 158 h 193"/>
              <a:gd name="T4" fmla="*/ 400 w 827"/>
              <a:gd name="T5" fmla="*/ 161 h 193"/>
              <a:gd name="T6" fmla="*/ 410 w 827"/>
              <a:gd name="T7" fmla="*/ 155 h 193"/>
              <a:gd name="T8" fmla="*/ 448 w 827"/>
              <a:gd name="T9" fmla="*/ 175 h 193"/>
              <a:gd name="T10" fmla="*/ 472 w 827"/>
              <a:gd name="T11" fmla="*/ 175 h 193"/>
              <a:gd name="T12" fmla="*/ 487 w 827"/>
              <a:gd name="T13" fmla="*/ 130 h 193"/>
              <a:gd name="T14" fmla="*/ 492 w 827"/>
              <a:gd name="T15" fmla="*/ 167 h 193"/>
              <a:gd name="T16" fmla="*/ 515 w 827"/>
              <a:gd name="T17" fmla="*/ 137 h 193"/>
              <a:gd name="T18" fmla="*/ 544 w 827"/>
              <a:gd name="T19" fmla="*/ 20 h 193"/>
              <a:gd name="T20" fmla="*/ 562 w 827"/>
              <a:gd name="T21" fmla="*/ 186 h 193"/>
              <a:gd name="T22" fmla="*/ 595 w 827"/>
              <a:gd name="T23" fmla="*/ 167 h 193"/>
              <a:gd name="T24" fmla="*/ 600 w 827"/>
              <a:gd name="T25" fmla="*/ 191 h 193"/>
              <a:gd name="T26" fmla="*/ 640 w 827"/>
              <a:gd name="T27" fmla="*/ 101 h 193"/>
              <a:gd name="T28" fmla="*/ 706 w 827"/>
              <a:gd name="T29" fmla="*/ 128 h 193"/>
              <a:gd name="T30" fmla="*/ 684 w 827"/>
              <a:gd name="T31" fmla="*/ 56 h 193"/>
              <a:gd name="T32" fmla="*/ 691 w 827"/>
              <a:gd name="T33" fmla="*/ 66 h 193"/>
              <a:gd name="T34" fmla="*/ 718 w 827"/>
              <a:gd name="T35" fmla="*/ 72 h 193"/>
              <a:gd name="T36" fmla="*/ 740 w 827"/>
              <a:gd name="T37" fmla="*/ 87 h 193"/>
              <a:gd name="T38" fmla="*/ 759 w 827"/>
              <a:gd name="T39" fmla="*/ 76 h 193"/>
              <a:gd name="T40" fmla="*/ 798 w 827"/>
              <a:gd name="T41" fmla="*/ 66 h 193"/>
              <a:gd name="T42" fmla="*/ 695 w 827"/>
              <a:gd name="T43" fmla="*/ 137 h 193"/>
              <a:gd name="T44" fmla="*/ 591 w 827"/>
              <a:gd name="T45" fmla="*/ 99 h 193"/>
              <a:gd name="T46" fmla="*/ 647 w 827"/>
              <a:gd name="T47" fmla="*/ 93 h 193"/>
              <a:gd name="T48" fmla="*/ 657 w 827"/>
              <a:gd name="T49" fmla="*/ 90 h 193"/>
              <a:gd name="T50" fmla="*/ 677 w 827"/>
              <a:gd name="T51" fmla="*/ 84 h 193"/>
              <a:gd name="T52" fmla="*/ 682 w 827"/>
              <a:gd name="T53" fmla="*/ 65 h 193"/>
              <a:gd name="T54" fmla="*/ 664 w 827"/>
              <a:gd name="T55" fmla="*/ 53 h 193"/>
              <a:gd name="T56" fmla="*/ 534 w 827"/>
              <a:gd name="T57" fmla="*/ 23 h 193"/>
              <a:gd name="T58" fmla="*/ 365 w 827"/>
              <a:gd name="T59" fmla="*/ 8 h 193"/>
              <a:gd name="T60" fmla="*/ 137 w 827"/>
              <a:gd name="T61" fmla="*/ 3 h 193"/>
              <a:gd name="T62" fmla="*/ 36 w 827"/>
              <a:gd name="T63" fmla="*/ 64 h 193"/>
              <a:gd name="T64" fmla="*/ 150 w 827"/>
              <a:gd name="T65" fmla="*/ 165 h 193"/>
              <a:gd name="T66" fmla="*/ 274 w 827"/>
              <a:gd name="T67" fmla="*/ 147 h 193"/>
              <a:gd name="T68" fmla="*/ 355 w 827"/>
              <a:gd name="T69" fmla="*/ 154 h 193"/>
              <a:gd name="T70" fmla="*/ 413 w 827"/>
              <a:gd name="T71" fmla="*/ 148 h 193"/>
              <a:gd name="T72" fmla="*/ 448 w 827"/>
              <a:gd name="T73" fmla="*/ 135 h 193"/>
              <a:gd name="T74" fmla="*/ 505 w 827"/>
              <a:gd name="T75" fmla="*/ 128 h 193"/>
              <a:gd name="T76" fmla="*/ 529 w 827"/>
              <a:gd name="T77" fmla="*/ 128 h 193"/>
              <a:gd name="T78" fmla="*/ 504 w 827"/>
              <a:gd name="T79" fmla="*/ 117 h 193"/>
              <a:gd name="T80" fmla="*/ 569 w 827"/>
              <a:gd name="T81" fmla="*/ 93 h 193"/>
              <a:gd name="T82" fmla="*/ 648 w 827"/>
              <a:gd name="T83" fmla="*/ 53 h 193"/>
              <a:gd name="T84" fmla="*/ 300 w 827"/>
              <a:gd name="T85" fmla="*/ 150 h 193"/>
              <a:gd name="T86" fmla="*/ 384 w 827"/>
              <a:gd name="T87" fmla="*/ 17 h 193"/>
              <a:gd name="T88" fmla="*/ 553 w 827"/>
              <a:gd name="T89" fmla="*/ 123 h 193"/>
              <a:gd name="T90" fmla="*/ 558 w 827"/>
              <a:gd name="T91" fmla="*/ 63 h 193"/>
              <a:gd name="T92" fmla="*/ 597 w 827"/>
              <a:gd name="T93" fmla="*/ 71 h 193"/>
              <a:gd name="T94" fmla="*/ 542 w 827"/>
              <a:gd name="T95" fmla="*/ 40 h 193"/>
              <a:gd name="T96" fmla="*/ 410 w 827"/>
              <a:gd name="T97" fmla="*/ 144 h 193"/>
              <a:gd name="T98" fmla="*/ 426 w 827"/>
              <a:gd name="T99" fmla="*/ 20 h 193"/>
              <a:gd name="T100" fmla="*/ 462 w 827"/>
              <a:gd name="T101" fmla="*/ 38 h 193"/>
              <a:gd name="T102" fmla="*/ 585 w 827"/>
              <a:gd name="T103" fmla="*/ 58 h 193"/>
              <a:gd name="T104" fmla="*/ 554 w 827"/>
              <a:gd name="T105" fmla="*/ 63 h 193"/>
              <a:gd name="T106" fmla="*/ 622 w 827"/>
              <a:gd name="T107" fmla="*/ 115 h 193"/>
              <a:gd name="T108" fmla="*/ 281 w 827"/>
              <a:gd name="T109" fmla="*/ 162 h 193"/>
              <a:gd name="T110" fmla="*/ 358 w 827"/>
              <a:gd name="T111" fmla="*/ 160 h 193"/>
              <a:gd name="T112" fmla="*/ 356 w 827"/>
              <a:gd name="T113" fmla="*/ 165 h 193"/>
              <a:gd name="T114" fmla="*/ 419 w 827"/>
              <a:gd name="T115" fmla="*/ 168 h 193"/>
              <a:gd name="T116" fmla="*/ 593 w 827"/>
              <a:gd name="T117" fmla="*/ 187 h 193"/>
              <a:gd name="T118" fmla="*/ 637 w 827"/>
              <a:gd name="T119" fmla="*/ 138 h 193"/>
              <a:gd name="T120" fmla="*/ 717 w 827"/>
              <a:gd name="T121" fmla="*/ 61 h 193"/>
              <a:gd name="T122" fmla="*/ 740 w 827"/>
              <a:gd name="T123" fmla="*/ 6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7" h="193">
                <a:moveTo>
                  <a:pt x="22" y="26"/>
                </a:moveTo>
                <a:cubicBezTo>
                  <a:pt x="11" y="25"/>
                  <a:pt x="6" y="32"/>
                  <a:pt x="0" y="38"/>
                </a:cubicBezTo>
                <a:cubicBezTo>
                  <a:pt x="2" y="51"/>
                  <a:pt x="13" y="40"/>
                  <a:pt x="19" y="36"/>
                </a:cubicBezTo>
                <a:cubicBezTo>
                  <a:pt x="23" y="33"/>
                  <a:pt x="27" y="33"/>
                  <a:pt x="30" y="31"/>
                </a:cubicBezTo>
                <a:cubicBezTo>
                  <a:pt x="26" y="31"/>
                  <a:pt x="22" y="30"/>
                  <a:pt x="22" y="26"/>
                </a:cubicBezTo>
                <a:close/>
                <a:moveTo>
                  <a:pt x="44" y="19"/>
                </a:moveTo>
                <a:cubicBezTo>
                  <a:pt x="42" y="19"/>
                  <a:pt x="40" y="19"/>
                  <a:pt x="39" y="21"/>
                </a:cubicBezTo>
                <a:cubicBezTo>
                  <a:pt x="41" y="22"/>
                  <a:pt x="44" y="21"/>
                  <a:pt x="44" y="19"/>
                </a:cubicBezTo>
                <a:close/>
                <a:moveTo>
                  <a:pt x="88" y="166"/>
                </a:moveTo>
                <a:cubicBezTo>
                  <a:pt x="92" y="168"/>
                  <a:pt x="97" y="166"/>
                  <a:pt x="100" y="163"/>
                </a:cubicBezTo>
                <a:cubicBezTo>
                  <a:pt x="96" y="163"/>
                  <a:pt x="89" y="162"/>
                  <a:pt x="88" y="166"/>
                </a:cubicBezTo>
                <a:close/>
                <a:moveTo>
                  <a:pt x="250" y="152"/>
                </a:moveTo>
                <a:cubicBezTo>
                  <a:pt x="252" y="152"/>
                  <a:pt x="253" y="153"/>
                  <a:pt x="255" y="152"/>
                </a:cubicBezTo>
                <a:cubicBezTo>
                  <a:pt x="254" y="150"/>
                  <a:pt x="251" y="151"/>
                  <a:pt x="250" y="151"/>
                </a:cubicBezTo>
                <a:lnTo>
                  <a:pt x="250" y="152"/>
                </a:lnTo>
                <a:close/>
                <a:moveTo>
                  <a:pt x="275" y="157"/>
                </a:moveTo>
                <a:cubicBezTo>
                  <a:pt x="278" y="157"/>
                  <a:pt x="280" y="158"/>
                  <a:pt x="282" y="157"/>
                </a:cubicBezTo>
                <a:cubicBezTo>
                  <a:pt x="280" y="157"/>
                  <a:pt x="276" y="155"/>
                  <a:pt x="275" y="157"/>
                </a:cubicBezTo>
                <a:close/>
                <a:moveTo>
                  <a:pt x="279" y="147"/>
                </a:moveTo>
                <a:cubicBezTo>
                  <a:pt x="278" y="147"/>
                  <a:pt x="277" y="147"/>
                  <a:pt x="276" y="148"/>
                </a:cubicBezTo>
                <a:cubicBezTo>
                  <a:pt x="277" y="148"/>
                  <a:pt x="278" y="148"/>
                  <a:pt x="279" y="147"/>
                </a:cubicBezTo>
                <a:close/>
                <a:moveTo>
                  <a:pt x="344" y="157"/>
                </a:moveTo>
                <a:cubicBezTo>
                  <a:pt x="342" y="155"/>
                  <a:pt x="335" y="155"/>
                  <a:pt x="334" y="156"/>
                </a:cubicBezTo>
                <a:cubicBezTo>
                  <a:pt x="337" y="156"/>
                  <a:pt x="341" y="157"/>
                  <a:pt x="344" y="157"/>
                </a:cubicBezTo>
                <a:close/>
                <a:moveTo>
                  <a:pt x="351" y="157"/>
                </a:moveTo>
                <a:cubicBezTo>
                  <a:pt x="350" y="156"/>
                  <a:pt x="346" y="156"/>
                  <a:pt x="346" y="157"/>
                </a:cubicBezTo>
                <a:cubicBezTo>
                  <a:pt x="348" y="157"/>
                  <a:pt x="350" y="158"/>
                  <a:pt x="351" y="157"/>
                </a:cubicBezTo>
                <a:close/>
                <a:moveTo>
                  <a:pt x="356" y="158"/>
                </a:moveTo>
                <a:cubicBezTo>
                  <a:pt x="357" y="156"/>
                  <a:pt x="353" y="156"/>
                  <a:pt x="353" y="157"/>
                </a:cubicBezTo>
                <a:cubicBezTo>
                  <a:pt x="354" y="157"/>
                  <a:pt x="355" y="158"/>
                  <a:pt x="356" y="158"/>
                </a:cubicBezTo>
                <a:close/>
                <a:moveTo>
                  <a:pt x="381" y="158"/>
                </a:moveTo>
                <a:cubicBezTo>
                  <a:pt x="383" y="160"/>
                  <a:pt x="385" y="160"/>
                  <a:pt x="386" y="158"/>
                </a:cubicBezTo>
                <a:cubicBezTo>
                  <a:pt x="384" y="159"/>
                  <a:pt x="383" y="157"/>
                  <a:pt x="381" y="158"/>
                </a:cubicBezTo>
                <a:close/>
                <a:moveTo>
                  <a:pt x="384" y="161"/>
                </a:moveTo>
                <a:cubicBezTo>
                  <a:pt x="387" y="161"/>
                  <a:pt x="392" y="162"/>
                  <a:pt x="394" y="161"/>
                </a:cubicBezTo>
                <a:cubicBezTo>
                  <a:pt x="392" y="159"/>
                  <a:pt x="388" y="161"/>
                  <a:pt x="384" y="161"/>
                </a:cubicBezTo>
                <a:close/>
                <a:moveTo>
                  <a:pt x="390" y="164"/>
                </a:moveTo>
                <a:cubicBezTo>
                  <a:pt x="392" y="165"/>
                  <a:pt x="392" y="165"/>
                  <a:pt x="392" y="165"/>
                </a:cubicBezTo>
                <a:cubicBezTo>
                  <a:pt x="392" y="162"/>
                  <a:pt x="391" y="163"/>
                  <a:pt x="390" y="164"/>
                </a:cubicBezTo>
                <a:close/>
                <a:moveTo>
                  <a:pt x="400" y="161"/>
                </a:moveTo>
                <a:cubicBezTo>
                  <a:pt x="399" y="161"/>
                  <a:pt x="395" y="160"/>
                  <a:pt x="395" y="161"/>
                </a:cubicBezTo>
                <a:cubicBezTo>
                  <a:pt x="396" y="160"/>
                  <a:pt x="399" y="163"/>
                  <a:pt x="400" y="161"/>
                </a:cubicBezTo>
                <a:close/>
                <a:moveTo>
                  <a:pt x="395" y="164"/>
                </a:moveTo>
                <a:cubicBezTo>
                  <a:pt x="396" y="164"/>
                  <a:pt x="396" y="164"/>
                  <a:pt x="396" y="165"/>
                </a:cubicBezTo>
                <a:cubicBezTo>
                  <a:pt x="399" y="164"/>
                  <a:pt x="402" y="166"/>
                  <a:pt x="405" y="164"/>
                </a:cubicBezTo>
                <a:cubicBezTo>
                  <a:pt x="401" y="164"/>
                  <a:pt x="398" y="162"/>
                  <a:pt x="395" y="164"/>
                </a:cubicBezTo>
                <a:close/>
                <a:moveTo>
                  <a:pt x="399" y="167"/>
                </a:moveTo>
                <a:cubicBezTo>
                  <a:pt x="401" y="167"/>
                  <a:pt x="403" y="169"/>
                  <a:pt x="404" y="167"/>
                </a:cubicBezTo>
                <a:cubicBezTo>
                  <a:pt x="402" y="167"/>
                  <a:pt x="400" y="166"/>
                  <a:pt x="399" y="167"/>
                </a:cubicBezTo>
                <a:close/>
                <a:moveTo>
                  <a:pt x="402" y="155"/>
                </a:moveTo>
                <a:cubicBezTo>
                  <a:pt x="404" y="155"/>
                  <a:pt x="407" y="156"/>
                  <a:pt x="408" y="155"/>
                </a:cubicBezTo>
                <a:cubicBezTo>
                  <a:pt x="407" y="155"/>
                  <a:pt x="402" y="154"/>
                  <a:pt x="402" y="155"/>
                </a:cubicBezTo>
                <a:close/>
                <a:moveTo>
                  <a:pt x="409" y="162"/>
                </a:moveTo>
                <a:cubicBezTo>
                  <a:pt x="411" y="162"/>
                  <a:pt x="412" y="164"/>
                  <a:pt x="413" y="162"/>
                </a:cubicBezTo>
                <a:cubicBezTo>
                  <a:pt x="412" y="162"/>
                  <a:pt x="410" y="161"/>
                  <a:pt x="409" y="162"/>
                </a:cubicBezTo>
                <a:close/>
                <a:moveTo>
                  <a:pt x="410" y="155"/>
                </a:moveTo>
                <a:cubicBezTo>
                  <a:pt x="412" y="155"/>
                  <a:pt x="415" y="156"/>
                  <a:pt x="415" y="156"/>
                </a:cubicBezTo>
                <a:cubicBezTo>
                  <a:pt x="414" y="155"/>
                  <a:pt x="410" y="155"/>
                  <a:pt x="410" y="155"/>
                </a:cubicBezTo>
                <a:close/>
                <a:moveTo>
                  <a:pt x="414" y="149"/>
                </a:moveTo>
                <a:cubicBezTo>
                  <a:pt x="417" y="150"/>
                  <a:pt x="417" y="150"/>
                  <a:pt x="417" y="150"/>
                </a:cubicBezTo>
                <a:cubicBezTo>
                  <a:pt x="418" y="148"/>
                  <a:pt x="414" y="148"/>
                  <a:pt x="414" y="149"/>
                </a:cubicBezTo>
                <a:close/>
                <a:moveTo>
                  <a:pt x="432" y="169"/>
                </a:moveTo>
                <a:cubicBezTo>
                  <a:pt x="435" y="169"/>
                  <a:pt x="439" y="171"/>
                  <a:pt x="439" y="169"/>
                </a:cubicBezTo>
                <a:cubicBezTo>
                  <a:pt x="438" y="169"/>
                  <a:pt x="432" y="168"/>
                  <a:pt x="432" y="169"/>
                </a:cubicBezTo>
                <a:close/>
                <a:moveTo>
                  <a:pt x="440" y="153"/>
                </a:moveTo>
                <a:cubicBezTo>
                  <a:pt x="442" y="152"/>
                  <a:pt x="443" y="154"/>
                  <a:pt x="444" y="153"/>
                </a:cubicBezTo>
                <a:cubicBezTo>
                  <a:pt x="443" y="153"/>
                  <a:pt x="441" y="152"/>
                  <a:pt x="440" y="153"/>
                </a:cubicBezTo>
                <a:close/>
                <a:moveTo>
                  <a:pt x="448" y="175"/>
                </a:moveTo>
                <a:cubicBezTo>
                  <a:pt x="448" y="175"/>
                  <a:pt x="449" y="175"/>
                  <a:pt x="449" y="175"/>
                </a:cubicBezTo>
                <a:cubicBezTo>
                  <a:pt x="449" y="175"/>
                  <a:pt x="448" y="175"/>
                  <a:pt x="448" y="175"/>
                </a:cubicBezTo>
                <a:close/>
                <a:moveTo>
                  <a:pt x="442" y="176"/>
                </a:moveTo>
                <a:cubicBezTo>
                  <a:pt x="444" y="177"/>
                  <a:pt x="447" y="175"/>
                  <a:pt x="448" y="175"/>
                </a:cubicBezTo>
                <a:cubicBezTo>
                  <a:pt x="446" y="175"/>
                  <a:pt x="444" y="175"/>
                  <a:pt x="442" y="175"/>
                </a:cubicBezTo>
                <a:lnTo>
                  <a:pt x="442" y="176"/>
                </a:lnTo>
                <a:close/>
                <a:moveTo>
                  <a:pt x="448" y="170"/>
                </a:moveTo>
                <a:cubicBezTo>
                  <a:pt x="450" y="170"/>
                  <a:pt x="450" y="170"/>
                  <a:pt x="450" y="170"/>
                </a:cubicBezTo>
                <a:cubicBezTo>
                  <a:pt x="451" y="169"/>
                  <a:pt x="447" y="169"/>
                  <a:pt x="448" y="170"/>
                </a:cubicBezTo>
                <a:close/>
                <a:moveTo>
                  <a:pt x="462" y="171"/>
                </a:moveTo>
                <a:cubicBezTo>
                  <a:pt x="459" y="170"/>
                  <a:pt x="454" y="169"/>
                  <a:pt x="452" y="170"/>
                </a:cubicBezTo>
                <a:cubicBezTo>
                  <a:pt x="455" y="170"/>
                  <a:pt x="459" y="171"/>
                  <a:pt x="462" y="171"/>
                </a:cubicBezTo>
                <a:close/>
                <a:moveTo>
                  <a:pt x="457" y="165"/>
                </a:moveTo>
                <a:cubicBezTo>
                  <a:pt x="455" y="164"/>
                  <a:pt x="454" y="164"/>
                  <a:pt x="453" y="165"/>
                </a:cubicBezTo>
                <a:cubicBezTo>
                  <a:pt x="454" y="164"/>
                  <a:pt x="456" y="165"/>
                  <a:pt x="457" y="165"/>
                </a:cubicBezTo>
                <a:close/>
                <a:moveTo>
                  <a:pt x="472" y="175"/>
                </a:moveTo>
                <a:cubicBezTo>
                  <a:pt x="468" y="173"/>
                  <a:pt x="457" y="173"/>
                  <a:pt x="453" y="173"/>
                </a:cubicBezTo>
                <a:cubicBezTo>
                  <a:pt x="459" y="175"/>
                  <a:pt x="465" y="173"/>
                  <a:pt x="467" y="176"/>
                </a:cubicBezTo>
                <a:cubicBezTo>
                  <a:pt x="469" y="176"/>
                  <a:pt x="470" y="174"/>
                  <a:pt x="473" y="175"/>
                </a:cubicBezTo>
                <a:cubicBezTo>
                  <a:pt x="475" y="175"/>
                  <a:pt x="473" y="175"/>
                  <a:pt x="472" y="175"/>
                </a:cubicBezTo>
                <a:close/>
                <a:moveTo>
                  <a:pt x="454" y="176"/>
                </a:moveTo>
                <a:cubicBezTo>
                  <a:pt x="459" y="176"/>
                  <a:pt x="461" y="177"/>
                  <a:pt x="464" y="176"/>
                </a:cubicBezTo>
                <a:cubicBezTo>
                  <a:pt x="461" y="176"/>
                  <a:pt x="456" y="174"/>
                  <a:pt x="454" y="176"/>
                </a:cubicBezTo>
                <a:close/>
                <a:moveTo>
                  <a:pt x="464" y="147"/>
                </a:moveTo>
                <a:cubicBezTo>
                  <a:pt x="463" y="148"/>
                  <a:pt x="460" y="147"/>
                  <a:pt x="461" y="148"/>
                </a:cubicBezTo>
                <a:cubicBezTo>
                  <a:pt x="462" y="147"/>
                  <a:pt x="465" y="148"/>
                  <a:pt x="464" y="147"/>
                </a:cubicBezTo>
                <a:close/>
                <a:moveTo>
                  <a:pt x="474" y="136"/>
                </a:moveTo>
                <a:cubicBezTo>
                  <a:pt x="476" y="136"/>
                  <a:pt x="479" y="139"/>
                  <a:pt x="481" y="137"/>
                </a:cubicBezTo>
                <a:cubicBezTo>
                  <a:pt x="480" y="137"/>
                  <a:pt x="476" y="134"/>
                  <a:pt x="474" y="136"/>
                </a:cubicBezTo>
                <a:close/>
                <a:moveTo>
                  <a:pt x="487" y="130"/>
                </a:moveTo>
                <a:cubicBezTo>
                  <a:pt x="487" y="129"/>
                  <a:pt x="483" y="129"/>
                  <a:pt x="484" y="130"/>
                </a:cubicBezTo>
                <a:cubicBezTo>
                  <a:pt x="485" y="130"/>
                  <a:pt x="494" y="131"/>
                  <a:pt x="487" y="130"/>
                </a:cubicBezTo>
                <a:close/>
                <a:moveTo>
                  <a:pt x="482" y="172"/>
                </a:moveTo>
                <a:cubicBezTo>
                  <a:pt x="485" y="172"/>
                  <a:pt x="486" y="174"/>
                  <a:pt x="487" y="172"/>
                </a:cubicBezTo>
                <a:cubicBezTo>
                  <a:pt x="485" y="172"/>
                  <a:pt x="484" y="171"/>
                  <a:pt x="482" y="172"/>
                </a:cubicBezTo>
                <a:close/>
                <a:moveTo>
                  <a:pt x="490" y="134"/>
                </a:moveTo>
                <a:cubicBezTo>
                  <a:pt x="489" y="133"/>
                  <a:pt x="488" y="133"/>
                  <a:pt x="487" y="134"/>
                </a:cubicBezTo>
                <a:cubicBezTo>
                  <a:pt x="488" y="134"/>
                  <a:pt x="489" y="135"/>
                  <a:pt x="490" y="134"/>
                </a:cubicBezTo>
                <a:close/>
                <a:moveTo>
                  <a:pt x="491" y="173"/>
                </a:moveTo>
                <a:cubicBezTo>
                  <a:pt x="493" y="173"/>
                  <a:pt x="496" y="174"/>
                  <a:pt x="498" y="173"/>
                </a:cubicBezTo>
                <a:cubicBezTo>
                  <a:pt x="496" y="173"/>
                  <a:pt x="493" y="172"/>
                  <a:pt x="491" y="173"/>
                </a:cubicBezTo>
                <a:close/>
                <a:moveTo>
                  <a:pt x="492" y="167"/>
                </a:moveTo>
                <a:cubicBezTo>
                  <a:pt x="494" y="168"/>
                  <a:pt x="496" y="168"/>
                  <a:pt x="498" y="169"/>
                </a:cubicBezTo>
                <a:cubicBezTo>
                  <a:pt x="499" y="166"/>
                  <a:pt x="493" y="167"/>
                  <a:pt x="492" y="167"/>
                </a:cubicBezTo>
                <a:close/>
                <a:moveTo>
                  <a:pt x="492" y="171"/>
                </a:moveTo>
                <a:cubicBezTo>
                  <a:pt x="495" y="171"/>
                  <a:pt x="499" y="172"/>
                  <a:pt x="501" y="171"/>
                </a:cubicBezTo>
                <a:cubicBezTo>
                  <a:pt x="498" y="171"/>
                  <a:pt x="493" y="169"/>
                  <a:pt x="492" y="171"/>
                </a:cubicBezTo>
                <a:close/>
                <a:moveTo>
                  <a:pt x="506" y="175"/>
                </a:moveTo>
                <a:cubicBezTo>
                  <a:pt x="507" y="175"/>
                  <a:pt x="507" y="175"/>
                  <a:pt x="508" y="175"/>
                </a:cubicBezTo>
                <a:cubicBezTo>
                  <a:pt x="508" y="175"/>
                  <a:pt x="508" y="175"/>
                  <a:pt x="509" y="174"/>
                </a:cubicBezTo>
                <a:cubicBezTo>
                  <a:pt x="508" y="174"/>
                  <a:pt x="507" y="174"/>
                  <a:pt x="506" y="175"/>
                </a:cubicBezTo>
                <a:close/>
                <a:moveTo>
                  <a:pt x="510" y="132"/>
                </a:moveTo>
                <a:cubicBezTo>
                  <a:pt x="517" y="133"/>
                  <a:pt x="513" y="131"/>
                  <a:pt x="510" y="132"/>
                </a:cubicBezTo>
                <a:close/>
                <a:moveTo>
                  <a:pt x="512" y="123"/>
                </a:moveTo>
                <a:cubicBezTo>
                  <a:pt x="516" y="124"/>
                  <a:pt x="515" y="121"/>
                  <a:pt x="512" y="123"/>
                </a:cubicBezTo>
                <a:close/>
                <a:moveTo>
                  <a:pt x="515" y="137"/>
                </a:moveTo>
                <a:cubicBezTo>
                  <a:pt x="517" y="137"/>
                  <a:pt x="519" y="138"/>
                  <a:pt x="521" y="137"/>
                </a:cubicBezTo>
                <a:cubicBezTo>
                  <a:pt x="519" y="137"/>
                  <a:pt x="517" y="135"/>
                  <a:pt x="515" y="137"/>
                </a:cubicBezTo>
                <a:close/>
                <a:moveTo>
                  <a:pt x="521" y="140"/>
                </a:moveTo>
                <a:cubicBezTo>
                  <a:pt x="532" y="142"/>
                  <a:pt x="540" y="144"/>
                  <a:pt x="549" y="145"/>
                </a:cubicBezTo>
                <a:cubicBezTo>
                  <a:pt x="542" y="141"/>
                  <a:pt x="530" y="140"/>
                  <a:pt x="521" y="140"/>
                </a:cubicBezTo>
                <a:close/>
                <a:moveTo>
                  <a:pt x="529" y="134"/>
                </a:moveTo>
                <a:cubicBezTo>
                  <a:pt x="530" y="134"/>
                  <a:pt x="531" y="135"/>
                  <a:pt x="532" y="135"/>
                </a:cubicBezTo>
                <a:cubicBezTo>
                  <a:pt x="532" y="134"/>
                  <a:pt x="529" y="133"/>
                  <a:pt x="529" y="134"/>
                </a:cubicBezTo>
                <a:close/>
                <a:moveTo>
                  <a:pt x="531" y="129"/>
                </a:moveTo>
                <a:cubicBezTo>
                  <a:pt x="533" y="128"/>
                  <a:pt x="537" y="130"/>
                  <a:pt x="537" y="129"/>
                </a:cubicBezTo>
                <a:cubicBezTo>
                  <a:pt x="535" y="129"/>
                  <a:pt x="532" y="127"/>
                  <a:pt x="531" y="129"/>
                </a:cubicBezTo>
                <a:close/>
                <a:moveTo>
                  <a:pt x="537" y="140"/>
                </a:moveTo>
                <a:cubicBezTo>
                  <a:pt x="537" y="138"/>
                  <a:pt x="532" y="137"/>
                  <a:pt x="530" y="139"/>
                </a:cubicBezTo>
                <a:cubicBezTo>
                  <a:pt x="533" y="140"/>
                  <a:pt x="535" y="139"/>
                  <a:pt x="537" y="140"/>
                </a:cubicBezTo>
                <a:close/>
                <a:moveTo>
                  <a:pt x="555" y="21"/>
                </a:moveTo>
                <a:cubicBezTo>
                  <a:pt x="551" y="21"/>
                  <a:pt x="548" y="20"/>
                  <a:pt x="544" y="20"/>
                </a:cubicBezTo>
                <a:cubicBezTo>
                  <a:pt x="547" y="21"/>
                  <a:pt x="553" y="22"/>
                  <a:pt x="555" y="21"/>
                </a:cubicBezTo>
                <a:close/>
                <a:moveTo>
                  <a:pt x="545" y="26"/>
                </a:moveTo>
                <a:cubicBezTo>
                  <a:pt x="546" y="26"/>
                  <a:pt x="548" y="26"/>
                  <a:pt x="549" y="25"/>
                </a:cubicBezTo>
                <a:cubicBezTo>
                  <a:pt x="548" y="24"/>
                  <a:pt x="545" y="25"/>
                  <a:pt x="545" y="26"/>
                </a:cubicBezTo>
                <a:close/>
                <a:moveTo>
                  <a:pt x="535" y="177"/>
                </a:moveTo>
                <a:cubicBezTo>
                  <a:pt x="537" y="178"/>
                  <a:pt x="539" y="179"/>
                  <a:pt x="541" y="178"/>
                </a:cubicBezTo>
                <a:cubicBezTo>
                  <a:pt x="539" y="177"/>
                  <a:pt x="537" y="177"/>
                  <a:pt x="535" y="177"/>
                </a:cubicBezTo>
                <a:close/>
                <a:moveTo>
                  <a:pt x="547" y="184"/>
                </a:moveTo>
                <a:cubicBezTo>
                  <a:pt x="547" y="185"/>
                  <a:pt x="545" y="184"/>
                  <a:pt x="544" y="184"/>
                </a:cubicBezTo>
                <a:cubicBezTo>
                  <a:pt x="544" y="185"/>
                  <a:pt x="544" y="186"/>
                  <a:pt x="545" y="187"/>
                </a:cubicBezTo>
                <a:cubicBezTo>
                  <a:pt x="545" y="185"/>
                  <a:pt x="548" y="186"/>
                  <a:pt x="547" y="184"/>
                </a:cubicBezTo>
                <a:close/>
                <a:moveTo>
                  <a:pt x="560" y="183"/>
                </a:moveTo>
                <a:cubicBezTo>
                  <a:pt x="560" y="185"/>
                  <a:pt x="559" y="185"/>
                  <a:pt x="559" y="186"/>
                </a:cubicBezTo>
                <a:cubicBezTo>
                  <a:pt x="562" y="186"/>
                  <a:pt x="562" y="186"/>
                  <a:pt x="562" y="186"/>
                </a:cubicBezTo>
                <a:cubicBezTo>
                  <a:pt x="562" y="184"/>
                  <a:pt x="565" y="185"/>
                  <a:pt x="566" y="184"/>
                </a:cubicBezTo>
                <a:cubicBezTo>
                  <a:pt x="565" y="183"/>
                  <a:pt x="562" y="184"/>
                  <a:pt x="560" y="183"/>
                </a:cubicBezTo>
                <a:close/>
                <a:moveTo>
                  <a:pt x="590" y="42"/>
                </a:moveTo>
                <a:cubicBezTo>
                  <a:pt x="586" y="41"/>
                  <a:pt x="583" y="40"/>
                  <a:pt x="578" y="41"/>
                </a:cubicBezTo>
                <a:cubicBezTo>
                  <a:pt x="582" y="42"/>
                  <a:pt x="588" y="43"/>
                  <a:pt x="590" y="42"/>
                </a:cubicBezTo>
                <a:close/>
                <a:moveTo>
                  <a:pt x="578" y="191"/>
                </a:moveTo>
                <a:cubicBezTo>
                  <a:pt x="581" y="191"/>
                  <a:pt x="582" y="189"/>
                  <a:pt x="583" y="189"/>
                </a:cubicBezTo>
                <a:cubicBezTo>
                  <a:pt x="579" y="188"/>
                  <a:pt x="579" y="188"/>
                  <a:pt x="579" y="188"/>
                </a:cubicBezTo>
                <a:cubicBezTo>
                  <a:pt x="580" y="190"/>
                  <a:pt x="578" y="189"/>
                  <a:pt x="578" y="191"/>
                </a:cubicBezTo>
                <a:close/>
                <a:moveTo>
                  <a:pt x="585" y="178"/>
                </a:moveTo>
                <a:cubicBezTo>
                  <a:pt x="587" y="178"/>
                  <a:pt x="592" y="179"/>
                  <a:pt x="593" y="178"/>
                </a:cubicBezTo>
                <a:cubicBezTo>
                  <a:pt x="589" y="178"/>
                  <a:pt x="587" y="175"/>
                  <a:pt x="585" y="178"/>
                </a:cubicBezTo>
                <a:close/>
                <a:moveTo>
                  <a:pt x="592" y="167"/>
                </a:moveTo>
                <a:cubicBezTo>
                  <a:pt x="593" y="167"/>
                  <a:pt x="594" y="168"/>
                  <a:pt x="595" y="167"/>
                </a:cubicBezTo>
                <a:cubicBezTo>
                  <a:pt x="593" y="167"/>
                  <a:pt x="592" y="166"/>
                  <a:pt x="592" y="167"/>
                </a:cubicBezTo>
                <a:close/>
                <a:moveTo>
                  <a:pt x="658" y="177"/>
                </a:moveTo>
                <a:cubicBezTo>
                  <a:pt x="657" y="177"/>
                  <a:pt x="656" y="176"/>
                  <a:pt x="655" y="176"/>
                </a:cubicBezTo>
                <a:cubicBezTo>
                  <a:pt x="644" y="173"/>
                  <a:pt x="631" y="172"/>
                  <a:pt x="618" y="170"/>
                </a:cubicBezTo>
                <a:cubicBezTo>
                  <a:pt x="611" y="169"/>
                  <a:pt x="603" y="166"/>
                  <a:pt x="597" y="168"/>
                </a:cubicBezTo>
                <a:cubicBezTo>
                  <a:pt x="603" y="171"/>
                  <a:pt x="608" y="169"/>
                  <a:pt x="615" y="172"/>
                </a:cubicBezTo>
                <a:cubicBezTo>
                  <a:pt x="614" y="173"/>
                  <a:pt x="610" y="172"/>
                  <a:pt x="609" y="173"/>
                </a:cubicBezTo>
                <a:cubicBezTo>
                  <a:pt x="623" y="176"/>
                  <a:pt x="628" y="175"/>
                  <a:pt x="642" y="176"/>
                </a:cubicBezTo>
                <a:cubicBezTo>
                  <a:pt x="644" y="176"/>
                  <a:pt x="643" y="177"/>
                  <a:pt x="644" y="178"/>
                </a:cubicBezTo>
                <a:cubicBezTo>
                  <a:pt x="646" y="178"/>
                  <a:pt x="643" y="176"/>
                  <a:pt x="645" y="176"/>
                </a:cubicBezTo>
                <a:cubicBezTo>
                  <a:pt x="653" y="176"/>
                  <a:pt x="667" y="179"/>
                  <a:pt x="678" y="180"/>
                </a:cubicBezTo>
                <a:cubicBezTo>
                  <a:pt x="673" y="178"/>
                  <a:pt x="669" y="178"/>
                  <a:pt x="665" y="178"/>
                </a:cubicBezTo>
                <a:cubicBezTo>
                  <a:pt x="662" y="177"/>
                  <a:pt x="659" y="177"/>
                  <a:pt x="658" y="177"/>
                </a:cubicBezTo>
                <a:close/>
                <a:moveTo>
                  <a:pt x="600" y="191"/>
                </a:moveTo>
                <a:cubicBezTo>
                  <a:pt x="601" y="191"/>
                  <a:pt x="605" y="193"/>
                  <a:pt x="605" y="191"/>
                </a:cubicBezTo>
                <a:cubicBezTo>
                  <a:pt x="603" y="191"/>
                  <a:pt x="600" y="190"/>
                  <a:pt x="600" y="191"/>
                </a:cubicBezTo>
                <a:close/>
                <a:moveTo>
                  <a:pt x="613" y="102"/>
                </a:moveTo>
                <a:cubicBezTo>
                  <a:pt x="617" y="101"/>
                  <a:pt x="621" y="103"/>
                  <a:pt x="625" y="102"/>
                </a:cubicBezTo>
                <a:cubicBezTo>
                  <a:pt x="622" y="102"/>
                  <a:pt x="618" y="100"/>
                  <a:pt x="613" y="102"/>
                </a:cubicBezTo>
                <a:close/>
                <a:moveTo>
                  <a:pt x="615" y="129"/>
                </a:moveTo>
                <a:cubicBezTo>
                  <a:pt x="618" y="130"/>
                  <a:pt x="621" y="131"/>
                  <a:pt x="623" y="130"/>
                </a:cubicBezTo>
                <a:cubicBezTo>
                  <a:pt x="621" y="130"/>
                  <a:pt x="618" y="128"/>
                  <a:pt x="615" y="129"/>
                </a:cubicBezTo>
                <a:close/>
                <a:moveTo>
                  <a:pt x="619" y="99"/>
                </a:moveTo>
                <a:cubicBezTo>
                  <a:pt x="623" y="99"/>
                  <a:pt x="623" y="99"/>
                  <a:pt x="623" y="99"/>
                </a:cubicBezTo>
                <a:cubicBezTo>
                  <a:pt x="623" y="98"/>
                  <a:pt x="619" y="98"/>
                  <a:pt x="619" y="99"/>
                </a:cubicBezTo>
                <a:close/>
                <a:moveTo>
                  <a:pt x="640" y="101"/>
                </a:moveTo>
                <a:cubicBezTo>
                  <a:pt x="636" y="100"/>
                  <a:pt x="630" y="98"/>
                  <a:pt x="626" y="99"/>
                </a:cubicBezTo>
                <a:cubicBezTo>
                  <a:pt x="630" y="100"/>
                  <a:pt x="637" y="101"/>
                  <a:pt x="640" y="101"/>
                </a:cubicBezTo>
                <a:close/>
                <a:moveTo>
                  <a:pt x="633" y="104"/>
                </a:moveTo>
                <a:cubicBezTo>
                  <a:pt x="632" y="103"/>
                  <a:pt x="629" y="102"/>
                  <a:pt x="628" y="103"/>
                </a:cubicBezTo>
                <a:cubicBezTo>
                  <a:pt x="629" y="104"/>
                  <a:pt x="632" y="104"/>
                  <a:pt x="633" y="104"/>
                </a:cubicBezTo>
                <a:close/>
                <a:moveTo>
                  <a:pt x="636" y="161"/>
                </a:moveTo>
                <a:cubicBezTo>
                  <a:pt x="641" y="162"/>
                  <a:pt x="642" y="162"/>
                  <a:pt x="646" y="163"/>
                </a:cubicBezTo>
                <a:cubicBezTo>
                  <a:pt x="645" y="161"/>
                  <a:pt x="637" y="161"/>
                  <a:pt x="636" y="161"/>
                </a:cubicBezTo>
                <a:close/>
                <a:moveTo>
                  <a:pt x="651" y="46"/>
                </a:moveTo>
                <a:cubicBezTo>
                  <a:pt x="651" y="46"/>
                  <a:pt x="648" y="45"/>
                  <a:pt x="648" y="47"/>
                </a:cubicBezTo>
                <a:cubicBezTo>
                  <a:pt x="649" y="46"/>
                  <a:pt x="651" y="48"/>
                  <a:pt x="651" y="46"/>
                </a:cubicBezTo>
                <a:close/>
                <a:moveTo>
                  <a:pt x="644" y="106"/>
                </a:moveTo>
                <a:cubicBezTo>
                  <a:pt x="649" y="106"/>
                  <a:pt x="651" y="107"/>
                  <a:pt x="654" y="107"/>
                </a:cubicBezTo>
                <a:cubicBezTo>
                  <a:pt x="652" y="106"/>
                  <a:pt x="646" y="104"/>
                  <a:pt x="644" y="106"/>
                </a:cubicBezTo>
                <a:close/>
                <a:moveTo>
                  <a:pt x="643" y="119"/>
                </a:moveTo>
                <a:cubicBezTo>
                  <a:pt x="663" y="122"/>
                  <a:pt x="685" y="126"/>
                  <a:pt x="706" y="128"/>
                </a:cubicBezTo>
                <a:cubicBezTo>
                  <a:pt x="686" y="125"/>
                  <a:pt x="663" y="120"/>
                  <a:pt x="643" y="119"/>
                </a:cubicBezTo>
                <a:close/>
                <a:moveTo>
                  <a:pt x="647" y="89"/>
                </a:moveTo>
                <a:cubicBezTo>
                  <a:pt x="650" y="89"/>
                  <a:pt x="653" y="89"/>
                  <a:pt x="652" y="89"/>
                </a:cubicBezTo>
                <a:cubicBezTo>
                  <a:pt x="651" y="88"/>
                  <a:pt x="648" y="88"/>
                  <a:pt x="647" y="89"/>
                </a:cubicBezTo>
                <a:close/>
                <a:moveTo>
                  <a:pt x="652" y="163"/>
                </a:moveTo>
                <a:cubicBezTo>
                  <a:pt x="649" y="163"/>
                  <a:pt x="648" y="162"/>
                  <a:pt x="646" y="163"/>
                </a:cubicBezTo>
                <a:cubicBezTo>
                  <a:pt x="648" y="163"/>
                  <a:pt x="651" y="164"/>
                  <a:pt x="652" y="163"/>
                </a:cubicBezTo>
                <a:close/>
                <a:moveTo>
                  <a:pt x="670" y="109"/>
                </a:moveTo>
                <a:cubicBezTo>
                  <a:pt x="666" y="108"/>
                  <a:pt x="660" y="107"/>
                  <a:pt x="655" y="107"/>
                </a:cubicBezTo>
                <a:cubicBezTo>
                  <a:pt x="659" y="108"/>
                  <a:pt x="666" y="110"/>
                  <a:pt x="670" y="109"/>
                </a:cubicBezTo>
                <a:close/>
                <a:moveTo>
                  <a:pt x="668" y="54"/>
                </a:moveTo>
                <a:cubicBezTo>
                  <a:pt x="669" y="54"/>
                  <a:pt x="672" y="55"/>
                  <a:pt x="671" y="54"/>
                </a:cubicBezTo>
                <a:cubicBezTo>
                  <a:pt x="670" y="54"/>
                  <a:pt x="667" y="53"/>
                  <a:pt x="668" y="54"/>
                </a:cubicBezTo>
                <a:close/>
                <a:moveTo>
                  <a:pt x="684" y="56"/>
                </a:moveTo>
                <a:cubicBezTo>
                  <a:pt x="683" y="56"/>
                  <a:pt x="681" y="55"/>
                  <a:pt x="681" y="56"/>
                </a:cubicBezTo>
                <a:cubicBezTo>
                  <a:pt x="681" y="56"/>
                  <a:pt x="683" y="57"/>
                  <a:pt x="684" y="56"/>
                </a:cubicBezTo>
                <a:close/>
                <a:moveTo>
                  <a:pt x="677" y="110"/>
                </a:moveTo>
                <a:cubicBezTo>
                  <a:pt x="681" y="112"/>
                  <a:pt x="684" y="111"/>
                  <a:pt x="679" y="111"/>
                </a:cubicBezTo>
                <a:cubicBezTo>
                  <a:pt x="679" y="111"/>
                  <a:pt x="678" y="109"/>
                  <a:pt x="677" y="110"/>
                </a:cubicBezTo>
                <a:close/>
                <a:moveTo>
                  <a:pt x="686" y="58"/>
                </a:moveTo>
                <a:cubicBezTo>
                  <a:pt x="690" y="58"/>
                  <a:pt x="692" y="60"/>
                  <a:pt x="694" y="58"/>
                </a:cubicBezTo>
                <a:cubicBezTo>
                  <a:pt x="692" y="57"/>
                  <a:pt x="687" y="56"/>
                  <a:pt x="686" y="57"/>
                </a:cubicBezTo>
                <a:cubicBezTo>
                  <a:pt x="686" y="57"/>
                  <a:pt x="686" y="58"/>
                  <a:pt x="686" y="58"/>
                </a:cubicBezTo>
                <a:close/>
                <a:moveTo>
                  <a:pt x="683" y="111"/>
                </a:moveTo>
                <a:cubicBezTo>
                  <a:pt x="684" y="112"/>
                  <a:pt x="688" y="113"/>
                  <a:pt x="688" y="112"/>
                </a:cubicBezTo>
                <a:cubicBezTo>
                  <a:pt x="686" y="112"/>
                  <a:pt x="684" y="109"/>
                  <a:pt x="683" y="111"/>
                </a:cubicBezTo>
                <a:close/>
                <a:moveTo>
                  <a:pt x="701" y="68"/>
                </a:moveTo>
                <a:cubicBezTo>
                  <a:pt x="699" y="66"/>
                  <a:pt x="694" y="65"/>
                  <a:pt x="691" y="66"/>
                </a:cubicBezTo>
                <a:cubicBezTo>
                  <a:pt x="695" y="67"/>
                  <a:pt x="698" y="68"/>
                  <a:pt x="701" y="68"/>
                </a:cubicBezTo>
                <a:close/>
                <a:moveTo>
                  <a:pt x="698" y="91"/>
                </a:moveTo>
                <a:cubicBezTo>
                  <a:pt x="699" y="92"/>
                  <a:pt x="702" y="93"/>
                  <a:pt x="704" y="91"/>
                </a:cubicBezTo>
                <a:cubicBezTo>
                  <a:pt x="702" y="91"/>
                  <a:pt x="699" y="90"/>
                  <a:pt x="698" y="91"/>
                </a:cubicBezTo>
                <a:close/>
                <a:moveTo>
                  <a:pt x="709" y="68"/>
                </a:moveTo>
                <a:cubicBezTo>
                  <a:pt x="711" y="68"/>
                  <a:pt x="712" y="68"/>
                  <a:pt x="714" y="68"/>
                </a:cubicBezTo>
                <a:cubicBezTo>
                  <a:pt x="713" y="66"/>
                  <a:pt x="711" y="64"/>
                  <a:pt x="708" y="64"/>
                </a:cubicBezTo>
                <a:cubicBezTo>
                  <a:pt x="708" y="66"/>
                  <a:pt x="710" y="66"/>
                  <a:pt x="709" y="68"/>
                </a:cubicBezTo>
                <a:close/>
                <a:moveTo>
                  <a:pt x="706" y="139"/>
                </a:moveTo>
                <a:cubicBezTo>
                  <a:pt x="709" y="139"/>
                  <a:pt x="713" y="141"/>
                  <a:pt x="716" y="140"/>
                </a:cubicBezTo>
                <a:cubicBezTo>
                  <a:pt x="711" y="140"/>
                  <a:pt x="709" y="138"/>
                  <a:pt x="706" y="139"/>
                </a:cubicBezTo>
                <a:close/>
                <a:moveTo>
                  <a:pt x="718" y="72"/>
                </a:moveTo>
                <a:cubicBezTo>
                  <a:pt x="716" y="72"/>
                  <a:pt x="714" y="71"/>
                  <a:pt x="714" y="72"/>
                </a:cubicBezTo>
                <a:cubicBezTo>
                  <a:pt x="715" y="73"/>
                  <a:pt x="717" y="73"/>
                  <a:pt x="718" y="72"/>
                </a:cubicBezTo>
                <a:close/>
                <a:moveTo>
                  <a:pt x="718" y="130"/>
                </a:moveTo>
                <a:cubicBezTo>
                  <a:pt x="716" y="130"/>
                  <a:pt x="710" y="129"/>
                  <a:pt x="710" y="130"/>
                </a:cubicBezTo>
                <a:cubicBezTo>
                  <a:pt x="713" y="129"/>
                  <a:pt x="717" y="131"/>
                  <a:pt x="718" y="130"/>
                </a:cubicBezTo>
                <a:close/>
                <a:moveTo>
                  <a:pt x="727" y="100"/>
                </a:moveTo>
                <a:cubicBezTo>
                  <a:pt x="724" y="102"/>
                  <a:pt x="721" y="99"/>
                  <a:pt x="719" y="100"/>
                </a:cubicBezTo>
                <a:cubicBezTo>
                  <a:pt x="722" y="101"/>
                  <a:pt x="726" y="103"/>
                  <a:pt x="727" y="100"/>
                </a:cubicBezTo>
                <a:close/>
                <a:moveTo>
                  <a:pt x="726" y="78"/>
                </a:moveTo>
                <a:cubicBezTo>
                  <a:pt x="727" y="79"/>
                  <a:pt x="731" y="79"/>
                  <a:pt x="732" y="79"/>
                </a:cubicBezTo>
                <a:cubicBezTo>
                  <a:pt x="731" y="78"/>
                  <a:pt x="730" y="77"/>
                  <a:pt x="728" y="77"/>
                </a:cubicBezTo>
                <a:cubicBezTo>
                  <a:pt x="728" y="77"/>
                  <a:pt x="727" y="78"/>
                  <a:pt x="726" y="78"/>
                </a:cubicBezTo>
                <a:close/>
                <a:moveTo>
                  <a:pt x="730" y="102"/>
                </a:moveTo>
                <a:cubicBezTo>
                  <a:pt x="732" y="103"/>
                  <a:pt x="736" y="105"/>
                  <a:pt x="737" y="104"/>
                </a:cubicBezTo>
                <a:cubicBezTo>
                  <a:pt x="736" y="102"/>
                  <a:pt x="732" y="101"/>
                  <a:pt x="730" y="102"/>
                </a:cubicBezTo>
                <a:close/>
                <a:moveTo>
                  <a:pt x="740" y="87"/>
                </a:moveTo>
                <a:cubicBezTo>
                  <a:pt x="738" y="87"/>
                  <a:pt x="736" y="86"/>
                  <a:pt x="734" y="87"/>
                </a:cubicBezTo>
                <a:cubicBezTo>
                  <a:pt x="742" y="89"/>
                  <a:pt x="747" y="88"/>
                  <a:pt x="754" y="88"/>
                </a:cubicBezTo>
                <a:cubicBezTo>
                  <a:pt x="748" y="87"/>
                  <a:pt x="743" y="86"/>
                  <a:pt x="738" y="84"/>
                </a:cubicBezTo>
                <a:cubicBezTo>
                  <a:pt x="737" y="86"/>
                  <a:pt x="740" y="86"/>
                  <a:pt x="740" y="87"/>
                </a:cubicBezTo>
                <a:close/>
                <a:moveTo>
                  <a:pt x="747" y="105"/>
                </a:moveTo>
                <a:cubicBezTo>
                  <a:pt x="748" y="106"/>
                  <a:pt x="750" y="107"/>
                  <a:pt x="751" y="106"/>
                </a:cubicBezTo>
                <a:cubicBezTo>
                  <a:pt x="750" y="105"/>
                  <a:pt x="747" y="104"/>
                  <a:pt x="747" y="105"/>
                </a:cubicBezTo>
                <a:close/>
                <a:moveTo>
                  <a:pt x="751" y="75"/>
                </a:moveTo>
                <a:cubicBezTo>
                  <a:pt x="753" y="75"/>
                  <a:pt x="756" y="76"/>
                  <a:pt x="756" y="75"/>
                </a:cubicBezTo>
                <a:cubicBezTo>
                  <a:pt x="754" y="75"/>
                  <a:pt x="752" y="73"/>
                  <a:pt x="751" y="75"/>
                </a:cubicBezTo>
                <a:close/>
                <a:moveTo>
                  <a:pt x="756" y="76"/>
                </a:moveTo>
                <a:cubicBezTo>
                  <a:pt x="757" y="76"/>
                  <a:pt x="759" y="77"/>
                  <a:pt x="759" y="76"/>
                </a:cubicBezTo>
                <a:cubicBezTo>
                  <a:pt x="758" y="75"/>
                  <a:pt x="756" y="74"/>
                  <a:pt x="756" y="76"/>
                </a:cubicBezTo>
                <a:close/>
                <a:moveTo>
                  <a:pt x="759" y="76"/>
                </a:moveTo>
                <a:cubicBezTo>
                  <a:pt x="760" y="76"/>
                  <a:pt x="762" y="77"/>
                  <a:pt x="762" y="76"/>
                </a:cubicBezTo>
                <a:cubicBezTo>
                  <a:pt x="762" y="75"/>
                  <a:pt x="760" y="75"/>
                  <a:pt x="759" y="76"/>
                </a:cubicBezTo>
                <a:close/>
                <a:moveTo>
                  <a:pt x="768" y="61"/>
                </a:moveTo>
                <a:cubicBezTo>
                  <a:pt x="772" y="62"/>
                  <a:pt x="778" y="63"/>
                  <a:pt x="784" y="64"/>
                </a:cubicBezTo>
                <a:cubicBezTo>
                  <a:pt x="780" y="62"/>
                  <a:pt x="773" y="61"/>
                  <a:pt x="768" y="61"/>
                </a:cubicBezTo>
                <a:close/>
                <a:moveTo>
                  <a:pt x="772" y="85"/>
                </a:moveTo>
                <a:cubicBezTo>
                  <a:pt x="773" y="85"/>
                  <a:pt x="775" y="87"/>
                  <a:pt x="776" y="86"/>
                </a:cubicBezTo>
                <a:cubicBezTo>
                  <a:pt x="775" y="85"/>
                  <a:pt x="773" y="84"/>
                  <a:pt x="772" y="85"/>
                </a:cubicBezTo>
                <a:close/>
                <a:moveTo>
                  <a:pt x="785" y="84"/>
                </a:moveTo>
                <a:cubicBezTo>
                  <a:pt x="788" y="86"/>
                  <a:pt x="791" y="85"/>
                  <a:pt x="793" y="84"/>
                </a:cubicBezTo>
                <a:cubicBezTo>
                  <a:pt x="791" y="83"/>
                  <a:pt x="788" y="83"/>
                  <a:pt x="786" y="82"/>
                </a:cubicBezTo>
                <a:cubicBezTo>
                  <a:pt x="786" y="84"/>
                  <a:pt x="785" y="83"/>
                  <a:pt x="785" y="84"/>
                </a:cubicBezTo>
                <a:close/>
                <a:moveTo>
                  <a:pt x="801" y="66"/>
                </a:moveTo>
                <a:cubicBezTo>
                  <a:pt x="800" y="66"/>
                  <a:pt x="799" y="65"/>
                  <a:pt x="798" y="66"/>
                </a:cubicBezTo>
                <a:cubicBezTo>
                  <a:pt x="798" y="67"/>
                  <a:pt x="801" y="67"/>
                  <a:pt x="801" y="66"/>
                </a:cubicBezTo>
                <a:close/>
                <a:moveTo>
                  <a:pt x="813" y="73"/>
                </a:moveTo>
                <a:cubicBezTo>
                  <a:pt x="809" y="73"/>
                  <a:pt x="804" y="71"/>
                  <a:pt x="800" y="71"/>
                </a:cubicBezTo>
                <a:cubicBezTo>
                  <a:pt x="804" y="71"/>
                  <a:pt x="809" y="74"/>
                  <a:pt x="813" y="73"/>
                </a:cubicBezTo>
                <a:close/>
                <a:moveTo>
                  <a:pt x="546" y="129"/>
                </a:moveTo>
                <a:cubicBezTo>
                  <a:pt x="553" y="127"/>
                  <a:pt x="559" y="131"/>
                  <a:pt x="565" y="129"/>
                </a:cubicBezTo>
                <a:cubicBezTo>
                  <a:pt x="554" y="128"/>
                  <a:pt x="545" y="126"/>
                  <a:pt x="535" y="127"/>
                </a:cubicBezTo>
                <a:cubicBezTo>
                  <a:pt x="537" y="128"/>
                  <a:pt x="541" y="127"/>
                  <a:pt x="541" y="129"/>
                </a:cubicBezTo>
                <a:cubicBezTo>
                  <a:pt x="540" y="130"/>
                  <a:pt x="538" y="128"/>
                  <a:pt x="538" y="129"/>
                </a:cubicBezTo>
                <a:cubicBezTo>
                  <a:pt x="540" y="131"/>
                  <a:pt x="541" y="131"/>
                  <a:pt x="544" y="130"/>
                </a:cubicBezTo>
                <a:cubicBezTo>
                  <a:pt x="550" y="131"/>
                  <a:pt x="567" y="134"/>
                  <a:pt x="573" y="133"/>
                </a:cubicBezTo>
                <a:cubicBezTo>
                  <a:pt x="565" y="131"/>
                  <a:pt x="553" y="131"/>
                  <a:pt x="546" y="129"/>
                </a:cubicBezTo>
                <a:close/>
                <a:moveTo>
                  <a:pt x="698" y="137"/>
                </a:moveTo>
                <a:cubicBezTo>
                  <a:pt x="695" y="137"/>
                  <a:pt x="695" y="137"/>
                  <a:pt x="695" y="137"/>
                </a:cubicBezTo>
                <a:cubicBezTo>
                  <a:pt x="681" y="134"/>
                  <a:pt x="658" y="130"/>
                  <a:pt x="644" y="128"/>
                </a:cubicBezTo>
                <a:cubicBezTo>
                  <a:pt x="642" y="126"/>
                  <a:pt x="638" y="126"/>
                  <a:pt x="635" y="125"/>
                </a:cubicBezTo>
                <a:cubicBezTo>
                  <a:pt x="635" y="124"/>
                  <a:pt x="636" y="124"/>
                  <a:pt x="636" y="123"/>
                </a:cubicBezTo>
                <a:cubicBezTo>
                  <a:pt x="630" y="123"/>
                  <a:pt x="626" y="123"/>
                  <a:pt x="623" y="120"/>
                </a:cubicBezTo>
                <a:cubicBezTo>
                  <a:pt x="625" y="120"/>
                  <a:pt x="629" y="121"/>
                  <a:pt x="628" y="119"/>
                </a:cubicBezTo>
                <a:cubicBezTo>
                  <a:pt x="632" y="121"/>
                  <a:pt x="636" y="117"/>
                  <a:pt x="638" y="120"/>
                </a:cubicBezTo>
                <a:cubicBezTo>
                  <a:pt x="640" y="119"/>
                  <a:pt x="640" y="118"/>
                  <a:pt x="642" y="119"/>
                </a:cubicBezTo>
                <a:cubicBezTo>
                  <a:pt x="640" y="117"/>
                  <a:pt x="636" y="119"/>
                  <a:pt x="635" y="117"/>
                </a:cubicBezTo>
                <a:cubicBezTo>
                  <a:pt x="636" y="117"/>
                  <a:pt x="640" y="116"/>
                  <a:pt x="644" y="117"/>
                </a:cubicBezTo>
                <a:cubicBezTo>
                  <a:pt x="625" y="112"/>
                  <a:pt x="608" y="112"/>
                  <a:pt x="590" y="107"/>
                </a:cubicBezTo>
                <a:cubicBezTo>
                  <a:pt x="589" y="107"/>
                  <a:pt x="588" y="105"/>
                  <a:pt x="586" y="105"/>
                </a:cubicBezTo>
                <a:cubicBezTo>
                  <a:pt x="578" y="103"/>
                  <a:pt x="569" y="104"/>
                  <a:pt x="560" y="101"/>
                </a:cubicBezTo>
                <a:cubicBezTo>
                  <a:pt x="570" y="100"/>
                  <a:pt x="578" y="100"/>
                  <a:pt x="589" y="102"/>
                </a:cubicBezTo>
                <a:cubicBezTo>
                  <a:pt x="589" y="100"/>
                  <a:pt x="589" y="100"/>
                  <a:pt x="591" y="99"/>
                </a:cubicBezTo>
                <a:cubicBezTo>
                  <a:pt x="591" y="99"/>
                  <a:pt x="591" y="100"/>
                  <a:pt x="591" y="100"/>
                </a:cubicBezTo>
                <a:cubicBezTo>
                  <a:pt x="595" y="98"/>
                  <a:pt x="606" y="102"/>
                  <a:pt x="611" y="100"/>
                </a:cubicBezTo>
                <a:cubicBezTo>
                  <a:pt x="603" y="99"/>
                  <a:pt x="592" y="98"/>
                  <a:pt x="587" y="97"/>
                </a:cubicBezTo>
                <a:cubicBezTo>
                  <a:pt x="585" y="96"/>
                  <a:pt x="582" y="96"/>
                  <a:pt x="582" y="94"/>
                </a:cubicBezTo>
                <a:cubicBezTo>
                  <a:pt x="591" y="96"/>
                  <a:pt x="598" y="97"/>
                  <a:pt x="609" y="97"/>
                </a:cubicBezTo>
                <a:cubicBezTo>
                  <a:pt x="607" y="97"/>
                  <a:pt x="606" y="97"/>
                  <a:pt x="607" y="96"/>
                </a:cubicBezTo>
                <a:cubicBezTo>
                  <a:pt x="618" y="94"/>
                  <a:pt x="628" y="98"/>
                  <a:pt x="639" y="98"/>
                </a:cubicBezTo>
                <a:cubicBezTo>
                  <a:pt x="630" y="96"/>
                  <a:pt x="619" y="96"/>
                  <a:pt x="611" y="92"/>
                </a:cubicBezTo>
                <a:cubicBezTo>
                  <a:pt x="609" y="93"/>
                  <a:pt x="607" y="93"/>
                  <a:pt x="605" y="93"/>
                </a:cubicBezTo>
                <a:cubicBezTo>
                  <a:pt x="591" y="90"/>
                  <a:pt x="569" y="87"/>
                  <a:pt x="552" y="85"/>
                </a:cubicBezTo>
                <a:cubicBezTo>
                  <a:pt x="568" y="84"/>
                  <a:pt x="585" y="87"/>
                  <a:pt x="602" y="88"/>
                </a:cubicBezTo>
                <a:cubicBezTo>
                  <a:pt x="605" y="92"/>
                  <a:pt x="617" y="90"/>
                  <a:pt x="622" y="94"/>
                </a:cubicBezTo>
                <a:cubicBezTo>
                  <a:pt x="642" y="93"/>
                  <a:pt x="665" y="96"/>
                  <a:pt x="682" y="99"/>
                </a:cubicBezTo>
                <a:cubicBezTo>
                  <a:pt x="672" y="95"/>
                  <a:pt x="658" y="95"/>
                  <a:pt x="647" y="93"/>
                </a:cubicBezTo>
                <a:cubicBezTo>
                  <a:pt x="628" y="89"/>
                  <a:pt x="604" y="86"/>
                  <a:pt x="588" y="85"/>
                </a:cubicBezTo>
                <a:cubicBezTo>
                  <a:pt x="586" y="85"/>
                  <a:pt x="584" y="83"/>
                  <a:pt x="582" y="83"/>
                </a:cubicBezTo>
                <a:cubicBezTo>
                  <a:pt x="576" y="81"/>
                  <a:pt x="569" y="83"/>
                  <a:pt x="564" y="82"/>
                </a:cubicBezTo>
                <a:cubicBezTo>
                  <a:pt x="559" y="81"/>
                  <a:pt x="554" y="78"/>
                  <a:pt x="550" y="77"/>
                </a:cubicBezTo>
                <a:cubicBezTo>
                  <a:pt x="544" y="76"/>
                  <a:pt x="537" y="78"/>
                  <a:pt x="532" y="75"/>
                </a:cubicBezTo>
                <a:cubicBezTo>
                  <a:pt x="543" y="76"/>
                  <a:pt x="552" y="76"/>
                  <a:pt x="563" y="78"/>
                </a:cubicBezTo>
                <a:cubicBezTo>
                  <a:pt x="567" y="79"/>
                  <a:pt x="572" y="79"/>
                  <a:pt x="575" y="80"/>
                </a:cubicBezTo>
                <a:cubicBezTo>
                  <a:pt x="576" y="80"/>
                  <a:pt x="577" y="81"/>
                  <a:pt x="578" y="81"/>
                </a:cubicBezTo>
                <a:cubicBezTo>
                  <a:pt x="578" y="81"/>
                  <a:pt x="579" y="81"/>
                  <a:pt x="579" y="81"/>
                </a:cubicBezTo>
                <a:cubicBezTo>
                  <a:pt x="582" y="81"/>
                  <a:pt x="584" y="82"/>
                  <a:pt x="586" y="82"/>
                </a:cubicBezTo>
                <a:cubicBezTo>
                  <a:pt x="605" y="85"/>
                  <a:pt x="624" y="86"/>
                  <a:pt x="638" y="88"/>
                </a:cubicBezTo>
                <a:cubicBezTo>
                  <a:pt x="638" y="87"/>
                  <a:pt x="636" y="86"/>
                  <a:pt x="638" y="86"/>
                </a:cubicBezTo>
                <a:cubicBezTo>
                  <a:pt x="644" y="86"/>
                  <a:pt x="653" y="87"/>
                  <a:pt x="658" y="89"/>
                </a:cubicBezTo>
                <a:cubicBezTo>
                  <a:pt x="658" y="90"/>
                  <a:pt x="657" y="89"/>
                  <a:pt x="657" y="90"/>
                </a:cubicBezTo>
                <a:cubicBezTo>
                  <a:pt x="658" y="90"/>
                  <a:pt x="658" y="89"/>
                  <a:pt x="660" y="89"/>
                </a:cubicBezTo>
                <a:cubicBezTo>
                  <a:pt x="662" y="92"/>
                  <a:pt x="664" y="89"/>
                  <a:pt x="667" y="91"/>
                </a:cubicBezTo>
                <a:cubicBezTo>
                  <a:pt x="667" y="92"/>
                  <a:pt x="664" y="90"/>
                  <a:pt x="664" y="92"/>
                </a:cubicBezTo>
                <a:cubicBezTo>
                  <a:pt x="667" y="92"/>
                  <a:pt x="670" y="94"/>
                  <a:pt x="669" y="91"/>
                </a:cubicBezTo>
                <a:cubicBezTo>
                  <a:pt x="670" y="92"/>
                  <a:pt x="671" y="93"/>
                  <a:pt x="672" y="92"/>
                </a:cubicBezTo>
                <a:cubicBezTo>
                  <a:pt x="672" y="92"/>
                  <a:pt x="670" y="92"/>
                  <a:pt x="670" y="91"/>
                </a:cubicBezTo>
                <a:cubicBezTo>
                  <a:pt x="672" y="91"/>
                  <a:pt x="673" y="92"/>
                  <a:pt x="674" y="93"/>
                </a:cubicBezTo>
                <a:cubicBezTo>
                  <a:pt x="679" y="91"/>
                  <a:pt x="694" y="97"/>
                  <a:pt x="700" y="96"/>
                </a:cubicBezTo>
                <a:cubicBezTo>
                  <a:pt x="695" y="94"/>
                  <a:pt x="691" y="94"/>
                  <a:pt x="685" y="93"/>
                </a:cubicBezTo>
                <a:cubicBezTo>
                  <a:pt x="687" y="91"/>
                  <a:pt x="689" y="94"/>
                  <a:pt x="691" y="92"/>
                </a:cubicBezTo>
                <a:cubicBezTo>
                  <a:pt x="671" y="89"/>
                  <a:pt x="648" y="86"/>
                  <a:pt x="627" y="82"/>
                </a:cubicBezTo>
                <a:cubicBezTo>
                  <a:pt x="643" y="83"/>
                  <a:pt x="666" y="86"/>
                  <a:pt x="683" y="89"/>
                </a:cubicBezTo>
                <a:cubicBezTo>
                  <a:pt x="686" y="89"/>
                  <a:pt x="691" y="92"/>
                  <a:pt x="693" y="89"/>
                </a:cubicBezTo>
                <a:cubicBezTo>
                  <a:pt x="689" y="87"/>
                  <a:pt x="681" y="88"/>
                  <a:pt x="677" y="84"/>
                </a:cubicBezTo>
                <a:cubicBezTo>
                  <a:pt x="681" y="84"/>
                  <a:pt x="685" y="87"/>
                  <a:pt x="688" y="86"/>
                </a:cubicBezTo>
                <a:cubicBezTo>
                  <a:pt x="688" y="85"/>
                  <a:pt x="686" y="85"/>
                  <a:pt x="686" y="84"/>
                </a:cubicBezTo>
                <a:cubicBezTo>
                  <a:pt x="699" y="85"/>
                  <a:pt x="709" y="88"/>
                  <a:pt x="720" y="88"/>
                </a:cubicBezTo>
                <a:cubicBezTo>
                  <a:pt x="714" y="84"/>
                  <a:pt x="704" y="84"/>
                  <a:pt x="696" y="83"/>
                </a:cubicBezTo>
                <a:cubicBezTo>
                  <a:pt x="687" y="81"/>
                  <a:pt x="673" y="79"/>
                  <a:pt x="666" y="76"/>
                </a:cubicBezTo>
                <a:cubicBezTo>
                  <a:pt x="675" y="77"/>
                  <a:pt x="680" y="79"/>
                  <a:pt x="690" y="80"/>
                </a:cubicBezTo>
                <a:cubicBezTo>
                  <a:pt x="691" y="79"/>
                  <a:pt x="692" y="78"/>
                  <a:pt x="696" y="79"/>
                </a:cubicBezTo>
                <a:cubicBezTo>
                  <a:pt x="695" y="76"/>
                  <a:pt x="698" y="78"/>
                  <a:pt x="698" y="77"/>
                </a:cubicBezTo>
                <a:cubicBezTo>
                  <a:pt x="688" y="74"/>
                  <a:pt x="677" y="75"/>
                  <a:pt x="670" y="71"/>
                </a:cubicBezTo>
                <a:cubicBezTo>
                  <a:pt x="680" y="70"/>
                  <a:pt x="696" y="76"/>
                  <a:pt x="706" y="76"/>
                </a:cubicBezTo>
                <a:cubicBezTo>
                  <a:pt x="708" y="76"/>
                  <a:pt x="710" y="75"/>
                  <a:pt x="711" y="74"/>
                </a:cubicBezTo>
                <a:cubicBezTo>
                  <a:pt x="703" y="71"/>
                  <a:pt x="693" y="72"/>
                  <a:pt x="688" y="68"/>
                </a:cubicBezTo>
                <a:cubicBezTo>
                  <a:pt x="687" y="68"/>
                  <a:pt x="689" y="69"/>
                  <a:pt x="687" y="69"/>
                </a:cubicBezTo>
                <a:cubicBezTo>
                  <a:pt x="688" y="68"/>
                  <a:pt x="685" y="64"/>
                  <a:pt x="682" y="65"/>
                </a:cubicBezTo>
                <a:cubicBezTo>
                  <a:pt x="681" y="66"/>
                  <a:pt x="684" y="66"/>
                  <a:pt x="684" y="67"/>
                </a:cubicBezTo>
                <a:cubicBezTo>
                  <a:pt x="682" y="68"/>
                  <a:pt x="681" y="66"/>
                  <a:pt x="680" y="66"/>
                </a:cubicBezTo>
                <a:cubicBezTo>
                  <a:pt x="680" y="67"/>
                  <a:pt x="679" y="68"/>
                  <a:pt x="678" y="67"/>
                </a:cubicBezTo>
                <a:cubicBezTo>
                  <a:pt x="676" y="67"/>
                  <a:pt x="679" y="65"/>
                  <a:pt x="677" y="65"/>
                </a:cubicBezTo>
                <a:cubicBezTo>
                  <a:pt x="657" y="64"/>
                  <a:pt x="636" y="58"/>
                  <a:pt x="615" y="55"/>
                </a:cubicBezTo>
                <a:cubicBezTo>
                  <a:pt x="618" y="54"/>
                  <a:pt x="616" y="53"/>
                  <a:pt x="619" y="53"/>
                </a:cubicBezTo>
                <a:cubicBezTo>
                  <a:pt x="624" y="53"/>
                  <a:pt x="629" y="54"/>
                  <a:pt x="630" y="56"/>
                </a:cubicBezTo>
                <a:cubicBezTo>
                  <a:pt x="646" y="55"/>
                  <a:pt x="663" y="62"/>
                  <a:pt x="679" y="62"/>
                </a:cubicBezTo>
                <a:cubicBezTo>
                  <a:pt x="676" y="61"/>
                  <a:pt x="674" y="60"/>
                  <a:pt x="669" y="59"/>
                </a:cubicBezTo>
                <a:cubicBezTo>
                  <a:pt x="669" y="59"/>
                  <a:pt x="670" y="59"/>
                  <a:pt x="670" y="58"/>
                </a:cubicBezTo>
                <a:cubicBezTo>
                  <a:pt x="666" y="60"/>
                  <a:pt x="661" y="57"/>
                  <a:pt x="658" y="56"/>
                </a:cubicBezTo>
                <a:cubicBezTo>
                  <a:pt x="658" y="55"/>
                  <a:pt x="660" y="56"/>
                  <a:pt x="659" y="54"/>
                </a:cubicBezTo>
                <a:cubicBezTo>
                  <a:pt x="661" y="54"/>
                  <a:pt x="661" y="55"/>
                  <a:pt x="663" y="54"/>
                </a:cubicBezTo>
                <a:cubicBezTo>
                  <a:pt x="661" y="53"/>
                  <a:pt x="663" y="54"/>
                  <a:pt x="664" y="53"/>
                </a:cubicBezTo>
                <a:cubicBezTo>
                  <a:pt x="649" y="50"/>
                  <a:pt x="633" y="47"/>
                  <a:pt x="621" y="46"/>
                </a:cubicBezTo>
                <a:cubicBezTo>
                  <a:pt x="624" y="47"/>
                  <a:pt x="628" y="48"/>
                  <a:pt x="631" y="49"/>
                </a:cubicBezTo>
                <a:cubicBezTo>
                  <a:pt x="609" y="49"/>
                  <a:pt x="597" y="48"/>
                  <a:pt x="577" y="42"/>
                </a:cubicBezTo>
                <a:cubicBezTo>
                  <a:pt x="577" y="42"/>
                  <a:pt x="578" y="42"/>
                  <a:pt x="578" y="40"/>
                </a:cubicBezTo>
                <a:cubicBezTo>
                  <a:pt x="563" y="36"/>
                  <a:pt x="547" y="39"/>
                  <a:pt x="535" y="34"/>
                </a:cubicBezTo>
                <a:cubicBezTo>
                  <a:pt x="534" y="35"/>
                  <a:pt x="536" y="35"/>
                  <a:pt x="535" y="35"/>
                </a:cubicBezTo>
                <a:cubicBezTo>
                  <a:pt x="532" y="35"/>
                  <a:pt x="534" y="33"/>
                  <a:pt x="531" y="33"/>
                </a:cubicBezTo>
                <a:cubicBezTo>
                  <a:pt x="531" y="32"/>
                  <a:pt x="533" y="32"/>
                  <a:pt x="534" y="31"/>
                </a:cubicBezTo>
                <a:cubicBezTo>
                  <a:pt x="532" y="31"/>
                  <a:pt x="530" y="30"/>
                  <a:pt x="528" y="30"/>
                </a:cubicBezTo>
                <a:cubicBezTo>
                  <a:pt x="531" y="29"/>
                  <a:pt x="536" y="30"/>
                  <a:pt x="538" y="28"/>
                </a:cubicBezTo>
                <a:cubicBezTo>
                  <a:pt x="534" y="27"/>
                  <a:pt x="530" y="29"/>
                  <a:pt x="530" y="25"/>
                </a:cubicBezTo>
                <a:cubicBezTo>
                  <a:pt x="535" y="25"/>
                  <a:pt x="537" y="25"/>
                  <a:pt x="542" y="26"/>
                </a:cubicBezTo>
                <a:cubicBezTo>
                  <a:pt x="543" y="24"/>
                  <a:pt x="541" y="25"/>
                  <a:pt x="542" y="23"/>
                </a:cubicBezTo>
                <a:cubicBezTo>
                  <a:pt x="539" y="23"/>
                  <a:pt x="536" y="22"/>
                  <a:pt x="534" y="23"/>
                </a:cubicBezTo>
                <a:cubicBezTo>
                  <a:pt x="523" y="19"/>
                  <a:pt x="509" y="21"/>
                  <a:pt x="498" y="17"/>
                </a:cubicBezTo>
                <a:cubicBezTo>
                  <a:pt x="500" y="17"/>
                  <a:pt x="504" y="18"/>
                  <a:pt x="508" y="18"/>
                </a:cubicBezTo>
                <a:cubicBezTo>
                  <a:pt x="509" y="18"/>
                  <a:pt x="513" y="18"/>
                  <a:pt x="512" y="17"/>
                </a:cubicBezTo>
                <a:cubicBezTo>
                  <a:pt x="489" y="14"/>
                  <a:pt x="470" y="13"/>
                  <a:pt x="449" y="11"/>
                </a:cubicBezTo>
                <a:cubicBezTo>
                  <a:pt x="448" y="14"/>
                  <a:pt x="451" y="11"/>
                  <a:pt x="450" y="13"/>
                </a:cubicBezTo>
                <a:cubicBezTo>
                  <a:pt x="447" y="13"/>
                  <a:pt x="439" y="15"/>
                  <a:pt x="437" y="12"/>
                </a:cubicBezTo>
                <a:cubicBezTo>
                  <a:pt x="438" y="11"/>
                  <a:pt x="439" y="12"/>
                  <a:pt x="440" y="11"/>
                </a:cubicBezTo>
                <a:cubicBezTo>
                  <a:pt x="430" y="9"/>
                  <a:pt x="417" y="9"/>
                  <a:pt x="407" y="8"/>
                </a:cubicBezTo>
                <a:cubicBezTo>
                  <a:pt x="406" y="8"/>
                  <a:pt x="407" y="9"/>
                  <a:pt x="406" y="10"/>
                </a:cubicBezTo>
                <a:cubicBezTo>
                  <a:pt x="403" y="9"/>
                  <a:pt x="399" y="8"/>
                  <a:pt x="398" y="10"/>
                </a:cubicBezTo>
                <a:cubicBezTo>
                  <a:pt x="397" y="7"/>
                  <a:pt x="395" y="9"/>
                  <a:pt x="393" y="7"/>
                </a:cubicBezTo>
                <a:cubicBezTo>
                  <a:pt x="392" y="7"/>
                  <a:pt x="392" y="9"/>
                  <a:pt x="391" y="9"/>
                </a:cubicBezTo>
                <a:cubicBezTo>
                  <a:pt x="384" y="8"/>
                  <a:pt x="381" y="10"/>
                  <a:pt x="375" y="8"/>
                </a:cubicBezTo>
                <a:cubicBezTo>
                  <a:pt x="372" y="9"/>
                  <a:pt x="368" y="9"/>
                  <a:pt x="365" y="8"/>
                </a:cubicBezTo>
                <a:cubicBezTo>
                  <a:pt x="365" y="8"/>
                  <a:pt x="365" y="8"/>
                  <a:pt x="365" y="8"/>
                </a:cubicBezTo>
                <a:cubicBezTo>
                  <a:pt x="363" y="8"/>
                  <a:pt x="364" y="7"/>
                  <a:pt x="364" y="6"/>
                </a:cubicBezTo>
                <a:cubicBezTo>
                  <a:pt x="359" y="7"/>
                  <a:pt x="354" y="2"/>
                  <a:pt x="350" y="7"/>
                </a:cubicBezTo>
                <a:cubicBezTo>
                  <a:pt x="342" y="7"/>
                  <a:pt x="337" y="4"/>
                  <a:pt x="331" y="7"/>
                </a:cubicBezTo>
                <a:cubicBezTo>
                  <a:pt x="330" y="6"/>
                  <a:pt x="330" y="4"/>
                  <a:pt x="328" y="4"/>
                </a:cubicBezTo>
                <a:cubicBezTo>
                  <a:pt x="327" y="4"/>
                  <a:pt x="327" y="6"/>
                  <a:pt x="326" y="6"/>
                </a:cubicBezTo>
                <a:cubicBezTo>
                  <a:pt x="319" y="3"/>
                  <a:pt x="309" y="4"/>
                  <a:pt x="302" y="4"/>
                </a:cubicBezTo>
                <a:cubicBezTo>
                  <a:pt x="301" y="4"/>
                  <a:pt x="299" y="3"/>
                  <a:pt x="299" y="3"/>
                </a:cubicBezTo>
                <a:cubicBezTo>
                  <a:pt x="291" y="4"/>
                  <a:pt x="283" y="4"/>
                  <a:pt x="275" y="3"/>
                </a:cubicBezTo>
                <a:cubicBezTo>
                  <a:pt x="254" y="2"/>
                  <a:pt x="230" y="1"/>
                  <a:pt x="209" y="2"/>
                </a:cubicBezTo>
                <a:cubicBezTo>
                  <a:pt x="207" y="1"/>
                  <a:pt x="206" y="2"/>
                  <a:pt x="203" y="2"/>
                </a:cubicBezTo>
                <a:cubicBezTo>
                  <a:pt x="202" y="0"/>
                  <a:pt x="198" y="3"/>
                  <a:pt x="195" y="1"/>
                </a:cubicBezTo>
                <a:cubicBezTo>
                  <a:pt x="192" y="4"/>
                  <a:pt x="188" y="1"/>
                  <a:pt x="184" y="1"/>
                </a:cubicBezTo>
                <a:cubicBezTo>
                  <a:pt x="167" y="2"/>
                  <a:pt x="154" y="3"/>
                  <a:pt x="137" y="3"/>
                </a:cubicBezTo>
                <a:cubicBezTo>
                  <a:pt x="122" y="4"/>
                  <a:pt x="109" y="7"/>
                  <a:pt x="95" y="8"/>
                </a:cubicBezTo>
                <a:cubicBezTo>
                  <a:pt x="93" y="9"/>
                  <a:pt x="90" y="9"/>
                  <a:pt x="88" y="11"/>
                </a:cubicBezTo>
                <a:cubicBezTo>
                  <a:pt x="84" y="11"/>
                  <a:pt x="80" y="11"/>
                  <a:pt x="77" y="12"/>
                </a:cubicBezTo>
                <a:cubicBezTo>
                  <a:pt x="77" y="13"/>
                  <a:pt x="77" y="14"/>
                  <a:pt x="77" y="14"/>
                </a:cubicBezTo>
                <a:cubicBezTo>
                  <a:pt x="75" y="15"/>
                  <a:pt x="75" y="16"/>
                  <a:pt x="73" y="16"/>
                </a:cubicBezTo>
                <a:cubicBezTo>
                  <a:pt x="70" y="16"/>
                  <a:pt x="66" y="11"/>
                  <a:pt x="64" y="15"/>
                </a:cubicBezTo>
                <a:cubicBezTo>
                  <a:pt x="64" y="17"/>
                  <a:pt x="67" y="15"/>
                  <a:pt x="68" y="16"/>
                </a:cubicBezTo>
                <a:cubicBezTo>
                  <a:pt x="66" y="17"/>
                  <a:pt x="65" y="18"/>
                  <a:pt x="64" y="19"/>
                </a:cubicBezTo>
                <a:cubicBezTo>
                  <a:pt x="65" y="20"/>
                  <a:pt x="67" y="21"/>
                  <a:pt x="67" y="23"/>
                </a:cubicBezTo>
                <a:cubicBezTo>
                  <a:pt x="61" y="26"/>
                  <a:pt x="53" y="27"/>
                  <a:pt x="46" y="30"/>
                </a:cubicBezTo>
                <a:cubicBezTo>
                  <a:pt x="42" y="32"/>
                  <a:pt x="39" y="36"/>
                  <a:pt x="34" y="36"/>
                </a:cubicBezTo>
                <a:cubicBezTo>
                  <a:pt x="32" y="36"/>
                  <a:pt x="30" y="34"/>
                  <a:pt x="28" y="36"/>
                </a:cubicBezTo>
                <a:cubicBezTo>
                  <a:pt x="27" y="39"/>
                  <a:pt x="30" y="46"/>
                  <a:pt x="32" y="50"/>
                </a:cubicBezTo>
                <a:cubicBezTo>
                  <a:pt x="33" y="55"/>
                  <a:pt x="34" y="60"/>
                  <a:pt x="36" y="64"/>
                </a:cubicBezTo>
                <a:cubicBezTo>
                  <a:pt x="37" y="67"/>
                  <a:pt x="40" y="70"/>
                  <a:pt x="41" y="73"/>
                </a:cubicBezTo>
                <a:cubicBezTo>
                  <a:pt x="43" y="78"/>
                  <a:pt x="42" y="85"/>
                  <a:pt x="44" y="90"/>
                </a:cubicBezTo>
                <a:cubicBezTo>
                  <a:pt x="45" y="92"/>
                  <a:pt x="48" y="94"/>
                  <a:pt x="48" y="96"/>
                </a:cubicBezTo>
                <a:cubicBezTo>
                  <a:pt x="49" y="101"/>
                  <a:pt x="45" y="103"/>
                  <a:pt x="45" y="107"/>
                </a:cubicBezTo>
                <a:cubicBezTo>
                  <a:pt x="45" y="109"/>
                  <a:pt x="48" y="114"/>
                  <a:pt x="49" y="116"/>
                </a:cubicBezTo>
                <a:cubicBezTo>
                  <a:pt x="53" y="127"/>
                  <a:pt x="60" y="137"/>
                  <a:pt x="71" y="141"/>
                </a:cubicBezTo>
                <a:cubicBezTo>
                  <a:pt x="81" y="143"/>
                  <a:pt x="88" y="139"/>
                  <a:pt x="96" y="139"/>
                </a:cubicBezTo>
                <a:cubicBezTo>
                  <a:pt x="105" y="140"/>
                  <a:pt x="108" y="144"/>
                  <a:pt x="113" y="148"/>
                </a:cubicBezTo>
                <a:cubicBezTo>
                  <a:pt x="115" y="149"/>
                  <a:pt x="118" y="149"/>
                  <a:pt x="119" y="152"/>
                </a:cubicBezTo>
                <a:cubicBezTo>
                  <a:pt x="118" y="154"/>
                  <a:pt x="114" y="153"/>
                  <a:pt x="112" y="155"/>
                </a:cubicBezTo>
                <a:cubicBezTo>
                  <a:pt x="112" y="156"/>
                  <a:pt x="113" y="157"/>
                  <a:pt x="113" y="158"/>
                </a:cubicBezTo>
                <a:cubicBezTo>
                  <a:pt x="110" y="159"/>
                  <a:pt x="107" y="160"/>
                  <a:pt x="106" y="163"/>
                </a:cubicBezTo>
                <a:cubicBezTo>
                  <a:pt x="113" y="166"/>
                  <a:pt x="120" y="163"/>
                  <a:pt x="127" y="163"/>
                </a:cubicBezTo>
                <a:cubicBezTo>
                  <a:pt x="135" y="163"/>
                  <a:pt x="143" y="165"/>
                  <a:pt x="150" y="165"/>
                </a:cubicBezTo>
                <a:cubicBezTo>
                  <a:pt x="189" y="167"/>
                  <a:pt x="227" y="162"/>
                  <a:pt x="263" y="162"/>
                </a:cubicBezTo>
                <a:cubicBezTo>
                  <a:pt x="262" y="162"/>
                  <a:pt x="261" y="162"/>
                  <a:pt x="260" y="162"/>
                </a:cubicBezTo>
                <a:cubicBezTo>
                  <a:pt x="260" y="160"/>
                  <a:pt x="260" y="160"/>
                  <a:pt x="260" y="160"/>
                </a:cubicBezTo>
                <a:cubicBezTo>
                  <a:pt x="253" y="159"/>
                  <a:pt x="248" y="159"/>
                  <a:pt x="244" y="157"/>
                </a:cubicBezTo>
                <a:cubicBezTo>
                  <a:pt x="247" y="155"/>
                  <a:pt x="251" y="158"/>
                  <a:pt x="253" y="156"/>
                </a:cubicBezTo>
                <a:cubicBezTo>
                  <a:pt x="246" y="155"/>
                  <a:pt x="234" y="156"/>
                  <a:pt x="229" y="155"/>
                </a:cubicBezTo>
                <a:cubicBezTo>
                  <a:pt x="232" y="153"/>
                  <a:pt x="239" y="156"/>
                  <a:pt x="241" y="153"/>
                </a:cubicBezTo>
                <a:cubicBezTo>
                  <a:pt x="237" y="152"/>
                  <a:pt x="228" y="155"/>
                  <a:pt x="227" y="151"/>
                </a:cubicBezTo>
                <a:cubicBezTo>
                  <a:pt x="232" y="148"/>
                  <a:pt x="240" y="150"/>
                  <a:pt x="246" y="149"/>
                </a:cubicBezTo>
                <a:cubicBezTo>
                  <a:pt x="247" y="148"/>
                  <a:pt x="245" y="147"/>
                  <a:pt x="246" y="146"/>
                </a:cubicBezTo>
                <a:cubicBezTo>
                  <a:pt x="258" y="146"/>
                  <a:pt x="274" y="145"/>
                  <a:pt x="288" y="147"/>
                </a:cubicBezTo>
                <a:cubicBezTo>
                  <a:pt x="287" y="148"/>
                  <a:pt x="282" y="146"/>
                  <a:pt x="281" y="148"/>
                </a:cubicBezTo>
                <a:cubicBezTo>
                  <a:pt x="282" y="149"/>
                  <a:pt x="283" y="147"/>
                  <a:pt x="284" y="149"/>
                </a:cubicBezTo>
                <a:cubicBezTo>
                  <a:pt x="281" y="150"/>
                  <a:pt x="276" y="149"/>
                  <a:pt x="274" y="147"/>
                </a:cubicBezTo>
                <a:cubicBezTo>
                  <a:pt x="272" y="148"/>
                  <a:pt x="271" y="149"/>
                  <a:pt x="269" y="149"/>
                </a:cubicBezTo>
                <a:cubicBezTo>
                  <a:pt x="274" y="151"/>
                  <a:pt x="282" y="149"/>
                  <a:pt x="284" y="154"/>
                </a:cubicBezTo>
                <a:cubicBezTo>
                  <a:pt x="289" y="155"/>
                  <a:pt x="298" y="157"/>
                  <a:pt x="304" y="155"/>
                </a:cubicBezTo>
                <a:cubicBezTo>
                  <a:pt x="299" y="154"/>
                  <a:pt x="292" y="154"/>
                  <a:pt x="290" y="154"/>
                </a:cubicBezTo>
                <a:cubicBezTo>
                  <a:pt x="291" y="151"/>
                  <a:pt x="298" y="152"/>
                  <a:pt x="301" y="153"/>
                </a:cubicBezTo>
                <a:cubicBezTo>
                  <a:pt x="301" y="151"/>
                  <a:pt x="304" y="152"/>
                  <a:pt x="306" y="152"/>
                </a:cubicBezTo>
                <a:cubicBezTo>
                  <a:pt x="306" y="153"/>
                  <a:pt x="304" y="154"/>
                  <a:pt x="305" y="155"/>
                </a:cubicBezTo>
                <a:cubicBezTo>
                  <a:pt x="308" y="155"/>
                  <a:pt x="310" y="155"/>
                  <a:pt x="313" y="155"/>
                </a:cubicBezTo>
                <a:cubicBezTo>
                  <a:pt x="314" y="155"/>
                  <a:pt x="313" y="153"/>
                  <a:pt x="315" y="153"/>
                </a:cubicBezTo>
                <a:cubicBezTo>
                  <a:pt x="318" y="154"/>
                  <a:pt x="323" y="152"/>
                  <a:pt x="325" y="154"/>
                </a:cubicBezTo>
                <a:cubicBezTo>
                  <a:pt x="323" y="156"/>
                  <a:pt x="322" y="155"/>
                  <a:pt x="319" y="155"/>
                </a:cubicBezTo>
                <a:cubicBezTo>
                  <a:pt x="320" y="157"/>
                  <a:pt x="325" y="155"/>
                  <a:pt x="329" y="156"/>
                </a:cubicBezTo>
                <a:cubicBezTo>
                  <a:pt x="330" y="155"/>
                  <a:pt x="330" y="154"/>
                  <a:pt x="331" y="154"/>
                </a:cubicBezTo>
                <a:cubicBezTo>
                  <a:pt x="338" y="153"/>
                  <a:pt x="350" y="155"/>
                  <a:pt x="355" y="154"/>
                </a:cubicBezTo>
                <a:cubicBezTo>
                  <a:pt x="354" y="154"/>
                  <a:pt x="352" y="154"/>
                  <a:pt x="352" y="152"/>
                </a:cubicBezTo>
                <a:cubicBezTo>
                  <a:pt x="356" y="153"/>
                  <a:pt x="360" y="152"/>
                  <a:pt x="362" y="155"/>
                </a:cubicBezTo>
                <a:cubicBezTo>
                  <a:pt x="363" y="155"/>
                  <a:pt x="361" y="153"/>
                  <a:pt x="363" y="153"/>
                </a:cubicBezTo>
                <a:cubicBezTo>
                  <a:pt x="363" y="153"/>
                  <a:pt x="365" y="153"/>
                  <a:pt x="365" y="154"/>
                </a:cubicBezTo>
                <a:cubicBezTo>
                  <a:pt x="365" y="156"/>
                  <a:pt x="363" y="155"/>
                  <a:pt x="364" y="157"/>
                </a:cubicBezTo>
                <a:cubicBezTo>
                  <a:pt x="370" y="159"/>
                  <a:pt x="377" y="158"/>
                  <a:pt x="381" y="158"/>
                </a:cubicBezTo>
                <a:cubicBezTo>
                  <a:pt x="380" y="158"/>
                  <a:pt x="379" y="157"/>
                  <a:pt x="379" y="156"/>
                </a:cubicBezTo>
                <a:cubicBezTo>
                  <a:pt x="385" y="155"/>
                  <a:pt x="391" y="158"/>
                  <a:pt x="396" y="156"/>
                </a:cubicBezTo>
                <a:cubicBezTo>
                  <a:pt x="394" y="155"/>
                  <a:pt x="393" y="155"/>
                  <a:pt x="392" y="153"/>
                </a:cubicBezTo>
                <a:cubicBezTo>
                  <a:pt x="396" y="153"/>
                  <a:pt x="400" y="154"/>
                  <a:pt x="405" y="153"/>
                </a:cubicBezTo>
                <a:cubicBezTo>
                  <a:pt x="401" y="151"/>
                  <a:pt x="398" y="154"/>
                  <a:pt x="396" y="151"/>
                </a:cubicBezTo>
                <a:cubicBezTo>
                  <a:pt x="408" y="150"/>
                  <a:pt x="424" y="153"/>
                  <a:pt x="438" y="152"/>
                </a:cubicBezTo>
                <a:cubicBezTo>
                  <a:pt x="428" y="151"/>
                  <a:pt x="421" y="150"/>
                  <a:pt x="413" y="151"/>
                </a:cubicBezTo>
                <a:cubicBezTo>
                  <a:pt x="413" y="150"/>
                  <a:pt x="413" y="149"/>
                  <a:pt x="413" y="148"/>
                </a:cubicBezTo>
                <a:cubicBezTo>
                  <a:pt x="411" y="148"/>
                  <a:pt x="409" y="149"/>
                  <a:pt x="409" y="147"/>
                </a:cubicBezTo>
                <a:cubicBezTo>
                  <a:pt x="417" y="146"/>
                  <a:pt x="429" y="149"/>
                  <a:pt x="441" y="148"/>
                </a:cubicBezTo>
                <a:cubicBezTo>
                  <a:pt x="439" y="147"/>
                  <a:pt x="438" y="148"/>
                  <a:pt x="437" y="146"/>
                </a:cubicBezTo>
                <a:cubicBezTo>
                  <a:pt x="439" y="145"/>
                  <a:pt x="441" y="146"/>
                  <a:pt x="444" y="146"/>
                </a:cubicBezTo>
                <a:cubicBezTo>
                  <a:pt x="444" y="144"/>
                  <a:pt x="440" y="146"/>
                  <a:pt x="439" y="144"/>
                </a:cubicBezTo>
                <a:cubicBezTo>
                  <a:pt x="443" y="142"/>
                  <a:pt x="448" y="144"/>
                  <a:pt x="453" y="144"/>
                </a:cubicBezTo>
                <a:cubicBezTo>
                  <a:pt x="455" y="144"/>
                  <a:pt x="456" y="143"/>
                  <a:pt x="458" y="143"/>
                </a:cubicBezTo>
                <a:cubicBezTo>
                  <a:pt x="468" y="142"/>
                  <a:pt x="479" y="146"/>
                  <a:pt x="489" y="144"/>
                </a:cubicBezTo>
                <a:cubicBezTo>
                  <a:pt x="482" y="143"/>
                  <a:pt x="475" y="141"/>
                  <a:pt x="470" y="142"/>
                </a:cubicBezTo>
                <a:cubicBezTo>
                  <a:pt x="470" y="139"/>
                  <a:pt x="465" y="140"/>
                  <a:pt x="463" y="141"/>
                </a:cubicBezTo>
                <a:cubicBezTo>
                  <a:pt x="462" y="141"/>
                  <a:pt x="463" y="139"/>
                  <a:pt x="461" y="139"/>
                </a:cubicBezTo>
                <a:cubicBezTo>
                  <a:pt x="456" y="139"/>
                  <a:pt x="450" y="138"/>
                  <a:pt x="443" y="138"/>
                </a:cubicBezTo>
                <a:cubicBezTo>
                  <a:pt x="441" y="137"/>
                  <a:pt x="437" y="138"/>
                  <a:pt x="436" y="136"/>
                </a:cubicBezTo>
                <a:cubicBezTo>
                  <a:pt x="441" y="137"/>
                  <a:pt x="444" y="135"/>
                  <a:pt x="448" y="135"/>
                </a:cubicBezTo>
                <a:cubicBezTo>
                  <a:pt x="449" y="135"/>
                  <a:pt x="447" y="136"/>
                  <a:pt x="449" y="137"/>
                </a:cubicBezTo>
                <a:cubicBezTo>
                  <a:pt x="459" y="137"/>
                  <a:pt x="464" y="136"/>
                  <a:pt x="473" y="136"/>
                </a:cubicBezTo>
                <a:cubicBezTo>
                  <a:pt x="472" y="135"/>
                  <a:pt x="471" y="136"/>
                  <a:pt x="470" y="134"/>
                </a:cubicBezTo>
                <a:cubicBezTo>
                  <a:pt x="472" y="134"/>
                  <a:pt x="473" y="134"/>
                  <a:pt x="473" y="133"/>
                </a:cubicBezTo>
                <a:cubicBezTo>
                  <a:pt x="475" y="133"/>
                  <a:pt x="479" y="134"/>
                  <a:pt x="483" y="133"/>
                </a:cubicBezTo>
                <a:cubicBezTo>
                  <a:pt x="473" y="132"/>
                  <a:pt x="464" y="131"/>
                  <a:pt x="454" y="130"/>
                </a:cubicBezTo>
                <a:cubicBezTo>
                  <a:pt x="450" y="130"/>
                  <a:pt x="444" y="131"/>
                  <a:pt x="441" y="128"/>
                </a:cubicBezTo>
                <a:cubicBezTo>
                  <a:pt x="455" y="128"/>
                  <a:pt x="470" y="130"/>
                  <a:pt x="482" y="130"/>
                </a:cubicBezTo>
                <a:cubicBezTo>
                  <a:pt x="479" y="127"/>
                  <a:pt x="475" y="129"/>
                  <a:pt x="471" y="129"/>
                </a:cubicBezTo>
                <a:cubicBezTo>
                  <a:pt x="468" y="128"/>
                  <a:pt x="464" y="129"/>
                  <a:pt x="464" y="126"/>
                </a:cubicBezTo>
                <a:cubicBezTo>
                  <a:pt x="467" y="126"/>
                  <a:pt x="471" y="128"/>
                  <a:pt x="473" y="125"/>
                </a:cubicBezTo>
                <a:cubicBezTo>
                  <a:pt x="474" y="126"/>
                  <a:pt x="477" y="128"/>
                  <a:pt x="478" y="126"/>
                </a:cubicBezTo>
                <a:cubicBezTo>
                  <a:pt x="476" y="126"/>
                  <a:pt x="475" y="127"/>
                  <a:pt x="475" y="125"/>
                </a:cubicBezTo>
                <a:cubicBezTo>
                  <a:pt x="485" y="125"/>
                  <a:pt x="496" y="126"/>
                  <a:pt x="505" y="128"/>
                </a:cubicBezTo>
                <a:cubicBezTo>
                  <a:pt x="505" y="129"/>
                  <a:pt x="502" y="127"/>
                  <a:pt x="502" y="129"/>
                </a:cubicBezTo>
                <a:cubicBezTo>
                  <a:pt x="510" y="130"/>
                  <a:pt x="518" y="131"/>
                  <a:pt x="525" y="131"/>
                </a:cubicBezTo>
                <a:cubicBezTo>
                  <a:pt x="529" y="131"/>
                  <a:pt x="532" y="133"/>
                  <a:pt x="535" y="133"/>
                </a:cubicBezTo>
                <a:cubicBezTo>
                  <a:pt x="540" y="134"/>
                  <a:pt x="545" y="133"/>
                  <a:pt x="548" y="136"/>
                </a:cubicBezTo>
                <a:cubicBezTo>
                  <a:pt x="543" y="135"/>
                  <a:pt x="539" y="134"/>
                  <a:pt x="535" y="135"/>
                </a:cubicBezTo>
                <a:cubicBezTo>
                  <a:pt x="544" y="136"/>
                  <a:pt x="549" y="138"/>
                  <a:pt x="558" y="137"/>
                </a:cubicBezTo>
                <a:cubicBezTo>
                  <a:pt x="555" y="135"/>
                  <a:pt x="552" y="137"/>
                  <a:pt x="550" y="135"/>
                </a:cubicBezTo>
                <a:cubicBezTo>
                  <a:pt x="553" y="134"/>
                  <a:pt x="560" y="135"/>
                  <a:pt x="563" y="135"/>
                </a:cubicBezTo>
                <a:cubicBezTo>
                  <a:pt x="567" y="135"/>
                  <a:pt x="567" y="135"/>
                  <a:pt x="567" y="135"/>
                </a:cubicBezTo>
                <a:cubicBezTo>
                  <a:pt x="567" y="134"/>
                  <a:pt x="564" y="135"/>
                  <a:pt x="564" y="135"/>
                </a:cubicBezTo>
                <a:cubicBezTo>
                  <a:pt x="554" y="133"/>
                  <a:pt x="548" y="133"/>
                  <a:pt x="542" y="131"/>
                </a:cubicBezTo>
                <a:cubicBezTo>
                  <a:pt x="541" y="131"/>
                  <a:pt x="541" y="132"/>
                  <a:pt x="540" y="132"/>
                </a:cubicBezTo>
                <a:cubicBezTo>
                  <a:pt x="529" y="130"/>
                  <a:pt x="515" y="131"/>
                  <a:pt x="505" y="128"/>
                </a:cubicBezTo>
                <a:cubicBezTo>
                  <a:pt x="511" y="127"/>
                  <a:pt x="522" y="130"/>
                  <a:pt x="529" y="128"/>
                </a:cubicBezTo>
                <a:cubicBezTo>
                  <a:pt x="527" y="128"/>
                  <a:pt x="526" y="127"/>
                  <a:pt x="525" y="126"/>
                </a:cubicBezTo>
                <a:cubicBezTo>
                  <a:pt x="521" y="128"/>
                  <a:pt x="510" y="127"/>
                  <a:pt x="509" y="123"/>
                </a:cubicBezTo>
                <a:cubicBezTo>
                  <a:pt x="503" y="123"/>
                  <a:pt x="499" y="120"/>
                  <a:pt x="494" y="123"/>
                </a:cubicBezTo>
                <a:cubicBezTo>
                  <a:pt x="489" y="120"/>
                  <a:pt x="477" y="120"/>
                  <a:pt x="471" y="118"/>
                </a:cubicBezTo>
                <a:cubicBezTo>
                  <a:pt x="478" y="117"/>
                  <a:pt x="488" y="120"/>
                  <a:pt x="495" y="119"/>
                </a:cubicBezTo>
                <a:cubicBezTo>
                  <a:pt x="496" y="120"/>
                  <a:pt x="493" y="121"/>
                  <a:pt x="495" y="121"/>
                </a:cubicBezTo>
                <a:cubicBezTo>
                  <a:pt x="500" y="120"/>
                  <a:pt x="504" y="120"/>
                  <a:pt x="507" y="122"/>
                </a:cubicBezTo>
                <a:cubicBezTo>
                  <a:pt x="508" y="122"/>
                  <a:pt x="508" y="120"/>
                  <a:pt x="509" y="121"/>
                </a:cubicBezTo>
                <a:cubicBezTo>
                  <a:pt x="533" y="122"/>
                  <a:pt x="572" y="129"/>
                  <a:pt x="594" y="129"/>
                </a:cubicBezTo>
                <a:cubicBezTo>
                  <a:pt x="590" y="128"/>
                  <a:pt x="584" y="128"/>
                  <a:pt x="578" y="126"/>
                </a:cubicBezTo>
                <a:cubicBezTo>
                  <a:pt x="579" y="125"/>
                  <a:pt x="579" y="125"/>
                  <a:pt x="579" y="125"/>
                </a:cubicBezTo>
                <a:cubicBezTo>
                  <a:pt x="570" y="124"/>
                  <a:pt x="563" y="122"/>
                  <a:pt x="554" y="120"/>
                </a:cubicBezTo>
                <a:cubicBezTo>
                  <a:pt x="553" y="122"/>
                  <a:pt x="552" y="121"/>
                  <a:pt x="552" y="123"/>
                </a:cubicBezTo>
                <a:cubicBezTo>
                  <a:pt x="539" y="121"/>
                  <a:pt x="518" y="121"/>
                  <a:pt x="504" y="117"/>
                </a:cubicBezTo>
                <a:cubicBezTo>
                  <a:pt x="505" y="115"/>
                  <a:pt x="508" y="116"/>
                  <a:pt x="510" y="116"/>
                </a:cubicBezTo>
                <a:cubicBezTo>
                  <a:pt x="539" y="118"/>
                  <a:pt x="567" y="122"/>
                  <a:pt x="595" y="125"/>
                </a:cubicBezTo>
                <a:cubicBezTo>
                  <a:pt x="613" y="127"/>
                  <a:pt x="631" y="128"/>
                  <a:pt x="649" y="130"/>
                </a:cubicBezTo>
                <a:cubicBezTo>
                  <a:pt x="664" y="133"/>
                  <a:pt x="680" y="135"/>
                  <a:pt x="695" y="137"/>
                </a:cubicBezTo>
                <a:cubicBezTo>
                  <a:pt x="698" y="138"/>
                  <a:pt x="698" y="138"/>
                  <a:pt x="698" y="138"/>
                </a:cubicBezTo>
                <a:cubicBezTo>
                  <a:pt x="698" y="138"/>
                  <a:pt x="699" y="137"/>
                  <a:pt x="698" y="137"/>
                </a:cubicBezTo>
                <a:close/>
                <a:moveTo>
                  <a:pt x="632" y="116"/>
                </a:moveTo>
                <a:cubicBezTo>
                  <a:pt x="632" y="117"/>
                  <a:pt x="630" y="116"/>
                  <a:pt x="630" y="116"/>
                </a:cubicBezTo>
                <a:cubicBezTo>
                  <a:pt x="630" y="115"/>
                  <a:pt x="632" y="116"/>
                  <a:pt x="632" y="116"/>
                </a:cubicBezTo>
                <a:close/>
                <a:moveTo>
                  <a:pt x="585" y="99"/>
                </a:moveTo>
                <a:cubicBezTo>
                  <a:pt x="585" y="100"/>
                  <a:pt x="583" y="100"/>
                  <a:pt x="582" y="100"/>
                </a:cubicBezTo>
                <a:cubicBezTo>
                  <a:pt x="582" y="98"/>
                  <a:pt x="585" y="99"/>
                  <a:pt x="585" y="99"/>
                </a:cubicBezTo>
                <a:close/>
                <a:moveTo>
                  <a:pt x="582" y="95"/>
                </a:moveTo>
                <a:cubicBezTo>
                  <a:pt x="578" y="95"/>
                  <a:pt x="570" y="95"/>
                  <a:pt x="569" y="93"/>
                </a:cubicBezTo>
                <a:cubicBezTo>
                  <a:pt x="572" y="94"/>
                  <a:pt x="579" y="93"/>
                  <a:pt x="582" y="95"/>
                </a:cubicBezTo>
                <a:close/>
                <a:moveTo>
                  <a:pt x="674" y="84"/>
                </a:moveTo>
                <a:cubicBezTo>
                  <a:pt x="673" y="85"/>
                  <a:pt x="671" y="85"/>
                  <a:pt x="670" y="84"/>
                </a:cubicBezTo>
                <a:cubicBezTo>
                  <a:pt x="670" y="82"/>
                  <a:pt x="673" y="84"/>
                  <a:pt x="674" y="84"/>
                </a:cubicBezTo>
                <a:close/>
                <a:moveTo>
                  <a:pt x="684" y="67"/>
                </a:moveTo>
                <a:cubicBezTo>
                  <a:pt x="685" y="68"/>
                  <a:pt x="686" y="68"/>
                  <a:pt x="686" y="69"/>
                </a:cubicBezTo>
                <a:cubicBezTo>
                  <a:pt x="684" y="69"/>
                  <a:pt x="684" y="69"/>
                  <a:pt x="684" y="69"/>
                </a:cubicBezTo>
                <a:cubicBezTo>
                  <a:pt x="683" y="68"/>
                  <a:pt x="684" y="68"/>
                  <a:pt x="684" y="67"/>
                </a:cubicBezTo>
                <a:close/>
                <a:moveTo>
                  <a:pt x="658" y="54"/>
                </a:moveTo>
                <a:cubicBezTo>
                  <a:pt x="657" y="55"/>
                  <a:pt x="656" y="55"/>
                  <a:pt x="655" y="55"/>
                </a:cubicBezTo>
                <a:cubicBezTo>
                  <a:pt x="656" y="53"/>
                  <a:pt x="657" y="54"/>
                  <a:pt x="658" y="54"/>
                </a:cubicBezTo>
                <a:close/>
                <a:moveTo>
                  <a:pt x="648" y="53"/>
                </a:moveTo>
                <a:cubicBezTo>
                  <a:pt x="648" y="54"/>
                  <a:pt x="646" y="53"/>
                  <a:pt x="645" y="53"/>
                </a:cubicBezTo>
                <a:cubicBezTo>
                  <a:pt x="645" y="51"/>
                  <a:pt x="647" y="53"/>
                  <a:pt x="648" y="53"/>
                </a:cubicBezTo>
                <a:close/>
                <a:moveTo>
                  <a:pt x="637" y="51"/>
                </a:moveTo>
                <a:cubicBezTo>
                  <a:pt x="638" y="53"/>
                  <a:pt x="637" y="53"/>
                  <a:pt x="637" y="54"/>
                </a:cubicBezTo>
                <a:cubicBezTo>
                  <a:pt x="635" y="54"/>
                  <a:pt x="634" y="53"/>
                  <a:pt x="632" y="53"/>
                </a:cubicBezTo>
                <a:cubicBezTo>
                  <a:pt x="633" y="52"/>
                  <a:pt x="635" y="52"/>
                  <a:pt x="637" y="51"/>
                </a:cubicBezTo>
                <a:close/>
                <a:moveTo>
                  <a:pt x="124" y="152"/>
                </a:moveTo>
                <a:cubicBezTo>
                  <a:pt x="127" y="154"/>
                  <a:pt x="131" y="152"/>
                  <a:pt x="132" y="155"/>
                </a:cubicBezTo>
                <a:cubicBezTo>
                  <a:pt x="130" y="159"/>
                  <a:pt x="115" y="157"/>
                  <a:pt x="124" y="152"/>
                </a:cubicBezTo>
                <a:close/>
                <a:moveTo>
                  <a:pt x="287" y="144"/>
                </a:moveTo>
                <a:cubicBezTo>
                  <a:pt x="277" y="143"/>
                  <a:pt x="266" y="143"/>
                  <a:pt x="256" y="143"/>
                </a:cubicBezTo>
                <a:cubicBezTo>
                  <a:pt x="251" y="143"/>
                  <a:pt x="244" y="144"/>
                  <a:pt x="240" y="142"/>
                </a:cubicBezTo>
                <a:cubicBezTo>
                  <a:pt x="240" y="139"/>
                  <a:pt x="243" y="141"/>
                  <a:pt x="243" y="140"/>
                </a:cubicBezTo>
                <a:cubicBezTo>
                  <a:pt x="261" y="143"/>
                  <a:pt x="278" y="142"/>
                  <a:pt x="296" y="143"/>
                </a:cubicBezTo>
                <a:cubicBezTo>
                  <a:pt x="294" y="144"/>
                  <a:pt x="291" y="144"/>
                  <a:pt x="287" y="144"/>
                </a:cubicBezTo>
                <a:close/>
                <a:moveTo>
                  <a:pt x="300" y="150"/>
                </a:moveTo>
                <a:cubicBezTo>
                  <a:pt x="308" y="147"/>
                  <a:pt x="318" y="150"/>
                  <a:pt x="327" y="150"/>
                </a:cubicBezTo>
                <a:cubicBezTo>
                  <a:pt x="320" y="153"/>
                  <a:pt x="311" y="150"/>
                  <a:pt x="300" y="150"/>
                </a:cubicBezTo>
                <a:close/>
                <a:moveTo>
                  <a:pt x="332" y="146"/>
                </a:moveTo>
                <a:cubicBezTo>
                  <a:pt x="333" y="146"/>
                  <a:pt x="334" y="145"/>
                  <a:pt x="335" y="146"/>
                </a:cubicBezTo>
                <a:cubicBezTo>
                  <a:pt x="335" y="147"/>
                  <a:pt x="333" y="146"/>
                  <a:pt x="332" y="146"/>
                </a:cubicBezTo>
                <a:close/>
                <a:moveTo>
                  <a:pt x="346" y="153"/>
                </a:moveTo>
                <a:cubicBezTo>
                  <a:pt x="347" y="152"/>
                  <a:pt x="347" y="152"/>
                  <a:pt x="347" y="152"/>
                </a:cubicBezTo>
                <a:cubicBezTo>
                  <a:pt x="350" y="152"/>
                  <a:pt x="350" y="152"/>
                  <a:pt x="350" y="152"/>
                </a:cubicBezTo>
                <a:cubicBezTo>
                  <a:pt x="350" y="155"/>
                  <a:pt x="348" y="153"/>
                  <a:pt x="346" y="153"/>
                </a:cubicBezTo>
                <a:close/>
                <a:moveTo>
                  <a:pt x="377" y="12"/>
                </a:moveTo>
                <a:cubicBezTo>
                  <a:pt x="378" y="11"/>
                  <a:pt x="381" y="11"/>
                  <a:pt x="381" y="13"/>
                </a:cubicBezTo>
                <a:cubicBezTo>
                  <a:pt x="379" y="13"/>
                  <a:pt x="379" y="12"/>
                  <a:pt x="377" y="12"/>
                </a:cubicBezTo>
                <a:close/>
                <a:moveTo>
                  <a:pt x="377" y="17"/>
                </a:moveTo>
                <a:cubicBezTo>
                  <a:pt x="379" y="15"/>
                  <a:pt x="382" y="17"/>
                  <a:pt x="384" y="17"/>
                </a:cubicBezTo>
                <a:cubicBezTo>
                  <a:pt x="384" y="19"/>
                  <a:pt x="378" y="17"/>
                  <a:pt x="377" y="17"/>
                </a:cubicBezTo>
                <a:close/>
                <a:moveTo>
                  <a:pt x="368" y="156"/>
                </a:moveTo>
                <a:cubicBezTo>
                  <a:pt x="369" y="154"/>
                  <a:pt x="374" y="156"/>
                  <a:pt x="377" y="156"/>
                </a:cubicBezTo>
                <a:cubicBezTo>
                  <a:pt x="376" y="159"/>
                  <a:pt x="371" y="156"/>
                  <a:pt x="368" y="156"/>
                </a:cubicBezTo>
                <a:close/>
                <a:moveTo>
                  <a:pt x="365" y="150"/>
                </a:moveTo>
                <a:cubicBezTo>
                  <a:pt x="371" y="149"/>
                  <a:pt x="376" y="150"/>
                  <a:pt x="382" y="150"/>
                </a:cubicBezTo>
                <a:cubicBezTo>
                  <a:pt x="378" y="153"/>
                  <a:pt x="371" y="149"/>
                  <a:pt x="365" y="150"/>
                </a:cubicBezTo>
                <a:close/>
                <a:moveTo>
                  <a:pt x="396" y="18"/>
                </a:moveTo>
                <a:cubicBezTo>
                  <a:pt x="398" y="16"/>
                  <a:pt x="403" y="19"/>
                  <a:pt x="396" y="18"/>
                </a:cubicBezTo>
                <a:close/>
                <a:moveTo>
                  <a:pt x="386" y="154"/>
                </a:moveTo>
                <a:cubicBezTo>
                  <a:pt x="387" y="152"/>
                  <a:pt x="389" y="153"/>
                  <a:pt x="391" y="153"/>
                </a:cubicBezTo>
                <a:cubicBezTo>
                  <a:pt x="391" y="155"/>
                  <a:pt x="388" y="154"/>
                  <a:pt x="386" y="154"/>
                </a:cubicBezTo>
                <a:close/>
                <a:moveTo>
                  <a:pt x="556" y="123"/>
                </a:moveTo>
                <a:cubicBezTo>
                  <a:pt x="555" y="123"/>
                  <a:pt x="554" y="123"/>
                  <a:pt x="553" y="123"/>
                </a:cubicBezTo>
                <a:cubicBezTo>
                  <a:pt x="553" y="121"/>
                  <a:pt x="556" y="122"/>
                  <a:pt x="556" y="123"/>
                </a:cubicBezTo>
                <a:close/>
                <a:moveTo>
                  <a:pt x="539" y="67"/>
                </a:moveTo>
                <a:cubicBezTo>
                  <a:pt x="538" y="65"/>
                  <a:pt x="542" y="66"/>
                  <a:pt x="542" y="67"/>
                </a:cubicBezTo>
                <a:cubicBezTo>
                  <a:pt x="542" y="69"/>
                  <a:pt x="539" y="67"/>
                  <a:pt x="539" y="67"/>
                </a:cubicBezTo>
                <a:close/>
                <a:moveTo>
                  <a:pt x="544" y="67"/>
                </a:moveTo>
                <a:cubicBezTo>
                  <a:pt x="546" y="66"/>
                  <a:pt x="548" y="67"/>
                  <a:pt x="550" y="67"/>
                </a:cubicBezTo>
                <a:cubicBezTo>
                  <a:pt x="549" y="70"/>
                  <a:pt x="547" y="67"/>
                  <a:pt x="544" y="67"/>
                </a:cubicBezTo>
                <a:close/>
                <a:moveTo>
                  <a:pt x="552" y="68"/>
                </a:moveTo>
                <a:cubicBezTo>
                  <a:pt x="552" y="67"/>
                  <a:pt x="554" y="68"/>
                  <a:pt x="555" y="68"/>
                </a:cubicBezTo>
                <a:cubicBezTo>
                  <a:pt x="555" y="69"/>
                  <a:pt x="553" y="68"/>
                  <a:pt x="552" y="68"/>
                </a:cubicBezTo>
                <a:close/>
                <a:moveTo>
                  <a:pt x="559" y="69"/>
                </a:moveTo>
                <a:cubicBezTo>
                  <a:pt x="560" y="67"/>
                  <a:pt x="563" y="69"/>
                  <a:pt x="564" y="69"/>
                </a:cubicBezTo>
                <a:cubicBezTo>
                  <a:pt x="563" y="70"/>
                  <a:pt x="561" y="69"/>
                  <a:pt x="559" y="69"/>
                </a:cubicBezTo>
                <a:close/>
                <a:moveTo>
                  <a:pt x="558" y="63"/>
                </a:moveTo>
                <a:cubicBezTo>
                  <a:pt x="559" y="62"/>
                  <a:pt x="561" y="62"/>
                  <a:pt x="561" y="63"/>
                </a:cubicBezTo>
                <a:cubicBezTo>
                  <a:pt x="559" y="63"/>
                  <a:pt x="559" y="63"/>
                  <a:pt x="558" y="63"/>
                </a:cubicBezTo>
                <a:close/>
                <a:moveTo>
                  <a:pt x="564" y="70"/>
                </a:moveTo>
                <a:cubicBezTo>
                  <a:pt x="565" y="68"/>
                  <a:pt x="567" y="70"/>
                  <a:pt x="568" y="69"/>
                </a:cubicBezTo>
                <a:cubicBezTo>
                  <a:pt x="569" y="70"/>
                  <a:pt x="566" y="70"/>
                  <a:pt x="564" y="70"/>
                </a:cubicBezTo>
                <a:close/>
                <a:moveTo>
                  <a:pt x="572" y="70"/>
                </a:moveTo>
                <a:cubicBezTo>
                  <a:pt x="573" y="68"/>
                  <a:pt x="576" y="71"/>
                  <a:pt x="578" y="71"/>
                </a:cubicBezTo>
                <a:cubicBezTo>
                  <a:pt x="577" y="72"/>
                  <a:pt x="573" y="71"/>
                  <a:pt x="572" y="70"/>
                </a:cubicBezTo>
                <a:close/>
                <a:moveTo>
                  <a:pt x="594" y="71"/>
                </a:moveTo>
                <a:cubicBezTo>
                  <a:pt x="594" y="70"/>
                  <a:pt x="596" y="69"/>
                  <a:pt x="597" y="70"/>
                </a:cubicBezTo>
                <a:cubicBezTo>
                  <a:pt x="596" y="72"/>
                  <a:pt x="595" y="71"/>
                  <a:pt x="594" y="71"/>
                </a:cubicBezTo>
                <a:close/>
                <a:moveTo>
                  <a:pt x="597" y="71"/>
                </a:moveTo>
                <a:cubicBezTo>
                  <a:pt x="597" y="69"/>
                  <a:pt x="600" y="70"/>
                  <a:pt x="600" y="70"/>
                </a:cubicBezTo>
                <a:cubicBezTo>
                  <a:pt x="599" y="72"/>
                  <a:pt x="599" y="70"/>
                  <a:pt x="597" y="71"/>
                </a:cubicBezTo>
                <a:close/>
                <a:moveTo>
                  <a:pt x="602" y="72"/>
                </a:moveTo>
                <a:cubicBezTo>
                  <a:pt x="602" y="71"/>
                  <a:pt x="603" y="71"/>
                  <a:pt x="603" y="71"/>
                </a:cubicBezTo>
                <a:cubicBezTo>
                  <a:pt x="605" y="71"/>
                  <a:pt x="607" y="71"/>
                  <a:pt x="607" y="72"/>
                </a:cubicBezTo>
                <a:lnTo>
                  <a:pt x="602" y="72"/>
                </a:lnTo>
                <a:close/>
                <a:moveTo>
                  <a:pt x="561" y="46"/>
                </a:moveTo>
                <a:cubicBezTo>
                  <a:pt x="579" y="47"/>
                  <a:pt x="593" y="50"/>
                  <a:pt x="612" y="52"/>
                </a:cubicBezTo>
                <a:cubicBezTo>
                  <a:pt x="613" y="53"/>
                  <a:pt x="614" y="54"/>
                  <a:pt x="614" y="54"/>
                </a:cubicBezTo>
                <a:cubicBezTo>
                  <a:pt x="611" y="54"/>
                  <a:pt x="603" y="53"/>
                  <a:pt x="599" y="52"/>
                </a:cubicBezTo>
                <a:cubicBezTo>
                  <a:pt x="598" y="52"/>
                  <a:pt x="600" y="52"/>
                  <a:pt x="599" y="53"/>
                </a:cubicBezTo>
                <a:cubicBezTo>
                  <a:pt x="590" y="54"/>
                  <a:pt x="581" y="51"/>
                  <a:pt x="573" y="49"/>
                </a:cubicBezTo>
                <a:cubicBezTo>
                  <a:pt x="569" y="49"/>
                  <a:pt x="564" y="50"/>
                  <a:pt x="561" y="47"/>
                </a:cubicBezTo>
                <a:cubicBezTo>
                  <a:pt x="561" y="46"/>
                  <a:pt x="561" y="46"/>
                  <a:pt x="561" y="46"/>
                </a:cubicBezTo>
                <a:close/>
                <a:moveTo>
                  <a:pt x="560" y="41"/>
                </a:moveTo>
                <a:cubicBezTo>
                  <a:pt x="557" y="43"/>
                  <a:pt x="549" y="40"/>
                  <a:pt x="542" y="40"/>
                </a:cubicBezTo>
                <a:cubicBezTo>
                  <a:pt x="548" y="38"/>
                  <a:pt x="555" y="41"/>
                  <a:pt x="560" y="41"/>
                </a:cubicBezTo>
                <a:close/>
                <a:moveTo>
                  <a:pt x="478" y="15"/>
                </a:moveTo>
                <a:cubicBezTo>
                  <a:pt x="475" y="16"/>
                  <a:pt x="472" y="15"/>
                  <a:pt x="469" y="14"/>
                </a:cubicBezTo>
                <a:cubicBezTo>
                  <a:pt x="471" y="13"/>
                  <a:pt x="475" y="14"/>
                  <a:pt x="478" y="15"/>
                </a:cubicBezTo>
                <a:close/>
                <a:moveTo>
                  <a:pt x="396" y="149"/>
                </a:moveTo>
                <a:cubicBezTo>
                  <a:pt x="396" y="148"/>
                  <a:pt x="398" y="149"/>
                  <a:pt x="399" y="149"/>
                </a:cubicBezTo>
                <a:cubicBezTo>
                  <a:pt x="398" y="150"/>
                  <a:pt x="397" y="149"/>
                  <a:pt x="396" y="149"/>
                </a:cubicBezTo>
                <a:close/>
                <a:moveTo>
                  <a:pt x="406" y="144"/>
                </a:moveTo>
                <a:cubicBezTo>
                  <a:pt x="406" y="143"/>
                  <a:pt x="408" y="143"/>
                  <a:pt x="409" y="143"/>
                </a:cubicBezTo>
                <a:cubicBezTo>
                  <a:pt x="408" y="144"/>
                  <a:pt x="407" y="145"/>
                  <a:pt x="406" y="144"/>
                </a:cubicBezTo>
                <a:close/>
                <a:moveTo>
                  <a:pt x="407" y="19"/>
                </a:moveTo>
                <a:cubicBezTo>
                  <a:pt x="412" y="18"/>
                  <a:pt x="420" y="19"/>
                  <a:pt x="425" y="20"/>
                </a:cubicBezTo>
                <a:cubicBezTo>
                  <a:pt x="420" y="22"/>
                  <a:pt x="414" y="19"/>
                  <a:pt x="407" y="19"/>
                </a:cubicBezTo>
                <a:close/>
                <a:moveTo>
                  <a:pt x="410" y="144"/>
                </a:moveTo>
                <a:cubicBezTo>
                  <a:pt x="411" y="143"/>
                  <a:pt x="415" y="143"/>
                  <a:pt x="418" y="143"/>
                </a:cubicBezTo>
                <a:cubicBezTo>
                  <a:pt x="421" y="143"/>
                  <a:pt x="426" y="143"/>
                  <a:pt x="427" y="145"/>
                </a:cubicBezTo>
                <a:cubicBezTo>
                  <a:pt x="421" y="144"/>
                  <a:pt x="416" y="146"/>
                  <a:pt x="410" y="144"/>
                </a:cubicBezTo>
                <a:close/>
                <a:moveTo>
                  <a:pt x="437" y="142"/>
                </a:moveTo>
                <a:cubicBezTo>
                  <a:pt x="436" y="143"/>
                  <a:pt x="437" y="143"/>
                  <a:pt x="438" y="144"/>
                </a:cubicBezTo>
                <a:cubicBezTo>
                  <a:pt x="438" y="144"/>
                  <a:pt x="437" y="143"/>
                  <a:pt x="438" y="142"/>
                </a:cubicBezTo>
                <a:cubicBezTo>
                  <a:pt x="439" y="142"/>
                  <a:pt x="438" y="144"/>
                  <a:pt x="438" y="145"/>
                </a:cubicBezTo>
                <a:cubicBezTo>
                  <a:pt x="436" y="145"/>
                  <a:pt x="436" y="145"/>
                  <a:pt x="436" y="145"/>
                </a:cubicBezTo>
                <a:cubicBezTo>
                  <a:pt x="438" y="143"/>
                  <a:pt x="436" y="143"/>
                  <a:pt x="433" y="143"/>
                </a:cubicBezTo>
                <a:cubicBezTo>
                  <a:pt x="434" y="141"/>
                  <a:pt x="436" y="142"/>
                  <a:pt x="437" y="142"/>
                </a:cubicBezTo>
                <a:close/>
                <a:moveTo>
                  <a:pt x="443" y="27"/>
                </a:moveTo>
                <a:cubicBezTo>
                  <a:pt x="444" y="26"/>
                  <a:pt x="447" y="27"/>
                  <a:pt x="449" y="26"/>
                </a:cubicBezTo>
                <a:cubicBezTo>
                  <a:pt x="447" y="28"/>
                  <a:pt x="446" y="27"/>
                  <a:pt x="443" y="27"/>
                </a:cubicBezTo>
                <a:close/>
                <a:moveTo>
                  <a:pt x="426" y="20"/>
                </a:moveTo>
                <a:cubicBezTo>
                  <a:pt x="432" y="18"/>
                  <a:pt x="443" y="23"/>
                  <a:pt x="447" y="20"/>
                </a:cubicBezTo>
                <a:cubicBezTo>
                  <a:pt x="445" y="18"/>
                  <a:pt x="442" y="20"/>
                  <a:pt x="440" y="18"/>
                </a:cubicBezTo>
                <a:cubicBezTo>
                  <a:pt x="447" y="18"/>
                  <a:pt x="452" y="19"/>
                  <a:pt x="461" y="20"/>
                </a:cubicBezTo>
                <a:cubicBezTo>
                  <a:pt x="461" y="22"/>
                  <a:pt x="457" y="21"/>
                  <a:pt x="457" y="20"/>
                </a:cubicBezTo>
                <a:cubicBezTo>
                  <a:pt x="454" y="21"/>
                  <a:pt x="452" y="21"/>
                  <a:pt x="449" y="21"/>
                </a:cubicBezTo>
                <a:cubicBezTo>
                  <a:pt x="448" y="24"/>
                  <a:pt x="453" y="21"/>
                  <a:pt x="453" y="24"/>
                </a:cubicBezTo>
                <a:cubicBezTo>
                  <a:pt x="443" y="22"/>
                  <a:pt x="434" y="21"/>
                  <a:pt x="426" y="20"/>
                </a:cubicBezTo>
                <a:close/>
                <a:moveTo>
                  <a:pt x="443" y="126"/>
                </a:moveTo>
                <a:cubicBezTo>
                  <a:pt x="444" y="124"/>
                  <a:pt x="448" y="125"/>
                  <a:pt x="450" y="126"/>
                </a:cubicBezTo>
                <a:cubicBezTo>
                  <a:pt x="448" y="127"/>
                  <a:pt x="446" y="126"/>
                  <a:pt x="443" y="126"/>
                </a:cubicBezTo>
                <a:close/>
                <a:moveTo>
                  <a:pt x="458" y="27"/>
                </a:moveTo>
                <a:cubicBezTo>
                  <a:pt x="458" y="26"/>
                  <a:pt x="461" y="26"/>
                  <a:pt x="462" y="28"/>
                </a:cubicBezTo>
                <a:cubicBezTo>
                  <a:pt x="461" y="27"/>
                  <a:pt x="459" y="27"/>
                  <a:pt x="458" y="27"/>
                </a:cubicBezTo>
                <a:close/>
                <a:moveTo>
                  <a:pt x="462" y="38"/>
                </a:moveTo>
                <a:cubicBezTo>
                  <a:pt x="462" y="37"/>
                  <a:pt x="463" y="37"/>
                  <a:pt x="464" y="37"/>
                </a:cubicBezTo>
                <a:cubicBezTo>
                  <a:pt x="464" y="39"/>
                  <a:pt x="463" y="38"/>
                  <a:pt x="462" y="38"/>
                </a:cubicBezTo>
                <a:close/>
                <a:moveTo>
                  <a:pt x="466" y="38"/>
                </a:moveTo>
                <a:cubicBezTo>
                  <a:pt x="469" y="38"/>
                  <a:pt x="472" y="38"/>
                  <a:pt x="474" y="38"/>
                </a:cubicBezTo>
                <a:cubicBezTo>
                  <a:pt x="473" y="41"/>
                  <a:pt x="468" y="39"/>
                  <a:pt x="466" y="38"/>
                </a:cubicBezTo>
                <a:close/>
                <a:moveTo>
                  <a:pt x="474" y="39"/>
                </a:moveTo>
                <a:cubicBezTo>
                  <a:pt x="475" y="37"/>
                  <a:pt x="478" y="39"/>
                  <a:pt x="479" y="39"/>
                </a:cubicBezTo>
                <a:cubicBezTo>
                  <a:pt x="479" y="40"/>
                  <a:pt x="476" y="39"/>
                  <a:pt x="474" y="39"/>
                </a:cubicBezTo>
                <a:close/>
                <a:moveTo>
                  <a:pt x="476" y="49"/>
                </a:moveTo>
                <a:cubicBezTo>
                  <a:pt x="488" y="47"/>
                  <a:pt x="505" y="52"/>
                  <a:pt x="517" y="50"/>
                </a:cubicBezTo>
                <a:cubicBezTo>
                  <a:pt x="531" y="53"/>
                  <a:pt x="547" y="53"/>
                  <a:pt x="562" y="53"/>
                </a:cubicBezTo>
                <a:cubicBezTo>
                  <a:pt x="563" y="52"/>
                  <a:pt x="560" y="53"/>
                  <a:pt x="560" y="52"/>
                </a:cubicBezTo>
                <a:cubicBezTo>
                  <a:pt x="573" y="52"/>
                  <a:pt x="586" y="54"/>
                  <a:pt x="599" y="56"/>
                </a:cubicBezTo>
                <a:cubicBezTo>
                  <a:pt x="597" y="59"/>
                  <a:pt x="586" y="55"/>
                  <a:pt x="585" y="58"/>
                </a:cubicBezTo>
                <a:cubicBezTo>
                  <a:pt x="587" y="58"/>
                  <a:pt x="589" y="59"/>
                  <a:pt x="592" y="60"/>
                </a:cubicBezTo>
                <a:cubicBezTo>
                  <a:pt x="574" y="60"/>
                  <a:pt x="552" y="53"/>
                  <a:pt x="533" y="54"/>
                </a:cubicBezTo>
                <a:cubicBezTo>
                  <a:pt x="530" y="55"/>
                  <a:pt x="529" y="56"/>
                  <a:pt x="526" y="55"/>
                </a:cubicBezTo>
                <a:cubicBezTo>
                  <a:pt x="524" y="55"/>
                  <a:pt x="524" y="53"/>
                  <a:pt x="522" y="55"/>
                </a:cubicBezTo>
                <a:cubicBezTo>
                  <a:pt x="520" y="54"/>
                  <a:pt x="521" y="53"/>
                  <a:pt x="521" y="53"/>
                </a:cubicBezTo>
                <a:cubicBezTo>
                  <a:pt x="518" y="56"/>
                  <a:pt x="514" y="51"/>
                  <a:pt x="509" y="52"/>
                </a:cubicBezTo>
                <a:cubicBezTo>
                  <a:pt x="506" y="52"/>
                  <a:pt x="503" y="55"/>
                  <a:pt x="502" y="51"/>
                </a:cubicBezTo>
                <a:cubicBezTo>
                  <a:pt x="495" y="51"/>
                  <a:pt x="485" y="50"/>
                  <a:pt x="476" y="49"/>
                </a:cubicBezTo>
                <a:close/>
                <a:moveTo>
                  <a:pt x="487" y="56"/>
                </a:moveTo>
                <a:cubicBezTo>
                  <a:pt x="504" y="55"/>
                  <a:pt x="524" y="58"/>
                  <a:pt x="541" y="60"/>
                </a:cubicBezTo>
                <a:cubicBezTo>
                  <a:pt x="543" y="60"/>
                  <a:pt x="540" y="60"/>
                  <a:pt x="541" y="59"/>
                </a:cubicBezTo>
                <a:cubicBezTo>
                  <a:pt x="545" y="59"/>
                  <a:pt x="545" y="59"/>
                  <a:pt x="545" y="59"/>
                </a:cubicBezTo>
                <a:cubicBezTo>
                  <a:pt x="544" y="61"/>
                  <a:pt x="543" y="59"/>
                  <a:pt x="542" y="60"/>
                </a:cubicBezTo>
                <a:cubicBezTo>
                  <a:pt x="545" y="62"/>
                  <a:pt x="553" y="59"/>
                  <a:pt x="554" y="63"/>
                </a:cubicBezTo>
                <a:cubicBezTo>
                  <a:pt x="530" y="60"/>
                  <a:pt x="510" y="60"/>
                  <a:pt x="487" y="56"/>
                </a:cubicBezTo>
                <a:close/>
                <a:moveTo>
                  <a:pt x="505" y="63"/>
                </a:moveTo>
                <a:cubicBezTo>
                  <a:pt x="514" y="62"/>
                  <a:pt x="527" y="65"/>
                  <a:pt x="536" y="66"/>
                </a:cubicBezTo>
                <a:cubicBezTo>
                  <a:pt x="526" y="67"/>
                  <a:pt x="513" y="65"/>
                  <a:pt x="505" y="63"/>
                </a:cubicBezTo>
                <a:close/>
                <a:moveTo>
                  <a:pt x="528" y="76"/>
                </a:moveTo>
                <a:cubicBezTo>
                  <a:pt x="528" y="74"/>
                  <a:pt x="530" y="75"/>
                  <a:pt x="531" y="75"/>
                </a:cubicBezTo>
                <a:cubicBezTo>
                  <a:pt x="531" y="76"/>
                  <a:pt x="529" y="75"/>
                  <a:pt x="528" y="76"/>
                </a:cubicBezTo>
                <a:close/>
                <a:moveTo>
                  <a:pt x="538" y="110"/>
                </a:moveTo>
                <a:cubicBezTo>
                  <a:pt x="540" y="109"/>
                  <a:pt x="546" y="110"/>
                  <a:pt x="548" y="111"/>
                </a:cubicBezTo>
                <a:cubicBezTo>
                  <a:pt x="545" y="112"/>
                  <a:pt x="541" y="111"/>
                  <a:pt x="538" y="110"/>
                </a:cubicBezTo>
                <a:close/>
                <a:moveTo>
                  <a:pt x="614" y="114"/>
                </a:moveTo>
                <a:cubicBezTo>
                  <a:pt x="614" y="113"/>
                  <a:pt x="616" y="113"/>
                  <a:pt x="617" y="114"/>
                </a:cubicBezTo>
                <a:cubicBezTo>
                  <a:pt x="616" y="116"/>
                  <a:pt x="615" y="114"/>
                  <a:pt x="614" y="114"/>
                </a:cubicBezTo>
                <a:close/>
                <a:moveTo>
                  <a:pt x="622" y="115"/>
                </a:moveTo>
                <a:cubicBezTo>
                  <a:pt x="623" y="114"/>
                  <a:pt x="625" y="115"/>
                  <a:pt x="626" y="115"/>
                </a:cubicBezTo>
                <a:cubicBezTo>
                  <a:pt x="625" y="116"/>
                  <a:pt x="624" y="115"/>
                  <a:pt x="622" y="115"/>
                </a:cubicBezTo>
                <a:close/>
                <a:moveTo>
                  <a:pt x="374" y="164"/>
                </a:moveTo>
                <a:cubicBezTo>
                  <a:pt x="380" y="163"/>
                  <a:pt x="386" y="165"/>
                  <a:pt x="390" y="164"/>
                </a:cubicBezTo>
                <a:cubicBezTo>
                  <a:pt x="389" y="162"/>
                  <a:pt x="385" y="163"/>
                  <a:pt x="383" y="162"/>
                </a:cubicBezTo>
                <a:cubicBezTo>
                  <a:pt x="382" y="161"/>
                  <a:pt x="384" y="161"/>
                  <a:pt x="383" y="161"/>
                </a:cubicBezTo>
                <a:cubicBezTo>
                  <a:pt x="377" y="159"/>
                  <a:pt x="367" y="160"/>
                  <a:pt x="362" y="158"/>
                </a:cubicBezTo>
                <a:cubicBezTo>
                  <a:pt x="362" y="156"/>
                  <a:pt x="364" y="158"/>
                  <a:pt x="364" y="157"/>
                </a:cubicBezTo>
                <a:cubicBezTo>
                  <a:pt x="361" y="156"/>
                  <a:pt x="359" y="156"/>
                  <a:pt x="357" y="157"/>
                </a:cubicBezTo>
                <a:cubicBezTo>
                  <a:pt x="358" y="158"/>
                  <a:pt x="359" y="158"/>
                  <a:pt x="360" y="159"/>
                </a:cubicBezTo>
                <a:cubicBezTo>
                  <a:pt x="334" y="158"/>
                  <a:pt x="308" y="156"/>
                  <a:pt x="285" y="157"/>
                </a:cubicBezTo>
                <a:cubicBezTo>
                  <a:pt x="293" y="158"/>
                  <a:pt x="302" y="157"/>
                  <a:pt x="307" y="159"/>
                </a:cubicBezTo>
                <a:cubicBezTo>
                  <a:pt x="297" y="161"/>
                  <a:pt x="286" y="157"/>
                  <a:pt x="278" y="160"/>
                </a:cubicBezTo>
                <a:cubicBezTo>
                  <a:pt x="279" y="160"/>
                  <a:pt x="282" y="160"/>
                  <a:pt x="281" y="162"/>
                </a:cubicBezTo>
                <a:cubicBezTo>
                  <a:pt x="281" y="163"/>
                  <a:pt x="277" y="161"/>
                  <a:pt x="278" y="162"/>
                </a:cubicBezTo>
                <a:cubicBezTo>
                  <a:pt x="288" y="163"/>
                  <a:pt x="296" y="165"/>
                  <a:pt x="304" y="165"/>
                </a:cubicBezTo>
                <a:cubicBezTo>
                  <a:pt x="308" y="165"/>
                  <a:pt x="309" y="165"/>
                  <a:pt x="312" y="166"/>
                </a:cubicBezTo>
                <a:cubicBezTo>
                  <a:pt x="319" y="167"/>
                  <a:pt x="327" y="165"/>
                  <a:pt x="333" y="167"/>
                </a:cubicBezTo>
                <a:cubicBezTo>
                  <a:pt x="349" y="167"/>
                  <a:pt x="371" y="169"/>
                  <a:pt x="387" y="169"/>
                </a:cubicBezTo>
                <a:cubicBezTo>
                  <a:pt x="386" y="168"/>
                  <a:pt x="384" y="169"/>
                  <a:pt x="384" y="168"/>
                </a:cubicBezTo>
                <a:cubicBezTo>
                  <a:pt x="386" y="168"/>
                  <a:pt x="388" y="167"/>
                  <a:pt x="391" y="167"/>
                </a:cubicBezTo>
                <a:cubicBezTo>
                  <a:pt x="393" y="167"/>
                  <a:pt x="396" y="170"/>
                  <a:pt x="397" y="167"/>
                </a:cubicBezTo>
                <a:cubicBezTo>
                  <a:pt x="391" y="166"/>
                  <a:pt x="379" y="166"/>
                  <a:pt x="374" y="164"/>
                </a:cubicBezTo>
                <a:close/>
                <a:moveTo>
                  <a:pt x="358" y="160"/>
                </a:moveTo>
                <a:cubicBezTo>
                  <a:pt x="364" y="159"/>
                  <a:pt x="367" y="160"/>
                  <a:pt x="372" y="161"/>
                </a:cubicBezTo>
                <a:cubicBezTo>
                  <a:pt x="372" y="162"/>
                  <a:pt x="368" y="162"/>
                  <a:pt x="370" y="163"/>
                </a:cubicBezTo>
                <a:cubicBezTo>
                  <a:pt x="367" y="163"/>
                  <a:pt x="363" y="161"/>
                  <a:pt x="358" y="161"/>
                </a:cubicBezTo>
                <a:lnTo>
                  <a:pt x="358" y="160"/>
                </a:lnTo>
                <a:close/>
                <a:moveTo>
                  <a:pt x="352" y="161"/>
                </a:moveTo>
                <a:cubicBezTo>
                  <a:pt x="346" y="162"/>
                  <a:pt x="335" y="161"/>
                  <a:pt x="331" y="160"/>
                </a:cubicBezTo>
                <a:cubicBezTo>
                  <a:pt x="337" y="158"/>
                  <a:pt x="345" y="160"/>
                  <a:pt x="352" y="161"/>
                </a:cubicBezTo>
                <a:close/>
                <a:moveTo>
                  <a:pt x="329" y="160"/>
                </a:moveTo>
                <a:cubicBezTo>
                  <a:pt x="328" y="160"/>
                  <a:pt x="327" y="160"/>
                  <a:pt x="327" y="160"/>
                </a:cubicBezTo>
                <a:cubicBezTo>
                  <a:pt x="327" y="158"/>
                  <a:pt x="329" y="159"/>
                  <a:pt x="329" y="160"/>
                </a:cubicBezTo>
                <a:close/>
                <a:moveTo>
                  <a:pt x="318" y="163"/>
                </a:moveTo>
                <a:cubicBezTo>
                  <a:pt x="318" y="161"/>
                  <a:pt x="320" y="162"/>
                  <a:pt x="321" y="163"/>
                </a:cubicBezTo>
                <a:cubicBezTo>
                  <a:pt x="320" y="163"/>
                  <a:pt x="319" y="163"/>
                  <a:pt x="318" y="163"/>
                </a:cubicBezTo>
                <a:close/>
                <a:moveTo>
                  <a:pt x="322" y="163"/>
                </a:moveTo>
                <a:cubicBezTo>
                  <a:pt x="322" y="162"/>
                  <a:pt x="322" y="162"/>
                  <a:pt x="322" y="162"/>
                </a:cubicBezTo>
                <a:cubicBezTo>
                  <a:pt x="326" y="163"/>
                  <a:pt x="334" y="160"/>
                  <a:pt x="337" y="165"/>
                </a:cubicBezTo>
                <a:cubicBezTo>
                  <a:pt x="332" y="165"/>
                  <a:pt x="327" y="163"/>
                  <a:pt x="322" y="163"/>
                </a:cubicBezTo>
                <a:close/>
                <a:moveTo>
                  <a:pt x="356" y="165"/>
                </a:moveTo>
                <a:cubicBezTo>
                  <a:pt x="352" y="165"/>
                  <a:pt x="346" y="163"/>
                  <a:pt x="344" y="164"/>
                </a:cubicBezTo>
                <a:cubicBezTo>
                  <a:pt x="342" y="164"/>
                  <a:pt x="342" y="163"/>
                  <a:pt x="341" y="163"/>
                </a:cubicBezTo>
                <a:cubicBezTo>
                  <a:pt x="344" y="162"/>
                  <a:pt x="349" y="163"/>
                  <a:pt x="353" y="164"/>
                </a:cubicBezTo>
                <a:cubicBezTo>
                  <a:pt x="354" y="164"/>
                  <a:pt x="351" y="162"/>
                  <a:pt x="353" y="161"/>
                </a:cubicBezTo>
                <a:cubicBezTo>
                  <a:pt x="355" y="161"/>
                  <a:pt x="353" y="163"/>
                  <a:pt x="354" y="163"/>
                </a:cubicBezTo>
                <a:cubicBezTo>
                  <a:pt x="360" y="163"/>
                  <a:pt x="362" y="163"/>
                  <a:pt x="368" y="164"/>
                </a:cubicBezTo>
                <a:cubicBezTo>
                  <a:pt x="366" y="168"/>
                  <a:pt x="360" y="162"/>
                  <a:pt x="356" y="165"/>
                </a:cubicBezTo>
                <a:close/>
                <a:moveTo>
                  <a:pt x="369" y="165"/>
                </a:moveTo>
                <a:cubicBezTo>
                  <a:pt x="369" y="165"/>
                  <a:pt x="370" y="164"/>
                  <a:pt x="369" y="164"/>
                </a:cubicBezTo>
                <a:cubicBezTo>
                  <a:pt x="370" y="163"/>
                  <a:pt x="371" y="165"/>
                  <a:pt x="372" y="165"/>
                </a:cubicBezTo>
                <a:cubicBezTo>
                  <a:pt x="372" y="165"/>
                  <a:pt x="370" y="165"/>
                  <a:pt x="369" y="165"/>
                </a:cubicBezTo>
                <a:close/>
                <a:moveTo>
                  <a:pt x="419" y="168"/>
                </a:moveTo>
                <a:cubicBezTo>
                  <a:pt x="423" y="169"/>
                  <a:pt x="429" y="170"/>
                  <a:pt x="431" y="168"/>
                </a:cubicBezTo>
                <a:cubicBezTo>
                  <a:pt x="427" y="169"/>
                  <a:pt x="423" y="167"/>
                  <a:pt x="419" y="168"/>
                </a:cubicBezTo>
                <a:close/>
                <a:moveTo>
                  <a:pt x="538" y="140"/>
                </a:moveTo>
                <a:cubicBezTo>
                  <a:pt x="543" y="142"/>
                  <a:pt x="551" y="141"/>
                  <a:pt x="554" y="142"/>
                </a:cubicBezTo>
                <a:cubicBezTo>
                  <a:pt x="555" y="139"/>
                  <a:pt x="558" y="144"/>
                  <a:pt x="560" y="141"/>
                </a:cubicBezTo>
                <a:cubicBezTo>
                  <a:pt x="550" y="140"/>
                  <a:pt x="547" y="139"/>
                  <a:pt x="538" y="140"/>
                </a:cubicBezTo>
                <a:close/>
                <a:moveTo>
                  <a:pt x="619" y="45"/>
                </a:moveTo>
                <a:cubicBezTo>
                  <a:pt x="619" y="43"/>
                  <a:pt x="618" y="46"/>
                  <a:pt x="618" y="45"/>
                </a:cubicBezTo>
                <a:cubicBezTo>
                  <a:pt x="612" y="43"/>
                  <a:pt x="599" y="44"/>
                  <a:pt x="594" y="41"/>
                </a:cubicBezTo>
                <a:cubicBezTo>
                  <a:pt x="594" y="43"/>
                  <a:pt x="591" y="40"/>
                  <a:pt x="591" y="43"/>
                </a:cubicBezTo>
                <a:cubicBezTo>
                  <a:pt x="599" y="44"/>
                  <a:pt x="610" y="45"/>
                  <a:pt x="620" y="47"/>
                </a:cubicBezTo>
                <a:cubicBezTo>
                  <a:pt x="621" y="45"/>
                  <a:pt x="617" y="46"/>
                  <a:pt x="619" y="45"/>
                </a:cubicBezTo>
                <a:close/>
                <a:moveTo>
                  <a:pt x="595" y="183"/>
                </a:moveTo>
                <a:cubicBezTo>
                  <a:pt x="595" y="184"/>
                  <a:pt x="594" y="184"/>
                  <a:pt x="594" y="184"/>
                </a:cubicBezTo>
                <a:cubicBezTo>
                  <a:pt x="594" y="184"/>
                  <a:pt x="593" y="182"/>
                  <a:pt x="593" y="184"/>
                </a:cubicBezTo>
                <a:cubicBezTo>
                  <a:pt x="594" y="185"/>
                  <a:pt x="593" y="185"/>
                  <a:pt x="593" y="187"/>
                </a:cubicBezTo>
                <a:cubicBezTo>
                  <a:pt x="597" y="187"/>
                  <a:pt x="597" y="187"/>
                  <a:pt x="597" y="187"/>
                </a:cubicBezTo>
                <a:cubicBezTo>
                  <a:pt x="597" y="186"/>
                  <a:pt x="598" y="184"/>
                  <a:pt x="597" y="184"/>
                </a:cubicBezTo>
                <a:cubicBezTo>
                  <a:pt x="596" y="185"/>
                  <a:pt x="595" y="183"/>
                  <a:pt x="595" y="183"/>
                </a:cubicBezTo>
                <a:close/>
                <a:moveTo>
                  <a:pt x="711" y="119"/>
                </a:moveTo>
                <a:cubicBezTo>
                  <a:pt x="712" y="118"/>
                  <a:pt x="712" y="118"/>
                  <a:pt x="712" y="118"/>
                </a:cubicBezTo>
                <a:cubicBezTo>
                  <a:pt x="711" y="118"/>
                  <a:pt x="711" y="117"/>
                  <a:pt x="711" y="118"/>
                </a:cubicBezTo>
                <a:cubicBezTo>
                  <a:pt x="711" y="118"/>
                  <a:pt x="711" y="118"/>
                  <a:pt x="711" y="118"/>
                </a:cubicBezTo>
                <a:cubicBezTo>
                  <a:pt x="710" y="118"/>
                  <a:pt x="709" y="118"/>
                  <a:pt x="709" y="117"/>
                </a:cubicBezTo>
                <a:cubicBezTo>
                  <a:pt x="706" y="117"/>
                  <a:pt x="701" y="116"/>
                  <a:pt x="698" y="115"/>
                </a:cubicBezTo>
                <a:cubicBezTo>
                  <a:pt x="702" y="118"/>
                  <a:pt x="706" y="118"/>
                  <a:pt x="711" y="119"/>
                </a:cubicBezTo>
                <a:close/>
                <a:moveTo>
                  <a:pt x="716" y="141"/>
                </a:moveTo>
                <a:cubicBezTo>
                  <a:pt x="719" y="140"/>
                  <a:pt x="722" y="143"/>
                  <a:pt x="724" y="141"/>
                </a:cubicBezTo>
                <a:cubicBezTo>
                  <a:pt x="720" y="141"/>
                  <a:pt x="718" y="140"/>
                  <a:pt x="716" y="141"/>
                </a:cubicBezTo>
                <a:close/>
                <a:moveTo>
                  <a:pt x="637" y="138"/>
                </a:moveTo>
                <a:cubicBezTo>
                  <a:pt x="630" y="137"/>
                  <a:pt x="626" y="136"/>
                  <a:pt x="621" y="138"/>
                </a:cubicBezTo>
                <a:cubicBezTo>
                  <a:pt x="627" y="138"/>
                  <a:pt x="632" y="140"/>
                  <a:pt x="637" y="138"/>
                </a:cubicBezTo>
                <a:close/>
                <a:moveTo>
                  <a:pt x="827" y="83"/>
                </a:moveTo>
                <a:cubicBezTo>
                  <a:pt x="826" y="81"/>
                  <a:pt x="824" y="81"/>
                  <a:pt x="822" y="81"/>
                </a:cubicBezTo>
                <a:cubicBezTo>
                  <a:pt x="811" y="79"/>
                  <a:pt x="795" y="77"/>
                  <a:pt x="784" y="73"/>
                </a:cubicBezTo>
                <a:cubicBezTo>
                  <a:pt x="784" y="71"/>
                  <a:pt x="784" y="69"/>
                  <a:pt x="785" y="68"/>
                </a:cubicBezTo>
                <a:cubicBezTo>
                  <a:pt x="783" y="67"/>
                  <a:pt x="780" y="68"/>
                  <a:pt x="778" y="67"/>
                </a:cubicBezTo>
                <a:cubicBezTo>
                  <a:pt x="771" y="68"/>
                  <a:pt x="760" y="65"/>
                  <a:pt x="752" y="64"/>
                </a:cubicBezTo>
                <a:cubicBezTo>
                  <a:pt x="750" y="64"/>
                  <a:pt x="747" y="61"/>
                  <a:pt x="745" y="64"/>
                </a:cubicBezTo>
                <a:cubicBezTo>
                  <a:pt x="748" y="66"/>
                  <a:pt x="755" y="65"/>
                  <a:pt x="760" y="66"/>
                </a:cubicBezTo>
                <a:cubicBezTo>
                  <a:pt x="763" y="67"/>
                  <a:pt x="767" y="67"/>
                  <a:pt x="768" y="70"/>
                </a:cubicBezTo>
                <a:cubicBezTo>
                  <a:pt x="760" y="70"/>
                  <a:pt x="752" y="67"/>
                  <a:pt x="743" y="66"/>
                </a:cubicBezTo>
                <a:cubicBezTo>
                  <a:pt x="734" y="64"/>
                  <a:pt x="725" y="64"/>
                  <a:pt x="717" y="60"/>
                </a:cubicBezTo>
                <a:cubicBezTo>
                  <a:pt x="717" y="60"/>
                  <a:pt x="717" y="60"/>
                  <a:pt x="717" y="61"/>
                </a:cubicBezTo>
                <a:cubicBezTo>
                  <a:pt x="723" y="65"/>
                  <a:pt x="731" y="64"/>
                  <a:pt x="736" y="68"/>
                </a:cubicBezTo>
                <a:cubicBezTo>
                  <a:pt x="734" y="69"/>
                  <a:pt x="728" y="66"/>
                  <a:pt x="726" y="68"/>
                </a:cubicBezTo>
                <a:cubicBezTo>
                  <a:pt x="729" y="69"/>
                  <a:pt x="734" y="69"/>
                  <a:pt x="735" y="72"/>
                </a:cubicBezTo>
                <a:cubicBezTo>
                  <a:pt x="730" y="73"/>
                  <a:pt x="728" y="69"/>
                  <a:pt x="723" y="69"/>
                </a:cubicBezTo>
                <a:cubicBezTo>
                  <a:pt x="724" y="70"/>
                  <a:pt x="724" y="71"/>
                  <a:pt x="723" y="72"/>
                </a:cubicBezTo>
                <a:cubicBezTo>
                  <a:pt x="729" y="73"/>
                  <a:pt x="737" y="75"/>
                  <a:pt x="742" y="77"/>
                </a:cubicBezTo>
                <a:cubicBezTo>
                  <a:pt x="742" y="78"/>
                  <a:pt x="743" y="80"/>
                  <a:pt x="744" y="79"/>
                </a:cubicBezTo>
                <a:cubicBezTo>
                  <a:pt x="745" y="78"/>
                  <a:pt x="743" y="78"/>
                  <a:pt x="743" y="77"/>
                </a:cubicBezTo>
                <a:cubicBezTo>
                  <a:pt x="748" y="74"/>
                  <a:pt x="753" y="72"/>
                  <a:pt x="759" y="72"/>
                </a:cubicBezTo>
                <a:cubicBezTo>
                  <a:pt x="770" y="73"/>
                  <a:pt x="782" y="75"/>
                  <a:pt x="791" y="77"/>
                </a:cubicBezTo>
                <a:cubicBezTo>
                  <a:pt x="803" y="79"/>
                  <a:pt x="815" y="81"/>
                  <a:pt x="827" y="83"/>
                </a:cubicBezTo>
                <a:close/>
                <a:moveTo>
                  <a:pt x="740" y="69"/>
                </a:moveTo>
                <a:cubicBezTo>
                  <a:pt x="741" y="67"/>
                  <a:pt x="746" y="69"/>
                  <a:pt x="748" y="70"/>
                </a:cubicBezTo>
                <a:cubicBezTo>
                  <a:pt x="747" y="74"/>
                  <a:pt x="741" y="71"/>
                  <a:pt x="740" y="69"/>
                </a:cubicBezTo>
                <a:close/>
              </a:path>
            </a:pathLst>
          </a:custGeom>
          <a:solidFill>
            <a:srgbClr val="E4CAB1">
              <a:alpha val="2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a:solidFill>
                  <a:schemeClr val="bg2">
                    <a:lumMod val="95000"/>
                  </a:schemeClr>
                </a:solidFill>
                <a:latin typeface="华康浪漫辉W9" panose="04090909000000000000" charset="-122"/>
                <a:ea typeface="华康浪漫辉W9" panose="04090909000000000000" charset="-122"/>
                <a:cs typeface="华康浪漫辉W9" panose="04090909000000000000" charset="-122"/>
              </a:rPr>
              <a:t>莆田市外国语学校   郑桂珊</a:t>
            </a:r>
            <a:endParaRPr lang="zh-CN" altLang="en-US" sz="2800">
              <a:solidFill>
                <a:schemeClr val="bg2">
                  <a:lumMod val="95000"/>
                </a:schemeClr>
              </a:solidFill>
              <a:latin typeface="华康浪漫辉W9" panose="04090909000000000000" charset="-122"/>
              <a:ea typeface="华康浪漫辉W9" panose="04090909000000000000" charset="-122"/>
              <a:cs typeface="华康浪漫辉W9" panose="04090909000000000000" charset="-122"/>
            </a:endParaRPr>
          </a:p>
        </p:txBody>
      </p:sp>
      <p:pic>
        <p:nvPicPr>
          <p:cNvPr id="62" name="图片 6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0"/>
            <a:ext cx="6537325" cy="3185160"/>
          </a:xfrm>
          <a:prstGeom prst="rect">
            <a:avLst/>
          </a:prstGeom>
          <a:ln w="12700" cmpd="sng">
            <a:solidFill>
              <a:schemeClr val="accent1">
                <a:shade val="50000"/>
              </a:schemeClr>
            </a:solidFill>
            <a:prstDash val="solid"/>
          </a:ln>
        </p:spPr>
      </p:pic>
      <p:pic>
        <p:nvPicPr>
          <p:cNvPr id="5" name="图片 4"/>
          <p:cNvPicPr>
            <a:picLocks noChangeAspect="1"/>
          </p:cNvPicPr>
          <p:nvPr/>
        </p:nvPicPr>
        <p:blipFill>
          <a:blip r:embed="rId2">
            <a:lum bright="12000" contrast="-6000"/>
          </a:blip>
          <a:stretch>
            <a:fillRect/>
          </a:stretch>
        </p:blipFill>
        <p:spPr>
          <a:xfrm>
            <a:off x="6537325" y="0"/>
            <a:ext cx="5654675" cy="3194050"/>
          </a:xfrm>
          <a:prstGeom prst="rect">
            <a:avLst/>
          </a:prstGeom>
        </p:spPr>
      </p:pic>
      <p:pic>
        <p:nvPicPr>
          <p:cNvPr id="6" name="图片 5"/>
          <p:cNvPicPr>
            <a:picLocks noChangeAspect="1"/>
          </p:cNvPicPr>
          <p:nvPr/>
        </p:nvPicPr>
        <p:blipFill>
          <a:blip r:embed="rId3">
            <a:lum bright="12000" contrast="-6000"/>
          </a:blip>
          <a:stretch>
            <a:fillRect/>
          </a:stretch>
        </p:blipFill>
        <p:spPr>
          <a:xfrm>
            <a:off x="0" y="3331210"/>
            <a:ext cx="6050915" cy="3392170"/>
          </a:xfrm>
          <a:prstGeom prst="rect">
            <a:avLst/>
          </a:prstGeom>
        </p:spPr>
      </p:pic>
      <p:pic>
        <p:nvPicPr>
          <p:cNvPr id="7" name="图片 6"/>
          <p:cNvPicPr>
            <a:picLocks noChangeAspect="1"/>
          </p:cNvPicPr>
          <p:nvPr/>
        </p:nvPicPr>
        <p:blipFill>
          <a:blip r:embed="rId4">
            <a:lum bright="6000"/>
          </a:blip>
          <a:stretch>
            <a:fillRect/>
          </a:stretch>
        </p:blipFill>
        <p:spPr>
          <a:xfrm>
            <a:off x="6050915" y="3331210"/>
            <a:ext cx="6140450" cy="3392170"/>
          </a:xfrm>
          <a:prstGeom prst="rect">
            <a:avLst/>
          </a:prstGeom>
        </p:spPr>
      </p:pic>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6000"/>
          </a:blip>
          <a:stretch>
            <a:fillRect/>
          </a:stretch>
        </p:blipFill>
        <p:spPr>
          <a:xfrm>
            <a:off x="0" y="0"/>
            <a:ext cx="6070600" cy="3378835"/>
          </a:xfrm>
          <a:prstGeom prst="rect">
            <a:avLst/>
          </a:prstGeom>
        </p:spPr>
      </p:pic>
      <p:pic>
        <p:nvPicPr>
          <p:cNvPr id="5" name="图片 4"/>
          <p:cNvPicPr>
            <a:picLocks noChangeAspect="1"/>
          </p:cNvPicPr>
          <p:nvPr/>
        </p:nvPicPr>
        <p:blipFill>
          <a:blip r:embed="rId2">
            <a:lum bright="6000"/>
          </a:blip>
          <a:stretch>
            <a:fillRect/>
          </a:stretch>
        </p:blipFill>
        <p:spPr>
          <a:xfrm>
            <a:off x="6070600" y="0"/>
            <a:ext cx="6069965" cy="3378835"/>
          </a:xfrm>
          <a:prstGeom prst="rect">
            <a:avLst/>
          </a:prstGeom>
        </p:spPr>
      </p:pic>
      <p:pic>
        <p:nvPicPr>
          <p:cNvPr id="6" name="图片 5"/>
          <p:cNvPicPr>
            <a:picLocks noChangeAspect="1"/>
          </p:cNvPicPr>
          <p:nvPr/>
        </p:nvPicPr>
        <p:blipFill>
          <a:blip r:embed="rId3"/>
          <a:stretch>
            <a:fillRect/>
          </a:stretch>
        </p:blipFill>
        <p:spPr>
          <a:xfrm>
            <a:off x="0" y="3461385"/>
            <a:ext cx="6070600" cy="3396615"/>
          </a:xfrm>
          <a:prstGeom prst="rect">
            <a:avLst/>
          </a:prstGeom>
        </p:spPr>
      </p:pic>
      <p:pic>
        <p:nvPicPr>
          <p:cNvPr id="7" name="图片 6"/>
          <p:cNvPicPr>
            <a:picLocks noChangeAspect="1"/>
          </p:cNvPicPr>
          <p:nvPr/>
        </p:nvPicPr>
        <p:blipFill>
          <a:blip r:embed="rId4"/>
          <a:stretch>
            <a:fillRect/>
          </a:stretch>
        </p:blipFill>
        <p:spPr>
          <a:xfrm>
            <a:off x="6069965" y="3461385"/>
            <a:ext cx="6070600" cy="3396615"/>
          </a:xfrm>
          <a:prstGeom prst="rect">
            <a:avLst/>
          </a:prstGeom>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715010" y="1682750"/>
          <a:ext cx="11064875" cy="4096385"/>
        </p:xfrm>
        <a:graphic>
          <a:graphicData uri="http://schemas.openxmlformats.org/drawingml/2006/table">
            <a:tbl>
              <a:tblPr firstRow="1" bandRow="1">
                <a:tableStyleId>{69012ECD-51FC-41F1-AA8D-1B2483CD663E}</a:tableStyleId>
              </a:tblPr>
              <a:tblGrid>
                <a:gridCol w="3030220"/>
                <a:gridCol w="3529330"/>
                <a:gridCol w="4505325"/>
              </a:tblGrid>
              <a:tr h="542290">
                <a:tc>
                  <a:txBody>
                    <a:bodyPr/>
                    <a:p>
                      <a:pPr indent="0" algn="ctr">
                        <a:buNone/>
                      </a:pPr>
                      <a:r>
                        <a:rPr lang="en-US" sz="2800"/>
                        <a:t>起止时间</a:t>
                      </a:r>
                      <a:endParaRPr lang="en-US" altLang="en-US" sz="2800"/>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800"/>
                        <a:t>统治集团</a:t>
                      </a:r>
                      <a:endParaRPr lang="en-US" altLang="en-US" sz="28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800"/>
                        <a:t>主要大事</a:t>
                      </a:r>
                      <a:endParaRPr lang="en-US" altLang="en-US" sz="2800"/>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68045">
                <a:tc>
                  <a:txBody>
                    <a:bodyPr/>
                    <a:p>
                      <a:pPr indent="0">
                        <a:buNone/>
                      </a:pPr>
                      <a:r>
                        <a:rPr lang="en-US" sz="2400" b="1">
                          <a:latin typeface="楷体" panose="02010609060101010101" pitchFamily="49" charset="-122"/>
                          <a:ea typeface="楷体" panose="02010609060101010101" pitchFamily="49" charset="-122"/>
                        </a:rPr>
                        <a:t>1912.4-1916.6</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袁世凯</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二次革命、护国运动、</a:t>
                      </a:r>
                      <a:endParaRPr lang="en-US" sz="2400" b="1">
                        <a:latin typeface="楷体" panose="02010609060101010101" pitchFamily="49" charset="-122"/>
                        <a:ea typeface="楷体" panose="02010609060101010101" pitchFamily="49" charset="-122"/>
                      </a:endParaRPr>
                    </a:p>
                    <a:p>
                      <a:pPr indent="0">
                        <a:buNone/>
                      </a:pPr>
                      <a:r>
                        <a:rPr lang="en-US" sz="2400" b="1">
                          <a:latin typeface="楷体" panose="02010609060101010101" pitchFamily="49" charset="-122"/>
                          <a:ea typeface="楷体" panose="02010609060101010101" pitchFamily="49" charset="-122"/>
                        </a:rPr>
                        <a:t>新文化运动</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95985">
                <a:tc>
                  <a:txBody>
                    <a:bodyPr/>
                    <a:p>
                      <a:pPr indent="0">
                        <a:buNone/>
                      </a:pPr>
                      <a:r>
                        <a:rPr lang="en-US" sz="2400" b="1">
                          <a:latin typeface="楷体" panose="02010609060101010101" pitchFamily="49" charset="-122"/>
                          <a:ea typeface="楷体" panose="02010609060101010101" pitchFamily="49" charset="-122"/>
                        </a:rPr>
                        <a:t>1916.6-1920.7</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皖系：段祺瑞</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护法运动、五四运动、</a:t>
                      </a:r>
                      <a:endParaRPr lang="en-US" sz="2400" b="1">
                        <a:latin typeface="楷体" panose="02010609060101010101" pitchFamily="49" charset="-122"/>
                        <a:ea typeface="楷体" panose="02010609060101010101" pitchFamily="49" charset="-122"/>
                      </a:endParaRPr>
                    </a:p>
                    <a:p>
                      <a:pPr indent="0">
                        <a:buNone/>
                      </a:pPr>
                      <a:r>
                        <a:rPr lang="en-US" sz="2400" b="1">
                          <a:latin typeface="楷体" panose="02010609060101010101" pitchFamily="49" charset="-122"/>
                          <a:ea typeface="楷体" panose="02010609060101010101" pitchFamily="49" charset="-122"/>
                        </a:rPr>
                        <a:t>直皖战争</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94715">
                <a:tc>
                  <a:txBody>
                    <a:bodyPr/>
                    <a:p>
                      <a:pPr indent="0">
                        <a:buNone/>
                      </a:pPr>
                      <a:r>
                        <a:rPr lang="en-US" sz="2400" b="1">
                          <a:latin typeface="楷体" panose="02010609060101010101" pitchFamily="49" charset="-122"/>
                          <a:ea typeface="楷体" panose="02010609060101010101" pitchFamily="49" charset="-122"/>
                        </a:rPr>
                        <a:t>1920.7-1924.10</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直系：冯国璋、曹锟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中国共产党成立、</a:t>
                      </a:r>
                      <a:endParaRPr lang="en-US" sz="2400" b="1">
                        <a:latin typeface="楷体" panose="02010609060101010101" pitchFamily="49" charset="-122"/>
                        <a:ea typeface="楷体" panose="02010609060101010101" pitchFamily="49" charset="-122"/>
                      </a:endParaRPr>
                    </a:p>
                    <a:p>
                      <a:pPr indent="0">
                        <a:buNone/>
                      </a:pPr>
                      <a:r>
                        <a:rPr lang="en-US" sz="2400" b="1">
                          <a:latin typeface="楷体" panose="02010609060101010101" pitchFamily="49" charset="-122"/>
                          <a:ea typeface="楷体" panose="02010609060101010101" pitchFamily="49" charset="-122"/>
                        </a:rPr>
                        <a:t>两次直奉战争、北京政变</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895350">
                <a:tc>
                  <a:txBody>
                    <a:bodyPr/>
                    <a:p>
                      <a:pPr indent="0">
                        <a:buNone/>
                      </a:pPr>
                      <a:r>
                        <a:rPr lang="en-US" sz="2400" b="1">
                          <a:latin typeface="楷体" panose="02010609060101010101" pitchFamily="49" charset="-122"/>
                          <a:ea typeface="楷体" panose="02010609060101010101" pitchFamily="49" charset="-122"/>
                        </a:rPr>
                        <a:t>1924.10-1928.12</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奉系：张作霖</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buNone/>
                      </a:pPr>
                      <a:r>
                        <a:rPr lang="en-US" sz="2400" b="1">
                          <a:latin typeface="楷体" panose="02010609060101010101" pitchFamily="49" charset="-122"/>
                          <a:ea typeface="楷体" panose="02010609060101010101" pitchFamily="49" charset="-122"/>
                        </a:rPr>
                        <a:t>张、段、冯的短暂联合，</a:t>
                      </a:r>
                      <a:endParaRPr lang="en-US" sz="2400" b="1">
                        <a:latin typeface="楷体" panose="02010609060101010101" pitchFamily="49" charset="-122"/>
                        <a:ea typeface="楷体" panose="02010609060101010101" pitchFamily="49" charset="-122"/>
                      </a:endParaRPr>
                    </a:p>
                    <a:p>
                      <a:pPr indent="0">
                        <a:buNone/>
                      </a:pPr>
                      <a:r>
                        <a:rPr lang="en-US" sz="2400" b="1">
                          <a:latin typeface="楷体" panose="02010609060101010101" pitchFamily="49" charset="-122"/>
                          <a:ea typeface="楷体" panose="02010609060101010101" pitchFamily="49" charset="-122"/>
                        </a:rPr>
                        <a:t>北伐战争</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bl>
          </a:graphicData>
        </a:graphic>
      </p:graphicFrame>
      <p:sp>
        <p:nvSpPr>
          <p:cNvPr id="5" name="文本框 4"/>
          <p:cNvSpPr txBox="1"/>
          <p:nvPr/>
        </p:nvSpPr>
        <p:spPr>
          <a:xfrm>
            <a:off x="432435" y="142240"/>
            <a:ext cx="11631295" cy="1383665"/>
          </a:xfrm>
          <a:prstGeom prst="rect">
            <a:avLst/>
          </a:prstGeom>
          <a:noFill/>
        </p:spPr>
        <p:txBody>
          <a:bodyPr wrap="square" rtlCol="0" anchor="t">
            <a:spAutoFit/>
          </a:bodyPr>
          <a:p>
            <a:pPr>
              <a:lnSpc>
                <a:spcPct val="150000"/>
              </a:lnSpc>
            </a:pPr>
            <a:r>
              <a:rPr lang="zh-CN" altLang="en-US" sz="2800"/>
              <a:t>北洋军阀统治时期：1912</a:t>
            </a:r>
            <a:r>
              <a:rPr lang="en-US" altLang="zh-CN" sz="2800"/>
              <a:t>-</a:t>
            </a:r>
            <a:r>
              <a:rPr lang="zh-CN" altLang="en-US" sz="2800"/>
              <a:t>1928年（1912-1916年是袁世凯统治时期；1916年袁世凯去世后，进入了军阀割据混战的局面。）</a:t>
            </a:r>
            <a:endParaRPr lang="zh-CN" altLang="en-US" sz="2800"/>
          </a:p>
        </p:txBody>
      </p:sp>
      <p:sp>
        <p:nvSpPr>
          <p:cNvPr id="6" name="文本框 5"/>
          <p:cNvSpPr txBox="1"/>
          <p:nvPr/>
        </p:nvSpPr>
        <p:spPr>
          <a:xfrm>
            <a:off x="560070" y="5935980"/>
            <a:ext cx="11375390" cy="521970"/>
          </a:xfrm>
          <a:prstGeom prst="rect">
            <a:avLst/>
          </a:prstGeom>
          <a:noFill/>
        </p:spPr>
        <p:txBody>
          <a:bodyPr wrap="square" rtlCol="0" anchor="t">
            <a:spAutoFit/>
          </a:bodyPr>
          <a:p>
            <a:pPr algn="ct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“无量头颅无量血， 可怜购得假共和。”</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蔡济民《书愤》</a:t>
            </a:r>
            <a:endPar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41605" y="836295"/>
            <a:ext cx="4218305" cy="5184775"/>
          </a:xfrm>
          <a:prstGeom prst="rect">
            <a:avLst/>
          </a:prstGeom>
          <a:gradFill>
            <a:gsLst>
              <a:gs pos="0">
                <a:srgbClr val="23607C"/>
              </a:gs>
              <a:gs pos="100000">
                <a:srgbClr val="0C364F"/>
              </a:gs>
            </a:gsLst>
            <a:lin scaled="1"/>
          </a:gradFill>
        </p:spPr>
        <p:txBody>
          <a:bodyPr wrap="square" rtlCol="0" anchor="t">
            <a:spAutoFit/>
          </a:bodyPr>
          <a:p>
            <a:pPr>
              <a:lnSpc>
                <a:spcPct val="115000"/>
              </a:lnSpc>
              <a:spcBef>
                <a:spcPts val="0"/>
              </a:spcBef>
              <a:spcAft>
                <a:spcPts val="0"/>
              </a:spcAft>
            </a:pPr>
            <a:r>
              <a:rPr lang="zh-CN" altLang="en-US" sz="2400">
                <a:solidFill>
                  <a:schemeClr val="bg1"/>
                </a:solidFill>
                <a:latin typeface="楷体" panose="02010609060101010101" pitchFamily="49" charset="-122"/>
                <a:ea typeface="楷体" panose="02010609060101010101" pitchFamily="49" charset="-122"/>
                <a:cs typeface="楷体" panose="02010609060101010101" pitchFamily="49" charset="-122"/>
              </a:rPr>
              <a:t>1913年5月，孔教会的灵魂人物康有为急切宣称：“且凡新国未制礼，必沿用前王之礼，乃天下之公理也”，“宜复崇天坛，改祈年殿或太和殿为明堂，于冬至祭天坛，上辛祭明堂，以孔子配上帝，义之至也，礼之崇也，无易之者也”。</a:t>
            </a:r>
            <a:endParaRPr lang="zh-CN" altLang="en-US" sz="2400">
              <a:solidFill>
                <a:schemeClr val="bg1"/>
              </a:solidFill>
              <a:latin typeface="楷体" panose="02010609060101010101" pitchFamily="49" charset="-122"/>
              <a:ea typeface="楷体" panose="02010609060101010101" pitchFamily="49" charset="-122"/>
              <a:cs typeface="楷体" panose="02010609060101010101" pitchFamily="49" charset="-122"/>
            </a:endParaRPr>
          </a:p>
          <a:p>
            <a:pPr>
              <a:lnSpc>
                <a:spcPct val="115000"/>
              </a:lnSpc>
              <a:spcBef>
                <a:spcPts val="0"/>
              </a:spcBef>
              <a:spcAft>
                <a:spcPts val="0"/>
              </a:spcAft>
            </a:pPr>
            <a:r>
              <a:rPr lang="zh-CN" altLang="en-US" sz="2400">
                <a:solidFill>
                  <a:schemeClr val="bg1"/>
                </a:solidFill>
                <a:latin typeface="楷体" panose="02010609060101010101" pitchFamily="49" charset="-122"/>
                <a:ea typeface="楷体" panose="02010609060101010101" pitchFamily="49" charset="-122"/>
                <a:cs typeface="楷体" panose="02010609060101010101" pitchFamily="49" charset="-122"/>
              </a:rPr>
              <a:t>1914年2月7日，袁世凯发布了《祀天定为通祭令》，将其授意下的《祭天案审查报告书》以国家法令的形式确定下来。 </a:t>
            </a:r>
            <a:endParaRPr lang="zh-CN" altLang="en-US" sz="2400">
              <a:solidFill>
                <a:schemeClr val="bg1"/>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9" name="组合 8"/>
          <p:cNvGrpSpPr/>
          <p:nvPr/>
        </p:nvGrpSpPr>
        <p:grpSpPr>
          <a:xfrm>
            <a:off x="4493895" y="836295"/>
            <a:ext cx="7607935" cy="5185410"/>
            <a:chOff x="7219" y="1603"/>
            <a:chExt cx="11981" cy="8166"/>
          </a:xfrm>
        </p:grpSpPr>
        <p:pic>
          <p:nvPicPr>
            <p:cNvPr id="100" name="图片 99"/>
            <p:cNvPicPr/>
            <p:nvPr/>
          </p:nvPicPr>
          <p:blipFill>
            <a:blip r:embed="rId1" r:link="rId2"/>
            <a:stretch>
              <a:fillRect/>
            </a:stretch>
          </p:blipFill>
          <p:spPr>
            <a:xfrm>
              <a:off x="7219" y="1603"/>
              <a:ext cx="5914" cy="8166"/>
            </a:xfrm>
            <a:prstGeom prst="rect">
              <a:avLst/>
            </a:prstGeom>
            <a:noFill/>
            <a:ln w="9525">
              <a:noFill/>
            </a:ln>
          </p:spPr>
        </p:pic>
        <p:pic>
          <p:nvPicPr>
            <p:cNvPr id="101" name="图片 100"/>
            <p:cNvPicPr/>
            <p:nvPr/>
          </p:nvPicPr>
          <p:blipFill>
            <a:blip r:embed="rId3" r:link="rId4"/>
            <a:stretch>
              <a:fillRect/>
            </a:stretch>
          </p:blipFill>
          <p:spPr>
            <a:xfrm>
              <a:off x="13133" y="1604"/>
              <a:ext cx="6067" cy="8164"/>
            </a:xfrm>
            <a:prstGeom prst="rect">
              <a:avLst/>
            </a:prstGeom>
            <a:noFill/>
            <a:ln w="9525">
              <a:noFill/>
            </a:ln>
          </p:spPr>
        </p:pic>
        <p:sp>
          <p:nvSpPr>
            <p:cNvPr id="8" name="文本框 7"/>
            <p:cNvSpPr txBox="1"/>
            <p:nvPr/>
          </p:nvSpPr>
          <p:spPr>
            <a:xfrm>
              <a:off x="11331" y="1603"/>
              <a:ext cx="4000" cy="580"/>
            </a:xfrm>
            <a:prstGeom prst="rect">
              <a:avLst/>
            </a:prstGeom>
            <a:noFill/>
          </p:spPr>
          <p:txBody>
            <a:bodyPr wrap="square" rtlCol="0" anchor="t">
              <a:spAutoFit/>
            </a:bodyPr>
            <a:p>
              <a:r>
                <a:rPr lang="en-US" altLang="zh-CN">
                  <a:latin typeface="楷体" panose="02010609060101010101" pitchFamily="49" charset="-122"/>
                  <a:ea typeface="楷体" panose="02010609060101010101" pitchFamily="49" charset="-122"/>
                  <a:cs typeface="楷体" panose="02010609060101010101" pitchFamily="49" charset="-122"/>
                </a:rPr>
                <a:t>1914</a:t>
              </a:r>
              <a:r>
                <a:rPr lang="zh-CN" altLang="en-US">
                  <a:latin typeface="楷体" panose="02010609060101010101" pitchFamily="49" charset="-122"/>
                  <a:ea typeface="楷体" panose="02010609060101010101" pitchFamily="49" charset="-122"/>
                  <a:cs typeface="楷体" panose="02010609060101010101" pitchFamily="49" charset="-122"/>
                </a:rPr>
                <a:t>年12月23日</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gr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81940" y="207645"/>
            <a:ext cx="11593830" cy="4965065"/>
          </a:xfrm>
          <a:prstGeom prst="rect">
            <a:avLst/>
          </a:prstGeom>
          <a:noFill/>
        </p:spPr>
        <p:txBody>
          <a:bodyPr wrap="square" rtlCol="0" anchor="t">
            <a:spAutoFit/>
          </a:bodyPr>
          <a:p>
            <a:pPr>
              <a:lnSpc>
                <a:spcPct val="120000"/>
              </a:lnSpc>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此总统之所以尊于帝王欤？且闲人之称究以何者为标准？……闲人闲人，因祭天而无处容身，殆亦执政者体天心以示降罚之意欤？彼闲人不免呼天号泣矣。”</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r">
              <a:lnSpc>
                <a:spcPct val="120000"/>
              </a:lnSpc>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《大公报》</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20000"/>
              </a:lnSpc>
              <a:spcBef>
                <a:spcPts val="0"/>
              </a:spcBef>
              <a:spcAft>
                <a:spcPts val="0"/>
              </a:spcAft>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“诚使以举国所以筹备祀天之经费，尽移之以赈济江皖、山东之灾民。……吾民之受实惠当万万倍于虚文靡节之典重辉煌。即天心之默感当息息相通，亦万不至以崇祀之迟早一二岁，而或有不虞之表示。”</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r">
              <a:lnSpc>
                <a:spcPct val="12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《申报》</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20000"/>
              </a:lnSpc>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“(袁世凯)卒以非法攘攫正式总统，而祭天祀孔，议及冕旒，司马之心，路人皆见。”</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r">
              <a:lnSpc>
                <a:spcPct val="12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孙中山《中华革命军大元帅檄》</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algn="l">
              <a:lnSpc>
                <a:spcPct val="120000"/>
              </a:lnSpc>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陈独秀曾提到当时蔡元培认为袁氏的祭天典礼就是学究们“顽旧”而不识天变道销的典型表现。他们与当国者合谋，试图将自己变成民国的新贵。 </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框 5"/>
          <p:cNvSpPr txBox="1"/>
          <p:nvPr/>
        </p:nvSpPr>
        <p:spPr>
          <a:xfrm>
            <a:off x="123825" y="5461635"/>
            <a:ext cx="11910060" cy="460375"/>
          </a:xfrm>
          <a:prstGeom prst="rect">
            <a:avLst/>
          </a:prstGeom>
          <a:solidFill>
            <a:schemeClr val="accent6">
              <a:lumMod val="75000"/>
            </a:schemeClr>
          </a:solidFill>
        </p:spPr>
        <p:txBody>
          <a:bodyPr wrap="square" rtlCol="0" anchor="t">
            <a:spAutoFit/>
          </a:bodyPr>
          <a:p>
            <a:pPr algn="ctr"/>
            <a:r>
              <a:rPr lang="zh-CN" altLang="en-US" sz="2400" b="1">
                <a:solidFill>
                  <a:schemeClr val="bg1"/>
                </a:solidFill>
                <a:latin typeface="楷体" panose="02010609060101010101" pitchFamily="49" charset="-122"/>
                <a:ea typeface="楷体" panose="02010609060101010101" pitchFamily="49" charset="-122"/>
                <a:cs typeface="楷体" panose="02010609060101010101" pitchFamily="49" charset="-122"/>
              </a:rPr>
              <a:t>时任美国驻华公使的芮恩施在日记中写道：“这件事意味着袁氏正在趋于僭取帝位。”</a:t>
            </a:r>
            <a:endParaRPr lang="zh-CN" altLang="en-US" sz="2400" b="1">
              <a:solidFill>
                <a:schemeClr val="bg1"/>
              </a:solidFill>
              <a:latin typeface="楷体" panose="02010609060101010101" pitchFamily="49" charset="-122"/>
              <a:ea typeface="楷体" panose="02010609060101010101" pitchFamily="49" charset="-122"/>
              <a:cs typeface="楷体" panose="02010609060101010101" pitchFamily="49" charset="-122"/>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149" y="0"/>
            <a:ext cx="5036969" cy="3977795"/>
            <a:chOff x="442" y="828"/>
            <a:chExt cx="8501" cy="6744"/>
          </a:xfrm>
        </p:grpSpPr>
        <p:grpSp>
          <p:nvGrpSpPr>
            <p:cNvPr id="5" name="组合 4"/>
            <p:cNvGrpSpPr/>
            <p:nvPr/>
          </p:nvGrpSpPr>
          <p:grpSpPr>
            <a:xfrm>
              <a:off x="442" y="828"/>
              <a:ext cx="8501" cy="6744"/>
              <a:chOff x="426" y="788"/>
              <a:chExt cx="7670" cy="6245"/>
            </a:xfrm>
          </p:grpSpPr>
          <p:pic>
            <p:nvPicPr>
              <p:cNvPr id="102" name="图片 101"/>
              <p:cNvPicPr/>
              <p:nvPr/>
            </p:nvPicPr>
            <p:blipFill>
              <a:blip r:embed="rId1" r:link="rId2"/>
              <a:stretch>
                <a:fillRect/>
              </a:stretch>
            </p:blipFill>
            <p:spPr>
              <a:xfrm>
                <a:off x="426" y="788"/>
                <a:ext cx="7670" cy="5135"/>
              </a:xfrm>
              <a:prstGeom prst="rect">
                <a:avLst/>
              </a:prstGeom>
              <a:noFill/>
              <a:ln w="9525">
                <a:noFill/>
              </a:ln>
            </p:spPr>
          </p:pic>
          <p:sp>
            <p:nvSpPr>
              <p:cNvPr id="4" name="文本框 3"/>
              <p:cNvSpPr txBox="1"/>
              <p:nvPr/>
            </p:nvSpPr>
            <p:spPr>
              <a:xfrm>
                <a:off x="426" y="5923"/>
                <a:ext cx="7670" cy="1110"/>
              </a:xfrm>
              <a:prstGeom prst="rect">
                <a:avLst/>
              </a:prstGeom>
              <a:solidFill>
                <a:schemeClr val="bg1">
                  <a:lumMod val="85000"/>
                </a:schemeClr>
              </a:solidFill>
            </p:spPr>
            <p:txBody>
              <a:bodyPr wrap="square" rtlCol="0" anchor="t">
                <a:spAutoFit/>
              </a:bodyPr>
              <a:p>
                <a:pPr algn="ctr"/>
                <a:r>
                  <a:rPr lang="zh-CN" altLang="en-US" sz="2000" b="1">
                    <a:latin typeface="楷体" panose="02010609060101010101" pitchFamily="49" charset="-122"/>
                    <a:ea typeface="楷体" panose="02010609060101010101" pitchFamily="49" charset="-122"/>
                  </a:rPr>
                  <a:t>1916年6月6日凌晨，袁世凯因尿毒症</a:t>
                </a:r>
                <a:endParaRPr lang="zh-CN" altLang="en-US" sz="2000" b="1">
                  <a:latin typeface="楷体" panose="02010609060101010101" pitchFamily="49" charset="-122"/>
                  <a:ea typeface="楷体" panose="02010609060101010101" pitchFamily="49" charset="-122"/>
                </a:endParaRPr>
              </a:p>
              <a:p>
                <a:pPr algn="ctr"/>
                <a:r>
                  <a:rPr lang="zh-CN" altLang="en-US" sz="2000" b="1">
                    <a:latin typeface="楷体" panose="02010609060101010101" pitchFamily="49" charset="-122"/>
                    <a:ea typeface="楷体" panose="02010609060101010101" pitchFamily="49" charset="-122"/>
                  </a:rPr>
                  <a:t>在中南海居仁堂病逝。</a:t>
                </a:r>
                <a:endParaRPr lang="zh-CN" altLang="en-US" sz="2000" b="1">
                  <a:latin typeface="楷体" panose="02010609060101010101" pitchFamily="49" charset="-122"/>
                  <a:ea typeface="楷体" panose="02010609060101010101" pitchFamily="49" charset="-122"/>
                </a:endParaRPr>
              </a:p>
            </p:txBody>
          </p:sp>
        </p:grpSp>
        <p:sp>
          <p:nvSpPr>
            <p:cNvPr id="6" name="文本框 5"/>
            <p:cNvSpPr txBox="1"/>
            <p:nvPr/>
          </p:nvSpPr>
          <p:spPr>
            <a:xfrm>
              <a:off x="442" y="829"/>
              <a:ext cx="6558" cy="781"/>
            </a:xfrm>
            <a:prstGeom prst="rect">
              <a:avLst/>
            </a:prstGeom>
            <a:noFill/>
          </p:spPr>
          <p:txBody>
            <a:bodyPr wrap="square" rtlCol="0">
              <a:spAutoFit/>
            </a:bodyPr>
            <a:p>
              <a:pPr algn="l"/>
              <a:r>
                <a:rPr lang="zh-CN" altLang="en-US" sz="2400" b="1">
                  <a:solidFill>
                    <a:schemeClr val="bg1"/>
                  </a:solidFill>
                  <a:latin typeface="楷体" panose="02010609060101010101" pitchFamily="49" charset="-122"/>
                  <a:ea typeface="楷体" panose="02010609060101010101" pitchFamily="49" charset="-122"/>
                  <a:sym typeface="+mn-ea"/>
                </a:rPr>
                <a:t>毁了他的名，要了他的命</a:t>
              </a:r>
              <a:endParaRPr lang="zh-CN" altLang="en-US" sz="2400" b="1">
                <a:solidFill>
                  <a:schemeClr val="bg1"/>
                </a:solidFill>
                <a:latin typeface="楷体" panose="02010609060101010101" pitchFamily="49" charset="-122"/>
                <a:ea typeface="楷体" panose="02010609060101010101" pitchFamily="49" charset="-122"/>
                <a:sym typeface="+mn-ea"/>
              </a:endParaRPr>
            </a:p>
          </p:txBody>
        </p:sp>
      </p:grpSp>
      <p:sp>
        <p:nvSpPr>
          <p:cNvPr id="9" name="文本框 8"/>
          <p:cNvSpPr txBox="1"/>
          <p:nvPr/>
        </p:nvSpPr>
        <p:spPr>
          <a:xfrm>
            <a:off x="5201920" y="635"/>
            <a:ext cx="6794500" cy="6737350"/>
          </a:xfrm>
          <a:prstGeom prst="rect">
            <a:avLst/>
          </a:prstGeom>
          <a:noFill/>
        </p:spPr>
        <p:txBody>
          <a:bodyPr wrap="square" rtlCol="0" anchor="t">
            <a:spAutoFit/>
          </a:bodyPr>
          <a:p>
            <a:pP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承认日本继承德国在山东的一切权益，山东省不得让与或租借他国。</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承认日本人有在南满和内蒙古东部居住、往来、经营工商业及开矿等项特权。旅顺、大连的租借期限并南满、安奉两铁路管理期限，均延展至99年为限。</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汉冶萍公司改为中日合办，附近矿山不准公司以外的人开采。</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所有中国沿海港湾、岛屿概不租借或让给他国。</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中国政府聘用日本人为政治、军事、财政等顾问。中日合办警政和兵工厂。武昌至南昌、南昌至杭州、南昌至潮州之间各铁路建筑权让与日本。日本在福建省有开矿、建筑海港和船厂及筑路的优先权等等。</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r">
              <a:lnSpc>
                <a:spcPct val="12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《二十一条》简述</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pic>
        <p:nvPicPr>
          <p:cNvPr id="105" name="图片 104"/>
          <p:cNvPicPr/>
          <p:nvPr/>
        </p:nvPicPr>
        <p:blipFill>
          <a:blip r:embed="rId3" r:link="rId4"/>
          <a:stretch>
            <a:fillRect/>
          </a:stretch>
        </p:blipFill>
        <p:spPr>
          <a:xfrm>
            <a:off x="0" y="3977640"/>
            <a:ext cx="5036185" cy="2934335"/>
          </a:xfrm>
          <a:prstGeom prst="rect">
            <a:avLst/>
          </a:prstGeom>
          <a:noFill/>
          <a:ln w="9525">
            <a:noFill/>
          </a:ln>
        </p:spPr>
      </p:pic>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142240" y="341630"/>
          <a:ext cx="11906885" cy="6174105"/>
        </p:xfrm>
        <a:graphic>
          <a:graphicData uri="http://schemas.openxmlformats.org/drawingml/2006/table">
            <a:tbl>
              <a:tblPr firstRow="1" bandRow="1">
                <a:tableStyleId>{69012ECD-51FC-41F1-AA8D-1B2483CD663E}</a:tableStyleId>
              </a:tblPr>
              <a:tblGrid>
                <a:gridCol w="2061210"/>
                <a:gridCol w="1370965"/>
                <a:gridCol w="1443990"/>
                <a:gridCol w="1231900"/>
                <a:gridCol w="1540510"/>
                <a:gridCol w="2453640"/>
                <a:gridCol w="1804670"/>
              </a:tblGrid>
              <a:tr h="844550">
                <a:tc>
                  <a:txBody>
                    <a:bodyPr/>
                    <a:p>
                      <a:pPr indent="0" algn="ctr">
                        <a:buNone/>
                      </a:pPr>
                      <a:r>
                        <a:rPr lang="en-US" sz="2400"/>
                        <a:t>任职时间</a:t>
                      </a:r>
                      <a:endParaRPr lang="en-US" altLang="en-US" sz="2400"/>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姓名</a:t>
                      </a:r>
                      <a:endParaRPr lang="en-US" altLang="en-US" sz="24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职位</a:t>
                      </a:r>
                      <a:endParaRPr lang="en-US" altLang="en-US" sz="24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任次</a:t>
                      </a:r>
                      <a:endParaRPr lang="en-US" altLang="en-US" sz="24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派别</a:t>
                      </a:r>
                      <a:endParaRPr lang="en-US" altLang="en-US" sz="24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时事</a:t>
                      </a:r>
                      <a:endParaRPr lang="en-US" altLang="en-US" sz="2400"/>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c>
                  <a:txBody>
                    <a:bodyPr/>
                    <a:p>
                      <a:pPr indent="0" algn="ctr">
                        <a:buNone/>
                      </a:pPr>
                      <a:r>
                        <a:rPr lang="en-US" sz="2400"/>
                        <a:t>北京政权</a:t>
                      </a:r>
                      <a:endParaRPr lang="en-US" sz="2400"/>
                    </a:p>
                    <a:p>
                      <a:pPr indent="0" algn="ctr">
                        <a:buNone/>
                      </a:pPr>
                      <a:r>
                        <a:rPr lang="en-US" sz="2400"/>
                        <a:t>实际控制者</a:t>
                      </a:r>
                      <a:endParaRPr lang="en-US" altLang="en-US" sz="2400"/>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solidFill>
                      <a:srgbClr val="FF0000"/>
                    </a:solidFill>
                  </a:tcPr>
                </a:tc>
              </a:tr>
              <a:tr h="847725">
                <a:tc>
                  <a:txBody>
                    <a:bodyPr/>
                    <a:p>
                      <a:pPr indent="0" algn="ctr">
                        <a:buNone/>
                      </a:pPr>
                      <a:r>
                        <a:rPr lang="en-US" sz="2400" b="1">
                          <a:latin typeface="楷体" panose="02010609060101010101" pitchFamily="49" charset="-122"/>
                          <a:ea typeface="楷体" panose="02010609060101010101" pitchFamily="49" charset="-122"/>
                        </a:rPr>
                        <a:t>1916.6.7-</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1917.7.1</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黎元洪</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大总统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继任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北洋政府进步党</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府院之争</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张勋复辟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3">
                  <a:txBody>
                    <a:bodyPr/>
                    <a:p>
                      <a:pPr indent="0" algn="ctr">
                        <a:buNone/>
                      </a:pPr>
                      <a:r>
                        <a:rPr lang="en-US" sz="2400" b="1">
                          <a:latin typeface="楷体" panose="02010609060101010101" pitchFamily="49" charset="-122"/>
                          <a:ea typeface="楷体" panose="02010609060101010101" pitchFamily="49" charset="-122"/>
                        </a:rPr>
                        <a:t>皖系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757555">
                <a:tc>
                  <a:txBody>
                    <a:bodyPr/>
                    <a:p>
                      <a:pPr indent="0" algn="ctr">
                        <a:buNone/>
                      </a:pPr>
                      <a:r>
                        <a:rPr lang="en-US" sz="2400" b="1">
                          <a:latin typeface="楷体" panose="02010609060101010101" pitchFamily="49" charset="-122"/>
                          <a:ea typeface="楷体" panose="02010609060101010101" pitchFamily="49" charset="-122"/>
                        </a:rPr>
                        <a:t>1917.7.6—</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1918.10.10</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冯国璋</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大总统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代理</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北洋政府（直系）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南北政府对峙</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vMerge="1">
                  <a:tcPr>
                    <a:lnL w="12700">
                      <a:solidFill>
                        <a:schemeClr val="tx1"/>
                      </a:solidFill>
                      <a:prstDash val="solid"/>
                    </a:lnL>
                    <a:lnR w="12700" cap="flat" cmpd="sng" algn="ctr">
                      <a:solidFill>
                        <a:schemeClr val="tx1"/>
                      </a:solidFill>
                      <a:prstDash val="solid"/>
                      <a:miter lim="800000"/>
                    </a:lnR>
                  </a:tcPr>
                </a:tc>
              </a:tr>
              <a:tr h="455930">
                <a:tc rowSpan="2">
                  <a:txBody>
                    <a:bodyPr/>
                    <a:p>
                      <a:pPr indent="0" algn="ctr">
                        <a:buNone/>
                      </a:pPr>
                      <a:r>
                        <a:rPr lang="en-US" sz="2400" b="1">
                          <a:latin typeface="楷体" panose="02010609060101010101" pitchFamily="49" charset="-122"/>
                          <a:ea typeface="楷体" panose="02010609060101010101" pitchFamily="49" charset="-122"/>
                        </a:rPr>
                        <a:t>1918.10.10-</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1922.6.2</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徐世昌</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大总统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第二任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北洋政府（皖系）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cs typeface="楷体" panose="02010609060101010101" pitchFamily="49" charset="-122"/>
                        </a:rPr>
                        <a:t>直皖战争1920年</a:t>
                      </a:r>
                      <a:endParaRPr lang="en-US" altLang="en-US" sz="2400" b="1">
                        <a:latin typeface="楷体" panose="02010609060101010101" pitchFamily="49" charset="-122"/>
                        <a:ea typeface="楷体" panose="02010609060101010101" pitchFamily="49" charset="-122"/>
                        <a:cs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vMerge="1">
                  <a:tcPr>
                    <a:lnL w="12700">
                      <a:solidFill>
                        <a:schemeClr val="tx1"/>
                      </a:solidFill>
                      <a:prstDash val="solid"/>
                    </a:lnL>
                    <a:lnR w="12700" cap="flat" cmpd="sng" algn="ctr">
                      <a:solidFill>
                        <a:schemeClr val="tx1"/>
                      </a:solidFill>
                      <a:prstDash val="solid"/>
                      <a:miter lim="800000"/>
                    </a:lnR>
                    <a:lnB w="12700" cap="flat" cmpd="sng" algn="ctr">
                      <a:solidFill>
                        <a:schemeClr val="tx1"/>
                      </a:solidFill>
                      <a:prstDash val="solid"/>
                      <a:miter lim="800000"/>
                    </a:lnB>
                  </a:tcPr>
                </a:tc>
              </a:tr>
              <a:tr h="691515">
                <a:tc vMerge="1">
                  <a:tcPr>
                    <a:lnL w="12700" cap="flat" cmpd="sng" algn="ctr">
                      <a:solidFill>
                        <a:schemeClr val="tx1"/>
                      </a:solidFill>
                      <a:prstDash val="solid"/>
                      <a:miter lim="800000"/>
                    </a:lnL>
                    <a:lnR w="12700">
                      <a:solidFill>
                        <a:schemeClr val="tx1"/>
                      </a:solidFill>
                      <a:prstDash val="solid"/>
                    </a:lnR>
                    <a:lnB w="12700" cap="flat" cmpd="sng" algn="ctr">
                      <a:solidFill>
                        <a:schemeClr val="tx1"/>
                      </a:solidFill>
                      <a:prstDash val="solid"/>
                      <a:miter lim="800000"/>
                    </a:lnB>
                  </a:tcPr>
                </a:tc>
                <a:tc vMerge="1">
                  <a:tcPr>
                    <a:lnL w="12700">
                      <a:solidFill>
                        <a:schemeClr val="tx1"/>
                      </a:solidFill>
                      <a:prstDash val="solid"/>
                    </a:lnL>
                    <a:lnR w="12700">
                      <a:solidFill>
                        <a:schemeClr val="tx1"/>
                      </a:solidFill>
                      <a:prstDash val="solid"/>
                    </a:lnR>
                    <a:lnB w="12700" cap="flat" cmpd="sng" algn="ctr">
                      <a:solidFill>
                        <a:schemeClr val="tx1"/>
                      </a:solidFill>
                      <a:prstDash val="solid"/>
                      <a:miter lim="800000"/>
                    </a:lnB>
                  </a:tcPr>
                </a:tc>
                <a:tc vMerge="1">
                  <a:tcPr>
                    <a:lnL w="12700">
                      <a:solidFill>
                        <a:schemeClr val="tx1"/>
                      </a:solidFill>
                      <a:prstDash val="solid"/>
                    </a:lnL>
                    <a:lnR w="12700">
                      <a:solidFill>
                        <a:schemeClr val="tx1"/>
                      </a:solidFill>
                      <a:prstDash val="solid"/>
                    </a:lnR>
                    <a:lnB w="12700" cap="flat" cmpd="sng" algn="ctr">
                      <a:solidFill>
                        <a:schemeClr val="tx1"/>
                      </a:solidFill>
                      <a:prstDash val="solid"/>
                      <a:miter lim="800000"/>
                    </a:lnB>
                  </a:tcPr>
                </a:tc>
                <a:tc vMerge="1">
                  <a:tcPr>
                    <a:lnL w="12700">
                      <a:solidFill>
                        <a:schemeClr val="tx1"/>
                      </a:solidFill>
                      <a:prstDash val="solid"/>
                    </a:lnL>
                    <a:lnR w="12700">
                      <a:solidFill>
                        <a:schemeClr val="tx1"/>
                      </a:solidFill>
                      <a:prstDash val="solid"/>
                    </a:lnR>
                    <a:lnB w="12700" cap="flat" cmpd="sng" algn="ctr">
                      <a:solidFill>
                        <a:schemeClr val="tx1"/>
                      </a:solidFill>
                      <a:prstDash val="solid"/>
                      <a:miter lim="800000"/>
                    </a:lnB>
                  </a:tcPr>
                </a:tc>
                <a:tc vMerge="1">
                  <a:tcPr>
                    <a:lnL w="12700">
                      <a:solidFill>
                        <a:schemeClr val="tx1"/>
                      </a:solidFill>
                      <a:prstDash val="solid"/>
                    </a:lnL>
                    <a:lnR w="12700">
                      <a:solidFill>
                        <a:schemeClr val="tx1"/>
                      </a:solidFill>
                      <a:prstDash val="solid"/>
                    </a:lnR>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cs typeface="楷体" panose="02010609060101010101" pitchFamily="49" charset="-122"/>
                        </a:rPr>
                        <a:t>第一次直奉战争1922年</a:t>
                      </a:r>
                      <a:endParaRPr lang="en-US" altLang="en-US" sz="2400" b="1">
                        <a:latin typeface="楷体" panose="02010609060101010101" pitchFamily="49" charset="-122"/>
                        <a:ea typeface="楷体" panose="02010609060101010101" pitchFamily="49" charset="-122"/>
                        <a:cs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直系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720090">
                <a:tc>
                  <a:txBody>
                    <a:bodyPr/>
                    <a:p>
                      <a:pPr indent="0" algn="ctr">
                        <a:buNone/>
                      </a:pPr>
                      <a:r>
                        <a:rPr lang="en-US" sz="2400" b="1">
                          <a:latin typeface="楷体" panose="02010609060101010101" pitchFamily="49" charset="-122"/>
                          <a:ea typeface="楷体" panose="02010609060101010101" pitchFamily="49" charset="-122"/>
                        </a:rPr>
                        <a:t>1923.10.10—1924.10.30</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cs typeface="楷体" panose="02010609060101010101" pitchFamily="49" charset="-122"/>
                        </a:rPr>
                        <a:t>曹  锟</a:t>
                      </a:r>
                      <a:endParaRPr lang="en-US" altLang="en-US" sz="2400" b="1">
                        <a:latin typeface="楷体" panose="02010609060101010101" pitchFamily="49" charset="-122"/>
                        <a:ea typeface="楷体" panose="02010609060101010101" pitchFamily="49" charset="-122"/>
                        <a:cs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大总统</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第三任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北洋政府（直系）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cs typeface="楷体" panose="02010609060101010101" pitchFamily="49" charset="-122"/>
                        </a:rPr>
                        <a:t>第二次直奉战争1924年</a:t>
                      </a:r>
                      <a:endParaRPr lang="en-US" altLang="en-US" sz="2400" b="1">
                        <a:latin typeface="楷体" panose="02010609060101010101" pitchFamily="49" charset="-122"/>
                        <a:ea typeface="楷体" panose="02010609060101010101" pitchFamily="49" charset="-122"/>
                        <a:cs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vMerge="1">
                  <a:tcPr>
                    <a:lnL w="12700">
                      <a:solidFill>
                        <a:schemeClr val="tx1"/>
                      </a:solidFill>
                      <a:prstDash val="solid"/>
                    </a:lnL>
                    <a:lnR w="12700" cap="flat" cmpd="sng" algn="ctr">
                      <a:solidFill>
                        <a:schemeClr val="tx1"/>
                      </a:solidFill>
                      <a:prstDash val="solid"/>
                      <a:miter lim="800000"/>
                    </a:lnR>
                    <a:lnB w="12700" cap="flat" cmpd="sng" algn="ctr">
                      <a:solidFill>
                        <a:schemeClr val="tx1"/>
                      </a:solidFill>
                      <a:prstDash val="solid"/>
                      <a:miter lim="800000"/>
                    </a:lnB>
                  </a:tcPr>
                </a:tc>
              </a:tr>
              <a:tr h="621665">
                <a:tc>
                  <a:txBody>
                    <a:bodyPr/>
                    <a:p>
                      <a:pPr indent="0" algn="ctr">
                        <a:buNone/>
                      </a:pPr>
                      <a:r>
                        <a:rPr lang="en-US" sz="2400" b="1">
                          <a:latin typeface="楷体" panose="02010609060101010101" pitchFamily="49" charset="-122"/>
                          <a:ea typeface="楷体" panose="02010609060101010101" pitchFamily="49" charset="-122"/>
                        </a:rPr>
                        <a:t>1924.11.24-</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1926.4.20</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段祺瑞</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临时</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执政</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第一任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北洋政府（皖系）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国民政府北伐</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rowSpan="2">
                  <a:txBody>
                    <a:bodyPr/>
                    <a:p>
                      <a:pPr indent="0" algn="ctr">
                        <a:buNone/>
                      </a:pPr>
                      <a:r>
                        <a:rPr lang="en-US" sz="2400" b="1">
                          <a:latin typeface="楷体" panose="02010609060101010101" pitchFamily="49" charset="-122"/>
                          <a:ea typeface="楷体" panose="02010609060101010101" pitchFamily="49" charset="-122"/>
                        </a:rPr>
                        <a:t>奉系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cap="flat" cmpd="sng" algn="ctr">
                      <a:solidFill>
                        <a:schemeClr val="tx1"/>
                      </a:solidFill>
                      <a:prstDash val="solid"/>
                      <a:miter lim="800000"/>
                    </a:lnR>
                    <a:lnT w="12700" cap="flat" cmpd="sng" algn="ctr">
                      <a:solidFill>
                        <a:schemeClr val="tx1"/>
                      </a:solidFill>
                      <a:prstDash val="solid"/>
                      <a:miter lim="800000"/>
                    </a:lnT>
                    <a:lnB w="12700" cap="flat" cmpd="sng" algn="ctr">
                      <a:solidFill>
                        <a:schemeClr val="tx1"/>
                      </a:solidFill>
                      <a:prstDash val="solid"/>
                      <a:miter lim="800000"/>
                    </a:lnB>
                  </a:tcPr>
                </a:tc>
              </a:tr>
              <a:tr h="1073785">
                <a:tc>
                  <a:txBody>
                    <a:bodyPr/>
                    <a:p>
                      <a:pPr indent="0" algn="ctr">
                        <a:buNone/>
                      </a:pPr>
                      <a:r>
                        <a:rPr lang="en-US" sz="2400" b="1">
                          <a:latin typeface="楷体" panose="02010609060101010101" pitchFamily="49" charset="-122"/>
                          <a:ea typeface="楷体" panose="02010609060101010101" pitchFamily="49" charset="-122"/>
                        </a:rPr>
                        <a:t>1927.6.18-</a:t>
                      </a:r>
                      <a:endParaRPr lang="en-US" sz="2400" b="1">
                        <a:latin typeface="楷体" panose="02010609060101010101" pitchFamily="49" charset="-122"/>
                        <a:ea typeface="楷体" panose="02010609060101010101" pitchFamily="49" charset="-122"/>
                      </a:endParaRPr>
                    </a:p>
                    <a:p>
                      <a:pPr indent="0" algn="ctr">
                        <a:buNone/>
                      </a:pPr>
                      <a:r>
                        <a:rPr lang="en-US" sz="2400" b="1">
                          <a:latin typeface="楷体" panose="02010609060101010101" pitchFamily="49" charset="-122"/>
                          <a:ea typeface="楷体" panose="02010609060101010101" pitchFamily="49" charset="-122"/>
                        </a:rPr>
                        <a:t>1928.6.3</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cap="flat" cmpd="sng" algn="ctr">
                      <a:solidFill>
                        <a:schemeClr val="tx1"/>
                      </a:solidFill>
                      <a:prstDash val="solid"/>
                      <a:miter lim="800000"/>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张作霖</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陆海军大元帅</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第一任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北洋政府（奉系）</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a:txBody>
                    <a:bodyPr/>
                    <a:p>
                      <a:pPr indent="0" algn="ctr">
                        <a:buNone/>
                      </a:pPr>
                      <a:r>
                        <a:rPr lang="en-US" sz="2400" b="1">
                          <a:latin typeface="楷体" panose="02010609060101010101" pitchFamily="49" charset="-122"/>
                          <a:ea typeface="楷体" panose="02010609060101010101" pitchFamily="49" charset="-122"/>
                        </a:rPr>
                        <a:t>皇姑屯事件</a:t>
                      </a:r>
                      <a:endParaRPr lang="en-US" altLang="en-US" sz="2400" b="1">
                        <a:latin typeface="楷体" panose="02010609060101010101" pitchFamily="49" charset="-122"/>
                        <a:ea typeface="楷体" panose="02010609060101010101" pitchFamily="49" charset="-122"/>
                      </a:endParaRPr>
                    </a:p>
                  </a:txBody>
                  <a:tcPr marL="88900" marR="88900" marT="0" marB="0" vert="horz" anchor="ctr" anchorCtr="0">
                    <a:lnL w="12700">
                      <a:solidFill>
                        <a:schemeClr val="tx1"/>
                      </a:solidFill>
                      <a:prstDash val="solid"/>
                    </a:lnL>
                    <a:lnR w="12700">
                      <a:solidFill>
                        <a:schemeClr val="tx1"/>
                      </a:solidFill>
                      <a:prstDash val="solid"/>
                    </a:lnR>
                    <a:lnT w="12700" cap="flat" cmpd="sng" algn="ctr">
                      <a:solidFill>
                        <a:schemeClr val="tx1"/>
                      </a:solidFill>
                      <a:prstDash val="solid"/>
                      <a:miter lim="800000"/>
                    </a:lnT>
                    <a:lnB w="12700" cap="flat" cmpd="sng" algn="ctr">
                      <a:solidFill>
                        <a:schemeClr val="tx1"/>
                      </a:solidFill>
                      <a:prstDash val="solid"/>
                      <a:miter lim="800000"/>
                    </a:lnB>
                  </a:tcPr>
                </a:tc>
                <a:tc vMerge="1">
                  <a:tcPr>
                    <a:lnL w="12700">
                      <a:solidFill>
                        <a:schemeClr val="tx1"/>
                      </a:solidFill>
                      <a:prstDash val="solid"/>
                    </a:lnL>
                    <a:lnR w="12700" cap="flat" cmpd="sng" algn="ctr">
                      <a:solidFill>
                        <a:schemeClr val="tx1"/>
                      </a:solidFill>
                      <a:prstDash val="solid"/>
                      <a:miter lim="800000"/>
                    </a:lnR>
                    <a:lnB w="12700" cap="flat" cmpd="sng" algn="ctr">
                      <a:solidFill>
                        <a:schemeClr val="tx1"/>
                      </a:solidFill>
                      <a:prstDash val="solid"/>
                      <a:miter lim="800000"/>
                    </a:lnB>
                  </a:tcPr>
                </a:tc>
              </a:tr>
            </a:tbl>
          </a:graphicData>
        </a:graphic>
      </p:graphicFrame>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89535" y="930910"/>
          <a:ext cx="12013565" cy="5577205"/>
        </p:xfrm>
        <a:graphic>
          <a:graphicData uri="http://schemas.openxmlformats.org/drawingml/2006/table">
            <a:tbl>
              <a:tblPr firstRow="1" bandRow="1">
                <a:tableStyleId>{5940675A-B579-460E-94D1-54222C63F5DA}</a:tableStyleId>
              </a:tblPr>
              <a:tblGrid>
                <a:gridCol w="1544320"/>
                <a:gridCol w="10469245"/>
              </a:tblGrid>
              <a:tr h="857885">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政治上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仿宋" panose="02010609060101010101" charset="-122"/>
                        </a:rPr>
                        <a:t>资产阶级革命派为捍卫民主革命胜利果实，发动了一系列革命运动，但未能给灾难深重的中国找到一条正确的出路</a:t>
                      </a:r>
                      <a:r>
                        <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rPr>
                        <a:t>。</a:t>
                      </a:r>
                      <a:endPar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1287145">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经济上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仿宋" panose="02010609060101010101" charset="-122"/>
                        </a:rPr>
                        <a:t>初步建立现代经济法制体系。颁布发展工商业经济上的经济法规，鼓励利用外资，民族资本主义经济获得迅速发展，工业化进程进一步推进</a:t>
                      </a:r>
                      <a:r>
                        <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rPr>
                        <a:t>。</a:t>
                      </a:r>
                      <a:endPar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1287145">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外交上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仿宋" panose="02010609060101010101" charset="-122"/>
                        </a:rPr>
                        <a:t>出席巴黎和会，拒绝在和约上签字，捍卫了国家外交上主权。后来在华盛顿会议上中国收回山东主权，赎回胶济铁路。表现出了妥协与抗争的两面性</a:t>
                      </a:r>
                      <a:r>
                        <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rPr>
                        <a:t>。</a:t>
                      </a:r>
                      <a:endPar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857885">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思想上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仿宋" panose="02010609060101010101" charset="-122"/>
                        </a:rPr>
                        <a:t>民主共和观念深入人心、新文化运动兴起、马克思主义的传播、新三民主义的提出，促进了民主思想的发展</a:t>
                      </a:r>
                      <a:r>
                        <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rPr>
                        <a:t>。</a:t>
                      </a:r>
                      <a:endPar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857885">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社会</a:t>
                      </a:r>
                      <a:endParaRPr lang="en-US" sz="2800" b="1">
                        <a:solidFill>
                          <a:srgbClr val="000000"/>
                        </a:solidFill>
                        <a:latin typeface="楷体" panose="02010609060101010101" pitchFamily="49" charset="-122"/>
                        <a:ea typeface="楷体" panose="02010609060101010101" pitchFamily="49" charset="-122"/>
                        <a:cs typeface="仿宋" panose="02010609060101010101" charset="-122"/>
                      </a:endParaRPr>
                    </a:p>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生活上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楷体" panose="02010609060101010101" pitchFamily="49" charset="-122"/>
                        </a:rPr>
                        <a:t>“断发易服”和“废止缠足”等法令的颁布，有利于社会的进步</a:t>
                      </a:r>
                      <a:r>
                        <a:rPr lang="zh-CN" altLang="en-US" sz="2800" b="0">
                          <a:solidFill>
                            <a:srgbClr val="000000"/>
                          </a:solidFill>
                          <a:latin typeface="楷体" panose="02010609060101010101" pitchFamily="49" charset="-122"/>
                          <a:ea typeface="楷体" panose="02010609060101010101" pitchFamily="49" charset="-122"/>
                          <a:cs typeface="楷体" panose="02010609060101010101" pitchFamily="49" charset="-122"/>
                        </a:rPr>
                        <a:t>。</a:t>
                      </a:r>
                      <a:endParaRPr lang="zh-CN" altLang="en-US" sz="2800" b="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r h="429260">
                <a:tc>
                  <a:txBody>
                    <a:bodyPr/>
                    <a:p>
                      <a:pPr indent="0" algn="ctr">
                        <a:buNone/>
                      </a:pPr>
                      <a:r>
                        <a:rPr lang="en-US" sz="2800" b="1">
                          <a:solidFill>
                            <a:srgbClr val="000000"/>
                          </a:solidFill>
                          <a:latin typeface="楷体" panose="02010609060101010101" pitchFamily="49" charset="-122"/>
                          <a:ea typeface="楷体" panose="02010609060101010101" pitchFamily="49" charset="-122"/>
                          <a:cs typeface="仿宋" panose="02010609060101010101" charset="-122"/>
                        </a:rPr>
                        <a:t>教育上</a:t>
                      </a:r>
                      <a:endParaRPr lang="en-US" altLang="en-US" sz="2800" b="1">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c>
                  <a:txBody>
                    <a:bodyPr/>
                    <a:p>
                      <a:pPr indent="0">
                        <a:buNone/>
                      </a:pPr>
                      <a:r>
                        <a:rPr lang="en-US" sz="2800" b="0">
                          <a:solidFill>
                            <a:srgbClr val="000000"/>
                          </a:solidFill>
                          <a:latin typeface="楷体" panose="02010609060101010101" pitchFamily="49" charset="-122"/>
                          <a:ea typeface="楷体" panose="02010609060101010101" pitchFamily="49" charset="-122"/>
                          <a:cs typeface="仿宋" panose="02010609060101010101" charset="-122"/>
                        </a:rPr>
                        <a:t>推进教育的改革发展</a:t>
                      </a:r>
                      <a:r>
                        <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rPr>
                        <a:t>。</a:t>
                      </a:r>
                      <a:endParaRPr lang="zh-CN" altLang="en-US" sz="2800" b="0">
                        <a:solidFill>
                          <a:srgbClr val="000000"/>
                        </a:solidFill>
                        <a:latin typeface="楷体" panose="02010609060101010101" pitchFamily="49" charset="-122"/>
                        <a:ea typeface="楷体" panose="02010609060101010101" pitchFamily="49" charset="-122"/>
                        <a:cs typeface="仿宋" panose="02010609060101010101" charset="-122"/>
                      </a:endParaRPr>
                    </a:p>
                  </a:txBody>
                  <a:tcPr marL="88900" marR="8890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FF"/>
                    </a:solidFill>
                  </a:tcPr>
                </a:tc>
              </a:tr>
            </a:tbl>
          </a:graphicData>
        </a:graphic>
      </p:graphicFrame>
      <p:sp>
        <p:nvSpPr>
          <p:cNvPr id="102" name="文本框 101"/>
          <p:cNvSpPr txBox="1"/>
          <p:nvPr/>
        </p:nvSpPr>
        <p:spPr>
          <a:xfrm>
            <a:off x="89535" y="213360"/>
            <a:ext cx="7387590" cy="583565"/>
          </a:xfrm>
          <a:prstGeom prst="rect">
            <a:avLst/>
          </a:prstGeom>
          <a:noFill/>
          <a:ln w="9525">
            <a:noFill/>
          </a:ln>
        </p:spPr>
        <p:txBody>
          <a:bodyPr wrap="square">
            <a:spAutoFit/>
          </a:bodyPr>
          <a:p>
            <a:pPr indent="0"/>
            <a:r>
              <a:rPr lang="zh-CN" sz="3200" b="0">
                <a:solidFill>
                  <a:srgbClr val="0000FF"/>
                </a:solidFill>
                <a:latin typeface="微软雅黑" panose="020B0503020204020204" pitchFamily="34" charset="-122"/>
                <a:ea typeface="微软雅黑" panose="020B0503020204020204" pitchFamily="34" charset="-122"/>
              </a:rPr>
              <a:t>北洋军阀统治时期的中国社会</a:t>
            </a:r>
            <a:endParaRPr lang="zh-CN" altLang="en-US" sz="3200" b="0">
              <a:solidFill>
                <a:srgbClr val="0000FF"/>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97213" name="图片 3" descr="搜狗截图18年07月18日2321_1"/>
          <p:cNvPicPr>
            <a:picLocks noChangeAspect="1"/>
          </p:cNvPicPr>
          <p:nvPr/>
        </p:nvPicPr>
        <p:blipFill>
          <a:blip r:embed="rId1"/>
          <a:stretch>
            <a:fillRect/>
          </a:stretch>
        </p:blipFill>
        <p:spPr>
          <a:xfrm>
            <a:off x="726440" y="2847340"/>
            <a:ext cx="7382510" cy="3571875"/>
          </a:xfrm>
          <a:prstGeom prst="rect">
            <a:avLst/>
          </a:prstGeom>
          <a:effectLst>
            <a:outerShdw blurRad="63500" sx="102000" sy="102000" algn="ctr" rotWithShape="0">
              <a:prstClr val="black">
                <a:alpha val="40000"/>
              </a:prstClr>
            </a:outerShdw>
          </a:effectLst>
        </p:spPr>
      </p:pic>
      <p:pic>
        <p:nvPicPr>
          <p:cNvPr id="2097214" name="图片 5" descr="s29601645"/>
          <p:cNvPicPr>
            <a:picLocks noChangeAspect="1"/>
          </p:cNvPicPr>
          <p:nvPr/>
        </p:nvPicPr>
        <p:blipFill>
          <a:blip r:embed="rId2"/>
          <a:stretch>
            <a:fillRect/>
          </a:stretch>
        </p:blipFill>
        <p:spPr>
          <a:xfrm>
            <a:off x="8304530" y="2846705"/>
            <a:ext cx="2786380" cy="3572510"/>
          </a:xfrm>
          <a:prstGeom prst="rect">
            <a:avLst/>
          </a:prstGeom>
          <a:effectLst>
            <a:outerShdw blurRad="63500" sx="102000" sy="102000" algn="ctr" rotWithShape="0">
              <a:prstClr val="black">
                <a:alpha val="40000"/>
              </a:prstClr>
            </a:outerShdw>
          </a:effectLst>
        </p:spPr>
      </p:pic>
      <p:sp>
        <p:nvSpPr>
          <p:cNvPr id="1048785" name="文本框 4"/>
          <p:cNvSpPr txBox="1"/>
          <p:nvPr/>
        </p:nvSpPr>
        <p:spPr>
          <a:xfrm>
            <a:off x="663575" y="273050"/>
            <a:ext cx="10623550" cy="2460625"/>
          </a:xfrm>
          <a:prstGeom prst="rect">
            <a:avLst/>
          </a:prstGeom>
          <a:noFill/>
        </p:spPr>
        <p:txBody>
          <a:bodyPr wrap="square" rtlCol="0" anchor="t">
            <a:spAutoFit/>
          </a:bodyPr>
          <a:p>
            <a:pPr algn="l" fontAlgn="base">
              <a:lnSpc>
                <a:spcPct val="110000"/>
              </a:lnSpc>
              <a:spcBef>
                <a:spcPts val="0"/>
              </a:spcBef>
              <a:spcAft>
                <a:spcPts val="0"/>
              </a:spcAft>
              <a:buFont typeface="Arial" panose="020B0604020202020204" pitchFamily="34" charset="0"/>
            </a:pPr>
            <a:r>
              <a:rPr lang="zh-CN" altLang="en-US" sz="2800" b="1" dirty="0">
                <a:latin typeface="楷体" panose="02010609060101010101" pitchFamily="49" charset="-122"/>
                <a:ea typeface="楷体" panose="02010609060101010101" pitchFamily="49" charset="-122"/>
                <a:cs typeface="楷体" panose="02010609060101010101" pitchFamily="49" charset="-122"/>
                <a:sym typeface="+mn-ea"/>
              </a:rPr>
              <a:t>“古来女人的位置，不过是男子的器具与奴隶，中古时代，教会里还曾讨论女子有无灵魂，算不算得一个人。儿童过去也只是父母的所有品，被当作具体而微的成人，因此不知演了多少家庭与教育的悲剧。”</a:t>
            </a:r>
            <a:endParaRPr lang="zh-CN" altLang="en-US" sz="2800" b="1" dirty="0">
              <a:latin typeface="楷体" panose="02010609060101010101" pitchFamily="49" charset="-122"/>
              <a:ea typeface="楷体" panose="02010609060101010101" pitchFamily="49" charset="-122"/>
              <a:cs typeface="楷体" panose="02010609060101010101" pitchFamily="49" charset="-122"/>
              <a:sym typeface="+mn-ea"/>
            </a:endParaRPr>
          </a:p>
          <a:p>
            <a:pPr algn="r" fontAlgn="base">
              <a:lnSpc>
                <a:spcPct val="110000"/>
              </a:lnSpc>
              <a:spcBef>
                <a:spcPts val="0"/>
              </a:spcBef>
              <a:spcAft>
                <a:spcPts val="0"/>
              </a:spcAft>
              <a:buFont typeface="Arial" panose="020B0604020202020204" pitchFamily="34" charset="0"/>
            </a:pPr>
            <a:r>
              <a:rPr lang="zh-CN" altLang="en-US" sz="2800" b="1" dirty="0">
                <a:latin typeface="楷体" panose="02010609060101010101" pitchFamily="49" charset="-122"/>
                <a:ea typeface="楷体" panose="02010609060101010101" pitchFamily="49" charset="-122"/>
                <a:cs typeface="楷体" panose="02010609060101010101" pitchFamily="49" charset="-122"/>
                <a:sym typeface="+mn-ea"/>
              </a:rPr>
              <a:t>---1918年12月，周作人《人的文学》</a:t>
            </a:r>
            <a:endParaRPr lang="zh-CN" altLang="en-US" sz="2800" b="1" dirty="0">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97213"/>
                                        </p:tgtEl>
                                        <p:attrNameLst>
                                          <p:attrName>style.visibility</p:attrName>
                                        </p:attrNameLst>
                                      </p:cBhvr>
                                      <p:to>
                                        <p:strVal val="visible"/>
                                      </p:to>
                                    </p:set>
                                    <p:animEffect transition="in" filter="blinds(horizontal)">
                                      <p:cBhvr>
                                        <p:cTn id="7" dur="500"/>
                                        <p:tgtEl>
                                          <p:spTgt spid="2097213"/>
                                        </p:tgtEl>
                                      </p:cBhvr>
                                    </p:animEffect>
                                  </p:childTnLst>
                                </p:cTn>
                              </p:par>
                              <p:par>
                                <p:cTn id="8" presetID="3" presetClass="entr" presetSubtype="10" fill="hold" nodeType="withEffect">
                                  <p:stCondLst>
                                    <p:cond delay="0"/>
                                  </p:stCondLst>
                                  <p:childTnLst>
                                    <p:set>
                                      <p:cBhvr>
                                        <p:cTn id="9" dur="1" fill="hold">
                                          <p:stCondLst>
                                            <p:cond delay="0"/>
                                          </p:stCondLst>
                                        </p:cTn>
                                        <p:tgtEl>
                                          <p:spTgt spid="2097214"/>
                                        </p:tgtEl>
                                        <p:attrNameLst>
                                          <p:attrName>style.visibility</p:attrName>
                                        </p:attrNameLst>
                                      </p:cBhvr>
                                      <p:to>
                                        <p:strVal val="visible"/>
                                      </p:to>
                                    </p:set>
                                    <p:animEffect transition="in" filter="blinds(horizontal)">
                                      <p:cBhvr>
                                        <p:cTn id="10" dur="500"/>
                                        <p:tgtEl>
                                          <p:spTgt spid="2097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39" name=""/>
        <p:cNvGrpSpPr/>
        <p:nvPr/>
      </p:nvGrpSpPr>
      <p:grpSpPr>
        <a:xfrm>
          <a:off x="0" y="0"/>
          <a:ext cx="0" cy="0"/>
          <a:chOff x="0" y="0"/>
          <a:chExt cx="0" cy="0"/>
        </a:xfrm>
      </p:grpSpPr>
      <p:sp>
        <p:nvSpPr>
          <p:cNvPr id="1048601" name="文本框 1"/>
          <p:cNvSpPr txBox="1"/>
          <p:nvPr/>
        </p:nvSpPr>
        <p:spPr>
          <a:xfrm>
            <a:off x="339725" y="478790"/>
            <a:ext cx="4721225" cy="4523105"/>
          </a:xfrm>
          <a:prstGeom prst="rect">
            <a:avLst/>
          </a:prstGeom>
          <a:noFill/>
          <a:ln w="12700" cmpd="sng">
            <a:solidFill>
              <a:schemeClr val="tx1"/>
            </a:solidFill>
            <a:prstDash val="solid"/>
          </a:ln>
        </p:spPr>
        <p:txBody>
          <a:bodyPr wrap="square" rtlCol="0" anchor="t">
            <a:spAutoFit/>
          </a:bodyPr>
          <a:p>
            <a:pPr fontAlgn="base">
              <a:lnSpc>
                <a:spcPct val="150000"/>
              </a:lnSpc>
              <a:spcBef>
                <a:spcPct val="0"/>
              </a:spcBef>
              <a:spcAft>
                <a:spcPct val="0"/>
              </a:spcAft>
              <a:buFont typeface="Arial" panose="020B0604020202020204" pitchFamily="34" charset="0"/>
              <a:buNone/>
            </a:pPr>
            <a:r>
              <a:rPr lang="zh-CN" altLang="en-US" sz="2400" b="1" dirty="0">
                <a:solidFill>
                  <a:srgbClr val="000000"/>
                </a:solidFill>
                <a:latin typeface="楷体" panose="02010609060101010101" pitchFamily="49" charset="-122"/>
                <a:ea typeface="楷体" panose="02010609060101010101" pitchFamily="49" charset="-122"/>
                <a:sym typeface="+mn-ea"/>
              </a:rPr>
              <a:t> “辛亥革命以后，</a:t>
            </a:r>
            <a:r>
              <a:rPr lang="zh-CN" altLang="en-US" sz="2400" b="1" dirty="0">
                <a:solidFill>
                  <a:srgbClr val="FF0000"/>
                </a:solidFill>
                <a:latin typeface="楷体" panose="02010609060101010101" pitchFamily="49" charset="-122"/>
                <a:ea typeface="楷体" panose="02010609060101010101" pitchFamily="49" charset="-122"/>
                <a:sym typeface="+mn-ea"/>
              </a:rPr>
              <a:t>袁世凯复辟帝制</a:t>
            </a:r>
            <a:r>
              <a:rPr lang="zh-CN" altLang="en-US" sz="2400" b="1" dirty="0">
                <a:solidFill>
                  <a:srgbClr val="000000"/>
                </a:solidFill>
                <a:latin typeface="楷体" panose="02010609060101010101" pitchFamily="49" charset="-122"/>
                <a:ea typeface="楷体" panose="02010609060101010101" pitchFamily="49" charset="-122"/>
                <a:sym typeface="+mn-ea"/>
              </a:rPr>
              <a:t>，使中国</a:t>
            </a:r>
            <a:r>
              <a:rPr lang="zh-CN" altLang="en-US" sz="2400" b="1" dirty="0">
                <a:solidFill>
                  <a:srgbClr val="FF0000"/>
                </a:solidFill>
                <a:latin typeface="楷体" panose="02010609060101010101" pitchFamily="49" charset="-122"/>
                <a:ea typeface="楷体" panose="02010609060101010101" pitchFamily="49" charset="-122"/>
                <a:sym typeface="+mn-ea"/>
              </a:rPr>
              <a:t>先进的知识分子</a:t>
            </a:r>
            <a:r>
              <a:rPr lang="zh-CN" altLang="en-US" sz="2400" b="1" dirty="0">
                <a:solidFill>
                  <a:srgbClr val="000000"/>
                </a:solidFill>
                <a:latin typeface="楷体" panose="02010609060101010101" pitchFamily="49" charset="-122"/>
                <a:ea typeface="楷体" panose="02010609060101010101" pitchFamily="49" charset="-122"/>
                <a:sym typeface="+mn-ea"/>
              </a:rPr>
              <a:t>认识到我们中国多数国民口里虽然不反对共和，脑子里实在是装满了</a:t>
            </a:r>
            <a:r>
              <a:rPr lang="zh-CN" altLang="en-US" sz="2400" b="1" dirty="0">
                <a:solidFill>
                  <a:srgbClr val="FF0000"/>
                </a:solidFill>
                <a:latin typeface="楷体" panose="02010609060101010101" pitchFamily="49" charset="-122"/>
                <a:ea typeface="楷体" panose="02010609060101010101" pitchFamily="49" charset="-122"/>
                <a:sym typeface="+mn-ea"/>
              </a:rPr>
              <a:t>帝制时代的旧思想</a:t>
            </a:r>
            <a:r>
              <a:rPr lang="zh-CN" altLang="en-US" sz="2400" b="1" dirty="0">
                <a:solidFill>
                  <a:srgbClr val="000000"/>
                </a:solidFill>
                <a:latin typeface="楷体" panose="02010609060101010101" pitchFamily="49" charset="-122"/>
                <a:ea typeface="楷体" panose="02010609060101010101" pitchFamily="49" charset="-122"/>
                <a:sym typeface="+mn-ea"/>
              </a:rPr>
              <a:t>，如今要</a:t>
            </a:r>
            <a:r>
              <a:rPr lang="zh-CN" altLang="en-US" sz="2400" b="1" dirty="0">
                <a:solidFill>
                  <a:srgbClr val="FF0000"/>
                </a:solidFill>
                <a:latin typeface="楷体" panose="02010609060101010101" pitchFamily="49" charset="-122"/>
                <a:ea typeface="楷体" panose="02010609060101010101" pitchFamily="49" charset="-122"/>
                <a:sym typeface="+mn-ea"/>
              </a:rPr>
              <a:t>巩固共和</a:t>
            </a:r>
            <a:r>
              <a:rPr lang="zh-CN" altLang="en-US" sz="2400" b="1" dirty="0">
                <a:solidFill>
                  <a:srgbClr val="000000"/>
                </a:solidFill>
                <a:latin typeface="楷体" panose="02010609060101010101" pitchFamily="49" charset="-122"/>
                <a:ea typeface="楷体" panose="02010609060101010101" pitchFamily="49" charset="-122"/>
                <a:sym typeface="+mn-ea"/>
              </a:rPr>
              <a:t>，</a:t>
            </a:r>
            <a:r>
              <a:rPr lang="zh-CN" altLang="en-US" sz="2400" b="1" dirty="0">
                <a:solidFill>
                  <a:srgbClr val="FF0000"/>
                </a:solidFill>
                <a:latin typeface="楷体" panose="02010609060101010101" pitchFamily="49" charset="-122"/>
                <a:ea typeface="楷体" panose="02010609060101010101" pitchFamily="49" charset="-122"/>
                <a:sym typeface="+mn-ea"/>
              </a:rPr>
              <a:t>非先将国民脑子里……的旧思想</a:t>
            </a:r>
            <a:r>
              <a:rPr lang="zh-CN" altLang="en-US" sz="2400" b="1" dirty="0">
                <a:solidFill>
                  <a:srgbClr val="000000"/>
                </a:solidFill>
                <a:latin typeface="楷体" panose="02010609060101010101" pitchFamily="49" charset="-122"/>
                <a:ea typeface="楷体" panose="02010609060101010101" pitchFamily="49" charset="-122"/>
                <a:sym typeface="+mn-ea"/>
              </a:rPr>
              <a:t>，</a:t>
            </a:r>
            <a:r>
              <a:rPr lang="zh-CN" altLang="en-US" sz="2400" b="1" dirty="0">
                <a:solidFill>
                  <a:srgbClr val="FF0000"/>
                </a:solidFill>
                <a:latin typeface="楷体" panose="02010609060101010101" pitchFamily="49" charset="-122"/>
                <a:ea typeface="楷体" panose="02010609060101010101" pitchFamily="49" charset="-122"/>
                <a:sym typeface="+mn-ea"/>
              </a:rPr>
              <a:t>一一洗刷干净不可</a:t>
            </a:r>
            <a:r>
              <a:rPr lang="zh-CN" altLang="en-US" sz="2400" b="1" dirty="0">
                <a:solidFill>
                  <a:srgbClr val="000000"/>
                </a:solidFill>
                <a:latin typeface="楷体" panose="02010609060101010101" pitchFamily="49" charset="-122"/>
                <a:ea typeface="楷体" panose="02010609060101010101" pitchFamily="49" charset="-122"/>
                <a:sym typeface="+mn-ea"/>
              </a:rPr>
              <a:t>。”     </a:t>
            </a:r>
            <a:endParaRPr lang="zh-CN" altLang="en-US" sz="2400" b="1" dirty="0">
              <a:solidFill>
                <a:srgbClr val="000000"/>
              </a:solidFill>
              <a:latin typeface="楷体" panose="02010609060101010101" pitchFamily="49" charset="-122"/>
              <a:ea typeface="楷体" panose="02010609060101010101" pitchFamily="49" charset="-122"/>
              <a:sym typeface="+mn-ea"/>
            </a:endParaRPr>
          </a:p>
          <a:p>
            <a:pPr algn="r" fontAlgn="base">
              <a:lnSpc>
                <a:spcPct val="150000"/>
              </a:lnSpc>
              <a:spcBef>
                <a:spcPct val="0"/>
              </a:spcBef>
              <a:spcAft>
                <a:spcPct val="0"/>
              </a:spcAft>
              <a:buFont typeface="Arial" panose="020B0604020202020204" pitchFamily="34" charset="0"/>
              <a:buNone/>
            </a:pPr>
            <a:r>
              <a:rPr lang="en-US" altLang="zh-CN" sz="2400" b="1" dirty="0">
                <a:solidFill>
                  <a:srgbClr val="000000"/>
                </a:solidFill>
                <a:latin typeface="楷体" panose="02010609060101010101" pitchFamily="49" charset="-122"/>
                <a:ea typeface="楷体" panose="02010609060101010101" pitchFamily="49" charset="-122"/>
                <a:sym typeface="+mn-ea"/>
              </a:rPr>
              <a:t>——</a:t>
            </a:r>
            <a:r>
              <a:rPr lang="zh-CN" altLang="en-US" sz="2400" b="1" dirty="0">
                <a:solidFill>
                  <a:srgbClr val="000000"/>
                </a:solidFill>
                <a:latin typeface="楷体" panose="02010609060101010101" pitchFamily="49" charset="-122"/>
                <a:ea typeface="楷体" panose="02010609060101010101" pitchFamily="49" charset="-122"/>
                <a:sym typeface="+mn-ea"/>
              </a:rPr>
              <a:t>陈独秀</a:t>
            </a:r>
            <a:endParaRPr lang="zh-CN" altLang="en-US" sz="2400" b="1" dirty="0">
              <a:solidFill>
                <a:srgbClr val="000000"/>
              </a:solidFill>
              <a:latin typeface="楷体" panose="02010609060101010101" pitchFamily="49" charset="-122"/>
              <a:ea typeface="楷体" panose="02010609060101010101" pitchFamily="49" charset="-122"/>
              <a:sym typeface="+mn-ea"/>
            </a:endParaRPr>
          </a:p>
        </p:txBody>
      </p:sp>
      <p:grpSp>
        <p:nvGrpSpPr>
          <p:cNvPr id="40" name="组合 12"/>
          <p:cNvGrpSpPr/>
          <p:nvPr/>
        </p:nvGrpSpPr>
        <p:grpSpPr>
          <a:xfrm>
            <a:off x="-42010" y="-31650"/>
            <a:ext cx="2610805" cy="2259001"/>
            <a:chOff x="-42010" y="-31650"/>
            <a:chExt cx="2610805" cy="2259001"/>
          </a:xfrm>
        </p:grpSpPr>
        <p:cxnSp>
          <p:nvCxnSpPr>
            <p:cNvPr id="3145734" name="直接连接符 9"/>
            <p:cNvCxnSpPr/>
            <p:nvPr/>
          </p:nvCxnSpPr>
          <p:spPr>
            <a:xfrm flipH="1">
              <a:off x="-42010" y="1535893"/>
              <a:ext cx="743414" cy="69145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35" name="直接连接符 10"/>
            <p:cNvCxnSpPr/>
            <p:nvPr/>
          </p:nvCxnSpPr>
          <p:spPr>
            <a:xfrm flipH="1">
              <a:off x="1825381" y="-31650"/>
              <a:ext cx="743414" cy="69145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111" name="图片 110"/>
          <p:cNvPicPr/>
          <p:nvPr/>
        </p:nvPicPr>
        <p:blipFill>
          <a:blip r:embed="rId1" r:link="rId2">
            <a:lum bright="12000"/>
          </a:blip>
          <a:stretch>
            <a:fillRect/>
          </a:stretch>
        </p:blipFill>
        <p:spPr>
          <a:xfrm>
            <a:off x="5196840" y="478790"/>
            <a:ext cx="6995795" cy="452374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0"/>
                                          </p:val>
                                        </p:tav>
                                        <p:tav tm="100000">
                                          <p:val>
                                            <p:strVal val="#ppt_w"/>
                                          </p:val>
                                        </p:tav>
                                      </p:tavLst>
                                    </p:anim>
                                    <p:anim calcmode="lin" valueType="num">
                                      <p:cBhvr>
                                        <p:cTn id="8" dur="500" fill="hold"/>
                                        <p:tgtEl>
                                          <p:spTgt spid="40"/>
                                        </p:tgtEl>
                                        <p:attrNameLst>
                                          <p:attrName>ppt_h</p:attrName>
                                        </p:attrNameLst>
                                      </p:cBhvr>
                                      <p:tavLst>
                                        <p:tav tm="0">
                                          <p:val>
                                            <p:fltVal val="0.0"/>
                                          </p:val>
                                        </p:tav>
                                        <p:tav tm="100000">
                                          <p:val>
                                            <p:strVal val="#ppt_h"/>
                                          </p:val>
                                        </p:tav>
                                      </p:tavLst>
                                    </p:anim>
                                    <p:animEffect transition="in" filter="fade">
                                      <p:cBhvr>
                                        <p:cTn id="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53" name="文本框 2"/>
          <p:cNvSpPr txBox="1"/>
          <p:nvPr/>
        </p:nvSpPr>
        <p:spPr>
          <a:xfrm>
            <a:off x="1029335" y="671195"/>
            <a:ext cx="4669155" cy="3448685"/>
          </a:xfrm>
          <a:prstGeom prst="rect">
            <a:avLst/>
          </a:prstGeom>
          <a:solidFill>
            <a:schemeClr val="accent1">
              <a:lumMod val="40000"/>
              <a:lumOff val="60000"/>
            </a:schemeClr>
          </a:solidFill>
        </p:spPr>
        <p:txBody>
          <a:bodyPr wrap="square" rtlCol="0" anchor="t">
            <a:spAutoFit/>
            <a:scene3d>
              <a:camera prst="orthographicFront"/>
              <a:lightRig rig="threePt" dir="t"/>
            </a:scene3d>
          </a:bodyPr>
          <a:p>
            <a:pPr>
              <a:lnSpc>
                <a:spcPct val="130000"/>
              </a:lnSpc>
              <a:spcBef>
                <a:spcPts val="0"/>
              </a:spcBef>
              <a:spcAft>
                <a:spcPts val="0"/>
              </a:spcAft>
            </a:pPr>
            <a:r>
              <a:rPr lang="en-US" altLang="zh-CN" sz="24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    </a:t>
            </a:r>
            <a:r>
              <a:rPr lang="zh-CN" altLang="en-US" sz="24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郭嵩焘仕途不顺，称病乞休，归隐乡里，他乘小火轮回湖南老家，乡亲皆未见过，轮船，见此大哗，随后召开宗族大会，认为他“勾通洋人”，严厉声讨，并将船焚毁。郭自始至终不敢置辩一言。</a:t>
            </a:r>
            <a:endParaRPr lang="zh-CN" altLang="en-US" sz="24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1048652" name="文本框 1"/>
          <p:cNvSpPr txBox="1"/>
          <p:nvPr/>
        </p:nvSpPr>
        <p:spPr>
          <a:xfrm>
            <a:off x="5825490" y="671195"/>
            <a:ext cx="5336540" cy="3448685"/>
          </a:xfrm>
          <a:prstGeom prst="rect">
            <a:avLst/>
          </a:prstGeom>
          <a:solidFill>
            <a:schemeClr val="accent1"/>
          </a:solidFill>
        </p:spPr>
        <p:txBody>
          <a:bodyPr wrap="square" rtlCol="0" anchor="t">
            <a:spAutoFit/>
          </a:bodyPr>
          <a:p>
            <a:pPr>
              <a:lnSpc>
                <a:spcPct val="130000"/>
              </a:lnSpc>
              <a:spcBef>
                <a:spcPts val="0"/>
              </a:spcBef>
              <a:spcAft>
                <a:spcPts val="0"/>
              </a:spcAft>
            </a:pPr>
            <a:r>
              <a:rPr lang="en-US" altLang="zh-CN" sz="2400" b="1">
                <a:solidFill>
                  <a:schemeClr val="bg1"/>
                </a:solidFill>
                <a:latin typeface="楷体" panose="02010609060101010101" pitchFamily="49" charset="-122"/>
                <a:ea typeface="楷体" panose="02010609060101010101" pitchFamily="49" charset="-122"/>
              </a:rPr>
              <a:t>    </a:t>
            </a:r>
            <a:r>
              <a:rPr lang="zh-CN" altLang="en-US" sz="2400" b="1">
                <a:solidFill>
                  <a:schemeClr val="bg1"/>
                </a:solidFill>
                <a:latin typeface="楷体" panose="02010609060101010101" pitchFamily="49" charset="-122"/>
                <a:ea typeface="楷体" panose="02010609060101010101" pitchFamily="49" charset="-122"/>
              </a:rPr>
              <a:t>旗人官员德寿曾经提出，要把各洋务学堂的算学、体操、地理三门功课全部取消，理由是：“算学可删，因做官的自有账房先生料理财务；体操可删，因我辈是文人，不必练那个；地理一科是风水先生之言，何必让读书人去做风水先生呢？”</a:t>
            </a:r>
            <a:endParaRPr lang="zh-CN" altLang="en-US" sz="2400" b="1">
              <a:solidFill>
                <a:schemeClr val="bg1"/>
              </a:solidFill>
              <a:latin typeface="楷体" panose="02010609060101010101" pitchFamily="49" charset="-122"/>
              <a:ea typeface="楷体" panose="02010609060101010101" pitchFamily="49" charset="-122"/>
            </a:endParaRPr>
          </a:p>
        </p:txBody>
      </p:sp>
      <p:sp>
        <p:nvSpPr>
          <p:cNvPr id="1048651" name="文本框 26"/>
          <p:cNvSpPr txBox="1"/>
          <p:nvPr/>
        </p:nvSpPr>
        <p:spPr>
          <a:xfrm>
            <a:off x="1029335" y="4314825"/>
            <a:ext cx="10132695" cy="2009775"/>
          </a:xfrm>
          <a:prstGeom prst="rect">
            <a:avLst/>
          </a:prstGeom>
          <a:solidFill>
            <a:schemeClr val="accent5">
              <a:lumMod val="75000"/>
            </a:schemeClr>
          </a:solidFill>
        </p:spPr>
        <p:txBody>
          <a:bodyPr wrap="square" rtlCol="0">
            <a:spAutoFit/>
          </a:bodyPr>
          <a:p>
            <a:pPr>
              <a:lnSpc>
                <a:spcPct val="130000"/>
              </a:lnSpc>
              <a:spcBef>
                <a:spcPts val="0"/>
              </a:spcBef>
              <a:spcAft>
                <a:spcPts val="0"/>
              </a:spcAft>
            </a:pPr>
            <a:r>
              <a:rPr lang="en-US" altLang="zh-CN" sz="2400" b="1" dirty="0">
                <a:solidFill>
                  <a:schemeClr val="bg1"/>
                </a:solidFill>
                <a:latin typeface="楷体" panose="02010609060101010101" pitchFamily="49" charset="-122"/>
                <a:ea typeface="楷体" panose="02010609060101010101" pitchFamily="49" charset="-122"/>
              </a:rPr>
              <a:t>    </a:t>
            </a:r>
            <a:r>
              <a:rPr lang="zh-CN" altLang="en-US" sz="2400" b="1" dirty="0">
                <a:solidFill>
                  <a:schemeClr val="bg1"/>
                </a:solidFill>
                <a:latin typeface="楷体" panose="02010609060101010101" pitchFamily="49" charset="-122"/>
                <a:ea typeface="楷体" panose="02010609060101010101" pitchFamily="49" charset="-122"/>
              </a:rPr>
              <a:t>宫内太监、宫女普遍相信这样一个谣言，太平起义军都是纸人变的。太平军将士是剪出来的纸人，平时放在盒子里，遇到清军时，只要往盒子里吹口气，纸人就会变成刀枪不入的神勇战士。这些战士不吃不喝，也没有任何装备，打完仗后，再吹口气，又重新回到盒子里。</a:t>
            </a:r>
            <a:endParaRPr lang="zh-CN" altLang="en-US" sz="2400" b="1" dirty="0">
              <a:solidFill>
                <a:schemeClr val="bg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8652"/>
                                        </p:tgtEl>
                                        <p:attrNameLst>
                                          <p:attrName>style.visibility</p:attrName>
                                        </p:attrNameLst>
                                      </p:cBhvr>
                                      <p:to>
                                        <p:strVal val="visible"/>
                                      </p:to>
                                    </p:set>
                                    <p:animEffect transition="in" filter="blinds(horizontal)">
                                      <p:cBhvr>
                                        <p:cTn id="7" dur="500"/>
                                        <p:tgtEl>
                                          <p:spTgt spid="10486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048652"/>
                                        </p:tgtEl>
                                      </p:cBhvr>
                                    </p:animEffect>
                                    <p:set>
                                      <p:cBhvr>
                                        <p:cTn id="12" dur="1" fill="hold">
                                          <p:stCondLst>
                                            <p:cond delay="499"/>
                                          </p:stCondLst>
                                        </p:cTn>
                                        <p:tgtEl>
                                          <p:spTgt spid="10486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48651"/>
                                        </p:tgtEl>
                                        <p:attrNameLst>
                                          <p:attrName>style.visibility</p:attrName>
                                        </p:attrNameLst>
                                      </p:cBhvr>
                                      <p:to>
                                        <p:strVal val="visible"/>
                                      </p:to>
                                    </p:set>
                                    <p:animEffect transition="in" filter="blinds(horizontal)">
                                      <p:cBhvr>
                                        <p:cTn id="17" dur="500"/>
                                        <p:tgtEl>
                                          <p:spTgt spid="10486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1048651"/>
                                        </p:tgtEl>
                                      </p:cBhvr>
                                    </p:animEffect>
                                    <p:set>
                                      <p:cBhvr>
                                        <p:cTn id="22" dur="1" fill="hold">
                                          <p:stCondLst>
                                            <p:cond delay="499"/>
                                          </p:stCondLst>
                                        </p:cTn>
                                        <p:tgtEl>
                                          <p:spTgt spid="10486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2" grpId="0" bldLvl="0" animBg="1"/>
      <p:bldP spid="1048652" grpId="1" bldLvl="0" animBg="1"/>
      <p:bldP spid="1048651" grpId="0" bldLvl="0" animBg="1"/>
      <p:bldP spid="1048651"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566410" y="613410"/>
            <a:ext cx="6417945" cy="5631180"/>
          </a:xfrm>
          <a:prstGeom prst="rect">
            <a:avLst/>
          </a:prstGeom>
          <a:noFill/>
          <a:ln>
            <a:solidFill>
              <a:schemeClr val="accent1"/>
            </a:solidFill>
          </a:ln>
        </p:spPr>
        <p:txBody>
          <a:bodyPr wrap="square" rtlCol="0" anchor="t">
            <a:spAutoFit/>
          </a:bodyPr>
          <a:p>
            <a:pPr>
              <a:lnSpc>
                <a:spcPct val="150000"/>
              </a:lnSpc>
            </a:pPr>
            <a:r>
              <a:rPr lang="zh-CN" altLang="en-US" sz="2400">
                <a:latin typeface="楷体" panose="02010609060101010101" pitchFamily="49" charset="-122"/>
                <a:ea typeface="楷体" panose="02010609060101010101" pitchFamily="49" charset="-122"/>
                <a:cs typeface="楷体" panose="02010609060101010101" pitchFamily="49" charset="-122"/>
              </a:rPr>
              <a:t>少年中国学会的会员李璜说: 如果我们大家都认定‘推翻重建’这四个字,那么,我们着手的大目的已经有了很明确的方向。大家再细细的商量怎样的去推翻,算是彻底,算能够给我们一个最干净的建设基础。不过同志们大家都以为破坏是很易的事,建设就很难了。所以现在都急於先忧着建设的一层。明白些说,就是我们完全推翻了旧势力的社会以后,要怎样的建设,才合乎大多数的利益和新世界的趋向? 更明白些说,就是新中国该当适用那一种主义?</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nvSpPr>
        <p:spPr>
          <a:xfrm>
            <a:off x="87630" y="613410"/>
            <a:ext cx="5429885" cy="5631180"/>
          </a:xfrm>
          <a:prstGeom prst="rect">
            <a:avLst/>
          </a:prstGeom>
          <a:noFill/>
          <a:ln w="12700" cmpd="sng">
            <a:solidFill>
              <a:srgbClr val="FF0000"/>
            </a:solidFill>
            <a:prstDash val="solid"/>
          </a:ln>
        </p:spPr>
        <p:txBody>
          <a:bodyPr wrap="square" rtlCol="0" anchor="t">
            <a:spAutoFit/>
          </a:bodyPr>
          <a:p>
            <a:pPr>
              <a:lnSpc>
                <a:spcPct val="150000"/>
              </a:lnSpc>
            </a:pPr>
            <a:r>
              <a:rPr lang="zh-CN" altLang="en-US" sz="2400">
                <a:latin typeface="楷体" panose="02010609060101010101" pitchFamily="49" charset="-122"/>
                <a:ea typeface="楷体" panose="02010609060101010101" pitchFamily="49" charset="-122"/>
                <a:cs typeface="楷体" panose="02010609060101010101" pitchFamily="49" charset="-122"/>
              </a:rPr>
              <a:t>尊者以理责卑，长者以理责幼，贵者以理责贱，虽失，谓之顺；卑者、幼者、贱者以理争之，虽得，谓之逆……人死于法，犹有怜之者；死于理，其谁怜之？</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戴震《孟子字义疏证》卷上）</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zh-CN" altLang="en-US" sz="2400">
                <a:latin typeface="楷体" panose="02010609060101010101" pitchFamily="49" charset="-122"/>
                <a:ea typeface="楷体" panose="02010609060101010101" pitchFamily="49" charset="-122"/>
                <a:cs typeface="楷体" panose="02010609060101010101" pitchFamily="49" charset="-122"/>
              </a:rPr>
              <a:t>“尝考正史及天下郡县志，妇人守节死义者，周秦前可指计，自汉及唐亦寥寥焉，北宋以降则悉数之不可更仆矣。”</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r>
              <a:rPr lang="en-US" altLang="zh-CN" sz="2400">
                <a:latin typeface="楷体" panose="02010609060101010101" pitchFamily="49" charset="-122"/>
                <a:ea typeface="楷体" panose="02010609060101010101" pitchFamily="49" charset="-122"/>
                <a:cs typeface="楷体" panose="02010609060101010101" pitchFamily="49" charset="-122"/>
              </a:rPr>
              <a:t>——方苞</a:t>
            </a:r>
            <a:r>
              <a:rPr lang="zh-CN" altLang="en-US" sz="2400">
                <a:latin typeface="楷体" panose="02010609060101010101" pitchFamily="49" charset="-122"/>
                <a:ea typeface="楷体" panose="02010609060101010101" pitchFamily="49" charset="-122"/>
                <a:cs typeface="楷体" panose="02010609060101010101" pitchFamily="49" charset="-122"/>
              </a:rPr>
              <a:t>《岩镇曹氏女妇贞烈传序》</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lum bright="12000"/>
          </a:blip>
          <a:stretch>
            <a:fillRect/>
          </a:stretch>
        </p:blipFill>
        <p:spPr>
          <a:xfrm>
            <a:off x="-635" y="0"/>
            <a:ext cx="12292965" cy="4987290"/>
          </a:xfrm>
          <a:prstGeom prst="rect">
            <a:avLst/>
          </a:prstGeom>
        </p:spPr>
      </p:pic>
      <p:sp>
        <p:nvSpPr>
          <p:cNvPr id="7" name="文本框 6"/>
          <p:cNvSpPr txBox="1"/>
          <p:nvPr/>
        </p:nvSpPr>
        <p:spPr>
          <a:xfrm>
            <a:off x="0" y="5114290"/>
            <a:ext cx="12292330" cy="1568450"/>
          </a:xfrm>
          <a:prstGeom prst="rect">
            <a:avLst/>
          </a:prstGeom>
          <a:solidFill>
            <a:schemeClr val="bg1">
              <a:alpha val="78000"/>
            </a:schemeClr>
          </a:solidFill>
        </p:spPr>
        <p:txBody>
          <a:bodyPr wrap="square" rtlCol="0" anchor="t">
            <a:spAutoFit/>
          </a:bodyPr>
          <a:p>
            <a:r>
              <a:rPr lang="zh-CN" altLang="en-US" sz="3200">
                <a:latin typeface="+mn-ea"/>
                <a:cs typeface="+mn-ea"/>
              </a:rPr>
              <a:t>新文化运动是指20世纪初（1915-1923年），一批资产阶级激进民主主义者针对内忧外患的时局发起的以反对封建文化为主要内容，旨在打破封建主义的束缚,实现资产阶级民主共和国的思想解放运动。</a:t>
            </a:r>
            <a:endParaRPr lang="zh-CN" altLang="en-US" sz="3200">
              <a:latin typeface="+mn-ea"/>
              <a:cs typeface="+mn-ea"/>
              <a:sym typeface="+mn-ea"/>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5322570"/>
            <a:ext cx="12192000" cy="1568450"/>
          </a:xfrm>
          <a:prstGeom prst="rect">
            <a:avLst/>
          </a:prstGeom>
          <a:noFill/>
        </p:spPr>
        <p:txBody>
          <a:bodyPr wrap="square" rtlCol="0" anchor="t">
            <a:spAutoFit/>
          </a:bodyPr>
          <a:p>
            <a:r>
              <a:rPr lang="zh-CN" altLang="en-US" sz="2400" b="1">
                <a:latin typeface="楷体" panose="02010609060101010101" pitchFamily="49" charset="-122"/>
                <a:ea typeface="楷体" panose="02010609060101010101" pitchFamily="49" charset="-122"/>
                <a:cs typeface="楷体" panose="02010609060101010101" pitchFamily="49" charset="-122"/>
              </a:rPr>
              <a:t>《新潮》杂志发刊时，傅斯年就不无意味地表示：“北京大学之生命，已历二十一年；而学生之自动刊物，不幸迟至今日然后出版。”以其所见，“学生应该办几种杂志”，“我们将来的生活，总离不了教育界和出版界，那么，我们曷不在当学生的时候，练习一回呢”。</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pic>
        <p:nvPicPr>
          <p:cNvPr id="5" name="图片 4"/>
          <p:cNvPicPr>
            <a:picLocks noChangeAspect="1"/>
          </p:cNvPicPr>
          <p:nvPr/>
        </p:nvPicPr>
        <p:blipFill>
          <a:blip r:embed="rId1"/>
          <a:stretch>
            <a:fillRect/>
          </a:stretch>
        </p:blipFill>
        <p:spPr>
          <a:xfrm>
            <a:off x="-635" y="-635"/>
            <a:ext cx="12192635" cy="5323205"/>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610870"/>
            <a:ext cx="12191365" cy="6247130"/>
          </a:xfrm>
          <a:prstGeom prst="rect">
            <a:avLst/>
          </a:prstGeom>
          <a:noFill/>
        </p:spPr>
        <p:txBody>
          <a:bodyPr wrap="square" rtlCol="0" anchor="t">
            <a:spAutoFit/>
          </a:bodyPr>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1915</a:t>
            </a:r>
            <a:endPar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1915年9月15日在上海创刊，初名为《青年杂志》，陈独秀在创刊号上发表《敬告青年》一文。</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1916</a:t>
            </a:r>
            <a:endPar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1916年9月1日出版第二卷第一号改名为《新青年》。初期的《新青年》在哲学、文学、教育、法律、伦理等广阔领域向封建意识形态发起了猛烈的进攻。10月1日，陈独秀发表《驳康有为致总统总理书》一文。</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1917</a:t>
            </a:r>
            <a:endPar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1917年初，《新青年》编辑部迁到北京。《新青年》从第4卷第一号（1918年1月）起实行改版，改为白话文，使用新式标点。4月，《新青年》第三卷第二号毛泽东以“二十八画生”的笔名发表了一篇体育论文—《体育之研究》。8月9日，钱玄同邀请鲁迅加盟《新青年》。第四卷起改用白话文和新式标点，刊登新体诗。</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1918-1919</a:t>
            </a:r>
            <a:endPar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1918年4月18日，胡适发表《建设的文学革命论》。</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1919年1月15日，陈独秀的《本志罪案之答辩书》在《新青年》第六卷第一号上发表。该年下半年到中国共产党成立之前，《新青年》刊登的关于马克思主义、十月革命和中国工人运动的文章达130余篇。</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1920-1925</a:t>
            </a:r>
            <a:endPar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1920年上半年，《新青年》编辑部移到上海编印。从1920年9月的8卷一号起，成为中国上海共产主义小组的机关刊物，为中国共产党的成立作了理论上正式的准备。</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1922年7月休刊。1923年6月改为季刊，成为中共中央正式理论性机关刊物。1925年4月起出不定期刊，共出5期，次年7月停刊。</a:t>
            </a:r>
            <a:r>
              <a:rPr lang="zh-CN" altLang="en-US" sz="2000">
                <a:latin typeface="楷体" panose="02010609060101010101" pitchFamily="49" charset="-122"/>
                <a:ea typeface="楷体" panose="02010609060101010101" pitchFamily="49" charset="-122"/>
                <a:cs typeface="楷体" panose="02010609060101010101" pitchFamily="49" charset="-122"/>
              </a:rPr>
              <a:t>后期的《新青年》介绍了大量马列主义著作和国际无产阶级革命运动的经验。</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《新青年》杂志不仅从思想上唤起民众的觉醒，而且在报刊业务的新闻改革上有标榜的作用，是倡导文学革命的主要阵地，比如提倡白话文反对文言文，提倡新式标点符号也在《新青年》的提倡下逐渐推广。</a:t>
            </a:r>
            <a:endParaRPr lang="zh-CN" altLang="en-US" sz="2000">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nvSpPr>
        <p:spPr>
          <a:xfrm>
            <a:off x="118110" y="91440"/>
            <a:ext cx="3641725" cy="460375"/>
          </a:xfrm>
          <a:prstGeom prst="rect">
            <a:avLst/>
          </a:prstGeom>
          <a:noFill/>
        </p:spPr>
        <p:txBody>
          <a:bodyPr wrap="square" rtlCol="0" anchor="t">
            <a:spAutoFit/>
          </a:bodyPr>
          <a:p>
            <a:r>
              <a:rPr lang="zh-CN" altLang="en-US" sz="2400">
                <a:solidFill>
                  <a:srgbClr val="FF0000"/>
                </a:solidFill>
              </a:rPr>
              <a:t>《新青年》</a:t>
            </a:r>
            <a:r>
              <a:rPr lang="zh-CN" altLang="en-US" sz="2400">
                <a:solidFill>
                  <a:srgbClr val="FF0000"/>
                </a:solidFill>
                <a:sym typeface="+mn-ea"/>
              </a:rPr>
              <a:t>杂志</a:t>
            </a:r>
            <a:r>
              <a:rPr lang="zh-CN" altLang="en-US" sz="2400">
                <a:solidFill>
                  <a:srgbClr val="FF0000"/>
                </a:solidFill>
              </a:rPr>
              <a:t>大事记</a:t>
            </a:r>
            <a:endParaRPr lang="zh-CN" altLang="en-US" sz="2400">
              <a:solidFill>
                <a:srgbClr val="FF0000"/>
              </a:solidFill>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59715" y="336550"/>
            <a:ext cx="11672570" cy="5851525"/>
          </a:xfrm>
          <a:prstGeom prst="rect">
            <a:avLst/>
          </a:prstGeom>
          <a:noFill/>
        </p:spPr>
        <p:txBody>
          <a:bodyPr wrap="square" rtlCol="0" anchor="t">
            <a:spAutoFit/>
          </a:bodyPr>
          <a:p>
            <a:pPr>
              <a:lnSpc>
                <a:spcPct val="120000"/>
              </a:lnSpc>
              <a:spcBef>
                <a:spcPts val="0"/>
              </a:spcBef>
              <a:spcAft>
                <a:spcPts val="0"/>
              </a:spcAft>
            </a:pPr>
            <a:r>
              <a:rPr lang="zh-CN" altLang="en-US" sz="2400" b="1">
                <a:latin typeface="楷体" panose="02010609060101010101" pitchFamily="49" charset="-122"/>
                <a:ea typeface="楷体" panose="02010609060101010101" pitchFamily="49" charset="-122"/>
                <a:cs typeface="楷体" panose="02010609060101010101" pitchFamily="49" charset="-122"/>
              </a:rPr>
              <a:t>1915年陈独秀创办的《青年杂志》，最初汇聚的主要是皖籍读书人，影响也有限。据张国焘说，《新青年》最初发行时，“北大同学知道这刊物的非常少”，直到1917年春陈独秀任北大文科学长，才能在学校 和书摊上买到。周作人也提及，初来北京，鲁迅曾以《新青年》数册见示，并且引述他人的意见表示“这里边颇有些谬论，可以一驳”。他却“觉得没有什么谬，虽然也并不怎么对”，也就是一个普通刊物，“看不出什么特色来”。</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nSpc>
                <a:spcPct val="120000"/>
              </a:lnSpc>
              <a:spcBef>
                <a:spcPts val="0"/>
              </a:spcBef>
              <a:spcAft>
                <a:spcPts val="0"/>
              </a:spcAft>
            </a:pPr>
            <a:r>
              <a:rPr lang="zh-CN" altLang="en-US" sz="2400" b="1">
                <a:latin typeface="楷体" panose="02010609060101010101" pitchFamily="49" charset="-122"/>
                <a:ea typeface="楷体" panose="02010609060101010101" pitchFamily="49" charset="-122"/>
                <a:cs typeface="楷体" panose="02010609060101010101" pitchFamily="49" charset="-122"/>
              </a:rPr>
              <a:t>《新青年》1917年后有了新的气象，关键即在陈独秀当上了北大文科学长，胡适、刘半农 等人进了北大，“这与北大也就发生不可分的关系了”。从出版的角度看，也是如此。据汪原放所忆，陈独秀1913年到上海，向汪孟邹表达了出一本杂志的想法，表示“只要十年八年的功夫，一定会发生很大的影响”。但当时亚东正在印行《甲寅》杂志，没有力量做，于是将其介绍给群益书社。《新青年》最初每期印1000本，只发行了6号，就停刊了半年。[48]对此，陈颇为沮丧，“本志出版半载，持论多与时俗相左，然亦罕受驳论，此本志之不幸，亦社会之不幸”。</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32" name="Freeform 727"/>
          <p:cNvSpPr>
            <a:spLocks noEditPoints="1"/>
          </p:cNvSpPr>
          <p:nvPr/>
        </p:nvSpPr>
        <p:spPr bwMode="auto">
          <a:xfrm rot="16200000">
            <a:off x="6887210" y="2067560"/>
            <a:ext cx="6379845" cy="7202170"/>
          </a:xfrm>
          <a:custGeom>
            <a:avLst/>
            <a:gdLst>
              <a:gd name="T0" fmla="*/ 64 w 262"/>
              <a:gd name="T1" fmla="*/ 190 h 203"/>
              <a:gd name="T2" fmla="*/ 97 w 262"/>
              <a:gd name="T3" fmla="*/ 180 h 203"/>
              <a:gd name="T4" fmla="*/ 105 w 262"/>
              <a:gd name="T5" fmla="*/ 178 h 203"/>
              <a:gd name="T6" fmla="*/ 138 w 262"/>
              <a:gd name="T7" fmla="*/ 160 h 203"/>
              <a:gd name="T8" fmla="*/ 158 w 262"/>
              <a:gd name="T9" fmla="*/ 151 h 203"/>
              <a:gd name="T10" fmla="*/ 174 w 262"/>
              <a:gd name="T11" fmla="*/ 154 h 203"/>
              <a:gd name="T12" fmla="*/ 186 w 262"/>
              <a:gd name="T13" fmla="*/ 153 h 203"/>
              <a:gd name="T14" fmla="*/ 193 w 262"/>
              <a:gd name="T15" fmla="*/ 156 h 203"/>
              <a:gd name="T16" fmla="*/ 205 w 262"/>
              <a:gd name="T17" fmla="*/ 146 h 203"/>
              <a:gd name="T18" fmla="*/ 244 w 262"/>
              <a:gd name="T19" fmla="*/ 109 h 203"/>
              <a:gd name="T20" fmla="*/ 243 w 262"/>
              <a:gd name="T21" fmla="*/ 84 h 203"/>
              <a:gd name="T22" fmla="*/ 244 w 262"/>
              <a:gd name="T23" fmla="*/ 91 h 203"/>
              <a:gd name="T24" fmla="*/ 255 w 262"/>
              <a:gd name="T25" fmla="*/ 84 h 203"/>
              <a:gd name="T26" fmla="*/ 203 w 262"/>
              <a:gd name="T27" fmla="*/ 53 h 203"/>
              <a:gd name="T28" fmla="*/ 237 w 262"/>
              <a:gd name="T29" fmla="*/ 20 h 203"/>
              <a:gd name="T30" fmla="*/ 195 w 262"/>
              <a:gd name="T31" fmla="*/ 33 h 203"/>
              <a:gd name="T32" fmla="*/ 183 w 262"/>
              <a:gd name="T33" fmla="*/ 54 h 203"/>
              <a:gd name="T34" fmla="*/ 177 w 262"/>
              <a:gd name="T35" fmla="*/ 54 h 203"/>
              <a:gd name="T36" fmla="*/ 149 w 262"/>
              <a:gd name="T37" fmla="*/ 30 h 203"/>
              <a:gd name="T38" fmla="*/ 136 w 262"/>
              <a:gd name="T39" fmla="*/ 34 h 203"/>
              <a:gd name="T40" fmla="*/ 140 w 262"/>
              <a:gd name="T41" fmla="*/ 37 h 203"/>
              <a:gd name="T42" fmla="*/ 125 w 262"/>
              <a:gd name="T43" fmla="*/ 30 h 203"/>
              <a:gd name="T44" fmla="*/ 126 w 262"/>
              <a:gd name="T45" fmla="*/ 24 h 203"/>
              <a:gd name="T46" fmla="*/ 114 w 262"/>
              <a:gd name="T47" fmla="*/ 18 h 203"/>
              <a:gd name="T48" fmla="*/ 120 w 262"/>
              <a:gd name="T49" fmla="*/ 18 h 203"/>
              <a:gd name="T50" fmla="*/ 105 w 262"/>
              <a:gd name="T51" fmla="*/ 12 h 203"/>
              <a:gd name="T52" fmla="*/ 123 w 262"/>
              <a:gd name="T53" fmla="*/ 21 h 203"/>
              <a:gd name="T54" fmla="*/ 131 w 262"/>
              <a:gd name="T55" fmla="*/ 27 h 203"/>
              <a:gd name="T56" fmla="*/ 108 w 262"/>
              <a:gd name="T57" fmla="*/ 7 h 203"/>
              <a:gd name="T58" fmla="*/ 97 w 262"/>
              <a:gd name="T59" fmla="*/ 4 h 203"/>
              <a:gd name="T60" fmla="*/ 81 w 262"/>
              <a:gd name="T61" fmla="*/ 18 h 203"/>
              <a:gd name="T62" fmla="*/ 62 w 262"/>
              <a:gd name="T63" fmla="*/ 25 h 203"/>
              <a:gd name="T64" fmla="*/ 42 w 262"/>
              <a:gd name="T65" fmla="*/ 39 h 203"/>
              <a:gd name="T66" fmla="*/ 5 w 262"/>
              <a:gd name="T67" fmla="*/ 74 h 203"/>
              <a:gd name="T68" fmla="*/ 42 w 262"/>
              <a:gd name="T69" fmla="*/ 50 h 203"/>
              <a:gd name="T70" fmla="*/ 45 w 262"/>
              <a:gd name="T71" fmla="*/ 54 h 203"/>
              <a:gd name="T72" fmla="*/ 27 w 262"/>
              <a:gd name="T73" fmla="*/ 76 h 203"/>
              <a:gd name="T74" fmla="*/ 12 w 262"/>
              <a:gd name="T75" fmla="*/ 107 h 203"/>
              <a:gd name="T76" fmla="*/ 19 w 262"/>
              <a:gd name="T77" fmla="*/ 130 h 203"/>
              <a:gd name="T78" fmla="*/ 53 w 262"/>
              <a:gd name="T79" fmla="*/ 118 h 203"/>
              <a:gd name="T80" fmla="*/ 25 w 262"/>
              <a:gd name="T81" fmla="*/ 155 h 203"/>
              <a:gd name="T82" fmla="*/ 46 w 262"/>
              <a:gd name="T83" fmla="*/ 141 h 203"/>
              <a:gd name="T84" fmla="*/ 24 w 262"/>
              <a:gd name="T85" fmla="*/ 183 h 203"/>
              <a:gd name="T86" fmla="*/ 55 w 262"/>
              <a:gd name="T87" fmla="*/ 28 h 203"/>
              <a:gd name="T88" fmla="*/ 45 w 262"/>
              <a:gd name="T89" fmla="*/ 141 h 203"/>
              <a:gd name="T90" fmla="*/ 83 w 262"/>
              <a:gd name="T91" fmla="*/ 113 h 203"/>
              <a:gd name="T92" fmla="*/ 65 w 262"/>
              <a:gd name="T93" fmla="*/ 131 h 203"/>
              <a:gd name="T94" fmla="*/ 67 w 262"/>
              <a:gd name="T95" fmla="*/ 129 h 203"/>
              <a:gd name="T96" fmla="*/ 42 w 262"/>
              <a:gd name="T97" fmla="*/ 59 h 203"/>
              <a:gd name="T98" fmla="*/ 52 w 262"/>
              <a:gd name="T99" fmla="*/ 48 h 203"/>
              <a:gd name="T100" fmla="*/ 56 w 262"/>
              <a:gd name="T101" fmla="*/ 34 h 203"/>
              <a:gd name="T102" fmla="*/ 64 w 262"/>
              <a:gd name="T103" fmla="*/ 24 h 203"/>
              <a:gd name="T104" fmla="*/ 69 w 262"/>
              <a:gd name="T105" fmla="*/ 22 h 203"/>
              <a:gd name="T106" fmla="*/ 94 w 262"/>
              <a:gd name="T107" fmla="*/ 24 h 203"/>
              <a:gd name="T108" fmla="*/ 181 w 262"/>
              <a:gd name="T109" fmla="*/ 142 h 203"/>
              <a:gd name="T110" fmla="*/ 106 w 262"/>
              <a:gd name="T111" fmla="*/ 37 h 203"/>
              <a:gd name="T112" fmla="*/ 185 w 262"/>
              <a:gd name="T113" fmla="*/ 140 h 203"/>
              <a:gd name="T114" fmla="*/ 93 w 262"/>
              <a:gd name="T115" fmla="*/ 17 h 203"/>
              <a:gd name="T116" fmla="*/ 103 w 262"/>
              <a:gd name="T117" fmla="*/ 27 h 203"/>
              <a:gd name="T118" fmla="*/ 101 w 262"/>
              <a:gd name="T119" fmla="*/ 20 h 203"/>
              <a:gd name="T120" fmla="*/ 122 w 262"/>
              <a:gd name="T121" fmla="*/ 34 h 203"/>
              <a:gd name="T122" fmla="*/ 215 w 262"/>
              <a:gd name="T123" fmla="*/ 143 h 203"/>
              <a:gd name="T124" fmla="*/ 224 w 262"/>
              <a:gd name="T125" fmla="*/ 10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203">
                <a:moveTo>
                  <a:pt x="35" y="203"/>
                </a:moveTo>
                <a:cubicBezTo>
                  <a:pt x="36" y="203"/>
                  <a:pt x="37" y="202"/>
                  <a:pt x="37" y="202"/>
                </a:cubicBezTo>
                <a:cubicBezTo>
                  <a:pt x="38" y="202"/>
                  <a:pt x="38" y="202"/>
                  <a:pt x="38" y="201"/>
                </a:cubicBezTo>
                <a:cubicBezTo>
                  <a:pt x="38" y="201"/>
                  <a:pt x="38" y="201"/>
                  <a:pt x="40" y="202"/>
                </a:cubicBezTo>
                <a:cubicBezTo>
                  <a:pt x="40" y="202"/>
                  <a:pt x="38" y="201"/>
                  <a:pt x="39" y="201"/>
                </a:cubicBezTo>
                <a:cubicBezTo>
                  <a:pt x="39" y="201"/>
                  <a:pt x="40" y="201"/>
                  <a:pt x="41" y="201"/>
                </a:cubicBezTo>
                <a:cubicBezTo>
                  <a:pt x="40" y="200"/>
                  <a:pt x="40" y="200"/>
                  <a:pt x="41" y="201"/>
                </a:cubicBezTo>
                <a:cubicBezTo>
                  <a:pt x="41" y="201"/>
                  <a:pt x="42" y="201"/>
                  <a:pt x="42" y="202"/>
                </a:cubicBezTo>
                <a:cubicBezTo>
                  <a:pt x="41" y="201"/>
                  <a:pt x="41" y="202"/>
                  <a:pt x="41" y="203"/>
                </a:cubicBezTo>
                <a:cubicBezTo>
                  <a:pt x="41" y="202"/>
                  <a:pt x="41" y="202"/>
                  <a:pt x="41" y="202"/>
                </a:cubicBezTo>
                <a:cubicBezTo>
                  <a:pt x="42" y="202"/>
                  <a:pt x="42" y="202"/>
                  <a:pt x="42" y="202"/>
                </a:cubicBezTo>
                <a:cubicBezTo>
                  <a:pt x="42" y="202"/>
                  <a:pt x="42" y="202"/>
                  <a:pt x="42" y="201"/>
                </a:cubicBezTo>
                <a:cubicBezTo>
                  <a:pt x="42" y="201"/>
                  <a:pt x="42" y="201"/>
                  <a:pt x="42" y="201"/>
                </a:cubicBezTo>
                <a:cubicBezTo>
                  <a:pt x="42" y="201"/>
                  <a:pt x="41" y="201"/>
                  <a:pt x="41" y="200"/>
                </a:cubicBezTo>
                <a:cubicBezTo>
                  <a:pt x="42" y="201"/>
                  <a:pt x="42" y="201"/>
                  <a:pt x="42" y="201"/>
                </a:cubicBezTo>
                <a:cubicBezTo>
                  <a:pt x="42" y="201"/>
                  <a:pt x="42" y="200"/>
                  <a:pt x="42" y="200"/>
                </a:cubicBezTo>
                <a:cubicBezTo>
                  <a:pt x="43" y="200"/>
                  <a:pt x="44" y="200"/>
                  <a:pt x="43" y="199"/>
                </a:cubicBezTo>
                <a:cubicBezTo>
                  <a:pt x="44" y="200"/>
                  <a:pt x="45" y="199"/>
                  <a:pt x="45" y="199"/>
                </a:cubicBezTo>
                <a:cubicBezTo>
                  <a:pt x="45" y="199"/>
                  <a:pt x="46" y="198"/>
                  <a:pt x="47" y="200"/>
                </a:cubicBezTo>
                <a:cubicBezTo>
                  <a:pt x="47" y="199"/>
                  <a:pt x="47" y="198"/>
                  <a:pt x="49" y="199"/>
                </a:cubicBezTo>
                <a:cubicBezTo>
                  <a:pt x="49" y="199"/>
                  <a:pt x="48" y="198"/>
                  <a:pt x="48" y="198"/>
                </a:cubicBezTo>
                <a:cubicBezTo>
                  <a:pt x="50" y="199"/>
                  <a:pt x="49" y="196"/>
                  <a:pt x="50" y="196"/>
                </a:cubicBezTo>
                <a:cubicBezTo>
                  <a:pt x="51" y="197"/>
                  <a:pt x="49" y="196"/>
                  <a:pt x="51" y="197"/>
                </a:cubicBezTo>
                <a:cubicBezTo>
                  <a:pt x="51" y="196"/>
                  <a:pt x="51" y="196"/>
                  <a:pt x="52" y="196"/>
                </a:cubicBezTo>
                <a:cubicBezTo>
                  <a:pt x="53" y="196"/>
                  <a:pt x="53" y="196"/>
                  <a:pt x="54" y="196"/>
                </a:cubicBezTo>
                <a:cubicBezTo>
                  <a:pt x="54" y="197"/>
                  <a:pt x="54" y="196"/>
                  <a:pt x="54" y="197"/>
                </a:cubicBezTo>
                <a:cubicBezTo>
                  <a:pt x="54" y="197"/>
                  <a:pt x="55" y="197"/>
                  <a:pt x="55" y="196"/>
                </a:cubicBezTo>
                <a:cubicBezTo>
                  <a:pt x="55" y="197"/>
                  <a:pt x="56" y="197"/>
                  <a:pt x="56" y="197"/>
                </a:cubicBezTo>
                <a:cubicBezTo>
                  <a:pt x="56" y="196"/>
                  <a:pt x="57" y="197"/>
                  <a:pt x="58" y="197"/>
                </a:cubicBezTo>
                <a:cubicBezTo>
                  <a:pt x="58" y="196"/>
                  <a:pt x="57" y="196"/>
                  <a:pt x="57" y="196"/>
                </a:cubicBezTo>
                <a:cubicBezTo>
                  <a:pt x="58" y="195"/>
                  <a:pt x="58" y="195"/>
                  <a:pt x="58" y="195"/>
                </a:cubicBezTo>
                <a:cubicBezTo>
                  <a:pt x="58" y="196"/>
                  <a:pt x="58" y="196"/>
                  <a:pt x="59" y="196"/>
                </a:cubicBezTo>
                <a:cubicBezTo>
                  <a:pt x="59" y="195"/>
                  <a:pt x="60" y="195"/>
                  <a:pt x="60" y="194"/>
                </a:cubicBezTo>
                <a:cubicBezTo>
                  <a:pt x="60" y="195"/>
                  <a:pt x="60" y="194"/>
                  <a:pt x="60" y="194"/>
                </a:cubicBezTo>
                <a:cubicBezTo>
                  <a:pt x="60" y="194"/>
                  <a:pt x="60" y="195"/>
                  <a:pt x="60" y="195"/>
                </a:cubicBezTo>
                <a:cubicBezTo>
                  <a:pt x="61" y="195"/>
                  <a:pt x="62" y="194"/>
                  <a:pt x="62" y="193"/>
                </a:cubicBezTo>
                <a:cubicBezTo>
                  <a:pt x="63" y="192"/>
                  <a:pt x="63" y="191"/>
                  <a:pt x="64" y="192"/>
                </a:cubicBezTo>
                <a:cubicBezTo>
                  <a:pt x="63" y="191"/>
                  <a:pt x="63" y="190"/>
                  <a:pt x="64" y="190"/>
                </a:cubicBezTo>
                <a:cubicBezTo>
                  <a:pt x="65" y="191"/>
                  <a:pt x="64" y="191"/>
                  <a:pt x="65" y="192"/>
                </a:cubicBezTo>
                <a:cubicBezTo>
                  <a:pt x="65" y="191"/>
                  <a:pt x="66" y="190"/>
                  <a:pt x="67" y="189"/>
                </a:cubicBezTo>
                <a:cubicBezTo>
                  <a:pt x="68" y="189"/>
                  <a:pt x="69" y="188"/>
                  <a:pt x="70" y="187"/>
                </a:cubicBezTo>
                <a:cubicBezTo>
                  <a:pt x="70" y="187"/>
                  <a:pt x="70" y="187"/>
                  <a:pt x="70" y="187"/>
                </a:cubicBezTo>
                <a:cubicBezTo>
                  <a:pt x="71" y="186"/>
                  <a:pt x="72" y="187"/>
                  <a:pt x="72" y="186"/>
                </a:cubicBezTo>
                <a:cubicBezTo>
                  <a:pt x="73" y="185"/>
                  <a:pt x="74" y="184"/>
                  <a:pt x="75" y="184"/>
                </a:cubicBezTo>
                <a:cubicBezTo>
                  <a:pt x="75" y="184"/>
                  <a:pt x="74" y="184"/>
                  <a:pt x="74" y="183"/>
                </a:cubicBezTo>
                <a:cubicBezTo>
                  <a:pt x="76" y="184"/>
                  <a:pt x="77" y="184"/>
                  <a:pt x="78" y="183"/>
                </a:cubicBezTo>
                <a:cubicBezTo>
                  <a:pt x="79" y="184"/>
                  <a:pt x="80" y="184"/>
                  <a:pt x="79" y="182"/>
                </a:cubicBezTo>
                <a:cubicBezTo>
                  <a:pt x="78" y="182"/>
                  <a:pt x="78" y="183"/>
                  <a:pt x="79" y="183"/>
                </a:cubicBezTo>
                <a:cubicBezTo>
                  <a:pt x="78" y="183"/>
                  <a:pt x="78" y="183"/>
                  <a:pt x="78" y="182"/>
                </a:cubicBezTo>
                <a:cubicBezTo>
                  <a:pt x="78" y="182"/>
                  <a:pt x="78" y="182"/>
                  <a:pt x="78" y="182"/>
                </a:cubicBezTo>
                <a:cubicBezTo>
                  <a:pt x="79" y="181"/>
                  <a:pt x="79" y="182"/>
                  <a:pt x="79" y="182"/>
                </a:cubicBezTo>
                <a:cubicBezTo>
                  <a:pt x="80" y="181"/>
                  <a:pt x="81" y="182"/>
                  <a:pt x="82" y="181"/>
                </a:cubicBezTo>
                <a:cubicBezTo>
                  <a:pt x="83" y="182"/>
                  <a:pt x="83" y="182"/>
                  <a:pt x="84" y="182"/>
                </a:cubicBezTo>
                <a:cubicBezTo>
                  <a:pt x="84" y="181"/>
                  <a:pt x="84" y="181"/>
                  <a:pt x="85" y="182"/>
                </a:cubicBezTo>
                <a:cubicBezTo>
                  <a:pt x="85" y="181"/>
                  <a:pt x="85" y="180"/>
                  <a:pt x="86" y="181"/>
                </a:cubicBezTo>
                <a:cubicBezTo>
                  <a:pt x="86" y="183"/>
                  <a:pt x="85" y="182"/>
                  <a:pt x="85" y="183"/>
                </a:cubicBezTo>
                <a:cubicBezTo>
                  <a:pt x="85" y="183"/>
                  <a:pt x="86" y="183"/>
                  <a:pt x="86" y="183"/>
                </a:cubicBezTo>
                <a:cubicBezTo>
                  <a:pt x="86" y="182"/>
                  <a:pt x="86" y="182"/>
                  <a:pt x="87" y="183"/>
                </a:cubicBezTo>
                <a:cubicBezTo>
                  <a:pt x="86" y="181"/>
                  <a:pt x="87" y="182"/>
                  <a:pt x="88" y="182"/>
                </a:cubicBezTo>
                <a:cubicBezTo>
                  <a:pt x="87" y="181"/>
                  <a:pt x="87" y="182"/>
                  <a:pt x="87" y="181"/>
                </a:cubicBezTo>
                <a:cubicBezTo>
                  <a:pt x="87" y="181"/>
                  <a:pt x="88" y="180"/>
                  <a:pt x="89" y="181"/>
                </a:cubicBezTo>
                <a:cubicBezTo>
                  <a:pt x="89" y="181"/>
                  <a:pt x="89" y="181"/>
                  <a:pt x="89" y="182"/>
                </a:cubicBezTo>
                <a:cubicBezTo>
                  <a:pt x="89" y="181"/>
                  <a:pt x="90" y="181"/>
                  <a:pt x="90" y="181"/>
                </a:cubicBezTo>
                <a:cubicBezTo>
                  <a:pt x="90" y="181"/>
                  <a:pt x="90" y="181"/>
                  <a:pt x="90" y="180"/>
                </a:cubicBezTo>
                <a:cubicBezTo>
                  <a:pt x="90" y="180"/>
                  <a:pt x="90" y="181"/>
                  <a:pt x="89" y="181"/>
                </a:cubicBezTo>
                <a:cubicBezTo>
                  <a:pt x="89" y="181"/>
                  <a:pt x="89" y="181"/>
                  <a:pt x="89" y="181"/>
                </a:cubicBezTo>
                <a:cubicBezTo>
                  <a:pt x="89" y="180"/>
                  <a:pt x="89" y="180"/>
                  <a:pt x="89" y="180"/>
                </a:cubicBezTo>
                <a:cubicBezTo>
                  <a:pt x="89" y="180"/>
                  <a:pt x="89" y="180"/>
                  <a:pt x="89" y="180"/>
                </a:cubicBezTo>
                <a:cubicBezTo>
                  <a:pt x="90" y="180"/>
                  <a:pt x="90" y="180"/>
                  <a:pt x="90" y="180"/>
                </a:cubicBezTo>
                <a:cubicBezTo>
                  <a:pt x="90" y="180"/>
                  <a:pt x="91" y="180"/>
                  <a:pt x="91" y="180"/>
                </a:cubicBezTo>
                <a:cubicBezTo>
                  <a:pt x="91" y="180"/>
                  <a:pt x="90" y="180"/>
                  <a:pt x="91" y="181"/>
                </a:cubicBezTo>
                <a:cubicBezTo>
                  <a:pt x="91" y="181"/>
                  <a:pt x="91" y="180"/>
                  <a:pt x="91" y="179"/>
                </a:cubicBezTo>
                <a:cubicBezTo>
                  <a:pt x="94" y="181"/>
                  <a:pt x="94" y="180"/>
                  <a:pt x="95" y="179"/>
                </a:cubicBezTo>
                <a:cubicBezTo>
                  <a:pt x="95" y="178"/>
                  <a:pt x="96" y="178"/>
                  <a:pt x="96" y="178"/>
                </a:cubicBezTo>
                <a:cubicBezTo>
                  <a:pt x="96" y="178"/>
                  <a:pt x="97" y="178"/>
                  <a:pt x="97" y="179"/>
                </a:cubicBezTo>
                <a:cubicBezTo>
                  <a:pt x="97" y="179"/>
                  <a:pt x="96" y="179"/>
                  <a:pt x="97" y="180"/>
                </a:cubicBezTo>
                <a:cubicBezTo>
                  <a:pt x="98" y="180"/>
                  <a:pt x="98" y="179"/>
                  <a:pt x="100" y="179"/>
                </a:cubicBezTo>
                <a:cubicBezTo>
                  <a:pt x="99" y="179"/>
                  <a:pt x="100" y="177"/>
                  <a:pt x="101" y="179"/>
                </a:cubicBezTo>
                <a:cubicBezTo>
                  <a:pt x="101" y="180"/>
                  <a:pt x="101" y="180"/>
                  <a:pt x="100" y="180"/>
                </a:cubicBezTo>
                <a:cubicBezTo>
                  <a:pt x="100" y="181"/>
                  <a:pt x="97" y="181"/>
                  <a:pt x="99" y="182"/>
                </a:cubicBezTo>
                <a:cubicBezTo>
                  <a:pt x="98" y="182"/>
                  <a:pt x="98" y="182"/>
                  <a:pt x="98" y="182"/>
                </a:cubicBezTo>
                <a:cubicBezTo>
                  <a:pt x="98" y="182"/>
                  <a:pt x="98" y="183"/>
                  <a:pt x="98" y="184"/>
                </a:cubicBezTo>
                <a:cubicBezTo>
                  <a:pt x="97" y="182"/>
                  <a:pt x="98" y="185"/>
                  <a:pt x="97" y="184"/>
                </a:cubicBezTo>
                <a:cubicBezTo>
                  <a:pt x="96" y="184"/>
                  <a:pt x="97" y="184"/>
                  <a:pt x="97" y="185"/>
                </a:cubicBezTo>
                <a:cubicBezTo>
                  <a:pt x="96" y="185"/>
                  <a:pt x="96" y="184"/>
                  <a:pt x="95" y="184"/>
                </a:cubicBezTo>
                <a:cubicBezTo>
                  <a:pt x="95" y="185"/>
                  <a:pt x="95" y="186"/>
                  <a:pt x="94" y="186"/>
                </a:cubicBezTo>
                <a:cubicBezTo>
                  <a:pt x="94" y="186"/>
                  <a:pt x="94" y="187"/>
                  <a:pt x="93" y="187"/>
                </a:cubicBezTo>
                <a:cubicBezTo>
                  <a:pt x="93" y="187"/>
                  <a:pt x="93" y="187"/>
                  <a:pt x="93" y="187"/>
                </a:cubicBezTo>
                <a:cubicBezTo>
                  <a:pt x="93" y="187"/>
                  <a:pt x="93" y="187"/>
                  <a:pt x="92" y="187"/>
                </a:cubicBezTo>
                <a:cubicBezTo>
                  <a:pt x="91" y="188"/>
                  <a:pt x="90" y="188"/>
                  <a:pt x="89" y="189"/>
                </a:cubicBezTo>
                <a:cubicBezTo>
                  <a:pt x="90" y="189"/>
                  <a:pt x="90" y="188"/>
                  <a:pt x="91" y="189"/>
                </a:cubicBezTo>
                <a:cubicBezTo>
                  <a:pt x="91" y="189"/>
                  <a:pt x="90" y="189"/>
                  <a:pt x="90" y="189"/>
                </a:cubicBezTo>
                <a:cubicBezTo>
                  <a:pt x="91" y="190"/>
                  <a:pt x="91" y="189"/>
                  <a:pt x="91" y="190"/>
                </a:cubicBezTo>
                <a:cubicBezTo>
                  <a:pt x="91" y="190"/>
                  <a:pt x="90" y="189"/>
                  <a:pt x="90" y="190"/>
                </a:cubicBezTo>
                <a:cubicBezTo>
                  <a:pt x="91" y="189"/>
                  <a:pt x="91" y="191"/>
                  <a:pt x="91" y="191"/>
                </a:cubicBezTo>
                <a:cubicBezTo>
                  <a:pt x="91" y="191"/>
                  <a:pt x="91" y="190"/>
                  <a:pt x="92" y="191"/>
                </a:cubicBezTo>
                <a:cubicBezTo>
                  <a:pt x="92" y="191"/>
                  <a:pt x="91" y="191"/>
                  <a:pt x="91" y="190"/>
                </a:cubicBezTo>
                <a:cubicBezTo>
                  <a:pt x="91" y="190"/>
                  <a:pt x="92" y="191"/>
                  <a:pt x="92" y="191"/>
                </a:cubicBezTo>
                <a:cubicBezTo>
                  <a:pt x="92" y="189"/>
                  <a:pt x="92" y="188"/>
                  <a:pt x="93" y="188"/>
                </a:cubicBezTo>
                <a:cubicBezTo>
                  <a:pt x="94" y="188"/>
                  <a:pt x="94" y="188"/>
                  <a:pt x="94" y="188"/>
                </a:cubicBezTo>
                <a:cubicBezTo>
                  <a:pt x="94" y="187"/>
                  <a:pt x="95" y="187"/>
                  <a:pt x="95" y="187"/>
                </a:cubicBezTo>
                <a:cubicBezTo>
                  <a:pt x="95" y="187"/>
                  <a:pt x="96" y="186"/>
                  <a:pt x="96" y="186"/>
                </a:cubicBezTo>
                <a:cubicBezTo>
                  <a:pt x="97" y="187"/>
                  <a:pt x="97" y="186"/>
                  <a:pt x="96" y="186"/>
                </a:cubicBezTo>
                <a:cubicBezTo>
                  <a:pt x="97" y="186"/>
                  <a:pt x="97" y="186"/>
                  <a:pt x="98" y="187"/>
                </a:cubicBezTo>
                <a:cubicBezTo>
                  <a:pt x="97" y="185"/>
                  <a:pt x="100" y="186"/>
                  <a:pt x="99" y="184"/>
                </a:cubicBezTo>
                <a:cubicBezTo>
                  <a:pt x="101" y="185"/>
                  <a:pt x="101" y="183"/>
                  <a:pt x="102" y="182"/>
                </a:cubicBezTo>
                <a:cubicBezTo>
                  <a:pt x="102" y="182"/>
                  <a:pt x="102" y="182"/>
                  <a:pt x="102" y="182"/>
                </a:cubicBezTo>
                <a:cubicBezTo>
                  <a:pt x="102" y="181"/>
                  <a:pt x="102" y="181"/>
                  <a:pt x="103" y="182"/>
                </a:cubicBezTo>
                <a:cubicBezTo>
                  <a:pt x="103" y="182"/>
                  <a:pt x="102" y="181"/>
                  <a:pt x="102" y="182"/>
                </a:cubicBezTo>
                <a:cubicBezTo>
                  <a:pt x="104" y="183"/>
                  <a:pt x="104" y="181"/>
                  <a:pt x="106" y="181"/>
                </a:cubicBezTo>
                <a:cubicBezTo>
                  <a:pt x="106" y="180"/>
                  <a:pt x="106" y="180"/>
                  <a:pt x="106" y="180"/>
                </a:cubicBezTo>
                <a:cubicBezTo>
                  <a:pt x="106" y="180"/>
                  <a:pt x="107" y="180"/>
                  <a:pt x="107" y="179"/>
                </a:cubicBezTo>
                <a:cubicBezTo>
                  <a:pt x="107" y="178"/>
                  <a:pt x="107" y="178"/>
                  <a:pt x="107" y="178"/>
                </a:cubicBezTo>
                <a:cubicBezTo>
                  <a:pt x="106" y="176"/>
                  <a:pt x="105" y="177"/>
                  <a:pt x="105" y="178"/>
                </a:cubicBezTo>
                <a:cubicBezTo>
                  <a:pt x="104" y="177"/>
                  <a:pt x="104" y="177"/>
                  <a:pt x="104" y="176"/>
                </a:cubicBezTo>
                <a:cubicBezTo>
                  <a:pt x="105" y="177"/>
                  <a:pt x="106" y="175"/>
                  <a:pt x="106" y="175"/>
                </a:cubicBezTo>
                <a:cubicBezTo>
                  <a:pt x="106" y="175"/>
                  <a:pt x="106" y="175"/>
                  <a:pt x="105" y="175"/>
                </a:cubicBezTo>
                <a:cubicBezTo>
                  <a:pt x="106" y="174"/>
                  <a:pt x="106" y="173"/>
                  <a:pt x="107" y="174"/>
                </a:cubicBezTo>
                <a:cubicBezTo>
                  <a:pt x="106" y="174"/>
                  <a:pt x="107" y="175"/>
                  <a:pt x="106" y="174"/>
                </a:cubicBezTo>
                <a:cubicBezTo>
                  <a:pt x="107" y="175"/>
                  <a:pt x="107" y="176"/>
                  <a:pt x="108" y="176"/>
                </a:cubicBezTo>
                <a:cubicBezTo>
                  <a:pt x="107" y="175"/>
                  <a:pt x="107" y="176"/>
                  <a:pt x="107" y="175"/>
                </a:cubicBezTo>
                <a:cubicBezTo>
                  <a:pt x="107" y="175"/>
                  <a:pt x="107" y="174"/>
                  <a:pt x="107" y="174"/>
                </a:cubicBezTo>
                <a:cubicBezTo>
                  <a:pt x="107" y="175"/>
                  <a:pt x="108" y="174"/>
                  <a:pt x="108" y="175"/>
                </a:cubicBezTo>
                <a:cubicBezTo>
                  <a:pt x="109" y="174"/>
                  <a:pt x="110" y="174"/>
                  <a:pt x="111" y="175"/>
                </a:cubicBezTo>
                <a:cubicBezTo>
                  <a:pt x="112" y="174"/>
                  <a:pt x="112" y="174"/>
                  <a:pt x="113" y="173"/>
                </a:cubicBezTo>
                <a:cubicBezTo>
                  <a:pt x="113" y="172"/>
                  <a:pt x="114" y="172"/>
                  <a:pt x="114" y="172"/>
                </a:cubicBezTo>
                <a:cubicBezTo>
                  <a:pt x="115" y="172"/>
                  <a:pt x="115" y="173"/>
                  <a:pt x="115" y="173"/>
                </a:cubicBezTo>
                <a:cubicBezTo>
                  <a:pt x="115" y="172"/>
                  <a:pt x="115" y="172"/>
                  <a:pt x="115" y="171"/>
                </a:cubicBezTo>
                <a:cubicBezTo>
                  <a:pt x="116" y="172"/>
                  <a:pt x="115" y="171"/>
                  <a:pt x="116" y="172"/>
                </a:cubicBezTo>
                <a:cubicBezTo>
                  <a:pt x="116" y="172"/>
                  <a:pt x="116" y="173"/>
                  <a:pt x="116" y="173"/>
                </a:cubicBezTo>
                <a:cubicBezTo>
                  <a:pt x="116" y="173"/>
                  <a:pt x="116" y="173"/>
                  <a:pt x="117" y="173"/>
                </a:cubicBezTo>
                <a:cubicBezTo>
                  <a:pt x="116" y="172"/>
                  <a:pt x="116" y="173"/>
                  <a:pt x="116" y="171"/>
                </a:cubicBezTo>
                <a:cubicBezTo>
                  <a:pt x="116" y="171"/>
                  <a:pt x="116" y="171"/>
                  <a:pt x="116" y="171"/>
                </a:cubicBezTo>
                <a:cubicBezTo>
                  <a:pt x="117" y="171"/>
                  <a:pt x="116" y="169"/>
                  <a:pt x="118" y="170"/>
                </a:cubicBezTo>
                <a:cubicBezTo>
                  <a:pt x="118" y="170"/>
                  <a:pt x="118" y="170"/>
                  <a:pt x="118" y="171"/>
                </a:cubicBezTo>
                <a:cubicBezTo>
                  <a:pt x="119" y="171"/>
                  <a:pt x="118" y="169"/>
                  <a:pt x="118" y="169"/>
                </a:cubicBezTo>
                <a:cubicBezTo>
                  <a:pt x="118" y="169"/>
                  <a:pt x="118" y="170"/>
                  <a:pt x="118" y="170"/>
                </a:cubicBezTo>
                <a:cubicBezTo>
                  <a:pt x="118" y="168"/>
                  <a:pt x="120" y="169"/>
                  <a:pt x="121" y="169"/>
                </a:cubicBezTo>
                <a:cubicBezTo>
                  <a:pt x="121" y="169"/>
                  <a:pt x="120" y="169"/>
                  <a:pt x="120" y="168"/>
                </a:cubicBezTo>
                <a:cubicBezTo>
                  <a:pt x="121" y="168"/>
                  <a:pt x="122" y="168"/>
                  <a:pt x="123" y="167"/>
                </a:cubicBezTo>
                <a:cubicBezTo>
                  <a:pt x="124" y="166"/>
                  <a:pt x="124" y="166"/>
                  <a:pt x="125" y="165"/>
                </a:cubicBezTo>
                <a:cubicBezTo>
                  <a:pt x="125" y="166"/>
                  <a:pt x="125" y="166"/>
                  <a:pt x="125" y="166"/>
                </a:cubicBezTo>
                <a:cubicBezTo>
                  <a:pt x="126" y="165"/>
                  <a:pt x="128" y="160"/>
                  <a:pt x="129" y="163"/>
                </a:cubicBezTo>
                <a:cubicBezTo>
                  <a:pt x="129" y="163"/>
                  <a:pt x="129" y="163"/>
                  <a:pt x="130" y="163"/>
                </a:cubicBezTo>
                <a:cubicBezTo>
                  <a:pt x="129" y="164"/>
                  <a:pt x="129" y="164"/>
                  <a:pt x="129" y="164"/>
                </a:cubicBezTo>
                <a:cubicBezTo>
                  <a:pt x="130" y="164"/>
                  <a:pt x="130" y="163"/>
                  <a:pt x="130" y="162"/>
                </a:cubicBezTo>
                <a:cubicBezTo>
                  <a:pt x="131" y="163"/>
                  <a:pt x="131" y="163"/>
                  <a:pt x="131" y="163"/>
                </a:cubicBezTo>
                <a:cubicBezTo>
                  <a:pt x="131" y="161"/>
                  <a:pt x="133" y="163"/>
                  <a:pt x="134" y="162"/>
                </a:cubicBezTo>
                <a:cubicBezTo>
                  <a:pt x="134" y="163"/>
                  <a:pt x="133" y="163"/>
                  <a:pt x="134" y="163"/>
                </a:cubicBezTo>
                <a:cubicBezTo>
                  <a:pt x="134" y="162"/>
                  <a:pt x="135" y="161"/>
                  <a:pt x="136" y="161"/>
                </a:cubicBezTo>
                <a:cubicBezTo>
                  <a:pt x="136" y="160"/>
                  <a:pt x="138" y="160"/>
                  <a:pt x="138" y="159"/>
                </a:cubicBezTo>
                <a:cubicBezTo>
                  <a:pt x="139" y="160"/>
                  <a:pt x="137" y="159"/>
                  <a:pt x="138" y="160"/>
                </a:cubicBezTo>
                <a:cubicBezTo>
                  <a:pt x="139" y="159"/>
                  <a:pt x="142" y="158"/>
                  <a:pt x="143" y="157"/>
                </a:cubicBezTo>
                <a:cubicBezTo>
                  <a:pt x="143" y="158"/>
                  <a:pt x="143" y="157"/>
                  <a:pt x="144" y="157"/>
                </a:cubicBezTo>
                <a:cubicBezTo>
                  <a:pt x="144" y="160"/>
                  <a:pt x="142" y="159"/>
                  <a:pt x="141" y="161"/>
                </a:cubicBezTo>
                <a:cubicBezTo>
                  <a:pt x="142" y="162"/>
                  <a:pt x="142" y="163"/>
                  <a:pt x="142" y="163"/>
                </a:cubicBezTo>
                <a:cubicBezTo>
                  <a:pt x="141" y="160"/>
                  <a:pt x="143" y="160"/>
                  <a:pt x="144" y="159"/>
                </a:cubicBezTo>
                <a:cubicBezTo>
                  <a:pt x="144" y="159"/>
                  <a:pt x="144" y="159"/>
                  <a:pt x="145" y="160"/>
                </a:cubicBezTo>
                <a:cubicBezTo>
                  <a:pt x="145" y="159"/>
                  <a:pt x="145" y="158"/>
                  <a:pt x="146" y="157"/>
                </a:cubicBezTo>
                <a:cubicBezTo>
                  <a:pt x="146" y="157"/>
                  <a:pt x="146" y="157"/>
                  <a:pt x="146" y="157"/>
                </a:cubicBezTo>
                <a:cubicBezTo>
                  <a:pt x="147" y="157"/>
                  <a:pt x="147" y="157"/>
                  <a:pt x="147" y="157"/>
                </a:cubicBezTo>
                <a:cubicBezTo>
                  <a:pt x="148" y="157"/>
                  <a:pt x="148" y="157"/>
                  <a:pt x="149" y="157"/>
                </a:cubicBezTo>
                <a:cubicBezTo>
                  <a:pt x="148" y="155"/>
                  <a:pt x="150" y="156"/>
                  <a:pt x="150" y="155"/>
                </a:cubicBezTo>
                <a:cubicBezTo>
                  <a:pt x="150" y="156"/>
                  <a:pt x="151" y="157"/>
                  <a:pt x="150" y="157"/>
                </a:cubicBezTo>
                <a:cubicBezTo>
                  <a:pt x="150" y="156"/>
                  <a:pt x="150" y="156"/>
                  <a:pt x="150" y="156"/>
                </a:cubicBezTo>
                <a:cubicBezTo>
                  <a:pt x="151" y="158"/>
                  <a:pt x="148" y="158"/>
                  <a:pt x="148" y="159"/>
                </a:cubicBezTo>
                <a:cubicBezTo>
                  <a:pt x="149" y="159"/>
                  <a:pt x="149" y="159"/>
                  <a:pt x="149" y="160"/>
                </a:cubicBezTo>
                <a:cubicBezTo>
                  <a:pt x="149" y="159"/>
                  <a:pt x="150" y="159"/>
                  <a:pt x="150" y="158"/>
                </a:cubicBezTo>
                <a:cubicBezTo>
                  <a:pt x="151" y="159"/>
                  <a:pt x="152" y="159"/>
                  <a:pt x="151" y="158"/>
                </a:cubicBezTo>
                <a:cubicBezTo>
                  <a:pt x="152" y="159"/>
                  <a:pt x="152" y="157"/>
                  <a:pt x="153" y="158"/>
                </a:cubicBezTo>
                <a:cubicBezTo>
                  <a:pt x="152" y="159"/>
                  <a:pt x="152" y="160"/>
                  <a:pt x="152" y="161"/>
                </a:cubicBezTo>
                <a:cubicBezTo>
                  <a:pt x="153" y="161"/>
                  <a:pt x="153" y="161"/>
                  <a:pt x="153" y="160"/>
                </a:cubicBezTo>
                <a:cubicBezTo>
                  <a:pt x="154" y="161"/>
                  <a:pt x="154" y="161"/>
                  <a:pt x="154" y="161"/>
                </a:cubicBezTo>
                <a:cubicBezTo>
                  <a:pt x="155" y="160"/>
                  <a:pt x="156" y="159"/>
                  <a:pt x="159" y="160"/>
                </a:cubicBezTo>
                <a:cubicBezTo>
                  <a:pt x="159" y="160"/>
                  <a:pt x="158" y="159"/>
                  <a:pt x="158" y="159"/>
                </a:cubicBezTo>
                <a:cubicBezTo>
                  <a:pt x="160" y="160"/>
                  <a:pt x="161" y="158"/>
                  <a:pt x="162" y="158"/>
                </a:cubicBezTo>
                <a:cubicBezTo>
                  <a:pt x="161" y="158"/>
                  <a:pt x="161" y="158"/>
                  <a:pt x="161" y="157"/>
                </a:cubicBezTo>
                <a:cubicBezTo>
                  <a:pt x="162" y="157"/>
                  <a:pt x="162" y="156"/>
                  <a:pt x="163" y="157"/>
                </a:cubicBezTo>
                <a:cubicBezTo>
                  <a:pt x="163" y="157"/>
                  <a:pt x="162" y="156"/>
                  <a:pt x="162" y="156"/>
                </a:cubicBezTo>
                <a:cubicBezTo>
                  <a:pt x="163" y="156"/>
                  <a:pt x="164" y="157"/>
                  <a:pt x="165" y="157"/>
                </a:cubicBezTo>
                <a:cubicBezTo>
                  <a:pt x="164" y="157"/>
                  <a:pt x="165" y="155"/>
                  <a:pt x="166" y="157"/>
                </a:cubicBezTo>
                <a:cubicBezTo>
                  <a:pt x="167" y="156"/>
                  <a:pt x="167" y="155"/>
                  <a:pt x="168" y="156"/>
                </a:cubicBezTo>
                <a:cubicBezTo>
                  <a:pt x="168" y="156"/>
                  <a:pt x="168" y="155"/>
                  <a:pt x="168" y="155"/>
                </a:cubicBezTo>
                <a:cubicBezTo>
                  <a:pt x="166" y="152"/>
                  <a:pt x="166" y="152"/>
                  <a:pt x="165" y="150"/>
                </a:cubicBezTo>
                <a:cubicBezTo>
                  <a:pt x="165" y="151"/>
                  <a:pt x="164" y="151"/>
                  <a:pt x="163" y="150"/>
                </a:cubicBezTo>
                <a:cubicBezTo>
                  <a:pt x="163" y="151"/>
                  <a:pt x="162" y="151"/>
                  <a:pt x="162" y="151"/>
                </a:cubicBezTo>
                <a:cubicBezTo>
                  <a:pt x="162" y="152"/>
                  <a:pt x="161" y="152"/>
                  <a:pt x="161" y="152"/>
                </a:cubicBezTo>
                <a:cubicBezTo>
                  <a:pt x="160" y="152"/>
                  <a:pt x="159" y="152"/>
                  <a:pt x="158" y="153"/>
                </a:cubicBezTo>
                <a:cubicBezTo>
                  <a:pt x="158" y="151"/>
                  <a:pt x="158" y="153"/>
                  <a:pt x="157" y="152"/>
                </a:cubicBezTo>
                <a:cubicBezTo>
                  <a:pt x="157" y="152"/>
                  <a:pt x="158" y="151"/>
                  <a:pt x="158" y="151"/>
                </a:cubicBezTo>
                <a:cubicBezTo>
                  <a:pt x="158" y="152"/>
                  <a:pt x="158" y="152"/>
                  <a:pt x="159" y="152"/>
                </a:cubicBezTo>
                <a:cubicBezTo>
                  <a:pt x="159" y="151"/>
                  <a:pt x="159" y="151"/>
                  <a:pt x="160" y="151"/>
                </a:cubicBezTo>
                <a:cubicBezTo>
                  <a:pt x="159" y="150"/>
                  <a:pt x="159" y="151"/>
                  <a:pt x="159" y="151"/>
                </a:cubicBezTo>
                <a:cubicBezTo>
                  <a:pt x="159" y="150"/>
                  <a:pt x="159" y="149"/>
                  <a:pt x="159" y="149"/>
                </a:cubicBezTo>
                <a:cubicBezTo>
                  <a:pt x="161" y="150"/>
                  <a:pt x="161" y="149"/>
                  <a:pt x="162" y="148"/>
                </a:cubicBezTo>
                <a:cubicBezTo>
                  <a:pt x="162" y="149"/>
                  <a:pt x="162" y="149"/>
                  <a:pt x="162" y="149"/>
                </a:cubicBezTo>
                <a:cubicBezTo>
                  <a:pt x="163" y="148"/>
                  <a:pt x="164" y="147"/>
                  <a:pt x="166" y="147"/>
                </a:cubicBezTo>
                <a:cubicBezTo>
                  <a:pt x="165" y="145"/>
                  <a:pt x="167" y="147"/>
                  <a:pt x="167" y="146"/>
                </a:cubicBezTo>
                <a:cubicBezTo>
                  <a:pt x="167" y="146"/>
                  <a:pt x="167" y="146"/>
                  <a:pt x="166" y="146"/>
                </a:cubicBezTo>
                <a:cubicBezTo>
                  <a:pt x="167" y="146"/>
                  <a:pt x="166" y="145"/>
                  <a:pt x="167" y="145"/>
                </a:cubicBezTo>
                <a:cubicBezTo>
                  <a:pt x="168" y="146"/>
                  <a:pt x="168" y="146"/>
                  <a:pt x="169" y="146"/>
                </a:cubicBezTo>
                <a:cubicBezTo>
                  <a:pt x="168" y="145"/>
                  <a:pt x="168" y="145"/>
                  <a:pt x="168" y="145"/>
                </a:cubicBezTo>
                <a:cubicBezTo>
                  <a:pt x="169" y="144"/>
                  <a:pt x="170" y="144"/>
                  <a:pt x="170" y="143"/>
                </a:cubicBezTo>
                <a:cubicBezTo>
                  <a:pt x="170" y="144"/>
                  <a:pt x="171" y="144"/>
                  <a:pt x="172" y="144"/>
                </a:cubicBezTo>
                <a:cubicBezTo>
                  <a:pt x="171" y="143"/>
                  <a:pt x="171" y="143"/>
                  <a:pt x="171" y="143"/>
                </a:cubicBezTo>
                <a:cubicBezTo>
                  <a:pt x="170" y="143"/>
                  <a:pt x="171" y="144"/>
                  <a:pt x="170" y="143"/>
                </a:cubicBezTo>
                <a:cubicBezTo>
                  <a:pt x="171" y="142"/>
                  <a:pt x="172" y="143"/>
                  <a:pt x="172" y="141"/>
                </a:cubicBezTo>
                <a:cubicBezTo>
                  <a:pt x="172" y="141"/>
                  <a:pt x="172" y="141"/>
                  <a:pt x="173" y="142"/>
                </a:cubicBezTo>
                <a:cubicBezTo>
                  <a:pt x="173" y="142"/>
                  <a:pt x="172" y="141"/>
                  <a:pt x="172" y="142"/>
                </a:cubicBezTo>
                <a:cubicBezTo>
                  <a:pt x="173" y="143"/>
                  <a:pt x="172" y="143"/>
                  <a:pt x="172" y="144"/>
                </a:cubicBezTo>
                <a:cubicBezTo>
                  <a:pt x="173" y="143"/>
                  <a:pt x="175" y="146"/>
                  <a:pt x="174" y="143"/>
                </a:cubicBezTo>
                <a:cubicBezTo>
                  <a:pt x="176" y="143"/>
                  <a:pt x="177" y="144"/>
                  <a:pt x="179" y="143"/>
                </a:cubicBezTo>
                <a:cubicBezTo>
                  <a:pt x="180" y="144"/>
                  <a:pt x="180" y="144"/>
                  <a:pt x="180" y="144"/>
                </a:cubicBezTo>
                <a:cubicBezTo>
                  <a:pt x="181" y="144"/>
                  <a:pt x="180" y="142"/>
                  <a:pt x="181" y="144"/>
                </a:cubicBezTo>
                <a:cubicBezTo>
                  <a:pt x="180" y="144"/>
                  <a:pt x="180" y="145"/>
                  <a:pt x="180" y="146"/>
                </a:cubicBezTo>
                <a:cubicBezTo>
                  <a:pt x="180" y="145"/>
                  <a:pt x="180" y="145"/>
                  <a:pt x="181" y="146"/>
                </a:cubicBezTo>
                <a:cubicBezTo>
                  <a:pt x="180" y="146"/>
                  <a:pt x="181" y="147"/>
                  <a:pt x="180" y="147"/>
                </a:cubicBezTo>
                <a:cubicBezTo>
                  <a:pt x="181" y="148"/>
                  <a:pt x="180" y="148"/>
                  <a:pt x="181" y="149"/>
                </a:cubicBezTo>
                <a:cubicBezTo>
                  <a:pt x="181" y="149"/>
                  <a:pt x="182" y="149"/>
                  <a:pt x="183" y="149"/>
                </a:cubicBezTo>
                <a:cubicBezTo>
                  <a:pt x="182" y="151"/>
                  <a:pt x="181" y="151"/>
                  <a:pt x="180" y="150"/>
                </a:cubicBezTo>
                <a:cubicBezTo>
                  <a:pt x="180" y="150"/>
                  <a:pt x="181" y="150"/>
                  <a:pt x="181" y="150"/>
                </a:cubicBezTo>
                <a:cubicBezTo>
                  <a:pt x="180" y="150"/>
                  <a:pt x="180" y="148"/>
                  <a:pt x="180" y="149"/>
                </a:cubicBezTo>
                <a:cubicBezTo>
                  <a:pt x="180" y="150"/>
                  <a:pt x="180" y="151"/>
                  <a:pt x="180" y="151"/>
                </a:cubicBezTo>
                <a:cubicBezTo>
                  <a:pt x="179" y="150"/>
                  <a:pt x="180" y="153"/>
                  <a:pt x="178" y="151"/>
                </a:cubicBezTo>
                <a:cubicBezTo>
                  <a:pt x="178" y="152"/>
                  <a:pt x="179" y="152"/>
                  <a:pt x="179" y="153"/>
                </a:cubicBezTo>
                <a:cubicBezTo>
                  <a:pt x="178" y="152"/>
                  <a:pt x="178" y="152"/>
                  <a:pt x="177" y="152"/>
                </a:cubicBezTo>
                <a:cubicBezTo>
                  <a:pt x="177" y="152"/>
                  <a:pt x="176" y="153"/>
                  <a:pt x="176" y="153"/>
                </a:cubicBezTo>
                <a:cubicBezTo>
                  <a:pt x="175" y="153"/>
                  <a:pt x="174" y="154"/>
                  <a:pt x="174" y="154"/>
                </a:cubicBezTo>
                <a:cubicBezTo>
                  <a:pt x="174" y="154"/>
                  <a:pt x="174" y="154"/>
                  <a:pt x="175" y="154"/>
                </a:cubicBezTo>
                <a:cubicBezTo>
                  <a:pt x="175" y="154"/>
                  <a:pt x="175" y="155"/>
                  <a:pt x="175" y="155"/>
                </a:cubicBezTo>
                <a:cubicBezTo>
                  <a:pt x="174" y="154"/>
                  <a:pt x="174" y="156"/>
                  <a:pt x="173" y="154"/>
                </a:cubicBezTo>
                <a:cubicBezTo>
                  <a:pt x="172" y="155"/>
                  <a:pt x="172" y="155"/>
                  <a:pt x="171" y="155"/>
                </a:cubicBezTo>
                <a:cubicBezTo>
                  <a:pt x="172" y="156"/>
                  <a:pt x="172" y="156"/>
                  <a:pt x="172" y="156"/>
                </a:cubicBezTo>
                <a:cubicBezTo>
                  <a:pt x="171" y="156"/>
                  <a:pt x="172" y="156"/>
                  <a:pt x="171" y="155"/>
                </a:cubicBezTo>
                <a:cubicBezTo>
                  <a:pt x="170" y="156"/>
                  <a:pt x="169" y="158"/>
                  <a:pt x="168" y="157"/>
                </a:cubicBezTo>
                <a:cubicBezTo>
                  <a:pt x="168" y="160"/>
                  <a:pt x="167" y="160"/>
                  <a:pt x="166" y="160"/>
                </a:cubicBezTo>
                <a:cubicBezTo>
                  <a:pt x="164" y="160"/>
                  <a:pt x="163" y="160"/>
                  <a:pt x="163" y="162"/>
                </a:cubicBezTo>
                <a:cubicBezTo>
                  <a:pt x="163" y="162"/>
                  <a:pt x="163" y="162"/>
                  <a:pt x="163" y="162"/>
                </a:cubicBezTo>
                <a:cubicBezTo>
                  <a:pt x="163" y="162"/>
                  <a:pt x="163" y="161"/>
                  <a:pt x="163" y="161"/>
                </a:cubicBezTo>
                <a:cubicBezTo>
                  <a:pt x="162" y="161"/>
                  <a:pt x="162" y="161"/>
                  <a:pt x="161" y="161"/>
                </a:cubicBezTo>
                <a:cubicBezTo>
                  <a:pt x="162" y="162"/>
                  <a:pt x="163" y="162"/>
                  <a:pt x="164" y="163"/>
                </a:cubicBezTo>
                <a:cubicBezTo>
                  <a:pt x="164" y="163"/>
                  <a:pt x="163" y="163"/>
                  <a:pt x="163" y="164"/>
                </a:cubicBezTo>
                <a:cubicBezTo>
                  <a:pt x="163" y="164"/>
                  <a:pt x="165" y="164"/>
                  <a:pt x="165" y="163"/>
                </a:cubicBezTo>
                <a:cubicBezTo>
                  <a:pt x="165" y="163"/>
                  <a:pt x="165" y="163"/>
                  <a:pt x="165" y="163"/>
                </a:cubicBezTo>
                <a:cubicBezTo>
                  <a:pt x="165" y="163"/>
                  <a:pt x="165" y="163"/>
                  <a:pt x="165" y="163"/>
                </a:cubicBezTo>
                <a:cubicBezTo>
                  <a:pt x="164" y="163"/>
                  <a:pt x="164" y="162"/>
                  <a:pt x="165" y="162"/>
                </a:cubicBezTo>
                <a:cubicBezTo>
                  <a:pt x="165" y="162"/>
                  <a:pt x="165" y="163"/>
                  <a:pt x="166" y="163"/>
                </a:cubicBezTo>
                <a:cubicBezTo>
                  <a:pt x="166" y="163"/>
                  <a:pt x="166" y="163"/>
                  <a:pt x="166" y="162"/>
                </a:cubicBezTo>
                <a:cubicBezTo>
                  <a:pt x="166" y="162"/>
                  <a:pt x="166" y="162"/>
                  <a:pt x="167" y="162"/>
                </a:cubicBezTo>
                <a:cubicBezTo>
                  <a:pt x="167" y="161"/>
                  <a:pt x="167" y="161"/>
                  <a:pt x="168" y="162"/>
                </a:cubicBezTo>
                <a:cubicBezTo>
                  <a:pt x="168" y="162"/>
                  <a:pt x="168" y="162"/>
                  <a:pt x="168" y="163"/>
                </a:cubicBezTo>
                <a:cubicBezTo>
                  <a:pt x="170" y="161"/>
                  <a:pt x="171" y="161"/>
                  <a:pt x="174" y="159"/>
                </a:cubicBezTo>
                <a:cubicBezTo>
                  <a:pt x="174" y="159"/>
                  <a:pt x="174" y="159"/>
                  <a:pt x="174" y="160"/>
                </a:cubicBezTo>
                <a:cubicBezTo>
                  <a:pt x="174" y="158"/>
                  <a:pt x="176" y="159"/>
                  <a:pt x="176" y="157"/>
                </a:cubicBezTo>
                <a:cubicBezTo>
                  <a:pt x="176" y="157"/>
                  <a:pt x="176" y="158"/>
                  <a:pt x="176" y="158"/>
                </a:cubicBezTo>
                <a:cubicBezTo>
                  <a:pt x="176" y="157"/>
                  <a:pt x="177" y="157"/>
                  <a:pt x="177" y="156"/>
                </a:cubicBezTo>
                <a:cubicBezTo>
                  <a:pt x="177" y="157"/>
                  <a:pt x="178" y="156"/>
                  <a:pt x="178" y="157"/>
                </a:cubicBezTo>
                <a:cubicBezTo>
                  <a:pt x="178" y="157"/>
                  <a:pt x="178" y="156"/>
                  <a:pt x="178" y="156"/>
                </a:cubicBezTo>
                <a:cubicBezTo>
                  <a:pt x="179" y="156"/>
                  <a:pt x="178" y="157"/>
                  <a:pt x="179" y="157"/>
                </a:cubicBezTo>
                <a:cubicBezTo>
                  <a:pt x="179" y="156"/>
                  <a:pt x="180" y="155"/>
                  <a:pt x="180" y="154"/>
                </a:cubicBezTo>
                <a:cubicBezTo>
                  <a:pt x="180" y="155"/>
                  <a:pt x="180" y="156"/>
                  <a:pt x="181" y="156"/>
                </a:cubicBezTo>
                <a:cubicBezTo>
                  <a:pt x="180" y="154"/>
                  <a:pt x="184" y="154"/>
                  <a:pt x="185" y="154"/>
                </a:cubicBezTo>
                <a:cubicBezTo>
                  <a:pt x="184" y="154"/>
                  <a:pt x="184" y="153"/>
                  <a:pt x="185" y="153"/>
                </a:cubicBezTo>
                <a:cubicBezTo>
                  <a:pt x="185" y="152"/>
                  <a:pt x="184" y="153"/>
                  <a:pt x="184" y="152"/>
                </a:cubicBezTo>
                <a:cubicBezTo>
                  <a:pt x="185" y="153"/>
                  <a:pt x="185" y="152"/>
                  <a:pt x="186" y="152"/>
                </a:cubicBezTo>
                <a:cubicBezTo>
                  <a:pt x="187" y="153"/>
                  <a:pt x="185" y="153"/>
                  <a:pt x="186" y="153"/>
                </a:cubicBezTo>
                <a:cubicBezTo>
                  <a:pt x="187" y="153"/>
                  <a:pt x="188" y="153"/>
                  <a:pt x="189" y="153"/>
                </a:cubicBezTo>
                <a:cubicBezTo>
                  <a:pt x="188" y="155"/>
                  <a:pt x="185" y="155"/>
                  <a:pt x="184" y="158"/>
                </a:cubicBezTo>
                <a:cubicBezTo>
                  <a:pt x="185" y="159"/>
                  <a:pt x="185" y="157"/>
                  <a:pt x="185" y="157"/>
                </a:cubicBezTo>
                <a:cubicBezTo>
                  <a:pt x="186" y="159"/>
                  <a:pt x="185" y="157"/>
                  <a:pt x="186" y="157"/>
                </a:cubicBezTo>
                <a:cubicBezTo>
                  <a:pt x="187" y="160"/>
                  <a:pt x="185" y="158"/>
                  <a:pt x="185" y="159"/>
                </a:cubicBezTo>
                <a:cubicBezTo>
                  <a:pt x="185" y="159"/>
                  <a:pt x="185" y="159"/>
                  <a:pt x="185" y="160"/>
                </a:cubicBezTo>
                <a:cubicBezTo>
                  <a:pt x="185" y="160"/>
                  <a:pt x="185" y="160"/>
                  <a:pt x="185" y="160"/>
                </a:cubicBezTo>
                <a:cubicBezTo>
                  <a:pt x="184" y="161"/>
                  <a:pt x="182" y="161"/>
                  <a:pt x="183" y="162"/>
                </a:cubicBezTo>
                <a:cubicBezTo>
                  <a:pt x="183" y="163"/>
                  <a:pt x="181" y="161"/>
                  <a:pt x="181" y="162"/>
                </a:cubicBezTo>
                <a:cubicBezTo>
                  <a:pt x="182" y="162"/>
                  <a:pt x="183" y="162"/>
                  <a:pt x="184" y="163"/>
                </a:cubicBezTo>
                <a:cubicBezTo>
                  <a:pt x="184" y="164"/>
                  <a:pt x="183" y="164"/>
                  <a:pt x="184" y="164"/>
                </a:cubicBezTo>
                <a:cubicBezTo>
                  <a:pt x="184" y="164"/>
                  <a:pt x="184" y="163"/>
                  <a:pt x="184" y="163"/>
                </a:cubicBezTo>
                <a:cubicBezTo>
                  <a:pt x="185" y="162"/>
                  <a:pt x="185" y="162"/>
                  <a:pt x="185" y="162"/>
                </a:cubicBezTo>
                <a:cubicBezTo>
                  <a:pt x="185" y="161"/>
                  <a:pt x="185" y="162"/>
                  <a:pt x="184" y="161"/>
                </a:cubicBezTo>
                <a:cubicBezTo>
                  <a:pt x="185" y="161"/>
                  <a:pt x="185" y="160"/>
                  <a:pt x="186" y="161"/>
                </a:cubicBezTo>
                <a:cubicBezTo>
                  <a:pt x="186" y="162"/>
                  <a:pt x="187" y="162"/>
                  <a:pt x="186" y="162"/>
                </a:cubicBezTo>
                <a:cubicBezTo>
                  <a:pt x="186" y="162"/>
                  <a:pt x="186" y="161"/>
                  <a:pt x="186" y="161"/>
                </a:cubicBezTo>
                <a:cubicBezTo>
                  <a:pt x="186" y="161"/>
                  <a:pt x="186" y="161"/>
                  <a:pt x="187" y="160"/>
                </a:cubicBezTo>
                <a:cubicBezTo>
                  <a:pt x="187" y="161"/>
                  <a:pt x="187" y="161"/>
                  <a:pt x="188" y="161"/>
                </a:cubicBezTo>
                <a:cubicBezTo>
                  <a:pt x="188" y="161"/>
                  <a:pt x="188" y="161"/>
                  <a:pt x="188" y="160"/>
                </a:cubicBezTo>
                <a:cubicBezTo>
                  <a:pt x="191" y="160"/>
                  <a:pt x="191" y="156"/>
                  <a:pt x="193" y="155"/>
                </a:cubicBezTo>
                <a:cubicBezTo>
                  <a:pt x="193" y="156"/>
                  <a:pt x="193" y="156"/>
                  <a:pt x="193" y="156"/>
                </a:cubicBezTo>
                <a:cubicBezTo>
                  <a:pt x="192" y="154"/>
                  <a:pt x="194" y="155"/>
                  <a:pt x="193" y="154"/>
                </a:cubicBezTo>
                <a:cubicBezTo>
                  <a:pt x="194" y="154"/>
                  <a:pt x="195" y="154"/>
                  <a:pt x="194" y="154"/>
                </a:cubicBezTo>
                <a:cubicBezTo>
                  <a:pt x="194" y="153"/>
                  <a:pt x="194" y="154"/>
                  <a:pt x="193" y="154"/>
                </a:cubicBezTo>
                <a:cubicBezTo>
                  <a:pt x="193" y="153"/>
                  <a:pt x="193" y="153"/>
                  <a:pt x="193" y="153"/>
                </a:cubicBezTo>
                <a:cubicBezTo>
                  <a:pt x="194" y="153"/>
                  <a:pt x="194" y="153"/>
                  <a:pt x="194" y="152"/>
                </a:cubicBezTo>
                <a:cubicBezTo>
                  <a:pt x="194" y="152"/>
                  <a:pt x="194" y="153"/>
                  <a:pt x="195" y="153"/>
                </a:cubicBezTo>
                <a:cubicBezTo>
                  <a:pt x="195" y="153"/>
                  <a:pt x="195" y="153"/>
                  <a:pt x="195" y="153"/>
                </a:cubicBezTo>
                <a:cubicBezTo>
                  <a:pt x="195" y="151"/>
                  <a:pt x="195" y="151"/>
                  <a:pt x="195" y="151"/>
                </a:cubicBezTo>
                <a:cubicBezTo>
                  <a:pt x="195" y="150"/>
                  <a:pt x="195" y="150"/>
                  <a:pt x="195" y="150"/>
                </a:cubicBezTo>
                <a:cubicBezTo>
                  <a:pt x="195" y="150"/>
                  <a:pt x="195" y="150"/>
                  <a:pt x="195" y="150"/>
                </a:cubicBezTo>
                <a:cubicBezTo>
                  <a:pt x="191" y="158"/>
                  <a:pt x="195" y="153"/>
                  <a:pt x="195" y="154"/>
                </a:cubicBezTo>
                <a:cubicBezTo>
                  <a:pt x="195" y="154"/>
                  <a:pt x="195" y="154"/>
                  <a:pt x="195" y="154"/>
                </a:cubicBezTo>
                <a:cubicBezTo>
                  <a:pt x="194" y="156"/>
                  <a:pt x="194" y="156"/>
                  <a:pt x="194" y="156"/>
                </a:cubicBezTo>
                <a:cubicBezTo>
                  <a:pt x="193" y="158"/>
                  <a:pt x="193" y="158"/>
                  <a:pt x="193" y="158"/>
                </a:cubicBezTo>
                <a:cubicBezTo>
                  <a:pt x="193" y="158"/>
                  <a:pt x="193" y="158"/>
                  <a:pt x="193" y="158"/>
                </a:cubicBezTo>
                <a:cubicBezTo>
                  <a:pt x="193" y="156"/>
                  <a:pt x="193" y="156"/>
                  <a:pt x="193" y="156"/>
                </a:cubicBezTo>
                <a:cubicBezTo>
                  <a:pt x="193" y="156"/>
                  <a:pt x="193" y="155"/>
                  <a:pt x="193" y="155"/>
                </a:cubicBezTo>
                <a:cubicBezTo>
                  <a:pt x="193" y="154"/>
                  <a:pt x="193" y="154"/>
                  <a:pt x="193" y="154"/>
                </a:cubicBezTo>
                <a:cubicBezTo>
                  <a:pt x="194" y="153"/>
                  <a:pt x="194" y="153"/>
                  <a:pt x="194" y="153"/>
                </a:cubicBezTo>
                <a:cubicBezTo>
                  <a:pt x="194" y="153"/>
                  <a:pt x="194" y="153"/>
                  <a:pt x="194" y="153"/>
                </a:cubicBezTo>
                <a:cubicBezTo>
                  <a:pt x="195" y="153"/>
                  <a:pt x="195" y="153"/>
                  <a:pt x="195" y="153"/>
                </a:cubicBezTo>
                <a:cubicBezTo>
                  <a:pt x="195" y="154"/>
                  <a:pt x="195" y="154"/>
                  <a:pt x="196" y="155"/>
                </a:cubicBezTo>
                <a:cubicBezTo>
                  <a:pt x="196" y="155"/>
                  <a:pt x="196" y="154"/>
                  <a:pt x="196" y="154"/>
                </a:cubicBezTo>
                <a:cubicBezTo>
                  <a:pt x="196" y="154"/>
                  <a:pt x="196" y="154"/>
                  <a:pt x="196" y="154"/>
                </a:cubicBezTo>
                <a:cubicBezTo>
                  <a:pt x="196" y="154"/>
                  <a:pt x="196" y="154"/>
                  <a:pt x="196" y="153"/>
                </a:cubicBezTo>
                <a:cubicBezTo>
                  <a:pt x="196" y="153"/>
                  <a:pt x="196" y="153"/>
                  <a:pt x="196" y="153"/>
                </a:cubicBezTo>
                <a:cubicBezTo>
                  <a:pt x="196" y="153"/>
                  <a:pt x="196" y="154"/>
                  <a:pt x="195" y="153"/>
                </a:cubicBezTo>
                <a:cubicBezTo>
                  <a:pt x="195" y="153"/>
                  <a:pt x="195" y="152"/>
                  <a:pt x="195" y="151"/>
                </a:cubicBezTo>
                <a:cubicBezTo>
                  <a:pt x="196" y="152"/>
                  <a:pt x="196" y="152"/>
                  <a:pt x="196" y="152"/>
                </a:cubicBezTo>
                <a:cubicBezTo>
                  <a:pt x="196" y="153"/>
                  <a:pt x="197" y="153"/>
                  <a:pt x="197" y="153"/>
                </a:cubicBezTo>
                <a:cubicBezTo>
                  <a:pt x="197" y="153"/>
                  <a:pt x="196" y="153"/>
                  <a:pt x="196" y="152"/>
                </a:cubicBezTo>
                <a:cubicBezTo>
                  <a:pt x="196" y="152"/>
                  <a:pt x="196" y="151"/>
                  <a:pt x="196" y="151"/>
                </a:cubicBezTo>
                <a:cubicBezTo>
                  <a:pt x="196" y="151"/>
                  <a:pt x="196" y="151"/>
                  <a:pt x="196" y="151"/>
                </a:cubicBezTo>
                <a:cubicBezTo>
                  <a:pt x="196" y="151"/>
                  <a:pt x="197" y="151"/>
                  <a:pt x="197" y="152"/>
                </a:cubicBezTo>
                <a:cubicBezTo>
                  <a:pt x="197" y="152"/>
                  <a:pt x="197" y="152"/>
                  <a:pt x="197" y="152"/>
                </a:cubicBezTo>
                <a:cubicBezTo>
                  <a:pt x="197" y="152"/>
                  <a:pt x="197" y="152"/>
                  <a:pt x="197" y="153"/>
                </a:cubicBezTo>
                <a:cubicBezTo>
                  <a:pt x="198" y="153"/>
                  <a:pt x="198" y="153"/>
                  <a:pt x="198" y="154"/>
                </a:cubicBezTo>
                <a:cubicBezTo>
                  <a:pt x="198" y="154"/>
                  <a:pt x="198" y="153"/>
                  <a:pt x="198" y="153"/>
                </a:cubicBezTo>
                <a:cubicBezTo>
                  <a:pt x="198" y="153"/>
                  <a:pt x="198" y="153"/>
                  <a:pt x="198" y="153"/>
                </a:cubicBezTo>
                <a:cubicBezTo>
                  <a:pt x="198" y="152"/>
                  <a:pt x="198" y="152"/>
                  <a:pt x="198" y="152"/>
                </a:cubicBezTo>
                <a:cubicBezTo>
                  <a:pt x="198" y="152"/>
                  <a:pt x="198" y="153"/>
                  <a:pt x="199" y="153"/>
                </a:cubicBezTo>
                <a:cubicBezTo>
                  <a:pt x="199" y="152"/>
                  <a:pt x="199" y="151"/>
                  <a:pt x="199" y="151"/>
                </a:cubicBezTo>
                <a:cubicBezTo>
                  <a:pt x="200" y="150"/>
                  <a:pt x="200" y="150"/>
                  <a:pt x="201" y="149"/>
                </a:cubicBezTo>
                <a:cubicBezTo>
                  <a:pt x="200" y="149"/>
                  <a:pt x="201" y="150"/>
                  <a:pt x="200" y="149"/>
                </a:cubicBezTo>
                <a:cubicBezTo>
                  <a:pt x="200" y="149"/>
                  <a:pt x="200" y="149"/>
                  <a:pt x="200" y="148"/>
                </a:cubicBezTo>
                <a:cubicBezTo>
                  <a:pt x="201" y="149"/>
                  <a:pt x="201" y="149"/>
                  <a:pt x="202" y="150"/>
                </a:cubicBezTo>
                <a:cubicBezTo>
                  <a:pt x="202" y="149"/>
                  <a:pt x="202" y="149"/>
                  <a:pt x="202" y="149"/>
                </a:cubicBezTo>
                <a:cubicBezTo>
                  <a:pt x="202" y="149"/>
                  <a:pt x="202" y="149"/>
                  <a:pt x="202" y="148"/>
                </a:cubicBezTo>
                <a:cubicBezTo>
                  <a:pt x="203" y="148"/>
                  <a:pt x="203" y="148"/>
                  <a:pt x="204" y="147"/>
                </a:cubicBezTo>
                <a:cubicBezTo>
                  <a:pt x="204" y="148"/>
                  <a:pt x="205" y="149"/>
                  <a:pt x="205" y="148"/>
                </a:cubicBezTo>
                <a:cubicBezTo>
                  <a:pt x="205" y="148"/>
                  <a:pt x="205" y="148"/>
                  <a:pt x="204" y="148"/>
                </a:cubicBezTo>
                <a:cubicBezTo>
                  <a:pt x="205" y="147"/>
                  <a:pt x="205" y="147"/>
                  <a:pt x="205" y="147"/>
                </a:cubicBezTo>
                <a:cubicBezTo>
                  <a:pt x="205" y="147"/>
                  <a:pt x="205" y="147"/>
                  <a:pt x="205" y="147"/>
                </a:cubicBezTo>
                <a:cubicBezTo>
                  <a:pt x="205" y="147"/>
                  <a:pt x="205" y="146"/>
                  <a:pt x="205" y="146"/>
                </a:cubicBezTo>
                <a:cubicBezTo>
                  <a:pt x="206" y="146"/>
                  <a:pt x="206" y="146"/>
                  <a:pt x="206" y="146"/>
                </a:cubicBezTo>
                <a:cubicBezTo>
                  <a:pt x="208" y="148"/>
                  <a:pt x="209" y="148"/>
                  <a:pt x="210" y="149"/>
                </a:cubicBezTo>
                <a:cubicBezTo>
                  <a:pt x="210" y="148"/>
                  <a:pt x="209" y="150"/>
                  <a:pt x="209" y="150"/>
                </a:cubicBezTo>
                <a:cubicBezTo>
                  <a:pt x="210" y="150"/>
                  <a:pt x="210" y="150"/>
                  <a:pt x="210" y="150"/>
                </a:cubicBezTo>
                <a:cubicBezTo>
                  <a:pt x="210" y="150"/>
                  <a:pt x="210" y="148"/>
                  <a:pt x="210" y="148"/>
                </a:cubicBezTo>
                <a:cubicBezTo>
                  <a:pt x="211" y="148"/>
                  <a:pt x="211" y="147"/>
                  <a:pt x="211" y="147"/>
                </a:cubicBezTo>
                <a:cubicBezTo>
                  <a:pt x="212" y="147"/>
                  <a:pt x="212" y="146"/>
                  <a:pt x="212" y="146"/>
                </a:cubicBezTo>
                <a:cubicBezTo>
                  <a:pt x="213" y="146"/>
                  <a:pt x="213" y="145"/>
                  <a:pt x="214" y="145"/>
                </a:cubicBezTo>
                <a:cubicBezTo>
                  <a:pt x="214" y="145"/>
                  <a:pt x="214" y="145"/>
                  <a:pt x="215" y="144"/>
                </a:cubicBezTo>
                <a:cubicBezTo>
                  <a:pt x="215" y="144"/>
                  <a:pt x="215" y="144"/>
                  <a:pt x="216" y="144"/>
                </a:cubicBezTo>
                <a:cubicBezTo>
                  <a:pt x="215" y="145"/>
                  <a:pt x="217" y="143"/>
                  <a:pt x="217" y="145"/>
                </a:cubicBezTo>
                <a:cubicBezTo>
                  <a:pt x="217" y="143"/>
                  <a:pt x="218" y="142"/>
                  <a:pt x="219" y="142"/>
                </a:cubicBezTo>
                <a:cubicBezTo>
                  <a:pt x="219" y="142"/>
                  <a:pt x="218" y="141"/>
                  <a:pt x="218" y="141"/>
                </a:cubicBezTo>
                <a:cubicBezTo>
                  <a:pt x="219" y="141"/>
                  <a:pt x="219" y="142"/>
                  <a:pt x="219" y="141"/>
                </a:cubicBezTo>
                <a:cubicBezTo>
                  <a:pt x="220" y="142"/>
                  <a:pt x="221" y="142"/>
                  <a:pt x="221" y="142"/>
                </a:cubicBezTo>
                <a:cubicBezTo>
                  <a:pt x="221" y="141"/>
                  <a:pt x="220" y="141"/>
                  <a:pt x="221" y="140"/>
                </a:cubicBezTo>
                <a:cubicBezTo>
                  <a:pt x="222" y="140"/>
                  <a:pt x="222" y="140"/>
                  <a:pt x="222" y="140"/>
                </a:cubicBezTo>
                <a:cubicBezTo>
                  <a:pt x="222" y="140"/>
                  <a:pt x="222" y="141"/>
                  <a:pt x="222" y="141"/>
                </a:cubicBezTo>
                <a:cubicBezTo>
                  <a:pt x="223" y="140"/>
                  <a:pt x="223" y="141"/>
                  <a:pt x="223" y="142"/>
                </a:cubicBezTo>
                <a:cubicBezTo>
                  <a:pt x="224" y="141"/>
                  <a:pt x="225" y="141"/>
                  <a:pt x="226" y="141"/>
                </a:cubicBezTo>
                <a:cubicBezTo>
                  <a:pt x="225" y="140"/>
                  <a:pt x="224" y="140"/>
                  <a:pt x="223" y="138"/>
                </a:cubicBezTo>
                <a:cubicBezTo>
                  <a:pt x="223" y="139"/>
                  <a:pt x="222" y="138"/>
                  <a:pt x="221" y="137"/>
                </a:cubicBezTo>
                <a:cubicBezTo>
                  <a:pt x="221" y="137"/>
                  <a:pt x="222" y="137"/>
                  <a:pt x="222" y="137"/>
                </a:cubicBezTo>
                <a:cubicBezTo>
                  <a:pt x="222" y="136"/>
                  <a:pt x="223" y="136"/>
                  <a:pt x="223" y="135"/>
                </a:cubicBezTo>
                <a:cubicBezTo>
                  <a:pt x="224" y="135"/>
                  <a:pt x="225" y="134"/>
                  <a:pt x="226" y="134"/>
                </a:cubicBezTo>
                <a:cubicBezTo>
                  <a:pt x="227" y="133"/>
                  <a:pt x="227" y="133"/>
                  <a:pt x="227" y="133"/>
                </a:cubicBezTo>
                <a:cubicBezTo>
                  <a:pt x="227" y="133"/>
                  <a:pt x="228" y="133"/>
                  <a:pt x="228" y="133"/>
                </a:cubicBezTo>
                <a:cubicBezTo>
                  <a:pt x="229" y="132"/>
                  <a:pt x="229" y="132"/>
                  <a:pt x="230" y="132"/>
                </a:cubicBezTo>
                <a:cubicBezTo>
                  <a:pt x="231" y="131"/>
                  <a:pt x="232" y="131"/>
                  <a:pt x="233" y="131"/>
                </a:cubicBezTo>
                <a:cubicBezTo>
                  <a:pt x="233" y="132"/>
                  <a:pt x="234" y="133"/>
                  <a:pt x="235" y="132"/>
                </a:cubicBezTo>
                <a:cubicBezTo>
                  <a:pt x="235" y="131"/>
                  <a:pt x="235" y="130"/>
                  <a:pt x="235" y="129"/>
                </a:cubicBezTo>
                <a:cubicBezTo>
                  <a:pt x="236" y="128"/>
                  <a:pt x="237" y="128"/>
                  <a:pt x="238" y="127"/>
                </a:cubicBezTo>
                <a:cubicBezTo>
                  <a:pt x="239" y="126"/>
                  <a:pt x="240" y="126"/>
                  <a:pt x="241" y="125"/>
                </a:cubicBezTo>
                <a:cubicBezTo>
                  <a:pt x="242" y="124"/>
                  <a:pt x="243" y="123"/>
                  <a:pt x="243" y="121"/>
                </a:cubicBezTo>
                <a:cubicBezTo>
                  <a:pt x="242" y="120"/>
                  <a:pt x="241" y="120"/>
                  <a:pt x="240" y="119"/>
                </a:cubicBezTo>
                <a:cubicBezTo>
                  <a:pt x="241" y="118"/>
                  <a:pt x="241" y="117"/>
                  <a:pt x="241" y="116"/>
                </a:cubicBezTo>
                <a:cubicBezTo>
                  <a:pt x="241" y="116"/>
                  <a:pt x="241" y="115"/>
                  <a:pt x="241" y="114"/>
                </a:cubicBezTo>
                <a:cubicBezTo>
                  <a:pt x="242" y="112"/>
                  <a:pt x="243" y="111"/>
                  <a:pt x="244" y="109"/>
                </a:cubicBezTo>
                <a:cubicBezTo>
                  <a:pt x="244" y="109"/>
                  <a:pt x="244" y="109"/>
                  <a:pt x="245" y="108"/>
                </a:cubicBezTo>
                <a:cubicBezTo>
                  <a:pt x="245" y="108"/>
                  <a:pt x="245" y="108"/>
                  <a:pt x="245" y="108"/>
                </a:cubicBezTo>
                <a:cubicBezTo>
                  <a:pt x="245" y="108"/>
                  <a:pt x="244" y="108"/>
                  <a:pt x="244" y="108"/>
                </a:cubicBezTo>
                <a:cubicBezTo>
                  <a:pt x="244" y="108"/>
                  <a:pt x="243" y="108"/>
                  <a:pt x="243" y="108"/>
                </a:cubicBezTo>
                <a:cubicBezTo>
                  <a:pt x="244" y="107"/>
                  <a:pt x="244" y="107"/>
                  <a:pt x="244" y="106"/>
                </a:cubicBezTo>
                <a:cubicBezTo>
                  <a:pt x="244" y="105"/>
                  <a:pt x="244" y="105"/>
                  <a:pt x="244" y="104"/>
                </a:cubicBezTo>
                <a:cubicBezTo>
                  <a:pt x="244" y="103"/>
                  <a:pt x="243" y="102"/>
                  <a:pt x="244" y="101"/>
                </a:cubicBezTo>
                <a:cubicBezTo>
                  <a:pt x="243" y="101"/>
                  <a:pt x="242" y="100"/>
                  <a:pt x="242" y="99"/>
                </a:cubicBezTo>
                <a:cubicBezTo>
                  <a:pt x="242" y="99"/>
                  <a:pt x="243" y="98"/>
                  <a:pt x="242" y="98"/>
                </a:cubicBezTo>
                <a:cubicBezTo>
                  <a:pt x="242" y="98"/>
                  <a:pt x="242" y="98"/>
                  <a:pt x="242" y="97"/>
                </a:cubicBezTo>
                <a:cubicBezTo>
                  <a:pt x="242" y="98"/>
                  <a:pt x="243" y="98"/>
                  <a:pt x="244" y="97"/>
                </a:cubicBezTo>
                <a:cubicBezTo>
                  <a:pt x="245" y="97"/>
                  <a:pt x="245" y="96"/>
                  <a:pt x="245" y="95"/>
                </a:cubicBezTo>
                <a:cubicBezTo>
                  <a:pt x="243" y="97"/>
                  <a:pt x="241" y="98"/>
                  <a:pt x="241" y="96"/>
                </a:cubicBezTo>
                <a:cubicBezTo>
                  <a:pt x="240" y="98"/>
                  <a:pt x="239" y="98"/>
                  <a:pt x="239" y="98"/>
                </a:cubicBezTo>
                <a:cubicBezTo>
                  <a:pt x="238" y="97"/>
                  <a:pt x="238" y="97"/>
                  <a:pt x="238" y="96"/>
                </a:cubicBezTo>
                <a:cubicBezTo>
                  <a:pt x="237" y="96"/>
                  <a:pt x="237" y="96"/>
                  <a:pt x="236" y="96"/>
                </a:cubicBezTo>
                <a:cubicBezTo>
                  <a:pt x="236" y="96"/>
                  <a:pt x="236" y="95"/>
                  <a:pt x="236" y="95"/>
                </a:cubicBezTo>
                <a:cubicBezTo>
                  <a:pt x="236" y="94"/>
                  <a:pt x="237" y="94"/>
                  <a:pt x="237" y="94"/>
                </a:cubicBezTo>
                <a:cubicBezTo>
                  <a:pt x="237" y="93"/>
                  <a:pt x="237" y="93"/>
                  <a:pt x="237" y="92"/>
                </a:cubicBezTo>
                <a:cubicBezTo>
                  <a:pt x="238" y="91"/>
                  <a:pt x="239" y="90"/>
                  <a:pt x="241" y="89"/>
                </a:cubicBezTo>
                <a:cubicBezTo>
                  <a:pt x="241" y="88"/>
                  <a:pt x="241" y="87"/>
                  <a:pt x="241" y="86"/>
                </a:cubicBezTo>
                <a:cubicBezTo>
                  <a:pt x="241" y="86"/>
                  <a:pt x="242" y="85"/>
                  <a:pt x="242" y="85"/>
                </a:cubicBezTo>
                <a:cubicBezTo>
                  <a:pt x="243" y="85"/>
                  <a:pt x="243" y="85"/>
                  <a:pt x="243" y="85"/>
                </a:cubicBezTo>
                <a:cubicBezTo>
                  <a:pt x="243" y="85"/>
                  <a:pt x="243" y="85"/>
                  <a:pt x="243" y="85"/>
                </a:cubicBezTo>
                <a:cubicBezTo>
                  <a:pt x="243" y="86"/>
                  <a:pt x="243" y="86"/>
                  <a:pt x="243" y="86"/>
                </a:cubicBezTo>
                <a:cubicBezTo>
                  <a:pt x="243" y="86"/>
                  <a:pt x="243" y="86"/>
                  <a:pt x="243" y="86"/>
                </a:cubicBezTo>
                <a:cubicBezTo>
                  <a:pt x="243" y="81"/>
                  <a:pt x="243" y="84"/>
                  <a:pt x="243" y="82"/>
                </a:cubicBezTo>
                <a:cubicBezTo>
                  <a:pt x="243" y="82"/>
                  <a:pt x="243" y="82"/>
                  <a:pt x="243" y="82"/>
                </a:cubicBezTo>
                <a:cubicBezTo>
                  <a:pt x="243" y="82"/>
                  <a:pt x="243" y="82"/>
                  <a:pt x="243" y="82"/>
                </a:cubicBezTo>
                <a:cubicBezTo>
                  <a:pt x="242" y="83"/>
                  <a:pt x="242" y="83"/>
                  <a:pt x="242" y="83"/>
                </a:cubicBezTo>
                <a:cubicBezTo>
                  <a:pt x="242" y="83"/>
                  <a:pt x="242" y="83"/>
                  <a:pt x="242" y="83"/>
                </a:cubicBezTo>
                <a:cubicBezTo>
                  <a:pt x="242" y="83"/>
                  <a:pt x="242" y="83"/>
                  <a:pt x="242" y="83"/>
                </a:cubicBezTo>
                <a:cubicBezTo>
                  <a:pt x="242" y="83"/>
                  <a:pt x="242" y="83"/>
                  <a:pt x="243" y="83"/>
                </a:cubicBezTo>
                <a:cubicBezTo>
                  <a:pt x="243" y="83"/>
                  <a:pt x="243" y="83"/>
                  <a:pt x="243" y="84"/>
                </a:cubicBezTo>
                <a:cubicBezTo>
                  <a:pt x="243" y="84"/>
                  <a:pt x="243" y="84"/>
                  <a:pt x="243" y="84"/>
                </a:cubicBezTo>
                <a:cubicBezTo>
                  <a:pt x="243" y="84"/>
                  <a:pt x="243" y="84"/>
                  <a:pt x="243" y="84"/>
                </a:cubicBezTo>
                <a:cubicBezTo>
                  <a:pt x="243" y="84"/>
                  <a:pt x="243" y="84"/>
                  <a:pt x="243" y="84"/>
                </a:cubicBezTo>
                <a:cubicBezTo>
                  <a:pt x="243" y="84"/>
                  <a:pt x="243" y="84"/>
                  <a:pt x="243" y="84"/>
                </a:cubicBezTo>
                <a:cubicBezTo>
                  <a:pt x="242" y="85"/>
                  <a:pt x="244" y="82"/>
                  <a:pt x="242" y="86"/>
                </a:cubicBezTo>
                <a:cubicBezTo>
                  <a:pt x="243" y="86"/>
                  <a:pt x="243" y="86"/>
                  <a:pt x="243" y="86"/>
                </a:cubicBezTo>
                <a:cubicBezTo>
                  <a:pt x="243" y="86"/>
                  <a:pt x="243" y="86"/>
                  <a:pt x="243" y="86"/>
                </a:cubicBezTo>
                <a:cubicBezTo>
                  <a:pt x="243" y="86"/>
                  <a:pt x="243" y="86"/>
                  <a:pt x="243" y="86"/>
                </a:cubicBezTo>
                <a:cubicBezTo>
                  <a:pt x="243" y="86"/>
                  <a:pt x="243" y="86"/>
                  <a:pt x="243" y="86"/>
                </a:cubicBezTo>
                <a:cubicBezTo>
                  <a:pt x="242" y="86"/>
                  <a:pt x="242" y="86"/>
                  <a:pt x="242" y="86"/>
                </a:cubicBezTo>
                <a:cubicBezTo>
                  <a:pt x="242" y="86"/>
                  <a:pt x="242" y="86"/>
                  <a:pt x="242" y="86"/>
                </a:cubicBezTo>
                <a:cubicBezTo>
                  <a:pt x="242" y="86"/>
                  <a:pt x="242" y="87"/>
                  <a:pt x="243" y="87"/>
                </a:cubicBezTo>
                <a:cubicBezTo>
                  <a:pt x="243" y="87"/>
                  <a:pt x="243" y="87"/>
                  <a:pt x="243" y="86"/>
                </a:cubicBezTo>
                <a:cubicBezTo>
                  <a:pt x="243" y="86"/>
                  <a:pt x="243" y="86"/>
                  <a:pt x="243" y="86"/>
                </a:cubicBezTo>
                <a:cubicBezTo>
                  <a:pt x="243" y="86"/>
                  <a:pt x="243" y="86"/>
                  <a:pt x="243" y="86"/>
                </a:cubicBezTo>
                <a:cubicBezTo>
                  <a:pt x="243" y="86"/>
                  <a:pt x="243" y="86"/>
                  <a:pt x="243" y="86"/>
                </a:cubicBezTo>
                <a:cubicBezTo>
                  <a:pt x="243" y="86"/>
                  <a:pt x="243" y="86"/>
                  <a:pt x="243" y="86"/>
                </a:cubicBezTo>
                <a:cubicBezTo>
                  <a:pt x="243" y="86"/>
                  <a:pt x="243" y="86"/>
                  <a:pt x="243" y="86"/>
                </a:cubicBezTo>
                <a:cubicBezTo>
                  <a:pt x="247" y="82"/>
                  <a:pt x="245" y="85"/>
                  <a:pt x="245" y="84"/>
                </a:cubicBezTo>
                <a:cubicBezTo>
                  <a:pt x="247" y="84"/>
                  <a:pt x="247" y="84"/>
                  <a:pt x="247" y="84"/>
                </a:cubicBezTo>
                <a:cubicBezTo>
                  <a:pt x="247" y="84"/>
                  <a:pt x="247" y="84"/>
                  <a:pt x="247" y="84"/>
                </a:cubicBezTo>
                <a:cubicBezTo>
                  <a:pt x="245" y="84"/>
                  <a:pt x="245" y="84"/>
                  <a:pt x="245" y="84"/>
                </a:cubicBezTo>
                <a:cubicBezTo>
                  <a:pt x="244" y="84"/>
                  <a:pt x="244" y="84"/>
                  <a:pt x="244" y="84"/>
                </a:cubicBezTo>
                <a:cubicBezTo>
                  <a:pt x="244" y="84"/>
                  <a:pt x="244" y="84"/>
                  <a:pt x="244" y="84"/>
                </a:cubicBezTo>
                <a:cubicBezTo>
                  <a:pt x="244" y="83"/>
                  <a:pt x="243" y="83"/>
                  <a:pt x="244" y="83"/>
                </a:cubicBezTo>
                <a:cubicBezTo>
                  <a:pt x="245" y="84"/>
                  <a:pt x="245" y="84"/>
                  <a:pt x="245" y="85"/>
                </a:cubicBezTo>
                <a:cubicBezTo>
                  <a:pt x="245" y="85"/>
                  <a:pt x="245" y="85"/>
                  <a:pt x="245" y="85"/>
                </a:cubicBezTo>
                <a:cubicBezTo>
                  <a:pt x="245" y="85"/>
                  <a:pt x="245" y="85"/>
                  <a:pt x="245" y="85"/>
                </a:cubicBezTo>
                <a:cubicBezTo>
                  <a:pt x="245" y="86"/>
                  <a:pt x="245" y="86"/>
                  <a:pt x="245" y="86"/>
                </a:cubicBezTo>
                <a:cubicBezTo>
                  <a:pt x="246" y="86"/>
                  <a:pt x="246" y="86"/>
                  <a:pt x="246" y="86"/>
                </a:cubicBezTo>
                <a:cubicBezTo>
                  <a:pt x="246" y="86"/>
                  <a:pt x="246" y="86"/>
                  <a:pt x="246" y="86"/>
                </a:cubicBezTo>
                <a:cubicBezTo>
                  <a:pt x="245" y="86"/>
                  <a:pt x="246" y="84"/>
                  <a:pt x="244" y="87"/>
                </a:cubicBezTo>
                <a:cubicBezTo>
                  <a:pt x="244" y="87"/>
                  <a:pt x="244" y="87"/>
                  <a:pt x="244" y="87"/>
                </a:cubicBezTo>
                <a:cubicBezTo>
                  <a:pt x="244" y="87"/>
                  <a:pt x="244" y="87"/>
                  <a:pt x="244" y="87"/>
                </a:cubicBezTo>
                <a:cubicBezTo>
                  <a:pt x="244" y="87"/>
                  <a:pt x="244" y="87"/>
                  <a:pt x="244" y="87"/>
                </a:cubicBezTo>
                <a:cubicBezTo>
                  <a:pt x="244" y="87"/>
                  <a:pt x="244" y="88"/>
                  <a:pt x="244" y="88"/>
                </a:cubicBezTo>
                <a:cubicBezTo>
                  <a:pt x="244" y="88"/>
                  <a:pt x="244" y="89"/>
                  <a:pt x="244" y="90"/>
                </a:cubicBezTo>
                <a:cubicBezTo>
                  <a:pt x="243" y="91"/>
                  <a:pt x="243" y="92"/>
                  <a:pt x="242" y="93"/>
                </a:cubicBezTo>
                <a:cubicBezTo>
                  <a:pt x="242" y="94"/>
                  <a:pt x="241" y="95"/>
                  <a:pt x="240" y="96"/>
                </a:cubicBezTo>
                <a:cubicBezTo>
                  <a:pt x="240" y="96"/>
                  <a:pt x="241" y="96"/>
                  <a:pt x="241" y="95"/>
                </a:cubicBezTo>
                <a:cubicBezTo>
                  <a:pt x="241" y="95"/>
                  <a:pt x="242" y="95"/>
                  <a:pt x="242" y="94"/>
                </a:cubicBezTo>
                <a:cubicBezTo>
                  <a:pt x="243" y="93"/>
                  <a:pt x="243" y="92"/>
                  <a:pt x="244" y="91"/>
                </a:cubicBezTo>
                <a:cubicBezTo>
                  <a:pt x="244" y="90"/>
                  <a:pt x="245" y="89"/>
                  <a:pt x="245" y="88"/>
                </a:cubicBezTo>
                <a:cubicBezTo>
                  <a:pt x="246" y="87"/>
                  <a:pt x="246" y="87"/>
                  <a:pt x="246" y="87"/>
                </a:cubicBezTo>
                <a:cubicBezTo>
                  <a:pt x="247" y="87"/>
                  <a:pt x="247" y="87"/>
                  <a:pt x="247" y="87"/>
                </a:cubicBezTo>
                <a:cubicBezTo>
                  <a:pt x="247" y="86"/>
                  <a:pt x="247" y="86"/>
                  <a:pt x="247" y="86"/>
                </a:cubicBezTo>
                <a:cubicBezTo>
                  <a:pt x="245" y="86"/>
                  <a:pt x="245" y="86"/>
                  <a:pt x="245" y="86"/>
                </a:cubicBezTo>
                <a:cubicBezTo>
                  <a:pt x="244" y="86"/>
                  <a:pt x="246" y="84"/>
                  <a:pt x="246" y="85"/>
                </a:cubicBezTo>
                <a:cubicBezTo>
                  <a:pt x="246" y="85"/>
                  <a:pt x="246" y="85"/>
                  <a:pt x="246" y="85"/>
                </a:cubicBezTo>
                <a:cubicBezTo>
                  <a:pt x="246" y="85"/>
                  <a:pt x="246" y="85"/>
                  <a:pt x="246" y="85"/>
                </a:cubicBezTo>
                <a:cubicBezTo>
                  <a:pt x="247" y="85"/>
                  <a:pt x="247" y="85"/>
                  <a:pt x="247" y="85"/>
                </a:cubicBezTo>
                <a:cubicBezTo>
                  <a:pt x="247" y="85"/>
                  <a:pt x="247" y="85"/>
                  <a:pt x="247" y="85"/>
                </a:cubicBezTo>
                <a:cubicBezTo>
                  <a:pt x="247" y="85"/>
                  <a:pt x="246" y="85"/>
                  <a:pt x="246" y="85"/>
                </a:cubicBezTo>
                <a:cubicBezTo>
                  <a:pt x="246" y="85"/>
                  <a:pt x="246" y="84"/>
                  <a:pt x="246" y="84"/>
                </a:cubicBezTo>
                <a:cubicBezTo>
                  <a:pt x="246" y="84"/>
                  <a:pt x="246" y="84"/>
                  <a:pt x="246" y="83"/>
                </a:cubicBezTo>
                <a:cubicBezTo>
                  <a:pt x="246" y="83"/>
                  <a:pt x="246" y="83"/>
                  <a:pt x="246" y="83"/>
                </a:cubicBezTo>
                <a:cubicBezTo>
                  <a:pt x="246" y="82"/>
                  <a:pt x="246" y="82"/>
                  <a:pt x="246" y="82"/>
                </a:cubicBezTo>
                <a:cubicBezTo>
                  <a:pt x="246" y="82"/>
                  <a:pt x="246" y="82"/>
                  <a:pt x="246" y="82"/>
                </a:cubicBezTo>
                <a:cubicBezTo>
                  <a:pt x="246" y="82"/>
                  <a:pt x="246" y="82"/>
                  <a:pt x="246" y="82"/>
                </a:cubicBezTo>
                <a:cubicBezTo>
                  <a:pt x="246" y="82"/>
                  <a:pt x="246" y="82"/>
                  <a:pt x="246" y="82"/>
                </a:cubicBezTo>
                <a:cubicBezTo>
                  <a:pt x="246" y="81"/>
                  <a:pt x="246" y="81"/>
                  <a:pt x="246" y="80"/>
                </a:cubicBezTo>
                <a:cubicBezTo>
                  <a:pt x="247" y="79"/>
                  <a:pt x="248" y="79"/>
                  <a:pt x="249" y="78"/>
                </a:cubicBezTo>
                <a:cubicBezTo>
                  <a:pt x="249" y="77"/>
                  <a:pt x="250" y="76"/>
                  <a:pt x="250" y="74"/>
                </a:cubicBezTo>
                <a:cubicBezTo>
                  <a:pt x="250" y="74"/>
                  <a:pt x="250" y="73"/>
                  <a:pt x="250" y="72"/>
                </a:cubicBezTo>
                <a:cubicBezTo>
                  <a:pt x="250" y="72"/>
                  <a:pt x="251" y="71"/>
                  <a:pt x="251" y="71"/>
                </a:cubicBezTo>
                <a:cubicBezTo>
                  <a:pt x="251" y="71"/>
                  <a:pt x="251" y="71"/>
                  <a:pt x="251" y="71"/>
                </a:cubicBezTo>
                <a:cubicBezTo>
                  <a:pt x="251" y="70"/>
                  <a:pt x="251" y="70"/>
                  <a:pt x="251" y="70"/>
                </a:cubicBezTo>
                <a:cubicBezTo>
                  <a:pt x="251" y="70"/>
                  <a:pt x="251" y="70"/>
                  <a:pt x="251" y="70"/>
                </a:cubicBezTo>
                <a:cubicBezTo>
                  <a:pt x="251" y="70"/>
                  <a:pt x="251" y="70"/>
                  <a:pt x="251" y="70"/>
                </a:cubicBezTo>
                <a:cubicBezTo>
                  <a:pt x="251" y="68"/>
                  <a:pt x="252" y="67"/>
                  <a:pt x="253" y="67"/>
                </a:cubicBezTo>
                <a:cubicBezTo>
                  <a:pt x="254" y="66"/>
                  <a:pt x="253" y="67"/>
                  <a:pt x="253" y="66"/>
                </a:cubicBezTo>
                <a:cubicBezTo>
                  <a:pt x="253" y="65"/>
                  <a:pt x="254" y="65"/>
                  <a:pt x="255" y="65"/>
                </a:cubicBezTo>
                <a:cubicBezTo>
                  <a:pt x="255" y="66"/>
                  <a:pt x="256" y="68"/>
                  <a:pt x="256" y="69"/>
                </a:cubicBezTo>
                <a:cubicBezTo>
                  <a:pt x="256" y="69"/>
                  <a:pt x="256" y="70"/>
                  <a:pt x="256" y="71"/>
                </a:cubicBezTo>
                <a:cubicBezTo>
                  <a:pt x="256" y="71"/>
                  <a:pt x="256" y="71"/>
                  <a:pt x="256" y="72"/>
                </a:cubicBezTo>
                <a:cubicBezTo>
                  <a:pt x="256" y="72"/>
                  <a:pt x="256" y="72"/>
                  <a:pt x="256" y="72"/>
                </a:cubicBezTo>
                <a:cubicBezTo>
                  <a:pt x="256" y="72"/>
                  <a:pt x="256" y="72"/>
                  <a:pt x="256" y="72"/>
                </a:cubicBezTo>
                <a:cubicBezTo>
                  <a:pt x="256" y="72"/>
                  <a:pt x="255" y="72"/>
                  <a:pt x="255" y="72"/>
                </a:cubicBezTo>
                <a:cubicBezTo>
                  <a:pt x="255" y="73"/>
                  <a:pt x="255" y="73"/>
                  <a:pt x="255" y="73"/>
                </a:cubicBezTo>
                <a:cubicBezTo>
                  <a:pt x="255" y="76"/>
                  <a:pt x="255" y="80"/>
                  <a:pt x="255" y="84"/>
                </a:cubicBezTo>
                <a:cubicBezTo>
                  <a:pt x="256" y="82"/>
                  <a:pt x="258" y="80"/>
                  <a:pt x="260" y="81"/>
                </a:cubicBezTo>
                <a:cubicBezTo>
                  <a:pt x="260" y="79"/>
                  <a:pt x="261" y="78"/>
                  <a:pt x="261" y="76"/>
                </a:cubicBezTo>
                <a:cubicBezTo>
                  <a:pt x="261" y="76"/>
                  <a:pt x="262" y="75"/>
                  <a:pt x="262" y="75"/>
                </a:cubicBezTo>
                <a:cubicBezTo>
                  <a:pt x="262" y="75"/>
                  <a:pt x="262" y="75"/>
                  <a:pt x="262" y="74"/>
                </a:cubicBezTo>
                <a:cubicBezTo>
                  <a:pt x="262" y="74"/>
                  <a:pt x="262" y="74"/>
                  <a:pt x="262" y="74"/>
                </a:cubicBezTo>
                <a:cubicBezTo>
                  <a:pt x="262" y="74"/>
                  <a:pt x="262" y="73"/>
                  <a:pt x="262" y="73"/>
                </a:cubicBezTo>
                <a:cubicBezTo>
                  <a:pt x="262" y="71"/>
                  <a:pt x="261" y="69"/>
                  <a:pt x="261" y="67"/>
                </a:cubicBezTo>
                <a:cubicBezTo>
                  <a:pt x="260" y="66"/>
                  <a:pt x="260" y="65"/>
                  <a:pt x="260" y="65"/>
                </a:cubicBezTo>
                <a:cubicBezTo>
                  <a:pt x="260" y="64"/>
                  <a:pt x="260" y="64"/>
                  <a:pt x="260" y="63"/>
                </a:cubicBezTo>
                <a:cubicBezTo>
                  <a:pt x="260" y="63"/>
                  <a:pt x="260" y="62"/>
                  <a:pt x="259" y="62"/>
                </a:cubicBezTo>
                <a:cubicBezTo>
                  <a:pt x="259" y="60"/>
                  <a:pt x="259" y="59"/>
                  <a:pt x="260" y="57"/>
                </a:cubicBezTo>
                <a:cubicBezTo>
                  <a:pt x="258" y="57"/>
                  <a:pt x="257" y="56"/>
                  <a:pt x="256" y="55"/>
                </a:cubicBezTo>
                <a:cubicBezTo>
                  <a:pt x="255" y="55"/>
                  <a:pt x="254" y="54"/>
                  <a:pt x="253" y="55"/>
                </a:cubicBezTo>
                <a:cubicBezTo>
                  <a:pt x="253" y="54"/>
                  <a:pt x="253" y="54"/>
                  <a:pt x="253" y="54"/>
                </a:cubicBezTo>
                <a:cubicBezTo>
                  <a:pt x="253" y="54"/>
                  <a:pt x="253" y="54"/>
                  <a:pt x="253" y="53"/>
                </a:cubicBezTo>
                <a:cubicBezTo>
                  <a:pt x="250" y="53"/>
                  <a:pt x="248" y="53"/>
                  <a:pt x="247" y="52"/>
                </a:cubicBezTo>
                <a:cubicBezTo>
                  <a:pt x="246" y="51"/>
                  <a:pt x="246" y="52"/>
                  <a:pt x="246" y="52"/>
                </a:cubicBezTo>
                <a:cubicBezTo>
                  <a:pt x="246" y="51"/>
                  <a:pt x="245" y="51"/>
                  <a:pt x="244" y="51"/>
                </a:cubicBezTo>
                <a:cubicBezTo>
                  <a:pt x="244" y="51"/>
                  <a:pt x="244" y="52"/>
                  <a:pt x="243" y="52"/>
                </a:cubicBezTo>
                <a:cubicBezTo>
                  <a:pt x="240" y="52"/>
                  <a:pt x="237" y="52"/>
                  <a:pt x="234" y="52"/>
                </a:cubicBezTo>
                <a:cubicBezTo>
                  <a:pt x="231" y="53"/>
                  <a:pt x="228" y="53"/>
                  <a:pt x="224" y="53"/>
                </a:cubicBezTo>
                <a:cubicBezTo>
                  <a:pt x="224" y="53"/>
                  <a:pt x="224" y="54"/>
                  <a:pt x="223" y="54"/>
                </a:cubicBezTo>
                <a:cubicBezTo>
                  <a:pt x="223" y="54"/>
                  <a:pt x="223" y="54"/>
                  <a:pt x="222" y="54"/>
                </a:cubicBezTo>
                <a:cubicBezTo>
                  <a:pt x="222" y="54"/>
                  <a:pt x="221" y="55"/>
                  <a:pt x="221" y="55"/>
                </a:cubicBezTo>
                <a:cubicBezTo>
                  <a:pt x="219" y="55"/>
                  <a:pt x="218" y="56"/>
                  <a:pt x="217" y="57"/>
                </a:cubicBezTo>
                <a:cubicBezTo>
                  <a:pt x="216" y="56"/>
                  <a:pt x="216" y="56"/>
                  <a:pt x="215" y="56"/>
                </a:cubicBezTo>
                <a:cubicBezTo>
                  <a:pt x="214" y="56"/>
                  <a:pt x="213" y="56"/>
                  <a:pt x="213" y="56"/>
                </a:cubicBezTo>
                <a:cubicBezTo>
                  <a:pt x="213" y="56"/>
                  <a:pt x="212" y="57"/>
                  <a:pt x="212" y="57"/>
                </a:cubicBezTo>
                <a:cubicBezTo>
                  <a:pt x="212" y="56"/>
                  <a:pt x="212" y="56"/>
                  <a:pt x="211" y="55"/>
                </a:cubicBezTo>
                <a:cubicBezTo>
                  <a:pt x="211" y="57"/>
                  <a:pt x="210" y="55"/>
                  <a:pt x="210" y="55"/>
                </a:cubicBezTo>
                <a:cubicBezTo>
                  <a:pt x="209" y="55"/>
                  <a:pt x="209" y="55"/>
                  <a:pt x="209" y="55"/>
                </a:cubicBezTo>
                <a:cubicBezTo>
                  <a:pt x="209" y="55"/>
                  <a:pt x="208" y="55"/>
                  <a:pt x="208" y="55"/>
                </a:cubicBezTo>
                <a:cubicBezTo>
                  <a:pt x="208" y="55"/>
                  <a:pt x="208" y="55"/>
                  <a:pt x="208" y="55"/>
                </a:cubicBezTo>
                <a:cubicBezTo>
                  <a:pt x="207" y="56"/>
                  <a:pt x="206" y="56"/>
                  <a:pt x="206" y="56"/>
                </a:cubicBezTo>
                <a:cubicBezTo>
                  <a:pt x="204" y="56"/>
                  <a:pt x="203" y="57"/>
                  <a:pt x="201" y="57"/>
                </a:cubicBezTo>
                <a:cubicBezTo>
                  <a:pt x="201" y="56"/>
                  <a:pt x="202" y="55"/>
                  <a:pt x="202" y="54"/>
                </a:cubicBezTo>
                <a:cubicBezTo>
                  <a:pt x="202" y="54"/>
                  <a:pt x="202" y="54"/>
                  <a:pt x="203" y="54"/>
                </a:cubicBezTo>
                <a:cubicBezTo>
                  <a:pt x="203" y="54"/>
                  <a:pt x="203" y="53"/>
                  <a:pt x="203" y="53"/>
                </a:cubicBezTo>
                <a:cubicBezTo>
                  <a:pt x="203" y="53"/>
                  <a:pt x="203" y="53"/>
                  <a:pt x="204" y="53"/>
                </a:cubicBezTo>
                <a:cubicBezTo>
                  <a:pt x="205" y="52"/>
                  <a:pt x="206" y="51"/>
                  <a:pt x="205" y="50"/>
                </a:cubicBezTo>
                <a:cubicBezTo>
                  <a:pt x="206" y="49"/>
                  <a:pt x="207" y="48"/>
                  <a:pt x="208" y="48"/>
                </a:cubicBezTo>
                <a:cubicBezTo>
                  <a:pt x="208" y="49"/>
                  <a:pt x="208" y="49"/>
                  <a:pt x="209" y="50"/>
                </a:cubicBezTo>
                <a:cubicBezTo>
                  <a:pt x="210" y="49"/>
                  <a:pt x="211" y="48"/>
                  <a:pt x="212" y="48"/>
                </a:cubicBezTo>
                <a:cubicBezTo>
                  <a:pt x="212" y="47"/>
                  <a:pt x="212" y="47"/>
                  <a:pt x="212" y="46"/>
                </a:cubicBezTo>
                <a:cubicBezTo>
                  <a:pt x="213" y="46"/>
                  <a:pt x="213" y="46"/>
                  <a:pt x="213" y="46"/>
                </a:cubicBezTo>
                <a:cubicBezTo>
                  <a:pt x="213" y="46"/>
                  <a:pt x="213" y="45"/>
                  <a:pt x="213" y="45"/>
                </a:cubicBezTo>
                <a:cubicBezTo>
                  <a:pt x="213" y="45"/>
                  <a:pt x="213" y="45"/>
                  <a:pt x="213" y="45"/>
                </a:cubicBezTo>
                <a:cubicBezTo>
                  <a:pt x="216" y="45"/>
                  <a:pt x="216" y="42"/>
                  <a:pt x="217" y="40"/>
                </a:cubicBezTo>
                <a:cubicBezTo>
                  <a:pt x="217" y="40"/>
                  <a:pt x="217" y="41"/>
                  <a:pt x="217" y="41"/>
                </a:cubicBezTo>
                <a:cubicBezTo>
                  <a:pt x="217" y="41"/>
                  <a:pt x="218" y="41"/>
                  <a:pt x="218" y="41"/>
                </a:cubicBezTo>
                <a:cubicBezTo>
                  <a:pt x="218" y="40"/>
                  <a:pt x="218" y="39"/>
                  <a:pt x="219" y="37"/>
                </a:cubicBezTo>
                <a:cubicBezTo>
                  <a:pt x="219" y="36"/>
                  <a:pt x="219" y="35"/>
                  <a:pt x="220" y="34"/>
                </a:cubicBezTo>
                <a:cubicBezTo>
                  <a:pt x="221" y="34"/>
                  <a:pt x="222" y="33"/>
                  <a:pt x="222" y="33"/>
                </a:cubicBezTo>
                <a:cubicBezTo>
                  <a:pt x="223" y="32"/>
                  <a:pt x="223" y="31"/>
                  <a:pt x="224" y="31"/>
                </a:cubicBezTo>
                <a:cubicBezTo>
                  <a:pt x="224" y="30"/>
                  <a:pt x="225" y="28"/>
                  <a:pt x="227" y="28"/>
                </a:cubicBezTo>
                <a:cubicBezTo>
                  <a:pt x="227" y="28"/>
                  <a:pt x="228" y="27"/>
                  <a:pt x="228" y="27"/>
                </a:cubicBezTo>
                <a:cubicBezTo>
                  <a:pt x="228" y="27"/>
                  <a:pt x="228" y="26"/>
                  <a:pt x="229" y="26"/>
                </a:cubicBezTo>
                <a:cubicBezTo>
                  <a:pt x="231" y="26"/>
                  <a:pt x="232" y="27"/>
                  <a:pt x="234" y="27"/>
                </a:cubicBezTo>
                <a:cubicBezTo>
                  <a:pt x="236" y="27"/>
                  <a:pt x="236" y="25"/>
                  <a:pt x="237" y="24"/>
                </a:cubicBezTo>
                <a:cubicBezTo>
                  <a:pt x="236" y="24"/>
                  <a:pt x="235" y="23"/>
                  <a:pt x="236" y="22"/>
                </a:cubicBezTo>
                <a:cubicBezTo>
                  <a:pt x="236" y="22"/>
                  <a:pt x="236" y="23"/>
                  <a:pt x="237" y="23"/>
                </a:cubicBezTo>
                <a:cubicBezTo>
                  <a:pt x="239" y="22"/>
                  <a:pt x="240" y="22"/>
                  <a:pt x="242" y="21"/>
                </a:cubicBezTo>
                <a:cubicBezTo>
                  <a:pt x="242" y="21"/>
                  <a:pt x="242" y="20"/>
                  <a:pt x="243" y="20"/>
                </a:cubicBezTo>
                <a:cubicBezTo>
                  <a:pt x="243" y="20"/>
                  <a:pt x="242" y="20"/>
                  <a:pt x="243" y="21"/>
                </a:cubicBezTo>
                <a:cubicBezTo>
                  <a:pt x="243" y="20"/>
                  <a:pt x="245" y="20"/>
                  <a:pt x="245" y="19"/>
                </a:cubicBezTo>
                <a:cubicBezTo>
                  <a:pt x="242" y="19"/>
                  <a:pt x="244" y="19"/>
                  <a:pt x="245" y="18"/>
                </a:cubicBezTo>
                <a:cubicBezTo>
                  <a:pt x="244" y="18"/>
                  <a:pt x="243" y="18"/>
                  <a:pt x="242" y="18"/>
                </a:cubicBezTo>
                <a:cubicBezTo>
                  <a:pt x="242" y="17"/>
                  <a:pt x="243" y="16"/>
                  <a:pt x="244" y="15"/>
                </a:cubicBezTo>
                <a:cubicBezTo>
                  <a:pt x="245" y="14"/>
                  <a:pt x="245" y="14"/>
                  <a:pt x="245" y="13"/>
                </a:cubicBezTo>
                <a:cubicBezTo>
                  <a:pt x="246" y="13"/>
                  <a:pt x="245" y="12"/>
                  <a:pt x="245" y="12"/>
                </a:cubicBezTo>
                <a:cubicBezTo>
                  <a:pt x="244" y="12"/>
                  <a:pt x="244" y="13"/>
                  <a:pt x="244" y="13"/>
                </a:cubicBezTo>
                <a:cubicBezTo>
                  <a:pt x="243" y="14"/>
                  <a:pt x="242" y="15"/>
                  <a:pt x="241" y="16"/>
                </a:cubicBezTo>
                <a:cubicBezTo>
                  <a:pt x="240" y="16"/>
                  <a:pt x="240" y="16"/>
                  <a:pt x="239" y="17"/>
                </a:cubicBezTo>
                <a:cubicBezTo>
                  <a:pt x="239" y="17"/>
                  <a:pt x="238" y="18"/>
                  <a:pt x="238" y="18"/>
                </a:cubicBezTo>
                <a:cubicBezTo>
                  <a:pt x="237" y="18"/>
                  <a:pt x="237" y="18"/>
                  <a:pt x="236" y="18"/>
                </a:cubicBezTo>
                <a:cubicBezTo>
                  <a:pt x="237" y="19"/>
                  <a:pt x="237" y="19"/>
                  <a:pt x="237" y="20"/>
                </a:cubicBezTo>
                <a:cubicBezTo>
                  <a:pt x="237" y="20"/>
                  <a:pt x="236" y="20"/>
                  <a:pt x="237" y="21"/>
                </a:cubicBezTo>
                <a:cubicBezTo>
                  <a:pt x="235" y="20"/>
                  <a:pt x="235" y="22"/>
                  <a:pt x="234" y="22"/>
                </a:cubicBezTo>
                <a:cubicBezTo>
                  <a:pt x="233" y="21"/>
                  <a:pt x="233" y="21"/>
                  <a:pt x="232" y="21"/>
                </a:cubicBezTo>
                <a:cubicBezTo>
                  <a:pt x="232" y="21"/>
                  <a:pt x="231" y="21"/>
                  <a:pt x="231" y="21"/>
                </a:cubicBezTo>
                <a:cubicBezTo>
                  <a:pt x="232" y="20"/>
                  <a:pt x="232" y="19"/>
                  <a:pt x="232" y="18"/>
                </a:cubicBezTo>
                <a:cubicBezTo>
                  <a:pt x="233" y="17"/>
                  <a:pt x="233" y="16"/>
                  <a:pt x="233" y="15"/>
                </a:cubicBezTo>
                <a:cubicBezTo>
                  <a:pt x="232" y="15"/>
                  <a:pt x="231" y="16"/>
                  <a:pt x="231" y="17"/>
                </a:cubicBezTo>
                <a:cubicBezTo>
                  <a:pt x="231" y="17"/>
                  <a:pt x="230" y="17"/>
                  <a:pt x="230" y="18"/>
                </a:cubicBezTo>
                <a:cubicBezTo>
                  <a:pt x="230" y="18"/>
                  <a:pt x="230" y="18"/>
                  <a:pt x="229" y="19"/>
                </a:cubicBezTo>
                <a:cubicBezTo>
                  <a:pt x="226" y="19"/>
                  <a:pt x="226" y="19"/>
                  <a:pt x="224" y="20"/>
                </a:cubicBezTo>
                <a:cubicBezTo>
                  <a:pt x="223" y="21"/>
                  <a:pt x="225" y="20"/>
                  <a:pt x="224" y="21"/>
                </a:cubicBezTo>
                <a:cubicBezTo>
                  <a:pt x="223" y="21"/>
                  <a:pt x="221" y="22"/>
                  <a:pt x="220" y="22"/>
                </a:cubicBezTo>
                <a:cubicBezTo>
                  <a:pt x="218" y="23"/>
                  <a:pt x="217" y="23"/>
                  <a:pt x="215" y="23"/>
                </a:cubicBezTo>
                <a:cubicBezTo>
                  <a:pt x="215" y="23"/>
                  <a:pt x="215" y="22"/>
                  <a:pt x="214" y="22"/>
                </a:cubicBezTo>
                <a:cubicBezTo>
                  <a:pt x="214" y="22"/>
                  <a:pt x="214" y="22"/>
                  <a:pt x="214" y="22"/>
                </a:cubicBezTo>
                <a:cubicBezTo>
                  <a:pt x="214" y="21"/>
                  <a:pt x="213" y="21"/>
                  <a:pt x="213" y="21"/>
                </a:cubicBezTo>
                <a:cubicBezTo>
                  <a:pt x="212" y="20"/>
                  <a:pt x="211" y="20"/>
                  <a:pt x="211" y="19"/>
                </a:cubicBezTo>
                <a:cubicBezTo>
                  <a:pt x="210" y="19"/>
                  <a:pt x="210" y="19"/>
                  <a:pt x="210" y="18"/>
                </a:cubicBezTo>
                <a:cubicBezTo>
                  <a:pt x="209" y="18"/>
                  <a:pt x="209" y="18"/>
                  <a:pt x="208" y="18"/>
                </a:cubicBezTo>
                <a:cubicBezTo>
                  <a:pt x="208" y="18"/>
                  <a:pt x="207" y="18"/>
                  <a:pt x="207" y="18"/>
                </a:cubicBezTo>
                <a:cubicBezTo>
                  <a:pt x="206" y="18"/>
                  <a:pt x="206" y="18"/>
                  <a:pt x="205" y="18"/>
                </a:cubicBezTo>
                <a:cubicBezTo>
                  <a:pt x="203" y="18"/>
                  <a:pt x="202" y="18"/>
                  <a:pt x="202" y="18"/>
                </a:cubicBezTo>
                <a:cubicBezTo>
                  <a:pt x="201" y="19"/>
                  <a:pt x="201" y="19"/>
                  <a:pt x="199" y="19"/>
                </a:cubicBezTo>
                <a:cubicBezTo>
                  <a:pt x="198" y="19"/>
                  <a:pt x="198" y="18"/>
                  <a:pt x="198" y="17"/>
                </a:cubicBezTo>
                <a:cubicBezTo>
                  <a:pt x="198" y="16"/>
                  <a:pt x="198" y="16"/>
                  <a:pt x="197" y="15"/>
                </a:cubicBezTo>
                <a:cubicBezTo>
                  <a:pt x="196" y="16"/>
                  <a:pt x="194" y="16"/>
                  <a:pt x="194" y="16"/>
                </a:cubicBezTo>
                <a:cubicBezTo>
                  <a:pt x="193" y="17"/>
                  <a:pt x="190" y="17"/>
                  <a:pt x="189" y="18"/>
                </a:cubicBezTo>
                <a:cubicBezTo>
                  <a:pt x="191" y="19"/>
                  <a:pt x="194" y="19"/>
                  <a:pt x="196" y="21"/>
                </a:cubicBezTo>
                <a:cubicBezTo>
                  <a:pt x="195" y="21"/>
                  <a:pt x="194" y="21"/>
                  <a:pt x="193" y="22"/>
                </a:cubicBezTo>
                <a:cubicBezTo>
                  <a:pt x="193" y="22"/>
                  <a:pt x="192" y="23"/>
                  <a:pt x="192" y="24"/>
                </a:cubicBezTo>
                <a:cubicBezTo>
                  <a:pt x="192" y="24"/>
                  <a:pt x="191" y="25"/>
                  <a:pt x="191" y="26"/>
                </a:cubicBezTo>
                <a:cubicBezTo>
                  <a:pt x="191" y="26"/>
                  <a:pt x="191" y="27"/>
                  <a:pt x="191" y="27"/>
                </a:cubicBezTo>
                <a:cubicBezTo>
                  <a:pt x="191" y="27"/>
                  <a:pt x="191" y="27"/>
                  <a:pt x="192" y="27"/>
                </a:cubicBezTo>
                <a:cubicBezTo>
                  <a:pt x="192" y="28"/>
                  <a:pt x="191" y="28"/>
                  <a:pt x="191" y="28"/>
                </a:cubicBezTo>
                <a:cubicBezTo>
                  <a:pt x="192" y="28"/>
                  <a:pt x="191" y="29"/>
                  <a:pt x="192" y="29"/>
                </a:cubicBezTo>
                <a:cubicBezTo>
                  <a:pt x="192" y="29"/>
                  <a:pt x="193" y="29"/>
                  <a:pt x="193" y="29"/>
                </a:cubicBezTo>
                <a:cubicBezTo>
                  <a:pt x="193" y="30"/>
                  <a:pt x="194" y="31"/>
                  <a:pt x="194" y="32"/>
                </a:cubicBezTo>
                <a:cubicBezTo>
                  <a:pt x="194" y="33"/>
                  <a:pt x="194" y="33"/>
                  <a:pt x="195" y="33"/>
                </a:cubicBezTo>
                <a:cubicBezTo>
                  <a:pt x="195" y="33"/>
                  <a:pt x="195" y="34"/>
                  <a:pt x="195" y="34"/>
                </a:cubicBezTo>
                <a:cubicBezTo>
                  <a:pt x="195" y="35"/>
                  <a:pt x="195" y="35"/>
                  <a:pt x="195" y="36"/>
                </a:cubicBezTo>
                <a:cubicBezTo>
                  <a:pt x="196" y="36"/>
                  <a:pt x="196" y="36"/>
                  <a:pt x="196" y="36"/>
                </a:cubicBezTo>
                <a:cubicBezTo>
                  <a:pt x="196" y="37"/>
                  <a:pt x="196" y="37"/>
                  <a:pt x="196" y="38"/>
                </a:cubicBezTo>
                <a:cubicBezTo>
                  <a:pt x="196" y="38"/>
                  <a:pt x="196" y="38"/>
                  <a:pt x="196" y="39"/>
                </a:cubicBezTo>
                <a:cubicBezTo>
                  <a:pt x="196" y="40"/>
                  <a:pt x="196" y="41"/>
                  <a:pt x="196" y="41"/>
                </a:cubicBezTo>
                <a:cubicBezTo>
                  <a:pt x="196" y="42"/>
                  <a:pt x="198" y="43"/>
                  <a:pt x="198" y="44"/>
                </a:cubicBezTo>
                <a:cubicBezTo>
                  <a:pt x="198" y="44"/>
                  <a:pt x="199" y="45"/>
                  <a:pt x="199" y="45"/>
                </a:cubicBezTo>
                <a:cubicBezTo>
                  <a:pt x="199" y="46"/>
                  <a:pt x="199" y="46"/>
                  <a:pt x="199" y="46"/>
                </a:cubicBezTo>
                <a:cubicBezTo>
                  <a:pt x="199" y="46"/>
                  <a:pt x="198" y="47"/>
                  <a:pt x="198" y="47"/>
                </a:cubicBezTo>
                <a:cubicBezTo>
                  <a:pt x="198" y="47"/>
                  <a:pt x="198" y="47"/>
                  <a:pt x="198" y="47"/>
                </a:cubicBezTo>
                <a:cubicBezTo>
                  <a:pt x="197" y="48"/>
                  <a:pt x="196" y="49"/>
                  <a:pt x="196" y="49"/>
                </a:cubicBezTo>
                <a:cubicBezTo>
                  <a:pt x="196" y="49"/>
                  <a:pt x="196" y="49"/>
                  <a:pt x="197" y="49"/>
                </a:cubicBezTo>
                <a:cubicBezTo>
                  <a:pt x="196" y="50"/>
                  <a:pt x="196" y="50"/>
                  <a:pt x="196" y="51"/>
                </a:cubicBezTo>
                <a:cubicBezTo>
                  <a:pt x="196" y="51"/>
                  <a:pt x="196" y="51"/>
                  <a:pt x="196" y="51"/>
                </a:cubicBezTo>
                <a:cubicBezTo>
                  <a:pt x="196" y="51"/>
                  <a:pt x="196" y="51"/>
                  <a:pt x="196" y="51"/>
                </a:cubicBezTo>
                <a:cubicBezTo>
                  <a:pt x="195" y="52"/>
                  <a:pt x="195" y="52"/>
                  <a:pt x="195" y="52"/>
                </a:cubicBezTo>
                <a:cubicBezTo>
                  <a:pt x="195" y="53"/>
                  <a:pt x="195" y="54"/>
                  <a:pt x="194" y="55"/>
                </a:cubicBezTo>
                <a:cubicBezTo>
                  <a:pt x="194" y="55"/>
                  <a:pt x="194" y="56"/>
                  <a:pt x="193" y="56"/>
                </a:cubicBezTo>
                <a:cubicBezTo>
                  <a:pt x="193" y="56"/>
                  <a:pt x="193" y="56"/>
                  <a:pt x="193" y="56"/>
                </a:cubicBezTo>
                <a:cubicBezTo>
                  <a:pt x="193" y="56"/>
                  <a:pt x="193" y="56"/>
                  <a:pt x="193" y="56"/>
                </a:cubicBezTo>
                <a:cubicBezTo>
                  <a:pt x="193" y="56"/>
                  <a:pt x="193" y="56"/>
                  <a:pt x="193" y="56"/>
                </a:cubicBezTo>
                <a:cubicBezTo>
                  <a:pt x="193" y="56"/>
                  <a:pt x="193" y="56"/>
                  <a:pt x="193" y="56"/>
                </a:cubicBezTo>
                <a:cubicBezTo>
                  <a:pt x="193" y="56"/>
                  <a:pt x="193" y="56"/>
                  <a:pt x="193" y="56"/>
                </a:cubicBezTo>
                <a:cubicBezTo>
                  <a:pt x="192" y="57"/>
                  <a:pt x="191" y="56"/>
                  <a:pt x="190" y="56"/>
                </a:cubicBezTo>
                <a:cubicBezTo>
                  <a:pt x="190" y="56"/>
                  <a:pt x="190" y="56"/>
                  <a:pt x="190" y="56"/>
                </a:cubicBezTo>
                <a:cubicBezTo>
                  <a:pt x="189" y="56"/>
                  <a:pt x="188" y="56"/>
                  <a:pt x="187" y="55"/>
                </a:cubicBezTo>
                <a:cubicBezTo>
                  <a:pt x="187" y="56"/>
                  <a:pt x="185" y="55"/>
                  <a:pt x="184" y="54"/>
                </a:cubicBezTo>
                <a:cubicBezTo>
                  <a:pt x="184" y="54"/>
                  <a:pt x="184"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5"/>
                  <a:pt x="183" y="55"/>
                </a:cubicBezTo>
                <a:cubicBezTo>
                  <a:pt x="183" y="55"/>
                  <a:pt x="183" y="55"/>
                  <a:pt x="183" y="55"/>
                </a:cubicBezTo>
                <a:cubicBezTo>
                  <a:pt x="183" y="54"/>
                  <a:pt x="183" y="54"/>
                  <a:pt x="183" y="54"/>
                </a:cubicBezTo>
                <a:cubicBezTo>
                  <a:pt x="183" y="54"/>
                  <a:pt x="183" y="54"/>
                  <a:pt x="183" y="54"/>
                </a:cubicBezTo>
                <a:cubicBezTo>
                  <a:pt x="183" y="54"/>
                  <a:pt x="183" y="54"/>
                  <a:pt x="183" y="54"/>
                </a:cubicBezTo>
                <a:cubicBezTo>
                  <a:pt x="183" y="54"/>
                  <a:pt x="183" y="55"/>
                  <a:pt x="183" y="55"/>
                </a:cubicBezTo>
                <a:cubicBezTo>
                  <a:pt x="183" y="55"/>
                  <a:pt x="183" y="55"/>
                  <a:pt x="183" y="55"/>
                </a:cubicBezTo>
                <a:cubicBezTo>
                  <a:pt x="183" y="55"/>
                  <a:pt x="182" y="55"/>
                  <a:pt x="182" y="55"/>
                </a:cubicBezTo>
                <a:cubicBezTo>
                  <a:pt x="182" y="54"/>
                  <a:pt x="183" y="54"/>
                  <a:pt x="183" y="54"/>
                </a:cubicBezTo>
                <a:cubicBezTo>
                  <a:pt x="183" y="54"/>
                  <a:pt x="183" y="54"/>
                  <a:pt x="183" y="54"/>
                </a:cubicBezTo>
                <a:cubicBezTo>
                  <a:pt x="183" y="54"/>
                  <a:pt x="183" y="54"/>
                  <a:pt x="183" y="54"/>
                </a:cubicBezTo>
                <a:cubicBezTo>
                  <a:pt x="183" y="54"/>
                  <a:pt x="183" y="54"/>
                  <a:pt x="183" y="54"/>
                </a:cubicBezTo>
                <a:cubicBezTo>
                  <a:pt x="182" y="54"/>
                  <a:pt x="182" y="54"/>
                  <a:pt x="182"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3" y="54"/>
                  <a:pt x="183" y="54"/>
                </a:cubicBezTo>
                <a:cubicBezTo>
                  <a:pt x="183" y="54"/>
                  <a:pt x="182" y="54"/>
                  <a:pt x="182" y="54"/>
                </a:cubicBezTo>
                <a:cubicBezTo>
                  <a:pt x="182" y="54"/>
                  <a:pt x="182" y="54"/>
                  <a:pt x="182" y="54"/>
                </a:cubicBezTo>
                <a:cubicBezTo>
                  <a:pt x="182" y="54"/>
                  <a:pt x="182" y="54"/>
                  <a:pt x="182" y="54"/>
                </a:cubicBezTo>
                <a:cubicBezTo>
                  <a:pt x="182" y="54"/>
                  <a:pt x="182" y="54"/>
                  <a:pt x="181" y="54"/>
                </a:cubicBezTo>
                <a:cubicBezTo>
                  <a:pt x="181" y="54"/>
                  <a:pt x="181" y="54"/>
                  <a:pt x="181" y="54"/>
                </a:cubicBezTo>
                <a:cubicBezTo>
                  <a:pt x="180" y="54"/>
                  <a:pt x="180" y="53"/>
                  <a:pt x="179" y="53"/>
                </a:cubicBezTo>
                <a:cubicBezTo>
                  <a:pt x="179" y="54"/>
                  <a:pt x="181" y="55"/>
                  <a:pt x="180" y="55"/>
                </a:cubicBezTo>
                <a:cubicBezTo>
                  <a:pt x="180" y="55"/>
                  <a:pt x="179" y="55"/>
                  <a:pt x="178" y="54"/>
                </a:cubicBezTo>
                <a:cubicBezTo>
                  <a:pt x="178" y="54"/>
                  <a:pt x="179" y="54"/>
                  <a:pt x="179" y="54"/>
                </a:cubicBezTo>
                <a:cubicBezTo>
                  <a:pt x="178" y="54"/>
                  <a:pt x="177" y="53"/>
                  <a:pt x="177" y="53"/>
                </a:cubicBezTo>
                <a:cubicBezTo>
                  <a:pt x="177" y="54"/>
                  <a:pt x="177" y="54"/>
                  <a:pt x="177" y="54"/>
                </a:cubicBezTo>
                <a:cubicBezTo>
                  <a:pt x="176" y="53"/>
                  <a:pt x="176" y="55"/>
                  <a:pt x="175" y="54"/>
                </a:cubicBezTo>
                <a:cubicBezTo>
                  <a:pt x="176" y="53"/>
                  <a:pt x="177" y="53"/>
                  <a:pt x="178" y="53"/>
                </a:cubicBezTo>
                <a:cubicBezTo>
                  <a:pt x="178" y="52"/>
                  <a:pt x="179" y="52"/>
                  <a:pt x="179" y="52"/>
                </a:cubicBezTo>
                <a:cubicBezTo>
                  <a:pt x="179" y="52"/>
                  <a:pt x="179" y="52"/>
                  <a:pt x="179" y="51"/>
                </a:cubicBezTo>
                <a:cubicBezTo>
                  <a:pt x="178" y="51"/>
                  <a:pt x="178" y="51"/>
                  <a:pt x="178" y="51"/>
                </a:cubicBezTo>
                <a:cubicBezTo>
                  <a:pt x="178" y="51"/>
                  <a:pt x="178" y="51"/>
                  <a:pt x="178" y="51"/>
                </a:cubicBezTo>
                <a:cubicBezTo>
                  <a:pt x="177" y="53"/>
                  <a:pt x="177" y="53"/>
                  <a:pt x="177" y="53"/>
                </a:cubicBezTo>
                <a:cubicBezTo>
                  <a:pt x="177" y="53"/>
                  <a:pt x="178" y="54"/>
                  <a:pt x="177" y="54"/>
                </a:cubicBezTo>
                <a:cubicBezTo>
                  <a:pt x="177" y="54"/>
                  <a:pt x="177" y="54"/>
                  <a:pt x="177" y="54"/>
                </a:cubicBezTo>
                <a:cubicBezTo>
                  <a:pt x="177" y="54"/>
                  <a:pt x="177" y="54"/>
                  <a:pt x="177" y="54"/>
                </a:cubicBezTo>
                <a:cubicBezTo>
                  <a:pt x="177" y="53"/>
                  <a:pt x="177" y="53"/>
                  <a:pt x="177" y="53"/>
                </a:cubicBezTo>
                <a:cubicBezTo>
                  <a:pt x="177" y="52"/>
                  <a:pt x="177" y="52"/>
                  <a:pt x="177" y="52"/>
                </a:cubicBezTo>
                <a:cubicBezTo>
                  <a:pt x="177" y="51"/>
                  <a:pt x="177" y="51"/>
                  <a:pt x="177" y="51"/>
                </a:cubicBezTo>
                <a:cubicBezTo>
                  <a:pt x="176" y="51"/>
                  <a:pt x="176" y="51"/>
                  <a:pt x="176" y="51"/>
                </a:cubicBezTo>
                <a:cubicBezTo>
                  <a:pt x="179" y="52"/>
                  <a:pt x="178" y="50"/>
                  <a:pt x="180" y="50"/>
                </a:cubicBezTo>
                <a:cubicBezTo>
                  <a:pt x="181" y="51"/>
                  <a:pt x="181" y="51"/>
                  <a:pt x="181" y="51"/>
                </a:cubicBezTo>
                <a:cubicBezTo>
                  <a:pt x="181" y="51"/>
                  <a:pt x="182" y="51"/>
                  <a:pt x="183" y="51"/>
                </a:cubicBezTo>
                <a:cubicBezTo>
                  <a:pt x="183" y="51"/>
                  <a:pt x="183" y="51"/>
                  <a:pt x="183" y="51"/>
                </a:cubicBezTo>
                <a:cubicBezTo>
                  <a:pt x="183" y="51"/>
                  <a:pt x="183" y="51"/>
                  <a:pt x="183" y="51"/>
                </a:cubicBezTo>
                <a:cubicBezTo>
                  <a:pt x="183" y="51"/>
                  <a:pt x="183" y="50"/>
                  <a:pt x="184" y="50"/>
                </a:cubicBezTo>
                <a:cubicBezTo>
                  <a:pt x="184" y="50"/>
                  <a:pt x="185" y="50"/>
                  <a:pt x="186" y="50"/>
                </a:cubicBezTo>
                <a:cubicBezTo>
                  <a:pt x="187" y="50"/>
                  <a:pt x="189" y="50"/>
                  <a:pt x="189" y="48"/>
                </a:cubicBezTo>
                <a:cubicBezTo>
                  <a:pt x="188" y="48"/>
                  <a:pt x="188" y="47"/>
                  <a:pt x="188" y="46"/>
                </a:cubicBezTo>
                <a:cubicBezTo>
                  <a:pt x="187" y="46"/>
                  <a:pt x="187" y="45"/>
                  <a:pt x="188" y="45"/>
                </a:cubicBezTo>
                <a:cubicBezTo>
                  <a:pt x="186" y="45"/>
                  <a:pt x="186" y="44"/>
                  <a:pt x="185" y="43"/>
                </a:cubicBezTo>
                <a:cubicBezTo>
                  <a:pt x="184" y="43"/>
                  <a:pt x="184" y="42"/>
                  <a:pt x="183" y="42"/>
                </a:cubicBezTo>
                <a:cubicBezTo>
                  <a:pt x="183" y="42"/>
                  <a:pt x="183" y="42"/>
                  <a:pt x="182" y="42"/>
                </a:cubicBezTo>
                <a:cubicBezTo>
                  <a:pt x="182" y="42"/>
                  <a:pt x="182" y="42"/>
                  <a:pt x="181" y="42"/>
                </a:cubicBezTo>
                <a:cubicBezTo>
                  <a:pt x="181" y="42"/>
                  <a:pt x="181" y="42"/>
                  <a:pt x="181" y="41"/>
                </a:cubicBezTo>
                <a:cubicBezTo>
                  <a:pt x="178" y="41"/>
                  <a:pt x="178" y="42"/>
                  <a:pt x="175" y="42"/>
                </a:cubicBezTo>
                <a:cubicBezTo>
                  <a:pt x="175" y="41"/>
                  <a:pt x="176" y="40"/>
                  <a:pt x="176" y="40"/>
                </a:cubicBezTo>
                <a:cubicBezTo>
                  <a:pt x="177" y="39"/>
                  <a:pt x="179" y="39"/>
                  <a:pt x="178" y="38"/>
                </a:cubicBezTo>
                <a:cubicBezTo>
                  <a:pt x="179" y="38"/>
                  <a:pt x="179" y="38"/>
                  <a:pt x="180" y="38"/>
                </a:cubicBezTo>
                <a:cubicBezTo>
                  <a:pt x="180" y="37"/>
                  <a:pt x="179" y="37"/>
                  <a:pt x="178" y="36"/>
                </a:cubicBezTo>
                <a:cubicBezTo>
                  <a:pt x="177" y="35"/>
                  <a:pt x="176" y="35"/>
                  <a:pt x="176" y="34"/>
                </a:cubicBezTo>
                <a:cubicBezTo>
                  <a:pt x="175" y="33"/>
                  <a:pt x="173" y="32"/>
                  <a:pt x="173" y="31"/>
                </a:cubicBezTo>
                <a:cubicBezTo>
                  <a:pt x="172" y="31"/>
                  <a:pt x="172" y="31"/>
                  <a:pt x="172" y="30"/>
                </a:cubicBezTo>
                <a:cubicBezTo>
                  <a:pt x="172" y="30"/>
                  <a:pt x="171" y="30"/>
                  <a:pt x="171" y="30"/>
                </a:cubicBezTo>
                <a:cubicBezTo>
                  <a:pt x="171" y="29"/>
                  <a:pt x="169" y="29"/>
                  <a:pt x="167" y="29"/>
                </a:cubicBezTo>
                <a:cubicBezTo>
                  <a:pt x="166" y="29"/>
                  <a:pt x="164" y="29"/>
                  <a:pt x="163" y="29"/>
                </a:cubicBezTo>
                <a:cubicBezTo>
                  <a:pt x="161" y="29"/>
                  <a:pt x="161" y="29"/>
                  <a:pt x="159" y="29"/>
                </a:cubicBezTo>
                <a:cubicBezTo>
                  <a:pt x="159" y="29"/>
                  <a:pt x="158" y="29"/>
                  <a:pt x="158" y="29"/>
                </a:cubicBezTo>
                <a:cubicBezTo>
                  <a:pt x="158" y="29"/>
                  <a:pt x="158" y="29"/>
                  <a:pt x="158" y="29"/>
                </a:cubicBezTo>
                <a:cubicBezTo>
                  <a:pt x="156" y="28"/>
                  <a:pt x="156" y="28"/>
                  <a:pt x="155" y="28"/>
                </a:cubicBezTo>
                <a:cubicBezTo>
                  <a:pt x="156" y="29"/>
                  <a:pt x="154" y="30"/>
                  <a:pt x="151" y="30"/>
                </a:cubicBezTo>
                <a:cubicBezTo>
                  <a:pt x="151" y="30"/>
                  <a:pt x="150" y="30"/>
                  <a:pt x="151" y="30"/>
                </a:cubicBezTo>
                <a:cubicBezTo>
                  <a:pt x="149" y="29"/>
                  <a:pt x="150" y="30"/>
                  <a:pt x="149" y="30"/>
                </a:cubicBezTo>
                <a:cubicBezTo>
                  <a:pt x="149" y="29"/>
                  <a:pt x="152" y="29"/>
                  <a:pt x="152" y="29"/>
                </a:cubicBezTo>
                <a:cubicBezTo>
                  <a:pt x="151" y="29"/>
                  <a:pt x="151" y="29"/>
                  <a:pt x="151" y="29"/>
                </a:cubicBezTo>
                <a:cubicBezTo>
                  <a:pt x="151" y="29"/>
                  <a:pt x="151" y="29"/>
                  <a:pt x="151" y="29"/>
                </a:cubicBezTo>
                <a:cubicBezTo>
                  <a:pt x="150" y="29"/>
                  <a:pt x="150" y="29"/>
                  <a:pt x="149" y="29"/>
                </a:cubicBezTo>
                <a:cubicBezTo>
                  <a:pt x="149" y="29"/>
                  <a:pt x="149" y="29"/>
                  <a:pt x="148" y="29"/>
                </a:cubicBezTo>
                <a:cubicBezTo>
                  <a:pt x="149" y="30"/>
                  <a:pt x="149" y="30"/>
                  <a:pt x="148" y="30"/>
                </a:cubicBezTo>
                <a:cubicBezTo>
                  <a:pt x="149" y="30"/>
                  <a:pt x="147" y="30"/>
                  <a:pt x="147" y="30"/>
                </a:cubicBezTo>
                <a:cubicBezTo>
                  <a:pt x="146" y="30"/>
                  <a:pt x="146" y="30"/>
                  <a:pt x="146" y="30"/>
                </a:cubicBezTo>
                <a:cubicBezTo>
                  <a:pt x="145" y="30"/>
                  <a:pt x="145" y="30"/>
                  <a:pt x="143" y="29"/>
                </a:cubicBezTo>
                <a:cubicBezTo>
                  <a:pt x="143" y="30"/>
                  <a:pt x="143" y="29"/>
                  <a:pt x="142" y="29"/>
                </a:cubicBezTo>
                <a:cubicBezTo>
                  <a:pt x="142" y="30"/>
                  <a:pt x="141" y="30"/>
                  <a:pt x="140" y="30"/>
                </a:cubicBezTo>
                <a:cubicBezTo>
                  <a:pt x="139" y="30"/>
                  <a:pt x="139" y="30"/>
                  <a:pt x="139" y="30"/>
                </a:cubicBezTo>
                <a:cubicBezTo>
                  <a:pt x="138" y="30"/>
                  <a:pt x="138" y="30"/>
                  <a:pt x="138" y="30"/>
                </a:cubicBezTo>
                <a:cubicBezTo>
                  <a:pt x="138" y="30"/>
                  <a:pt x="138" y="30"/>
                  <a:pt x="138" y="30"/>
                </a:cubicBezTo>
                <a:cubicBezTo>
                  <a:pt x="136" y="29"/>
                  <a:pt x="137" y="29"/>
                  <a:pt x="136" y="29"/>
                </a:cubicBezTo>
                <a:cubicBezTo>
                  <a:pt x="136" y="28"/>
                  <a:pt x="135" y="28"/>
                  <a:pt x="133" y="28"/>
                </a:cubicBezTo>
                <a:cubicBezTo>
                  <a:pt x="133" y="28"/>
                  <a:pt x="133" y="28"/>
                  <a:pt x="133" y="28"/>
                </a:cubicBezTo>
                <a:cubicBezTo>
                  <a:pt x="132" y="28"/>
                  <a:pt x="132" y="28"/>
                  <a:pt x="132" y="28"/>
                </a:cubicBezTo>
                <a:cubicBezTo>
                  <a:pt x="132" y="28"/>
                  <a:pt x="132" y="28"/>
                  <a:pt x="132" y="28"/>
                </a:cubicBezTo>
                <a:cubicBezTo>
                  <a:pt x="132" y="28"/>
                  <a:pt x="133" y="28"/>
                  <a:pt x="133" y="28"/>
                </a:cubicBezTo>
                <a:cubicBezTo>
                  <a:pt x="133" y="28"/>
                  <a:pt x="132" y="28"/>
                  <a:pt x="132" y="28"/>
                </a:cubicBezTo>
                <a:cubicBezTo>
                  <a:pt x="132" y="28"/>
                  <a:pt x="132" y="28"/>
                  <a:pt x="132" y="28"/>
                </a:cubicBezTo>
                <a:cubicBezTo>
                  <a:pt x="132" y="28"/>
                  <a:pt x="133" y="28"/>
                  <a:pt x="133" y="28"/>
                </a:cubicBezTo>
                <a:cubicBezTo>
                  <a:pt x="133" y="28"/>
                  <a:pt x="133" y="28"/>
                  <a:pt x="133" y="28"/>
                </a:cubicBezTo>
                <a:cubicBezTo>
                  <a:pt x="133" y="28"/>
                  <a:pt x="133" y="28"/>
                  <a:pt x="134" y="28"/>
                </a:cubicBezTo>
                <a:cubicBezTo>
                  <a:pt x="134" y="28"/>
                  <a:pt x="135" y="28"/>
                  <a:pt x="136" y="28"/>
                </a:cubicBezTo>
                <a:cubicBezTo>
                  <a:pt x="136" y="28"/>
                  <a:pt x="136" y="28"/>
                  <a:pt x="136" y="28"/>
                </a:cubicBezTo>
                <a:cubicBezTo>
                  <a:pt x="136" y="28"/>
                  <a:pt x="136" y="28"/>
                  <a:pt x="136" y="28"/>
                </a:cubicBezTo>
                <a:cubicBezTo>
                  <a:pt x="137" y="28"/>
                  <a:pt x="137" y="28"/>
                  <a:pt x="137" y="28"/>
                </a:cubicBezTo>
                <a:cubicBezTo>
                  <a:pt x="137" y="28"/>
                  <a:pt x="137" y="28"/>
                  <a:pt x="137" y="28"/>
                </a:cubicBezTo>
                <a:cubicBezTo>
                  <a:pt x="137" y="29"/>
                  <a:pt x="137" y="29"/>
                  <a:pt x="137" y="29"/>
                </a:cubicBezTo>
                <a:cubicBezTo>
                  <a:pt x="137" y="29"/>
                  <a:pt x="137" y="29"/>
                  <a:pt x="137" y="29"/>
                </a:cubicBezTo>
                <a:cubicBezTo>
                  <a:pt x="137" y="30"/>
                  <a:pt x="138" y="31"/>
                  <a:pt x="138" y="32"/>
                </a:cubicBezTo>
                <a:cubicBezTo>
                  <a:pt x="136" y="32"/>
                  <a:pt x="136" y="32"/>
                  <a:pt x="136" y="32"/>
                </a:cubicBezTo>
                <a:cubicBezTo>
                  <a:pt x="135" y="32"/>
                  <a:pt x="135" y="32"/>
                  <a:pt x="135" y="32"/>
                </a:cubicBezTo>
                <a:cubicBezTo>
                  <a:pt x="135" y="32"/>
                  <a:pt x="135" y="32"/>
                  <a:pt x="135" y="32"/>
                </a:cubicBezTo>
                <a:cubicBezTo>
                  <a:pt x="135" y="31"/>
                  <a:pt x="139" y="34"/>
                  <a:pt x="136" y="34"/>
                </a:cubicBezTo>
                <a:cubicBezTo>
                  <a:pt x="136" y="34"/>
                  <a:pt x="136" y="34"/>
                  <a:pt x="136" y="34"/>
                </a:cubicBezTo>
                <a:cubicBezTo>
                  <a:pt x="136" y="32"/>
                  <a:pt x="136" y="32"/>
                  <a:pt x="136" y="32"/>
                </a:cubicBezTo>
                <a:cubicBezTo>
                  <a:pt x="136" y="31"/>
                  <a:pt x="136" y="31"/>
                  <a:pt x="136" y="31"/>
                </a:cubicBezTo>
                <a:cubicBezTo>
                  <a:pt x="136" y="31"/>
                  <a:pt x="136" y="31"/>
                  <a:pt x="136" y="31"/>
                </a:cubicBezTo>
                <a:cubicBezTo>
                  <a:pt x="136" y="30"/>
                  <a:pt x="136" y="30"/>
                  <a:pt x="136" y="30"/>
                </a:cubicBezTo>
                <a:cubicBezTo>
                  <a:pt x="136" y="30"/>
                  <a:pt x="136" y="30"/>
                  <a:pt x="136" y="30"/>
                </a:cubicBezTo>
                <a:cubicBezTo>
                  <a:pt x="136" y="30"/>
                  <a:pt x="135" y="30"/>
                  <a:pt x="135" y="30"/>
                </a:cubicBezTo>
                <a:cubicBezTo>
                  <a:pt x="135" y="30"/>
                  <a:pt x="135" y="30"/>
                  <a:pt x="135" y="30"/>
                </a:cubicBezTo>
                <a:cubicBezTo>
                  <a:pt x="135" y="30"/>
                  <a:pt x="135" y="30"/>
                  <a:pt x="135" y="30"/>
                </a:cubicBezTo>
                <a:cubicBezTo>
                  <a:pt x="135" y="30"/>
                  <a:pt x="135" y="30"/>
                  <a:pt x="135" y="30"/>
                </a:cubicBezTo>
                <a:cubicBezTo>
                  <a:pt x="135" y="30"/>
                  <a:pt x="135" y="30"/>
                  <a:pt x="135" y="30"/>
                </a:cubicBezTo>
                <a:cubicBezTo>
                  <a:pt x="135" y="30"/>
                  <a:pt x="135" y="30"/>
                  <a:pt x="136" y="30"/>
                </a:cubicBezTo>
                <a:cubicBezTo>
                  <a:pt x="136" y="30"/>
                  <a:pt x="136" y="30"/>
                  <a:pt x="136" y="30"/>
                </a:cubicBezTo>
                <a:cubicBezTo>
                  <a:pt x="136" y="30"/>
                  <a:pt x="136" y="30"/>
                  <a:pt x="136" y="31"/>
                </a:cubicBezTo>
                <a:cubicBezTo>
                  <a:pt x="136" y="31"/>
                  <a:pt x="136" y="31"/>
                  <a:pt x="136" y="31"/>
                </a:cubicBezTo>
                <a:cubicBezTo>
                  <a:pt x="136" y="31"/>
                  <a:pt x="136" y="31"/>
                  <a:pt x="136" y="31"/>
                </a:cubicBezTo>
                <a:cubicBezTo>
                  <a:pt x="135" y="30"/>
                  <a:pt x="135" y="30"/>
                  <a:pt x="135" y="30"/>
                </a:cubicBezTo>
                <a:cubicBezTo>
                  <a:pt x="136" y="31"/>
                  <a:pt x="136" y="31"/>
                  <a:pt x="136" y="31"/>
                </a:cubicBezTo>
                <a:cubicBezTo>
                  <a:pt x="136" y="31"/>
                  <a:pt x="136" y="31"/>
                  <a:pt x="136" y="31"/>
                </a:cubicBezTo>
                <a:cubicBezTo>
                  <a:pt x="136" y="31"/>
                  <a:pt x="136" y="31"/>
                  <a:pt x="136" y="32"/>
                </a:cubicBezTo>
                <a:cubicBezTo>
                  <a:pt x="136" y="32"/>
                  <a:pt x="136" y="31"/>
                  <a:pt x="136" y="31"/>
                </a:cubicBezTo>
                <a:cubicBezTo>
                  <a:pt x="136" y="31"/>
                  <a:pt x="136" y="31"/>
                  <a:pt x="136" y="31"/>
                </a:cubicBezTo>
                <a:cubicBezTo>
                  <a:pt x="136" y="31"/>
                  <a:pt x="137" y="31"/>
                  <a:pt x="137" y="31"/>
                </a:cubicBezTo>
                <a:cubicBezTo>
                  <a:pt x="137" y="31"/>
                  <a:pt x="137" y="31"/>
                  <a:pt x="137" y="31"/>
                </a:cubicBezTo>
                <a:cubicBezTo>
                  <a:pt x="137" y="31"/>
                  <a:pt x="137" y="31"/>
                  <a:pt x="137" y="31"/>
                </a:cubicBezTo>
                <a:cubicBezTo>
                  <a:pt x="137" y="31"/>
                  <a:pt x="137" y="31"/>
                  <a:pt x="137" y="31"/>
                </a:cubicBezTo>
                <a:cubicBezTo>
                  <a:pt x="138" y="31"/>
                  <a:pt x="138" y="31"/>
                  <a:pt x="138" y="31"/>
                </a:cubicBezTo>
                <a:cubicBezTo>
                  <a:pt x="138" y="31"/>
                  <a:pt x="138" y="32"/>
                  <a:pt x="138" y="32"/>
                </a:cubicBezTo>
                <a:cubicBezTo>
                  <a:pt x="138" y="32"/>
                  <a:pt x="139" y="32"/>
                  <a:pt x="139" y="33"/>
                </a:cubicBezTo>
                <a:cubicBezTo>
                  <a:pt x="140" y="33"/>
                  <a:pt x="140" y="34"/>
                  <a:pt x="139" y="33"/>
                </a:cubicBezTo>
                <a:cubicBezTo>
                  <a:pt x="140" y="33"/>
                  <a:pt x="138" y="33"/>
                  <a:pt x="138" y="33"/>
                </a:cubicBezTo>
                <a:cubicBezTo>
                  <a:pt x="140" y="34"/>
                  <a:pt x="140" y="34"/>
                  <a:pt x="139" y="34"/>
                </a:cubicBezTo>
                <a:cubicBezTo>
                  <a:pt x="139" y="34"/>
                  <a:pt x="138" y="33"/>
                  <a:pt x="138" y="34"/>
                </a:cubicBezTo>
                <a:cubicBezTo>
                  <a:pt x="139" y="34"/>
                  <a:pt x="138" y="34"/>
                  <a:pt x="139" y="35"/>
                </a:cubicBezTo>
                <a:cubicBezTo>
                  <a:pt x="140" y="35"/>
                  <a:pt x="140" y="35"/>
                  <a:pt x="141" y="36"/>
                </a:cubicBezTo>
                <a:cubicBezTo>
                  <a:pt x="142" y="36"/>
                  <a:pt x="142" y="37"/>
                  <a:pt x="142" y="37"/>
                </a:cubicBezTo>
                <a:cubicBezTo>
                  <a:pt x="141" y="37"/>
                  <a:pt x="141" y="37"/>
                  <a:pt x="141" y="37"/>
                </a:cubicBezTo>
                <a:cubicBezTo>
                  <a:pt x="141" y="37"/>
                  <a:pt x="141" y="37"/>
                  <a:pt x="141" y="37"/>
                </a:cubicBezTo>
                <a:cubicBezTo>
                  <a:pt x="141" y="37"/>
                  <a:pt x="140" y="37"/>
                  <a:pt x="140" y="37"/>
                </a:cubicBezTo>
                <a:cubicBezTo>
                  <a:pt x="140" y="37"/>
                  <a:pt x="140" y="38"/>
                  <a:pt x="139" y="37"/>
                </a:cubicBezTo>
                <a:cubicBezTo>
                  <a:pt x="139" y="36"/>
                  <a:pt x="139" y="37"/>
                  <a:pt x="140" y="37"/>
                </a:cubicBezTo>
                <a:cubicBezTo>
                  <a:pt x="139" y="36"/>
                  <a:pt x="138" y="35"/>
                  <a:pt x="138" y="35"/>
                </a:cubicBezTo>
                <a:cubicBezTo>
                  <a:pt x="138" y="35"/>
                  <a:pt x="136" y="33"/>
                  <a:pt x="136" y="33"/>
                </a:cubicBezTo>
                <a:cubicBezTo>
                  <a:pt x="136" y="33"/>
                  <a:pt x="136" y="33"/>
                  <a:pt x="136" y="33"/>
                </a:cubicBezTo>
                <a:cubicBezTo>
                  <a:pt x="135" y="32"/>
                  <a:pt x="135" y="32"/>
                  <a:pt x="135" y="32"/>
                </a:cubicBezTo>
                <a:cubicBezTo>
                  <a:pt x="135" y="32"/>
                  <a:pt x="134" y="32"/>
                  <a:pt x="134" y="32"/>
                </a:cubicBezTo>
                <a:cubicBezTo>
                  <a:pt x="135" y="33"/>
                  <a:pt x="134" y="33"/>
                  <a:pt x="134" y="33"/>
                </a:cubicBezTo>
                <a:cubicBezTo>
                  <a:pt x="134" y="32"/>
                  <a:pt x="134" y="32"/>
                  <a:pt x="134" y="32"/>
                </a:cubicBezTo>
                <a:cubicBezTo>
                  <a:pt x="133" y="31"/>
                  <a:pt x="134" y="31"/>
                  <a:pt x="133" y="31"/>
                </a:cubicBezTo>
                <a:cubicBezTo>
                  <a:pt x="133" y="31"/>
                  <a:pt x="133" y="31"/>
                  <a:pt x="133" y="32"/>
                </a:cubicBezTo>
                <a:cubicBezTo>
                  <a:pt x="134" y="33"/>
                  <a:pt x="134" y="33"/>
                  <a:pt x="133" y="32"/>
                </a:cubicBezTo>
                <a:cubicBezTo>
                  <a:pt x="133" y="32"/>
                  <a:pt x="132" y="31"/>
                  <a:pt x="132" y="30"/>
                </a:cubicBezTo>
                <a:cubicBezTo>
                  <a:pt x="130" y="28"/>
                  <a:pt x="130" y="28"/>
                  <a:pt x="129" y="28"/>
                </a:cubicBezTo>
                <a:cubicBezTo>
                  <a:pt x="129" y="28"/>
                  <a:pt x="129" y="28"/>
                  <a:pt x="128" y="27"/>
                </a:cubicBezTo>
                <a:cubicBezTo>
                  <a:pt x="128" y="28"/>
                  <a:pt x="128" y="28"/>
                  <a:pt x="128" y="28"/>
                </a:cubicBezTo>
                <a:cubicBezTo>
                  <a:pt x="128" y="28"/>
                  <a:pt x="128" y="28"/>
                  <a:pt x="128" y="28"/>
                </a:cubicBezTo>
                <a:cubicBezTo>
                  <a:pt x="128" y="28"/>
                  <a:pt x="127" y="28"/>
                  <a:pt x="127" y="28"/>
                </a:cubicBezTo>
                <a:cubicBezTo>
                  <a:pt x="127" y="28"/>
                  <a:pt x="127" y="28"/>
                  <a:pt x="127" y="28"/>
                </a:cubicBezTo>
                <a:cubicBezTo>
                  <a:pt x="127" y="28"/>
                  <a:pt x="127" y="28"/>
                  <a:pt x="128" y="29"/>
                </a:cubicBezTo>
                <a:cubicBezTo>
                  <a:pt x="129" y="30"/>
                  <a:pt x="128" y="29"/>
                  <a:pt x="129" y="30"/>
                </a:cubicBezTo>
                <a:cubicBezTo>
                  <a:pt x="129" y="30"/>
                  <a:pt x="129" y="29"/>
                  <a:pt x="130" y="30"/>
                </a:cubicBezTo>
                <a:cubicBezTo>
                  <a:pt x="130" y="30"/>
                  <a:pt x="130" y="31"/>
                  <a:pt x="130" y="31"/>
                </a:cubicBezTo>
                <a:cubicBezTo>
                  <a:pt x="130" y="31"/>
                  <a:pt x="129" y="30"/>
                  <a:pt x="128" y="29"/>
                </a:cubicBezTo>
                <a:cubicBezTo>
                  <a:pt x="129" y="30"/>
                  <a:pt x="127" y="29"/>
                  <a:pt x="128" y="30"/>
                </a:cubicBezTo>
                <a:cubicBezTo>
                  <a:pt x="128" y="30"/>
                  <a:pt x="129" y="30"/>
                  <a:pt x="129" y="31"/>
                </a:cubicBezTo>
                <a:cubicBezTo>
                  <a:pt x="130" y="31"/>
                  <a:pt x="130" y="31"/>
                  <a:pt x="131" y="32"/>
                </a:cubicBezTo>
                <a:cubicBezTo>
                  <a:pt x="131" y="32"/>
                  <a:pt x="131" y="33"/>
                  <a:pt x="131" y="33"/>
                </a:cubicBezTo>
                <a:cubicBezTo>
                  <a:pt x="131" y="33"/>
                  <a:pt x="131" y="33"/>
                  <a:pt x="131" y="34"/>
                </a:cubicBezTo>
                <a:cubicBezTo>
                  <a:pt x="131" y="34"/>
                  <a:pt x="130" y="33"/>
                  <a:pt x="130" y="34"/>
                </a:cubicBezTo>
                <a:cubicBezTo>
                  <a:pt x="130" y="34"/>
                  <a:pt x="131" y="34"/>
                  <a:pt x="131" y="35"/>
                </a:cubicBezTo>
                <a:cubicBezTo>
                  <a:pt x="130" y="35"/>
                  <a:pt x="130" y="35"/>
                  <a:pt x="129" y="35"/>
                </a:cubicBezTo>
                <a:cubicBezTo>
                  <a:pt x="129" y="35"/>
                  <a:pt x="128" y="35"/>
                  <a:pt x="128" y="35"/>
                </a:cubicBezTo>
                <a:cubicBezTo>
                  <a:pt x="128" y="34"/>
                  <a:pt x="128" y="35"/>
                  <a:pt x="128" y="34"/>
                </a:cubicBezTo>
                <a:cubicBezTo>
                  <a:pt x="127" y="34"/>
                  <a:pt x="127" y="34"/>
                  <a:pt x="126" y="33"/>
                </a:cubicBezTo>
                <a:cubicBezTo>
                  <a:pt x="126" y="32"/>
                  <a:pt x="126" y="32"/>
                  <a:pt x="125" y="31"/>
                </a:cubicBezTo>
                <a:cubicBezTo>
                  <a:pt x="126" y="31"/>
                  <a:pt x="125" y="29"/>
                  <a:pt x="126" y="30"/>
                </a:cubicBezTo>
                <a:cubicBezTo>
                  <a:pt x="125" y="29"/>
                  <a:pt x="125" y="30"/>
                  <a:pt x="125" y="30"/>
                </a:cubicBezTo>
                <a:cubicBezTo>
                  <a:pt x="125" y="30"/>
                  <a:pt x="125" y="30"/>
                  <a:pt x="125" y="30"/>
                </a:cubicBezTo>
                <a:cubicBezTo>
                  <a:pt x="124" y="28"/>
                  <a:pt x="123" y="27"/>
                  <a:pt x="121" y="25"/>
                </a:cubicBezTo>
                <a:cubicBezTo>
                  <a:pt x="121" y="24"/>
                  <a:pt x="121" y="23"/>
                  <a:pt x="121" y="23"/>
                </a:cubicBezTo>
                <a:cubicBezTo>
                  <a:pt x="122" y="23"/>
                  <a:pt x="122" y="22"/>
                  <a:pt x="122" y="22"/>
                </a:cubicBezTo>
                <a:cubicBezTo>
                  <a:pt x="123" y="22"/>
                  <a:pt x="123" y="22"/>
                  <a:pt x="123" y="22"/>
                </a:cubicBezTo>
                <a:cubicBezTo>
                  <a:pt x="123" y="22"/>
                  <a:pt x="123" y="23"/>
                  <a:pt x="123" y="23"/>
                </a:cubicBezTo>
                <a:cubicBezTo>
                  <a:pt x="123" y="23"/>
                  <a:pt x="124" y="23"/>
                  <a:pt x="124" y="23"/>
                </a:cubicBezTo>
                <a:cubicBezTo>
                  <a:pt x="124" y="23"/>
                  <a:pt x="124" y="23"/>
                  <a:pt x="124" y="23"/>
                </a:cubicBezTo>
                <a:cubicBezTo>
                  <a:pt x="124" y="23"/>
                  <a:pt x="124" y="23"/>
                  <a:pt x="123" y="23"/>
                </a:cubicBezTo>
                <a:cubicBezTo>
                  <a:pt x="124" y="23"/>
                  <a:pt x="124" y="23"/>
                  <a:pt x="125" y="23"/>
                </a:cubicBezTo>
                <a:cubicBezTo>
                  <a:pt x="125" y="23"/>
                  <a:pt x="125" y="24"/>
                  <a:pt x="125" y="24"/>
                </a:cubicBezTo>
                <a:cubicBezTo>
                  <a:pt x="125" y="24"/>
                  <a:pt x="125" y="24"/>
                  <a:pt x="125" y="23"/>
                </a:cubicBezTo>
                <a:cubicBezTo>
                  <a:pt x="126" y="24"/>
                  <a:pt x="126" y="24"/>
                  <a:pt x="126" y="24"/>
                </a:cubicBezTo>
                <a:cubicBezTo>
                  <a:pt x="126" y="24"/>
                  <a:pt x="126" y="24"/>
                  <a:pt x="126" y="24"/>
                </a:cubicBezTo>
                <a:cubicBezTo>
                  <a:pt x="127" y="24"/>
                  <a:pt x="127" y="25"/>
                  <a:pt x="128" y="25"/>
                </a:cubicBezTo>
                <a:cubicBezTo>
                  <a:pt x="127" y="24"/>
                  <a:pt x="127" y="24"/>
                  <a:pt x="127" y="24"/>
                </a:cubicBezTo>
                <a:cubicBezTo>
                  <a:pt x="127" y="25"/>
                  <a:pt x="128" y="25"/>
                  <a:pt x="127" y="24"/>
                </a:cubicBezTo>
                <a:cubicBezTo>
                  <a:pt x="128" y="25"/>
                  <a:pt x="128" y="25"/>
                  <a:pt x="128" y="25"/>
                </a:cubicBezTo>
                <a:cubicBezTo>
                  <a:pt x="127" y="24"/>
                  <a:pt x="128" y="25"/>
                  <a:pt x="128" y="25"/>
                </a:cubicBezTo>
                <a:cubicBezTo>
                  <a:pt x="128" y="25"/>
                  <a:pt x="129" y="26"/>
                  <a:pt x="129" y="26"/>
                </a:cubicBezTo>
                <a:cubicBezTo>
                  <a:pt x="129" y="26"/>
                  <a:pt x="129" y="26"/>
                  <a:pt x="129" y="26"/>
                </a:cubicBezTo>
                <a:cubicBezTo>
                  <a:pt x="129" y="26"/>
                  <a:pt x="130" y="26"/>
                  <a:pt x="130" y="26"/>
                </a:cubicBezTo>
                <a:cubicBezTo>
                  <a:pt x="130" y="26"/>
                  <a:pt x="129" y="26"/>
                  <a:pt x="129" y="26"/>
                </a:cubicBezTo>
                <a:cubicBezTo>
                  <a:pt x="129" y="26"/>
                  <a:pt x="129" y="26"/>
                  <a:pt x="130" y="26"/>
                </a:cubicBezTo>
                <a:cubicBezTo>
                  <a:pt x="130" y="26"/>
                  <a:pt x="130" y="26"/>
                  <a:pt x="130" y="26"/>
                </a:cubicBezTo>
                <a:cubicBezTo>
                  <a:pt x="129" y="26"/>
                  <a:pt x="129" y="26"/>
                  <a:pt x="129" y="26"/>
                </a:cubicBezTo>
                <a:cubicBezTo>
                  <a:pt x="129" y="25"/>
                  <a:pt x="129" y="26"/>
                  <a:pt x="129" y="26"/>
                </a:cubicBezTo>
                <a:cubicBezTo>
                  <a:pt x="129" y="26"/>
                  <a:pt x="128" y="25"/>
                  <a:pt x="128" y="25"/>
                </a:cubicBezTo>
                <a:cubicBezTo>
                  <a:pt x="127" y="24"/>
                  <a:pt x="127" y="24"/>
                  <a:pt x="126" y="24"/>
                </a:cubicBezTo>
                <a:cubicBezTo>
                  <a:pt x="126" y="24"/>
                  <a:pt x="126" y="24"/>
                  <a:pt x="126" y="24"/>
                </a:cubicBezTo>
                <a:cubicBezTo>
                  <a:pt x="126" y="24"/>
                  <a:pt x="126" y="24"/>
                  <a:pt x="126" y="24"/>
                </a:cubicBezTo>
                <a:cubicBezTo>
                  <a:pt x="126" y="24"/>
                  <a:pt x="126" y="24"/>
                  <a:pt x="126" y="24"/>
                </a:cubicBezTo>
                <a:cubicBezTo>
                  <a:pt x="126" y="24"/>
                  <a:pt x="126" y="24"/>
                  <a:pt x="126" y="24"/>
                </a:cubicBezTo>
                <a:cubicBezTo>
                  <a:pt x="126" y="24"/>
                  <a:pt x="126" y="24"/>
                  <a:pt x="126" y="24"/>
                </a:cubicBezTo>
                <a:cubicBezTo>
                  <a:pt x="126" y="24"/>
                  <a:pt x="126" y="24"/>
                  <a:pt x="126" y="24"/>
                </a:cubicBezTo>
                <a:cubicBezTo>
                  <a:pt x="127" y="24"/>
                  <a:pt x="127" y="24"/>
                  <a:pt x="127" y="24"/>
                </a:cubicBezTo>
                <a:cubicBezTo>
                  <a:pt x="127" y="24"/>
                  <a:pt x="127" y="24"/>
                  <a:pt x="127" y="24"/>
                </a:cubicBezTo>
                <a:cubicBezTo>
                  <a:pt x="126" y="24"/>
                  <a:pt x="126" y="24"/>
                  <a:pt x="126" y="24"/>
                </a:cubicBezTo>
                <a:cubicBezTo>
                  <a:pt x="126" y="23"/>
                  <a:pt x="124" y="22"/>
                  <a:pt x="125" y="23"/>
                </a:cubicBezTo>
                <a:cubicBezTo>
                  <a:pt x="125" y="22"/>
                  <a:pt x="126" y="23"/>
                  <a:pt x="126" y="24"/>
                </a:cubicBezTo>
                <a:cubicBezTo>
                  <a:pt x="126" y="24"/>
                  <a:pt x="126" y="24"/>
                  <a:pt x="126" y="24"/>
                </a:cubicBezTo>
                <a:cubicBezTo>
                  <a:pt x="126" y="24"/>
                  <a:pt x="126" y="24"/>
                  <a:pt x="126" y="23"/>
                </a:cubicBezTo>
                <a:cubicBezTo>
                  <a:pt x="125" y="23"/>
                  <a:pt x="125" y="23"/>
                  <a:pt x="125" y="23"/>
                </a:cubicBezTo>
                <a:cubicBezTo>
                  <a:pt x="124" y="22"/>
                  <a:pt x="124" y="22"/>
                  <a:pt x="125" y="23"/>
                </a:cubicBezTo>
                <a:cubicBezTo>
                  <a:pt x="124" y="22"/>
                  <a:pt x="124" y="22"/>
                  <a:pt x="123" y="21"/>
                </a:cubicBezTo>
                <a:cubicBezTo>
                  <a:pt x="123" y="21"/>
                  <a:pt x="123" y="22"/>
                  <a:pt x="124" y="22"/>
                </a:cubicBezTo>
                <a:cubicBezTo>
                  <a:pt x="123" y="21"/>
                  <a:pt x="123" y="21"/>
                  <a:pt x="123" y="21"/>
                </a:cubicBezTo>
                <a:cubicBezTo>
                  <a:pt x="123" y="21"/>
                  <a:pt x="123" y="21"/>
                  <a:pt x="123" y="21"/>
                </a:cubicBezTo>
                <a:cubicBezTo>
                  <a:pt x="123" y="21"/>
                  <a:pt x="123" y="21"/>
                  <a:pt x="123" y="21"/>
                </a:cubicBezTo>
                <a:cubicBezTo>
                  <a:pt x="122" y="21"/>
                  <a:pt x="122" y="21"/>
                  <a:pt x="122" y="21"/>
                </a:cubicBezTo>
                <a:cubicBezTo>
                  <a:pt x="123" y="21"/>
                  <a:pt x="123" y="22"/>
                  <a:pt x="123" y="22"/>
                </a:cubicBezTo>
                <a:cubicBezTo>
                  <a:pt x="122" y="21"/>
                  <a:pt x="122" y="21"/>
                  <a:pt x="122" y="21"/>
                </a:cubicBezTo>
                <a:cubicBezTo>
                  <a:pt x="122" y="21"/>
                  <a:pt x="122" y="21"/>
                  <a:pt x="122" y="22"/>
                </a:cubicBezTo>
                <a:cubicBezTo>
                  <a:pt x="122" y="22"/>
                  <a:pt x="122" y="22"/>
                  <a:pt x="122" y="22"/>
                </a:cubicBezTo>
                <a:cubicBezTo>
                  <a:pt x="122" y="22"/>
                  <a:pt x="122" y="22"/>
                  <a:pt x="122" y="23"/>
                </a:cubicBezTo>
                <a:cubicBezTo>
                  <a:pt x="122" y="23"/>
                  <a:pt x="121" y="23"/>
                  <a:pt x="121" y="23"/>
                </a:cubicBezTo>
                <a:cubicBezTo>
                  <a:pt x="121" y="23"/>
                  <a:pt x="121" y="23"/>
                  <a:pt x="121" y="23"/>
                </a:cubicBezTo>
                <a:cubicBezTo>
                  <a:pt x="121" y="24"/>
                  <a:pt x="121" y="24"/>
                  <a:pt x="121" y="25"/>
                </a:cubicBezTo>
                <a:cubicBezTo>
                  <a:pt x="120" y="25"/>
                  <a:pt x="120" y="25"/>
                  <a:pt x="119" y="23"/>
                </a:cubicBezTo>
                <a:cubicBezTo>
                  <a:pt x="116" y="23"/>
                  <a:pt x="116" y="25"/>
                  <a:pt x="114" y="26"/>
                </a:cubicBezTo>
                <a:cubicBezTo>
                  <a:pt x="114" y="26"/>
                  <a:pt x="114" y="27"/>
                  <a:pt x="114" y="27"/>
                </a:cubicBezTo>
                <a:cubicBezTo>
                  <a:pt x="114" y="27"/>
                  <a:pt x="113" y="27"/>
                  <a:pt x="113" y="28"/>
                </a:cubicBezTo>
                <a:cubicBezTo>
                  <a:pt x="113" y="28"/>
                  <a:pt x="112" y="28"/>
                  <a:pt x="112" y="28"/>
                </a:cubicBezTo>
                <a:cubicBezTo>
                  <a:pt x="112" y="28"/>
                  <a:pt x="112" y="29"/>
                  <a:pt x="112" y="29"/>
                </a:cubicBezTo>
                <a:cubicBezTo>
                  <a:pt x="111" y="28"/>
                  <a:pt x="111" y="28"/>
                  <a:pt x="111" y="28"/>
                </a:cubicBezTo>
                <a:cubicBezTo>
                  <a:pt x="111" y="28"/>
                  <a:pt x="111" y="27"/>
                  <a:pt x="111" y="27"/>
                </a:cubicBezTo>
                <a:cubicBezTo>
                  <a:pt x="111" y="27"/>
                  <a:pt x="111" y="26"/>
                  <a:pt x="111" y="26"/>
                </a:cubicBezTo>
                <a:cubicBezTo>
                  <a:pt x="111" y="26"/>
                  <a:pt x="110" y="24"/>
                  <a:pt x="110" y="24"/>
                </a:cubicBezTo>
                <a:cubicBezTo>
                  <a:pt x="110" y="23"/>
                  <a:pt x="110" y="23"/>
                  <a:pt x="110" y="23"/>
                </a:cubicBezTo>
                <a:cubicBezTo>
                  <a:pt x="110" y="22"/>
                  <a:pt x="110" y="22"/>
                  <a:pt x="111" y="22"/>
                </a:cubicBezTo>
                <a:cubicBezTo>
                  <a:pt x="111" y="21"/>
                  <a:pt x="111" y="21"/>
                  <a:pt x="111" y="20"/>
                </a:cubicBezTo>
                <a:cubicBezTo>
                  <a:pt x="111" y="20"/>
                  <a:pt x="112" y="21"/>
                  <a:pt x="112" y="21"/>
                </a:cubicBezTo>
                <a:cubicBezTo>
                  <a:pt x="112" y="20"/>
                  <a:pt x="113" y="21"/>
                  <a:pt x="113" y="20"/>
                </a:cubicBezTo>
                <a:cubicBezTo>
                  <a:pt x="113" y="20"/>
                  <a:pt x="113" y="19"/>
                  <a:pt x="113" y="19"/>
                </a:cubicBezTo>
                <a:cubicBezTo>
                  <a:pt x="113" y="18"/>
                  <a:pt x="114" y="19"/>
                  <a:pt x="114" y="19"/>
                </a:cubicBezTo>
                <a:cubicBezTo>
                  <a:pt x="114" y="19"/>
                  <a:pt x="114" y="18"/>
                  <a:pt x="114" y="18"/>
                </a:cubicBezTo>
                <a:cubicBezTo>
                  <a:pt x="114" y="18"/>
                  <a:pt x="114" y="19"/>
                  <a:pt x="114" y="19"/>
                </a:cubicBezTo>
                <a:cubicBezTo>
                  <a:pt x="115" y="19"/>
                  <a:pt x="114" y="18"/>
                  <a:pt x="114" y="18"/>
                </a:cubicBezTo>
                <a:cubicBezTo>
                  <a:pt x="114" y="18"/>
                  <a:pt x="115" y="18"/>
                  <a:pt x="115" y="18"/>
                </a:cubicBezTo>
                <a:cubicBezTo>
                  <a:pt x="115" y="19"/>
                  <a:pt x="114" y="17"/>
                  <a:pt x="114" y="17"/>
                </a:cubicBezTo>
                <a:cubicBezTo>
                  <a:pt x="115" y="18"/>
                  <a:pt x="115" y="18"/>
                  <a:pt x="116" y="18"/>
                </a:cubicBezTo>
                <a:cubicBezTo>
                  <a:pt x="115" y="17"/>
                  <a:pt x="115" y="17"/>
                  <a:pt x="115" y="17"/>
                </a:cubicBezTo>
                <a:cubicBezTo>
                  <a:pt x="116" y="18"/>
                  <a:pt x="115" y="16"/>
                  <a:pt x="116" y="18"/>
                </a:cubicBezTo>
                <a:cubicBezTo>
                  <a:pt x="116" y="17"/>
                  <a:pt x="116" y="17"/>
                  <a:pt x="116" y="16"/>
                </a:cubicBezTo>
                <a:cubicBezTo>
                  <a:pt x="116" y="16"/>
                  <a:pt x="116" y="16"/>
                  <a:pt x="116" y="16"/>
                </a:cubicBezTo>
                <a:cubicBezTo>
                  <a:pt x="116" y="16"/>
                  <a:pt x="116" y="15"/>
                  <a:pt x="115" y="15"/>
                </a:cubicBezTo>
                <a:cubicBezTo>
                  <a:pt x="115" y="15"/>
                  <a:pt x="115" y="15"/>
                  <a:pt x="115" y="15"/>
                </a:cubicBezTo>
                <a:cubicBezTo>
                  <a:pt x="115" y="15"/>
                  <a:pt x="115" y="15"/>
                  <a:pt x="115" y="14"/>
                </a:cubicBezTo>
                <a:cubicBezTo>
                  <a:pt x="115" y="15"/>
                  <a:pt x="115" y="15"/>
                  <a:pt x="116" y="15"/>
                </a:cubicBezTo>
                <a:cubicBezTo>
                  <a:pt x="116" y="15"/>
                  <a:pt x="116" y="14"/>
                  <a:pt x="116" y="14"/>
                </a:cubicBezTo>
                <a:cubicBezTo>
                  <a:pt x="116" y="14"/>
                  <a:pt x="116" y="14"/>
                  <a:pt x="116" y="14"/>
                </a:cubicBezTo>
                <a:cubicBezTo>
                  <a:pt x="116" y="14"/>
                  <a:pt x="116" y="14"/>
                  <a:pt x="116" y="14"/>
                </a:cubicBezTo>
                <a:cubicBezTo>
                  <a:pt x="116" y="14"/>
                  <a:pt x="116" y="14"/>
                  <a:pt x="116" y="14"/>
                </a:cubicBezTo>
                <a:cubicBezTo>
                  <a:pt x="116" y="14"/>
                  <a:pt x="116" y="14"/>
                  <a:pt x="115" y="14"/>
                </a:cubicBezTo>
                <a:cubicBezTo>
                  <a:pt x="115" y="14"/>
                  <a:pt x="115" y="14"/>
                  <a:pt x="115" y="14"/>
                </a:cubicBezTo>
                <a:cubicBezTo>
                  <a:pt x="115" y="14"/>
                  <a:pt x="115" y="14"/>
                  <a:pt x="115" y="14"/>
                </a:cubicBezTo>
                <a:cubicBezTo>
                  <a:pt x="115" y="14"/>
                  <a:pt x="115" y="14"/>
                  <a:pt x="115" y="14"/>
                </a:cubicBezTo>
                <a:cubicBezTo>
                  <a:pt x="115" y="14"/>
                  <a:pt x="115" y="14"/>
                  <a:pt x="115" y="14"/>
                </a:cubicBezTo>
                <a:cubicBezTo>
                  <a:pt x="116" y="14"/>
                  <a:pt x="116" y="14"/>
                  <a:pt x="116" y="14"/>
                </a:cubicBezTo>
                <a:cubicBezTo>
                  <a:pt x="116" y="14"/>
                  <a:pt x="116" y="15"/>
                  <a:pt x="116" y="15"/>
                </a:cubicBezTo>
                <a:cubicBezTo>
                  <a:pt x="117" y="15"/>
                  <a:pt x="117" y="16"/>
                  <a:pt x="118" y="16"/>
                </a:cubicBezTo>
                <a:cubicBezTo>
                  <a:pt x="118" y="17"/>
                  <a:pt x="118" y="17"/>
                  <a:pt x="119" y="17"/>
                </a:cubicBezTo>
                <a:cubicBezTo>
                  <a:pt x="118" y="16"/>
                  <a:pt x="120" y="18"/>
                  <a:pt x="120" y="19"/>
                </a:cubicBezTo>
                <a:cubicBezTo>
                  <a:pt x="120" y="19"/>
                  <a:pt x="121" y="19"/>
                  <a:pt x="121" y="19"/>
                </a:cubicBezTo>
                <a:cubicBezTo>
                  <a:pt x="121" y="19"/>
                  <a:pt x="120" y="19"/>
                  <a:pt x="120" y="18"/>
                </a:cubicBezTo>
                <a:cubicBezTo>
                  <a:pt x="122" y="20"/>
                  <a:pt x="122" y="20"/>
                  <a:pt x="122" y="20"/>
                </a:cubicBezTo>
                <a:cubicBezTo>
                  <a:pt x="121" y="19"/>
                  <a:pt x="120" y="19"/>
                  <a:pt x="120" y="18"/>
                </a:cubicBezTo>
                <a:cubicBezTo>
                  <a:pt x="119" y="18"/>
                  <a:pt x="118" y="17"/>
                  <a:pt x="117" y="16"/>
                </a:cubicBezTo>
                <a:cubicBezTo>
                  <a:pt x="116" y="15"/>
                  <a:pt x="115" y="14"/>
                  <a:pt x="115" y="14"/>
                </a:cubicBezTo>
                <a:cubicBezTo>
                  <a:pt x="115" y="14"/>
                  <a:pt x="115" y="14"/>
                  <a:pt x="116" y="14"/>
                </a:cubicBezTo>
                <a:cubicBezTo>
                  <a:pt x="116" y="15"/>
                  <a:pt x="116" y="15"/>
                  <a:pt x="116" y="15"/>
                </a:cubicBezTo>
                <a:cubicBezTo>
                  <a:pt x="117" y="16"/>
                  <a:pt x="118" y="16"/>
                  <a:pt x="119" y="17"/>
                </a:cubicBezTo>
                <a:cubicBezTo>
                  <a:pt x="119" y="17"/>
                  <a:pt x="119" y="18"/>
                  <a:pt x="119" y="18"/>
                </a:cubicBezTo>
                <a:cubicBezTo>
                  <a:pt x="120" y="18"/>
                  <a:pt x="120" y="18"/>
                  <a:pt x="120" y="18"/>
                </a:cubicBezTo>
                <a:cubicBezTo>
                  <a:pt x="120" y="18"/>
                  <a:pt x="120" y="18"/>
                  <a:pt x="120" y="18"/>
                </a:cubicBezTo>
                <a:cubicBezTo>
                  <a:pt x="120" y="18"/>
                  <a:pt x="120" y="18"/>
                  <a:pt x="120" y="18"/>
                </a:cubicBezTo>
                <a:cubicBezTo>
                  <a:pt x="121" y="19"/>
                  <a:pt x="121" y="19"/>
                  <a:pt x="122" y="20"/>
                </a:cubicBezTo>
                <a:cubicBezTo>
                  <a:pt x="121" y="19"/>
                  <a:pt x="122" y="20"/>
                  <a:pt x="122" y="20"/>
                </a:cubicBezTo>
                <a:cubicBezTo>
                  <a:pt x="121" y="20"/>
                  <a:pt x="121" y="19"/>
                  <a:pt x="121" y="19"/>
                </a:cubicBezTo>
                <a:cubicBezTo>
                  <a:pt x="120" y="18"/>
                  <a:pt x="120" y="18"/>
                  <a:pt x="119" y="17"/>
                </a:cubicBezTo>
                <a:cubicBezTo>
                  <a:pt x="118" y="16"/>
                  <a:pt x="117" y="15"/>
                  <a:pt x="116" y="14"/>
                </a:cubicBezTo>
                <a:cubicBezTo>
                  <a:pt x="117" y="15"/>
                  <a:pt x="115" y="14"/>
                  <a:pt x="115" y="13"/>
                </a:cubicBezTo>
                <a:cubicBezTo>
                  <a:pt x="114" y="13"/>
                  <a:pt x="114" y="13"/>
                  <a:pt x="113" y="12"/>
                </a:cubicBezTo>
                <a:cubicBezTo>
                  <a:pt x="113" y="12"/>
                  <a:pt x="113" y="11"/>
                  <a:pt x="112" y="11"/>
                </a:cubicBezTo>
                <a:cubicBezTo>
                  <a:pt x="112" y="11"/>
                  <a:pt x="112" y="11"/>
                  <a:pt x="112" y="11"/>
                </a:cubicBezTo>
                <a:cubicBezTo>
                  <a:pt x="112" y="11"/>
                  <a:pt x="112" y="11"/>
                  <a:pt x="112" y="11"/>
                </a:cubicBezTo>
                <a:cubicBezTo>
                  <a:pt x="112" y="11"/>
                  <a:pt x="112" y="11"/>
                  <a:pt x="113" y="12"/>
                </a:cubicBezTo>
                <a:cubicBezTo>
                  <a:pt x="112" y="11"/>
                  <a:pt x="112" y="11"/>
                  <a:pt x="112" y="11"/>
                </a:cubicBezTo>
                <a:cubicBezTo>
                  <a:pt x="112" y="11"/>
                  <a:pt x="111" y="10"/>
                  <a:pt x="111" y="10"/>
                </a:cubicBezTo>
                <a:cubicBezTo>
                  <a:pt x="111" y="10"/>
                  <a:pt x="111" y="9"/>
                  <a:pt x="111" y="10"/>
                </a:cubicBezTo>
                <a:cubicBezTo>
                  <a:pt x="111" y="10"/>
                  <a:pt x="111" y="10"/>
                  <a:pt x="111" y="10"/>
                </a:cubicBezTo>
                <a:cubicBezTo>
                  <a:pt x="111" y="10"/>
                  <a:pt x="111" y="10"/>
                  <a:pt x="111" y="10"/>
                </a:cubicBezTo>
                <a:cubicBezTo>
                  <a:pt x="110" y="10"/>
                  <a:pt x="110" y="10"/>
                  <a:pt x="110" y="10"/>
                </a:cubicBezTo>
                <a:cubicBezTo>
                  <a:pt x="110" y="10"/>
                  <a:pt x="110" y="10"/>
                  <a:pt x="109" y="10"/>
                </a:cubicBezTo>
                <a:cubicBezTo>
                  <a:pt x="110" y="10"/>
                  <a:pt x="110" y="10"/>
                  <a:pt x="109" y="10"/>
                </a:cubicBezTo>
                <a:cubicBezTo>
                  <a:pt x="109" y="10"/>
                  <a:pt x="109" y="10"/>
                  <a:pt x="109" y="10"/>
                </a:cubicBezTo>
                <a:cubicBezTo>
                  <a:pt x="109" y="10"/>
                  <a:pt x="108" y="10"/>
                  <a:pt x="109" y="11"/>
                </a:cubicBezTo>
                <a:cubicBezTo>
                  <a:pt x="108" y="10"/>
                  <a:pt x="108" y="10"/>
                  <a:pt x="108" y="10"/>
                </a:cubicBezTo>
                <a:cubicBezTo>
                  <a:pt x="107" y="8"/>
                  <a:pt x="108" y="10"/>
                  <a:pt x="108" y="10"/>
                </a:cubicBezTo>
                <a:cubicBezTo>
                  <a:pt x="108" y="10"/>
                  <a:pt x="107" y="10"/>
                  <a:pt x="107" y="10"/>
                </a:cubicBezTo>
                <a:cubicBezTo>
                  <a:pt x="107" y="10"/>
                  <a:pt x="108" y="11"/>
                  <a:pt x="108" y="12"/>
                </a:cubicBezTo>
                <a:cubicBezTo>
                  <a:pt x="108" y="12"/>
                  <a:pt x="108" y="12"/>
                  <a:pt x="107" y="11"/>
                </a:cubicBezTo>
                <a:cubicBezTo>
                  <a:pt x="107" y="11"/>
                  <a:pt x="107" y="11"/>
                  <a:pt x="107" y="11"/>
                </a:cubicBezTo>
                <a:cubicBezTo>
                  <a:pt x="108" y="13"/>
                  <a:pt x="106" y="12"/>
                  <a:pt x="107" y="13"/>
                </a:cubicBezTo>
                <a:cubicBezTo>
                  <a:pt x="107" y="12"/>
                  <a:pt x="107" y="13"/>
                  <a:pt x="107" y="13"/>
                </a:cubicBezTo>
                <a:cubicBezTo>
                  <a:pt x="107" y="13"/>
                  <a:pt x="107" y="13"/>
                  <a:pt x="106" y="13"/>
                </a:cubicBezTo>
                <a:cubicBezTo>
                  <a:pt x="106" y="13"/>
                  <a:pt x="106" y="13"/>
                  <a:pt x="106" y="13"/>
                </a:cubicBezTo>
                <a:cubicBezTo>
                  <a:pt x="106" y="13"/>
                  <a:pt x="105" y="12"/>
                  <a:pt x="105" y="12"/>
                </a:cubicBezTo>
                <a:cubicBezTo>
                  <a:pt x="105" y="12"/>
                  <a:pt x="105" y="12"/>
                  <a:pt x="104" y="11"/>
                </a:cubicBezTo>
                <a:cubicBezTo>
                  <a:pt x="104" y="11"/>
                  <a:pt x="103" y="10"/>
                  <a:pt x="103" y="11"/>
                </a:cubicBezTo>
                <a:cubicBezTo>
                  <a:pt x="104" y="11"/>
                  <a:pt x="104" y="11"/>
                  <a:pt x="105" y="12"/>
                </a:cubicBezTo>
                <a:cubicBezTo>
                  <a:pt x="104" y="12"/>
                  <a:pt x="105" y="12"/>
                  <a:pt x="105" y="12"/>
                </a:cubicBezTo>
                <a:cubicBezTo>
                  <a:pt x="104" y="12"/>
                  <a:pt x="103" y="11"/>
                  <a:pt x="104" y="12"/>
                </a:cubicBezTo>
                <a:cubicBezTo>
                  <a:pt x="103" y="11"/>
                  <a:pt x="103" y="11"/>
                  <a:pt x="103" y="11"/>
                </a:cubicBezTo>
                <a:cubicBezTo>
                  <a:pt x="103" y="10"/>
                  <a:pt x="103" y="10"/>
                  <a:pt x="103" y="10"/>
                </a:cubicBezTo>
                <a:cubicBezTo>
                  <a:pt x="103" y="10"/>
                  <a:pt x="103" y="10"/>
                  <a:pt x="103" y="10"/>
                </a:cubicBezTo>
                <a:cubicBezTo>
                  <a:pt x="103" y="10"/>
                  <a:pt x="104" y="9"/>
                  <a:pt x="104" y="9"/>
                </a:cubicBezTo>
                <a:cubicBezTo>
                  <a:pt x="104" y="9"/>
                  <a:pt x="104" y="9"/>
                  <a:pt x="104" y="9"/>
                </a:cubicBezTo>
                <a:cubicBezTo>
                  <a:pt x="104" y="9"/>
                  <a:pt x="104" y="9"/>
                  <a:pt x="105" y="9"/>
                </a:cubicBezTo>
                <a:cubicBezTo>
                  <a:pt x="105" y="8"/>
                  <a:pt x="106" y="8"/>
                  <a:pt x="106" y="8"/>
                </a:cubicBezTo>
                <a:cubicBezTo>
                  <a:pt x="106" y="8"/>
                  <a:pt x="106" y="8"/>
                  <a:pt x="106" y="8"/>
                </a:cubicBezTo>
                <a:cubicBezTo>
                  <a:pt x="106" y="8"/>
                  <a:pt x="106" y="8"/>
                  <a:pt x="106" y="7"/>
                </a:cubicBezTo>
                <a:cubicBezTo>
                  <a:pt x="106" y="8"/>
                  <a:pt x="106" y="7"/>
                  <a:pt x="107" y="8"/>
                </a:cubicBezTo>
                <a:cubicBezTo>
                  <a:pt x="107" y="7"/>
                  <a:pt x="107" y="8"/>
                  <a:pt x="108" y="8"/>
                </a:cubicBezTo>
                <a:cubicBezTo>
                  <a:pt x="108" y="8"/>
                  <a:pt x="108" y="8"/>
                  <a:pt x="108" y="7"/>
                </a:cubicBezTo>
                <a:cubicBezTo>
                  <a:pt x="108" y="7"/>
                  <a:pt x="108" y="7"/>
                  <a:pt x="107" y="7"/>
                </a:cubicBezTo>
                <a:cubicBezTo>
                  <a:pt x="107" y="7"/>
                  <a:pt x="107" y="6"/>
                  <a:pt x="107" y="6"/>
                </a:cubicBezTo>
                <a:cubicBezTo>
                  <a:pt x="107" y="6"/>
                  <a:pt x="107" y="6"/>
                  <a:pt x="108" y="7"/>
                </a:cubicBezTo>
                <a:cubicBezTo>
                  <a:pt x="108" y="7"/>
                  <a:pt x="108" y="7"/>
                  <a:pt x="108" y="7"/>
                </a:cubicBezTo>
                <a:cubicBezTo>
                  <a:pt x="107" y="6"/>
                  <a:pt x="108" y="7"/>
                  <a:pt x="107" y="6"/>
                </a:cubicBezTo>
                <a:cubicBezTo>
                  <a:pt x="107" y="6"/>
                  <a:pt x="107" y="6"/>
                  <a:pt x="107" y="6"/>
                </a:cubicBezTo>
                <a:cubicBezTo>
                  <a:pt x="107" y="6"/>
                  <a:pt x="107" y="6"/>
                  <a:pt x="107" y="6"/>
                </a:cubicBezTo>
                <a:cubicBezTo>
                  <a:pt x="108" y="6"/>
                  <a:pt x="108" y="6"/>
                  <a:pt x="108" y="6"/>
                </a:cubicBezTo>
                <a:cubicBezTo>
                  <a:pt x="108" y="6"/>
                  <a:pt x="108" y="6"/>
                  <a:pt x="108" y="6"/>
                </a:cubicBezTo>
                <a:cubicBezTo>
                  <a:pt x="108" y="7"/>
                  <a:pt x="108" y="7"/>
                  <a:pt x="108" y="7"/>
                </a:cubicBezTo>
                <a:cubicBezTo>
                  <a:pt x="108" y="7"/>
                  <a:pt x="108" y="7"/>
                  <a:pt x="108" y="7"/>
                </a:cubicBezTo>
                <a:cubicBezTo>
                  <a:pt x="109" y="7"/>
                  <a:pt x="109" y="8"/>
                  <a:pt x="109" y="8"/>
                </a:cubicBezTo>
                <a:cubicBezTo>
                  <a:pt x="109" y="8"/>
                  <a:pt x="110" y="9"/>
                  <a:pt x="110" y="9"/>
                </a:cubicBezTo>
                <a:cubicBezTo>
                  <a:pt x="111" y="10"/>
                  <a:pt x="112" y="10"/>
                  <a:pt x="112" y="11"/>
                </a:cubicBezTo>
                <a:cubicBezTo>
                  <a:pt x="112" y="11"/>
                  <a:pt x="113" y="11"/>
                  <a:pt x="113" y="12"/>
                </a:cubicBezTo>
                <a:cubicBezTo>
                  <a:pt x="113" y="12"/>
                  <a:pt x="113" y="12"/>
                  <a:pt x="113" y="12"/>
                </a:cubicBezTo>
                <a:cubicBezTo>
                  <a:pt x="114" y="12"/>
                  <a:pt x="114" y="13"/>
                  <a:pt x="114" y="13"/>
                </a:cubicBezTo>
                <a:cubicBezTo>
                  <a:pt x="115" y="13"/>
                  <a:pt x="115" y="14"/>
                  <a:pt x="116" y="14"/>
                </a:cubicBezTo>
                <a:cubicBezTo>
                  <a:pt x="117" y="15"/>
                  <a:pt x="118" y="16"/>
                  <a:pt x="119" y="17"/>
                </a:cubicBezTo>
                <a:cubicBezTo>
                  <a:pt x="119" y="17"/>
                  <a:pt x="119" y="18"/>
                  <a:pt x="119" y="18"/>
                </a:cubicBezTo>
                <a:cubicBezTo>
                  <a:pt x="120" y="18"/>
                  <a:pt x="120" y="18"/>
                  <a:pt x="120" y="18"/>
                </a:cubicBezTo>
                <a:cubicBezTo>
                  <a:pt x="120" y="19"/>
                  <a:pt x="121" y="19"/>
                  <a:pt x="121" y="19"/>
                </a:cubicBezTo>
                <a:cubicBezTo>
                  <a:pt x="122" y="20"/>
                  <a:pt x="122" y="20"/>
                  <a:pt x="122" y="20"/>
                </a:cubicBezTo>
                <a:cubicBezTo>
                  <a:pt x="123" y="21"/>
                  <a:pt x="122" y="20"/>
                  <a:pt x="122" y="20"/>
                </a:cubicBezTo>
                <a:cubicBezTo>
                  <a:pt x="123" y="21"/>
                  <a:pt x="123" y="21"/>
                  <a:pt x="123" y="21"/>
                </a:cubicBezTo>
                <a:cubicBezTo>
                  <a:pt x="124" y="22"/>
                  <a:pt x="124" y="22"/>
                  <a:pt x="124" y="22"/>
                </a:cubicBezTo>
                <a:cubicBezTo>
                  <a:pt x="125" y="22"/>
                  <a:pt x="126" y="23"/>
                  <a:pt x="127" y="24"/>
                </a:cubicBezTo>
                <a:cubicBezTo>
                  <a:pt x="127" y="24"/>
                  <a:pt x="128" y="25"/>
                  <a:pt x="129" y="26"/>
                </a:cubicBezTo>
                <a:cubicBezTo>
                  <a:pt x="129" y="26"/>
                  <a:pt x="129" y="26"/>
                  <a:pt x="130" y="26"/>
                </a:cubicBezTo>
                <a:cubicBezTo>
                  <a:pt x="130" y="26"/>
                  <a:pt x="130" y="26"/>
                  <a:pt x="130" y="26"/>
                </a:cubicBezTo>
                <a:cubicBezTo>
                  <a:pt x="130" y="26"/>
                  <a:pt x="130" y="27"/>
                  <a:pt x="130" y="27"/>
                </a:cubicBezTo>
                <a:cubicBezTo>
                  <a:pt x="131" y="27"/>
                  <a:pt x="131" y="27"/>
                  <a:pt x="132" y="27"/>
                </a:cubicBezTo>
                <a:cubicBezTo>
                  <a:pt x="132" y="28"/>
                  <a:pt x="132" y="28"/>
                  <a:pt x="133" y="28"/>
                </a:cubicBezTo>
                <a:cubicBezTo>
                  <a:pt x="133" y="28"/>
                  <a:pt x="133" y="28"/>
                  <a:pt x="133" y="28"/>
                </a:cubicBezTo>
                <a:cubicBezTo>
                  <a:pt x="133" y="29"/>
                  <a:pt x="133" y="29"/>
                  <a:pt x="133" y="29"/>
                </a:cubicBezTo>
                <a:cubicBezTo>
                  <a:pt x="134" y="29"/>
                  <a:pt x="134" y="29"/>
                  <a:pt x="134" y="29"/>
                </a:cubicBezTo>
                <a:cubicBezTo>
                  <a:pt x="135" y="29"/>
                  <a:pt x="135" y="30"/>
                  <a:pt x="136" y="30"/>
                </a:cubicBezTo>
                <a:cubicBezTo>
                  <a:pt x="136" y="30"/>
                  <a:pt x="136" y="32"/>
                  <a:pt x="136" y="32"/>
                </a:cubicBezTo>
                <a:cubicBezTo>
                  <a:pt x="136" y="34"/>
                  <a:pt x="136" y="34"/>
                  <a:pt x="136" y="34"/>
                </a:cubicBezTo>
                <a:cubicBezTo>
                  <a:pt x="136" y="34"/>
                  <a:pt x="136" y="34"/>
                  <a:pt x="136" y="34"/>
                </a:cubicBezTo>
                <a:cubicBezTo>
                  <a:pt x="136" y="34"/>
                  <a:pt x="136" y="34"/>
                  <a:pt x="136" y="34"/>
                </a:cubicBezTo>
                <a:cubicBezTo>
                  <a:pt x="137" y="34"/>
                  <a:pt x="135" y="22"/>
                  <a:pt x="138" y="34"/>
                </a:cubicBezTo>
                <a:cubicBezTo>
                  <a:pt x="138" y="34"/>
                  <a:pt x="138" y="34"/>
                  <a:pt x="138" y="34"/>
                </a:cubicBezTo>
                <a:cubicBezTo>
                  <a:pt x="138" y="34"/>
                  <a:pt x="138" y="34"/>
                  <a:pt x="138" y="34"/>
                </a:cubicBezTo>
                <a:cubicBezTo>
                  <a:pt x="138" y="33"/>
                  <a:pt x="138" y="33"/>
                  <a:pt x="138" y="33"/>
                </a:cubicBezTo>
                <a:cubicBezTo>
                  <a:pt x="138" y="32"/>
                  <a:pt x="138" y="32"/>
                  <a:pt x="138" y="32"/>
                </a:cubicBezTo>
                <a:cubicBezTo>
                  <a:pt x="138" y="32"/>
                  <a:pt x="138" y="32"/>
                  <a:pt x="138" y="32"/>
                </a:cubicBezTo>
                <a:cubicBezTo>
                  <a:pt x="138" y="32"/>
                  <a:pt x="138" y="31"/>
                  <a:pt x="137" y="31"/>
                </a:cubicBezTo>
                <a:cubicBezTo>
                  <a:pt x="138" y="31"/>
                  <a:pt x="138" y="32"/>
                  <a:pt x="138" y="32"/>
                </a:cubicBezTo>
                <a:cubicBezTo>
                  <a:pt x="138" y="32"/>
                  <a:pt x="138" y="32"/>
                  <a:pt x="138" y="32"/>
                </a:cubicBezTo>
                <a:cubicBezTo>
                  <a:pt x="138" y="33"/>
                  <a:pt x="138" y="33"/>
                  <a:pt x="138" y="33"/>
                </a:cubicBezTo>
                <a:cubicBezTo>
                  <a:pt x="137" y="34"/>
                  <a:pt x="137" y="34"/>
                  <a:pt x="137" y="34"/>
                </a:cubicBezTo>
                <a:cubicBezTo>
                  <a:pt x="135" y="34"/>
                  <a:pt x="135" y="34"/>
                  <a:pt x="135" y="34"/>
                </a:cubicBezTo>
                <a:cubicBezTo>
                  <a:pt x="135" y="32"/>
                  <a:pt x="135" y="32"/>
                  <a:pt x="135" y="32"/>
                </a:cubicBezTo>
                <a:cubicBezTo>
                  <a:pt x="135" y="31"/>
                  <a:pt x="139" y="34"/>
                  <a:pt x="136" y="34"/>
                </a:cubicBezTo>
                <a:cubicBezTo>
                  <a:pt x="135" y="34"/>
                  <a:pt x="135" y="34"/>
                  <a:pt x="135" y="34"/>
                </a:cubicBezTo>
                <a:cubicBezTo>
                  <a:pt x="135" y="30"/>
                  <a:pt x="135" y="30"/>
                  <a:pt x="135" y="30"/>
                </a:cubicBezTo>
                <a:cubicBezTo>
                  <a:pt x="136" y="30"/>
                  <a:pt x="136" y="30"/>
                  <a:pt x="136" y="30"/>
                </a:cubicBezTo>
                <a:cubicBezTo>
                  <a:pt x="136" y="30"/>
                  <a:pt x="136" y="30"/>
                  <a:pt x="136" y="30"/>
                </a:cubicBezTo>
                <a:cubicBezTo>
                  <a:pt x="136" y="30"/>
                  <a:pt x="136" y="30"/>
                  <a:pt x="136" y="30"/>
                </a:cubicBezTo>
                <a:cubicBezTo>
                  <a:pt x="135" y="30"/>
                  <a:pt x="135" y="30"/>
                  <a:pt x="134" y="29"/>
                </a:cubicBezTo>
                <a:cubicBezTo>
                  <a:pt x="134" y="29"/>
                  <a:pt x="133" y="29"/>
                  <a:pt x="133" y="28"/>
                </a:cubicBezTo>
                <a:cubicBezTo>
                  <a:pt x="132" y="28"/>
                  <a:pt x="131" y="27"/>
                  <a:pt x="131" y="27"/>
                </a:cubicBezTo>
                <a:cubicBezTo>
                  <a:pt x="131" y="27"/>
                  <a:pt x="130" y="27"/>
                  <a:pt x="130" y="26"/>
                </a:cubicBezTo>
                <a:cubicBezTo>
                  <a:pt x="130" y="26"/>
                  <a:pt x="130" y="26"/>
                  <a:pt x="130" y="26"/>
                </a:cubicBezTo>
                <a:cubicBezTo>
                  <a:pt x="129" y="26"/>
                  <a:pt x="129" y="26"/>
                  <a:pt x="129" y="26"/>
                </a:cubicBezTo>
                <a:cubicBezTo>
                  <a:pt x="128" y="25"/>
                  <a:pt x="128" y="25"/>
                  <a:pt x="127" y="24"/>
                </a:cubicBezTo>
                <a:cubicBezTo>
                  <a:pt x="127" y="24"/>
                  <a:pt x="127" y="24"/>
                  <a:pt x="126" y="24"/>
                </a:cubicBezTo>
                <a:cubicBezTo>
                  <a:pt x="127" y="24"/>
                  <a:pt x="127" y="24"/>
                  <a:pt x="127" y="25"/>
                </a:cubicBezTo>
                <a:cubicBezTo>
                  <a:pt x="127" y="24"/>
                  <a:pt x="126" y="24"/>
                  <a:pt x="125" y="23"/>
                </a:cubicBezTo>
                <a:cubicBezTo>
                  <a:pt x="125" y="23"/>
                  <a:pt x="125" y="23"/>
                  <a:pt x="125" y="23"/>
                </a:cubicBezTo>
                <a:cubicBezTo>
                  <a:pt x="125" y="23"/>
                  <a:pt x="125" y="23"/>
                  <a:pt x="125" y="23"/>
                </a:cubicBezTo>
                <a:cubicBezTo>
                  <a:pt x="125" y="22"/>
                  <a:pt x="125" y="22"/>
                  <a:pt x="125" y="22"/>
                </a:cubicBezTo>
                <a:cubicBezTo>
                  <a:pt x="125" y="22"/>
                  <a:pt x="124" y="22"/>
                  <a:pt x="124" y="22"/>
                </a:cubicBezTo>
                <a:cubicBezTo>
                  <a:pt x="124" y="21"/>
                  <a:pt x="123" y="21"/>
                  <a:pt x="123" y="21"/>
                </a:cubicBezTo>
                <a:cubicBezTo>
                  <a:pt x="122" y="21"/>
                  <a:pt x="122" y="20"/>
                  <a:pt x="121" y="19"/>
                </a:cubicBezTo>
                <a:cubicBezTo>
                  <a:pt x="121" y="19"/>
                  <a:pt x="121" y="19"/>
                  <a:pt x="120" y="18"/>
                </a:cubicBezTo>
                <a:cubicBezTo>
                  <a:pt x="120" y="18"/>
                  <a:pt x="120" y="18"/>
                  <a:pt x="120" y="18"/>
                </a:cubicBezTo>
                <a:cubicBezTo>
                  <a:pt x="120" y="18"/>
                  <a:pt x="120" y="18"/>
                  <a:pt x="120" y="18"/>
                </a:cubicBezTo>
                <a:cubicBezTo>
                  <a:pt x="119" y="18"/>
                  <a:pt x="119" y="18"/>
                  <a:pt x="119" y="18"/>
                </a:cubicBezTo>
                <a:cubicBezTo>
                  <a:pt x="119" y="17"/>
                  <a:pt x="119" y="17"/>
                  <a:pt x="118" y="17"/>
                </a:cubicBezTo>
                <a:cubicBezTo>
                  <a:pt x="117" y="15"/>
                  <a:pt x="115" y="14"/>
                  <a:pt x="114" y="13"/>
                </a:cubicBezTo>
                <a:cubicBezTo>
                  <a:pt x="115" y="13"/>
                  <a:pt x="115" y="14"/>
                  <a:pt x="116" y="14"/>
                </a:cubicBezTo>
                <a:cubicBezTo>
                  <a:pt x="116" y="15"/>
                  <a:pt x="117" y="15"/>
                  <a:pt x="116" y="15"/>
                </a:cubicBezTo>
                <a:cubicBezTo>
                  <a:pt x="116" y="15"/>
                  <a:pt x="115" y="14"/>
                  <a:pt x="115" y="14"/>
                </a:cubicBezTo>
                <a:cubicBezTo>
                  <a:pt x="115" y="14"/>
                  <a:pt x="115" y="13"/>
                  <a:pt x="114" y="13"/>
                </a:cubicBezTo>
                <a:cubicBezTo>
                  <a:pt x="115" y="13"/>
                  <a:pt x="115" y="14"/>
                  <a:pt x="115" y="14"/>
                </a:cubicBezTo>
                <a:cubicBezTo>
                  <a:pt x="116" y="15"/>
                  <a:pt x="116" y="15"/>
                  <a:pt x="116" y="15"/>
                </a:cubicBezTo>
                <a:cubicBezTo>
                  <a:pt x="115" y="14"/>
                  <a:pt x="113" y="12"/>
                  <a:pt x="114" y="13"/>
                </a:cubicBezTo>
                <a:cubicBezTo>
                  <a:pt x="113" y="12"/>
                  <a:pt x="113" y="12"/>
                  <a:pt x="113" y="12"/>
                </a:cubicBezTo>
                <a:cubicBezTo>
                  <a:pt x="114" y="12"/>
                  <a:pt x="114" y="12"/>
                  <a:pt x="114" y="12"/>
                </a:cubicBezTo>
                <a:cubicBezTo>
                  <a:pt x="113" y="12"/>
                  <a:pt x="113" y="12"/>
                  <a:pt x="113" y="12"/>
                </a:cubicBezTo>
                <a:cubicBezTo>
                  <a:pt x="113" y="12"/>
                  <a:pt x="113" y="12"/>
                  <a:pt x="113" y="12"/>
                </a:cubicBezTo>
                <a:cubicBezTo>
                  <a:pt x="113" y="12"/>
                  <a:pt x="113" y="12"/>
                  <a:pt x="113" y="12"/>
                </a:cubicBezTo>
                <a:cubicBezTo>
                  <a:pt x="113" y="12"/>
                  <a:pt x="113" y="11"/>
                  <a:pt x="112" y="11"/>
                </a:cubicBezTo>
                <a:cubicBezTo>
                  <a:pt x="112" y="11"/>
                  <a:pt x="112" y="11"/>
                  <a:pt x="112" y="11"/>
                </a:cubicBezTo>
                <a:cubicBezTo>
                  <a:pt x="113" y="11"/>
                  <a:pt x="113" y="12"/>
                  <a:pt x="113" y="12"/>
                </a:cubicBezTo>
                <a:cubicBezTo>
                  <a:pt x="113" y="12"/>
                  <a:pt x="113" y="12"/>
                  <a:pt x="113" y="12"/>
                </a:cubicBezTo>
                <a:cubicBezTo>
                  <a:pt x="112" y="11"/>
                  <a:pt x="112" y="11"/>
                  <a:pt x="112" y="10"/>
                </a:cubicBezTo>
                <a:cubicBezTo>
                  <a:pt x="110" y="9"/>
                  <a:pt x="112" y="11"/>
                  <a:pt x="112" y="10"/>
                </a:cubicBezTo>
                <a:cubicBezTo>
                  <a:pt x="110" y="9"/>
                  <a:pt x="108" y="7"/>
                  <a:pt x="108" y="7"/>
                </a:cubicBezTo>
                <a:cubicBezTo>
                  <a:pt x="108" y="7"/>
                  <a:pt x="108" y="7"/>
                  <a:pt x="108" y="7"/>
                </a:cubicBezTo>
                <a:cubicBezTo>
                  <a:pt x="108" y="7"/>
                  <a:pt x="107" y="6"/>
                  <a:pt x="107" y="5"/>
                </a:cubicBezTo>
                <a:cubicBezTo>
                  <a:pt x="107" y="6"/>
                  <a:pt x="108" y="6"/>
                  <a:pt x="108" y="7"/>
                </a:cubicBezTo>
                <a:cubicBezTo>
                  <a:pt x="107" y="6"/>
                  <a:pt x="107" y="5"/>
                  <a:pt x="106" y="5"/>
                </a:cubicBezTo>
                <a:cubicBezTo>
                  <a:pt x="106" y="5"/>
                  <a:pt x="106" y="5"/>
                  <a:pt x="106" y="4"/>
                </a:cubicBezTo>
                <a:cubicBezTo>
                  <a:pt x="106" y="4"/>
                  <a:pt x="106" y="4"/>
                  <a:pt x="106" y="4"/>
                </a:cubicBezTo>
                <a:cubicBezTo>
                  <a:pt x="105" y="4"/>
                  <a:pt x="105" y="4"/>
                  <a:pt x="105" y="4"/>
                </a:cubicBezTo>
                <a:cubicBezTo>
                  <a:pt x="105" y="4"/>
                  <a:pt x="105" y="4"/>
                  <a:pt x="105" y="4"/>
                </a:cubicBezTo>
                <a:cubicBezTo>
                  <a:pt x="105" y="3"/>
                  <a:pt x="104" y="3"/>
                  <a:pt x="104" y="3"/>
                </a:cubicBezTo>
                <a:cubicBezTo>
                  <a:pt x="104" y="2"/>
                  <a:pt x="103" y="2"/>
                  <a:pt x="103" y="2"/>
                </a:cubicBezTo>
                <a:cubicBezTo>
                  <a:pt x="103" y="1"/>
                  <a:pt x="103" y="1"/>
                  <a:pt x="103" y="1"/>
                </a:cubicBezTo>
                <a:cubicBezTo>
                  <a:pt x="103" y="1"/>
                  <a:pt x="103" y="1"/>
                  <a:pt x="103" y="1"/>
                </a:cubicBezTo>
                <a:cubicBezTo>
                  <a:pt x="102" y="1"/>
                  <a:pt x="102" y="1"/>
                  <a:pt x="102" y="1"/>
                </a:cubicBezTo>
                <a:cubicBezTo>
                  <a:pt x="102" y="1"/>
                  <a:pt x="103" y="1"/>
                  <a:pt x="103" y="1"/>
                </a:cubicBezTo>
                <a:cubicBezTo>
                  <a:pt x="103" y="2"/>
                  <a:pt x="102" y="1"/>
                  <a:pt x="102" y="1"/>
                </a:cubicBezTo>
                <a:cubicBezTo>
                  <a:pt x="102" y="1"/>
                  <a:pt x="103" y="2"/>
                  <a:pt x="103" y="2"/>
                </a:cubicBezTo>
                <a:cubicBezTo>
                  <a:pt x="103" y="2"/>
                  <a:pt x="103" y="2"/>
                  <a:pt x="102" y="1"/>
                </a:cubicBezTo>
                <a:cubicBezTo>
                  <a:pt x="102" y="1"/>
                  <a:pt x="102" y="1"/>
                  <a:pt x="102" y="1"/>
                </a:cubicBezTo>
                <a:cubicBezTo>
                  <a:pt x="102" y="1"/>
                  <a:pt x="102" y="1"/>
                  <a:pt x="103" y="2"/>
                </a:cubicBezTo>
                <a:cubicBezTo>
                  <a:pt x="102" y="2"/>
                  <a:pt x="102" y="0"/>
                  <a:pt x="101" y="0"/>
                </a:cubicBezTo>
                <a:cubicBezTo>
                  <a:pt x="102" y="1"/>
                  <a:pt x="102" y="1"/>
                  <a:pt x="102" y="1"/>
                </a:cubicBezTo>
                <a:cubicBezTo>
                  <a:pt x="102" y="1"/>
                  <a:pt x="101" y="0"/>
                  <a:pt x="102" y="1"/>
                </a:cubicBezTo>
                <a:cubicBezTo>
                  <a:pt x="101" y="1"/>
                  <a:pt x="101" y="1"/>
                  <a:pt x="101" y="1"/>
                </a:cubicBezTo>
                <a:cubicBezTo>
                  <a:pt x="101" y="2"/>
                  <a:pt x="102" y="2"/>
                  <a:pt x="102" y="2"/>
                </a:cubicBezTo>
                <a:cubicBezTo>
                  <a:pt x="102" y="2"/>
                  <a:pt x="102" y="2"/>
                  <a:pt x="102" y="2"/>
                </a:cubicBezTo>
                <a:cubicBezTo>
                  <a:pt x="102" y="2"/>
                  <a:pt x="102" y="2"/>
                  <a:pt x="102" y="2"/>
                </a:cubicBezTo>
                <a:cubicBezTo>
                  <a:pt x="101" y="2"/>
                  <a:pt x="101" y="2"/>
                  <a:pt x="101" y="2"/>
                </a:cubicBezTo>
                <a:cubicBezTo>
                  <a:pt x="101" y="2"/>
                  <a:pt x="101" y="3"/>
                  <a:pt x="101" y="3"/>
                </a:cubicBezTo>
                <a:cubicBezTo>
                  <a:pt x="101" y="3"/>
                  <a:pt x="100" y="3"/>
                  <a:pt x="100" y="3"/>
                </a:cubicBezTo>
                <a:cubicBezTo>
                  <a:pt x="100" y="4"/>
                  <a:pt x="100" y="4"/>
                  <a:pt x="99" y="4"/>
                </a:cubicBezTo>
                <a:cubicBezTo>
                  <a:pt x="100" y="4"/>
                  <a:pt x="100" y="4"/>
                  <a:pt x="100" y="4"/>
                </a:cubicBezTo>
                <a:cubicBezTo>
                  <a:pt x="100" y="4"/>
                  <a:pt x="100" y="4"/>
                  <a:pt x="100" y="4"/>
                </a:cubicBezTo>
                <a:cubicBezTo>
                  <a:pt x="99" y="4"/>
                  <a:pt x="99" y="4"/>
                  <a:pt x="99" y="4"/>
                </a:cubicBezTo>
                <a:cubicBezTo>
                  <a:pt x="99" y="5"/>
                  <a:pt x="99" y="5"/>
                  <a:pt x="99" y="5"/>
                </a:cubicBezTo>
                <a:cubicBezTo>
                  <a:pt x="99" y="5"/>
                  <a:pt x="99" y="5"/>
                  <a:pt x="99" y="5"/>
                </a:cubicBezTo>
                <a:cubicBezTo>
                  <a:pt x="99" y="5"/>
                  <a:pt x="98" y="5"/>
                  <a:pt x="98" y="5"/>
                </a:cubicBezTo>
                <a:cubicBezTo>
                  <a:pt x="97" y="4"/>
                  <a:pt x="98" y="4"/>
                  <a:pt x="97" y="2"/>
                </a:cubicBezTo>
                <a:cubicBezTo>
                  <a:pt x="97" y="3"/>
                  <a:pt x="97" y="3"/>
                  <a:pt x="97" y="4"/>
                </a:cubicBezTo>
                <a:cubicBezTo>
                  <a:pt x="97" y="5"/>
                  <a:pt x="97" y="5"/>
                  <a:pt x="97" y="5"/>
                </a:cubicBezTo>
                <a:cubicBezTo>
                  <a:pt x="97" y="6"/>
                  <a:pt x="98" y="6"/>
                  <a:pt x="98" y="6"/>
                </a:cubicBezTo>
                <a:cubicBezTo>
                  <a:pt x="97" y="6"/>
                  <a:pt x="97" y="6"/>
                  <a:pt x="97" y="7"/>
                </a:cubicBezTo>
                <a:cubicBezTo>
                  <a:pt x="97" y="6"/>
                  <a:pt x="96" y="6"/>
                  <a:pt x="96" y="6"/>
                </a:cubicBezTo>
                <a:cubicBezTo>
                  <a:pt x="96" y="6"/>
                  <a:pt x="96" y="6"/>
                  <a:pt x="96" y="7"/>
                </a:cubicBezTo>
                <a:cubicBezTo>
                  <a:pt x="96" y="7"/>
                  <a:pt x="96" y="7"/>
                  <a:pt x="96" y="7"/>
                </a:cubicBezTo>
                <a:cubicBezTo>
                  <a:pt x="95" y="7"/>
                  <a:pt x="95" y="7"/>
                  <a:pt x="95" y="7"/>
                </a:cubicBezTo>
                <a:cubicBezTo>
                  <a:pt x="94" y="7"/>
                  <a:pt x="94" y="7"/>
                  <a:pt x="94" y="9"/>
                </a:cubicBezTo>
                <a:cubicBezTo>
                  <a:pt x="94" y="9"/>
                  <a:pt x="94" y="9"/>
                  <a:pt x="94" y="9"/>
                </a:cubicBezTo>
                <a:cubicBezTo>
                  <a:pt x="94" y="9"/>
                  <a:pt x="94" y="9"/>
                  <a:pt x="94" y="9"/>
                </a:cubicBezTo>
                <a:cubicBezTo>
                  <a:pt x="94" y="9"/>
                  <a:pt x="94" y="9"/>
                  <a:pt x="93" y="9"/>
                </a:cubicBezTo>
                <a:cubicBezTo>
                  <a:pt x="93" y="9"/>
                  <a:pt x="93" y="9"/>
                  <a:pt x="93" y="9"/>
                </a:cubicBezTo>
                <a:cubicBezTo>
                  <a:pt x="92" y="10"/>
                  <a:pt x="92" y="10"/>
                  <a:pt x="92" y="10"/>
                </a:cubicBezTo>
                <a:cubicBezTo>
                  <a:pt x="92" y="10"/>
                  <a:pt x="91" y="10"/>
                  <a:pt x="91" y="10"/>
                </a:cubicBezTo>
                <a:cubicBezTo>
                  <a:pt x="91" y="10"/>
                  <a:pt x="91" y="10"/>
                  <a:pt x="91" y="11"/>
                </a:cubicBezTo>
                <a:cubicBezTo>
                  <a:pt x="91" y="11"/>
                  <a:pt x="90" y="11"/>
                  <a:pt x="90" y="12"/>
                </a:cubicBezTo>
                <a:cubicBezTo>
                  <a:pt x="90" y="12"/>
                  <a:pt x="90" y="12"/>
                  <a:pt x="90" y="12"/>
                </a:cubicBezTo>
                <a:cubicBezTo>
                  <a:pt x="90" y="11"/>
                  <a:pt x="90" y="11"/>
                  <a:pt x="90" y="11"/>
                </a:cubicBezTo>
                <a:cubicBezTo>
                  <a:pt x="90" y="10"/>
                  <a:pt x="90" y="10"/>
                  <a:pt x="90" y="10"/>
                </a:cubicBezTo>
                <a:cubicBezTo>
                  <a:pt x="87" y="10"/>
                  <a:pt x="87" y="10"/>
                  <a:pt x="87" y="10"/>
                </a:cubicBezTo>
                <a:cubicBezTo>
                  <a:pt x="87" y="13"/>
                  <a:pt x="87" y="13"/>
                  <a:pt x="87" y="13"/>
                </a:cubicBezTo>
                <a:cubicBezTo>
                  <a:pt x="87" y="12"/>
                  <a:pt x="86" y="14"/>
                  <a:pt x="87" y="14"/>
                </a:cubicBezTo>
                <a:cubicBezTo>
                  <a:pt x="87" y="14"/>
                  <a:pt x="87" y="14"/>
                  <a:pt x="87" y="14"/>
                </a:cubicBezTo>
                <a:cubicBezTo>
                  <a:pt x="88" y="14"/>
                  <a:pt x="88" y="14"/>
                  <a:pt x="88" y="14"/>
                </a:cubicBezTo>
                <a:cubicBezTo>
                  <a:pt x="88" y="14"/>
                  <a:pt x="88" y="14"/>
                  <a:pt x="88" y="14"/>
                </a:cubicBezTo>
                <a:cubicBezTo>
                  <a:pt x="88" y="14"/>
                  <a:pt x="88" y="14"/>
                  <a:pt x="88" y="14"/>
                </a:cubicBezTo>
                <a:cubicBezTo>
                  <a:pt x="88" y="14"/>
                  <a:pt x="88" y="14"/>
                  <a:pt x="88" y="14"/>
                </a:cubicBezTo>
                <a:cubicBezTo>
                  <a:pt x="87" y="14"/>
                  <a:pt x="87" y="14"/>
                  <a:pt x="87" y="13"/>
                </a:cubicBezTo>
                <a:cubicBezTo>
                  <a:pt x="87" y="15"/>
                  <a:pt x="85" y="13"/>
                  <a:pt x="86" y="15"/>
                </a:cubicBezTo>
                <a:cubicBezTo>
                  <a:pt x="86" y="15"/>
                  <a:pt x="86" y="15"/>
                  <a:pt x="87" y="15"/>
                </a:cubicBezTo>
                <a:cubicBezTo>
                  <a:pt x="87" y="15"/>
                  <a:pt x="86" y="15"/>
                  <a:pt x="86" y="16"/>
                </a:cubicBezTo>
                <a:cubicBezTo>
                  <a:pt x="86" y="15"/>
                  <a:pt x="86" y="15"/>
                  <a:pt x="86" y="15"/>
                </a:cubicBezTo>
                <a:cubicBezTo>
                  <a:pt x="87" y="17"/>
                  <a:pt x="85" y="16"/>
                  <a:pt x="84" y="16"/>
                </a:cubicBezTo>
                <a:cubicBezTo>
                  <a:pt x="84" y="16"/>
                  <a:pt x="85" y="16"/>
                  <a:pt x="85" y="16"/>
                </a:cubicBezTo>
                <a:cubicBezTo>
                  <a:pt x="85" y="17"/>
                  <a:pt x="84" y="17"/>
                  <a:pt x="83" y="16"/>
                </a:cubicBezTo>
                <a:cubicBezTo>
                  <a:pt x="83" y="16"/>
                  <a:pt x="84" y="17"/>
                  <a:pt x="84" y="16"/>
                </a:cubicBezTo>
                <a:cubicBezTo>
                  <a:pt x="84" y="16"/>
                  <a:pt x="83" y="16"/>
                  <a:pt x="83" y="15"/>
                </a:cubicBezTo>
                <a:cubicBezTo>
                  <a:pt x="83" y="18"/>
                  <a:pt x="82" y="18"/>
                  <a:pt x="81" y="18"/>
                </a:cubicBezTo>
                <a:cubicBezTo>
                  <a:pt x="81" y="18"/>
                  <a:pt x="82" y="19"/>
                  <a:pt x="81" y="19"/>
                </a:cubicBezTo>
                <a:cubicBezTo>
                  <a:pt x="81" y="19"/>
                  <a:pt x="80" y="18"/>
                  <a:pt x="80" y="19"/>
                </a:cubicBezTo>
                <a:cubicBezTo>
                  <a:pt x="80" y="19"/>
                  <a:pt x="80" y="19"/>
                  <a:pt x="80" y="19"/>
                </a:cubicBezTo>
                <a:cubicBezTo>
                  <a:pt x="80" y="19"/>
                  <a:pt x="79" y="21"/>
                  <a:pt x="78" y="20"/>
                </a:cubicBezTo>
                <a:cubicBezTo>
                  <a:pt x="78" y="19"/>
                  <a:pt x="79" y="19"/>
                  <a:pt x="78" y="19"/>
                </a:cubicBezTo>
                <a:cubicBezTo>
                  <a:pt x="78" y="19"/>
                  <a:pt x="78" y="19"/>
                  <a:pt x="77" y="19"/>
                </a:cubicBezTo>
                <a:cubicBezTo>
                  <a:pt x="78" y="20"/>
                  <a:pt x="78" y="21"/>
                  <a:pt x="77" y="20"/>
                </a:cubicBezTo>
                <a:cubicBezTo>
                  <a:pt x="77" y="19"/>
                  <a:pt x="78" y="19"/>
                  <a:pt x="77" y="18"/>
                </a:cubicBezTo>
                <a:cubicBezTo>
                  <a:pt x="77" y="19"/>
                  <a:pt x="77" y="21"/>
                  <a:pt x="75" y="18"/>
                </a:cubicBezTo>
                <a:cubicBezTo>
                  <a:pt x="75" y="19"/>
                  <a:pt x="75" y="19"/>
                  <a:pt x="75" y="19"/>
                </a:cubicBezTo>
                <a:cubicBezTo>
                  <a:pt x="75" y="18"/>
                  <a:pt x="74" y="17"/>
                  <a:pt x="74" y="16"/>
                </a:cubicBezTo>
                <a:cubicBezTo>
                  <a:pt x="75" y="19"/>
                  <a:pt x="71" y="16"/>
                  <a:pt x="73" y="20"/>
                </a:cubicBezTo>
                <a:cubicBezTo>
                  <a:pt x="72" y="20"/>
                  <a:pt x="72" y="20"/>
                  <a:pt x="72" y="19"/>
                </a:cubicBezTo>
                <a:cubicBezTo>
                  <a:pt x="72" y="19"/>
                  <a:pt x="72" y="20"/>
                  <a:pt x="72" y="20"/>
                </a:cubicBezTo>
                <a:cubicBezTo>
                  <a:pt x="72" y="20"/>
                  <a:pt x="71" y="20"/>
                  <a:pt x="71" y="19"/>
                </a:cubicBezTo>
                <a:cubicBezTo>
                  <a:pt x="71" y="19"/>
                  <a:pt x="71" y="20"/>
                  <a:pt x="71" y="20"/>
                </a:cubicBezTo>
                <a:cubicBezTo>
                  <a:pt x="71" y="20"/>
                  <a:pt x="72" y="20"/>
                  <a:pt x="72" y="21"/>
                </a:cubicBezTo>
                <a:cubicBezTo>
                  <a:pt x="72" y="21"/>
                  <a:pt x="72" y="22"/>
                  <a:pt x="71" y="21"/>
                </a:cubicBezTo>
                <a:cubicBezTo>
                  <a:pt x="71" y="21"/>
                  <a:pt x="70" y="20"/>
                  <a:pt x="71" y="20"/>
                </a:cubicBezTo>
                <a:cubicBezTo>
                  <a:pt x="70" y="20"/>
                  <a:pt x="70" y="19"/>
                  <a:pt x="70" y="19"/>
                </a:cubicBezTo>
                <a:cubicBezTo>
                  <a:pt x="70" y="20"/>
                  <a:pt x="70" y="20"/>
                  <a:pt x="70" y="20"/>
                </a:cubicBezTo>
                <a:cubicBezTo>
                  <a:pt x="69" y="19"/>
                  <a:pt x="68" y="19"/>
                  <a:pt x="68" y="20"/>
                </a:cubicBezTo>
                <a:cubicBezTo>
                  <a:pt x="68" y="21"/>
                  <a:pt x="68" y="20"/>
                  <a:pt x="69" y="21"/>
                </a:cubicBezTo>
                <a:cubicBezTo>
                  <a:pt x="69" y="21"/>
                  <a:pt x="68" y="21"/>
                  <a:pt x="68" y="21"/>
                </a:cubicBezTo>
                <a:cubicBezTo>
                  <a:pt x="68" y="21"/>
                  <a:pt x="68" y="21"/>
                  <a:pt x="67" y="20"/>
                </a:cubicBezTo>
                <a:cubicBezTo>
                  <a:pt x="67" y="20"/>
                  <a:pt x="68" y="21"/>
                  <a:pt x="67" y="21"/>
                </a:cubicBezTo>
                <a:cubicBezTo>
                  <a:pt x="67" y="20"/>
                  <a:pt x="67" y="20"/>
                  <a:pt x="66" y="20"/>
                </a:cubicBezTo>
                <a:cubicBezTo>
                  <a:pt x="66" y="21"/>
                  <a:pt x="66" y="20"/>
                  <a:pt x="65" y="19"/>
                </a:cubicBezTo>
                <a:cubicBezTo>
                  <a:pt x="65" y="20"/>
                  <a:pt x="65" y="20"/>
                  <a:pt x="65" y="21"/>
                </a:cubicBezTo>
                <a:cubicBezTo>
                  <a:pt x="65" y="21"/>
                  <a:pt x="65" y="21"/>
                  <a:pt x="65" y="20"/>
                </a:cubicBezTo>
                <a:cubicBezTo>
                  <a:pt x="65" y="21"/>
                  <a:pt x="64" y="21"/>
                  <a:pt x="64" y="20"/>
                </a:cubicBezTo>
                <a:cubicBezTo>
                  <a:pt x="64" y="21"/>
                  <a:pt x="64" y="21"/>
                  <a:pt x="64" y="22"/>
                </a:cubicBezTo>
                <a:cubicBezTo>
                  <a:pt x="64" y="21"/>
                  <a:pt x="64" y="22"/>
                  <a:pt x="64" y="21"/>
                </a:cubicBezTo>
                <a:cubicBezTo>
                  <a:pt x="62" y="21"/>
                  <a:pt x="64" y="24"/>
                  <a:pt x="63" y="24"/>
                </a:cubicBezTo>
                <a:cubicBezTo>
                  <a:pt x="65" y="26"/>
                  <a:pt x="64" y="26"/>
                  <a:pt x="63" y="25"/>
                </a:cubicBezTo>
                <a:cubicBezTo>
                  <a:pt x="63" y="26"/>
                  <a:pt x="64" y="26"/>
                  <a:pt x="64" y="26"/>
                </a:cubicBezTo>
                <a:cubicBezTo>
                  <a:pt x="63" y="26"/>
                  <a:pt x="63" y="26"/>
                  <a:pt x="63" y="26"/>
                </a:cubicBezTo>
                <a:cubicBezTo>
                  <a:pt x="62" y="26"/>
                  <a:pt x="62" y="26"/>
                  <a:pt x="62" y="25"/>
                </a:cubicBezTo>
                <a:cubicBezTo>
                  <a:pt x="62" y="26"/>
                  <a:pt x="61" y="25"/>
                  <a:pt x="62" y="26"/>
                </a:cubicBezTo>
                <a:cubicBezTo>
                  <a:pt x="62" y="26"/>
                  <a:pt x="62" y="26"/>
                  <a:pt x="62" y="26"/>
                </a:cubicBezTo>
                <a:cubicBezTo>
                  <a:pt x="62" y="26"/>
                  <a:pt x="62" y="27"/>
                  <a:pt x="62" y="27"/>
                </a:cubicBezTo>
                <a:cubicBezTo>
                  <a:pt x="62" y="27"/>
                  <a:pt x="62" y="26"/>
                  <a:pt x="62" y="26"/>
                </a:cubicBezTo>
                <a:cubicBezTo>
                  <a:pt x="62" y="28"/>
                  <a:pt x="60" y="27"/>
                  <a:pt x="60" y="29"/>
                </a:cubicBezTo>
                <a:cubicBezTo>
                  <a:pt x="60" y="29"/>
                  <a:pt x="60" y="28"/>
                  <a:pt x="59" y="28"/>
                </a:cubicBezTo>
                <a:cubicBezTo>
                  <a:pt x="60" y="29"/>
                  <a:pt x="60" y="29"/>
                  <a:pt x="60" y="29"/>
                </a:cubicBezTo>
                <a:cubicBezTo>
                  <a:pt x="60" y="30"/>
                  <a:pt x="58" y="29"/>
                  <a:pt x="59" y="30"/>
                </a:cubicBezTo>
                <a:cubicBezTo>
                  <a:pt x="59" y="30"/>
                  <a:pt x="58" y="29"/>
                  <a:pt x="58" y="30"/>
                </a:cubicBezTo>
                <a:cubicBezTo>
                  <a:pt x="58" y="30"/>
                  <a:pt x="59" y="30"/>
                  <a:pt x="59" y="30"/>
                </a:cubicBezTo>
                <a:cubicBezTo>
                  <a:pt x="59" y="30"/>
                  <a:pt x="58" y="30"/>
                  <a:pt x="58" y="30"/>
                </a:cubicBezTo>
                <a:cubicBezTo>
                  <a:pt x="58" y="30"/>
                  <a:pt x="58" y="31"/>
                  <a:pt x="58" y="31"/>
                </a:cubicBezTo>
                <a:cubicBezTo>
                  <a:pt x="58" y="30"/>
                  <a:pt x="57" y="31"/>
                  <a:pt x="57" y="31"/>
                </a:cubicBezTo>
                <a:cubicBezTo>
                  <a:pt x="57" y="31"/>
                  <a:pt x="57" y="31"/>
                  <a:pt x="58" y="31"/>
                </a:cubicBezTo>
                <a:cubicBezTo>
                  <a:pt x="58" y="31"/>
                  <a:pt x="57" y="32"/>
                  <a:pt x="57" y="32"/>
                </a:cubicBezTo>
                <a:cubicBezTo>
                  <a:pt x="57" y="31"/>
                  <a:pt x="57" y="31"/>
                  <a:pt x="57" y="31"/>
                </a:cubicBezTo>
                <a:cubicBezTo>
                  <a:pt x="56" y="31"/>
                  <a:pt x="57" y="32"/>
                  <a:pt x="56" y="32"/>
                </a:cubicBezTo>
                <a:cubicBezTo>
                  <a:pt x="55" y="30"/>
                  <a:pt x="56" y="34"/>
                  <a:pt x="55" y="32"/>
                </a:cubicBezTo>
                <a:cubicBezTo>
                  <a:pt x="56" y="32"/>
                  <a:pt x="55" y="29"/>
                  <a:pt x="56" y="30"/>
                </a:cubicBezTo>
                <a:cubicBezTo>
                  <a:pt x="55" y="29"/>
                  <a:pt x="56" y="30"/>
                  <a:pt x="56" y="29"/>
                </a:cubicBezTo>
                <a:cubicBezTo>
                  <a:pt x="56" y="28"/>
                  <a:pt x="56" y="28"/>
                  <a:pt x="56" y="28"/>
                </a:cubicBezTo>
                <a:cubicBezTo>
                  <a:pt x="55" y="28"/>
                  <a:pt x="56" y="28"/>
                  <a:pt x="56" y="28"/>
                </a:cubicBezTo>
                <a:cubicBezTo>
                  <a:pt x="56" y="28"/>
                  <a:pt x="56" y="29"/>
                  <a:pt x="55" y="28"/>
                </a:cubicBezTo>
                <a:cubicBezTo>
                  <a:pt x="55" y="28"/>
                  <a:pt x="55" y="28"/>
                  <a:pt x="55" y="27"/>
                </a:cubicBezTo>
                <a:cubicBezTo>
                  <a:pt x="55" y="28"/>
                  <a:pt x="55" y="28"/>
                  <a:pt x="54" y="27"/>
                </a:cubicBezTo>
                <a:cubicBezTo>
                  <a:pt x="54" y="28"/>
                  <a:pt x="53" y="27"/>
                  <a:pt x="52" y="28"/>
                </a:cubicBezTo>
                <a:cubicBezTo>
                  <a:pt x="53" y="29"/>
                  <a:pt x="53" y="29"/>
                  <a:pt x="53" y="30"/>
                </a:cubicBezTo>
                <a:cubicBezTo>
                  <a:pt x="52" y="29"/>
                  <a:pt x="52" y="30"/>
                  <a:pt x="51" y="31"/>
                </a:cubicBezTo>
                <a:cubicBezTo>
                  <a:pt x="51" y="32"/>
                  <a:pt x="51" y="32"/>
                  <a:pt x="50" y="32"/>
                </a:cubicBezTo>
                <a:cubicBezTo>
                  <a:pt x="50" y="33"/>
                  <a:pt x="51" y="34"/>
                  <a:pt x="51" y="34"/>
                </a:cubicBezTo>
                <a:cubicBezTo>
                  <a:pt x="50" y="34"/>
                  <a:pt x="50" y="33"/>
                  <a:pt x="50" y="33"/>
                </a:cubicBezTo>
                <a:cubicBezTo>
                  <a:pt x="49" y="34"/>
                  <a:pt x="48" y="33"/>
                  <a:pt x="47" y="34"/>
                </a:cubicBezTo>
                <a:cubicBezTo>
                  <a:pt x="48" y="37"/>
                  <a:pt x="46" y="35"/>
                  <a:pt x="46" y="37"/>
                </a:cubicBezTo>
                <a:cubicBezTo>
                  <a:pt x="46" y="37"/>
                  <a:pt x="47" y="36"/>
                  <a:pt x="48" y="37"/>
                </a:cubicBezTo>
                <a:cubicBezTo>
                  <a:pt x="48" y="38"/>
                  <a:pt x="47" y="39"/>
                  <a:pt x="46" y="38"/>
                </a:cubicBezTo>
                <a:cubicBezTo>
                  <a:pt x="46" y="39"/>
                  <a:pt x="44" y="37"/>
                  <a:pt x="45" y="39"/>
                </a:cubicBezTo>
                <a:cubicBezTo>
                  <a:pt x="44" y="37"/>
                  <a:pt x="43" y="38"/>
                  <a:pt x="43" y="39"/>
                </a:cubicBezTo>
                <a:cubicBezTo>
                  <a:pt x="43" y="39"/>
                  <a:pt x="42" y="39"/>
                  <a:pt x="42" y="39"/>
                </a:cubicBezTo>
                <a:cubicBezTo>
                  <a:pt x="41" y="40"/>
                  <a:pt x="39" y="41"/>
                  <a:pt x="39" y="43"/>
                </a:cubicBezTo>
                <a:cubicBezTo>
                  <a:pt x="38" y="42"/>
                  <a:pt x="38" y="42"/>
                  <a:pt x="38" y="42"/>
                </a:cubicBezTo>
                <a:cubicBezTo>
                  <a:pt x="38" y="43"/>
                  <a:pt x="39" y="44"/>
                  <a:pt x="38" y="44"/>
                </a:cubicBezTo>
                <a:cubicBezTo>
                  <a:pt x="38" y="43"/>
                  <a:pt x="38" y="43"/>
                  <a:pt x="38" y="43"/>
                </a:cubicBezTo>
                <a:cubicBezTo>
                  <a:pt x="38" y="44"/>
                  <a:pt x="38" y="44"/>
                  <a:pt x="37" y="44"/>
                </a:cubicBezTo>
                <a:cubicBezTo>
                  <a:pt x="37" y="44"/>
                  <a:pt x="38" y="44"/>
                  <a:pt x="38" y="44"/>
                </a:cubicBezTo>
                <a:cubicBezTo>
                  <a:pt x="38" y="45"/>
                  <a:pt x="37" y="45"/>
                  <a:pt x="37" y="44"/>
                </a:cubicBezTo>
                <a:cubicBezTo>
                  <a:pt x="37" y="44"/>
                  <a:pt x="37" y="44"/>
                  <a:pt x="37" y="43"/>
                </a:cubicBezTo>
                <a:cubicBezTo>
                  <a:pt x="37" y="44"/>
                  <a:pt x="37" y="44"/>
                  <a:pt x="36" y="45"/>
                </a:cubicBezTo>
                <a:cubicBezTo>
                  <a:pt x="37" y="46"/>
                  <a:pt x="37" y="44"/>
                  <a:pt x="38" y="45"/>
                </a:cubicBezTo>
                <a:cubicBezTo>
                  <a:pt x="38" y="47"/>
                  <a:pt x="37" y="48"/>
                  <a:pt x="37" y="48"/>
                </a:cubicBezTo>
                <a:cubicBezTo>
                  <a:pt x="37" y="49"/>
                  <a:pt x="36" y="50"/>
                  <a:pt x="36" y="50"/>
                </a:cubicBezTo>
                <a:cubicBezTo>
                  <a:pt x="34" y="52"/>
                  <a:pt x="33" y="52"/>
                  <a:pt x="32" y="53"/>
                </a:cubicBezTo>
                <a:cubicBezTo>
                  <a:pt x="32" y="53"/>
                  <a:pt x="33" y="52"/>
                  <a:pt x="32" y="52"/>
                </a:cubicBezTo>
                <a:cubicBezTo>
                  <a:pt x="31" y="54"/>
                  <a:pt x="32" y="55"/>
                  <a:pt x="30" y="54"/>
                </a:cubicBezTo>
                <a:cubicBezTo>
                  <a:pt x="30" y="54"/>
                  <a:pt x="30" y="55"/>
                  <a:pt x="30" y="56"/>
                </a:cubicBezTo>
                <a:cubicBezTo>
                  <a:pt x="30" y="55"/>
                  <a:pt x="30" y="58"/>
                  <a:pt x="28" y="56"/>
                </a:cubicBezTo>
                <a:cubicBezTo>
                  <a:pt x="29" y="57"/>
                  <a:pt x="28" y="57"/>
                  <a:pt x="28" y="58"/>
                </a:cubicBezTo>
                <a:cubicBezTo>
                  <a:pt x="27" y="57"/>
                  <a:pt x="27" y="57"/>
                  <a:pt x="28" y="58"/>
                </a:cubicBezTo>
                <a:cubicBezTo>
                  <a:pt x="26" y="56"/>
                  <a:pt x="27" y="58"/>
                  <a:pt x="26" y="57"/>
                </a:cubicBezTo>
                <a:cubicBezTo>
                  <a:pt x="26" y="58"/>
                  <a:pt x="26" y="58"/>
                  <a:pt x="25" y="57"/>
                </a:cubicBezTo>
                <a:cubicBezTo>
                  <a:pt x="25" y="58"/>
                  <a:pt x="26" y="58"/>
                  <a:pt x="26" y="58"/>
                </a:cubicBezTo>
                <a:cubicBezTo>
                  <a:pt x="25" y="58"/>
                  <a:pt x="25" y="60"/>
                  <a:pt x="23" y="58"/>
                </a:cubicBezTo>
                <a:cubicBezTo>
                  <a:pt x="24" y="60"/>
                  <a:pt x="22" y="60"/>
                  <a:pt x="21" y="59"/>
                </a:cubicBezTo>
                <a:cubicBezTo>
                  <a:pt x="22" y="61"/>
                  <a:pt x="21" y="61"/>
                  <a:pt x="20" y="61"/>
                </a:cubicBezTo>
                <a:cubicBezTo>
                  <a:pt x="21" y="62"/>
                  <a:pt x="21" y="63"/>
                  <a:pt x="20" y="63"/>
                </a:cubicBezTo>
                <a:cubicBezTo>
                  <a:pt x="20" y="63"/>
                  <a:pt x="20" y="63"/>
                  <a:pt x="20" y="62"/>
                </a:cubicBezTo>
                <a:cubicBezTo>
                  <a:pt x="19" y="62"/>
                  <a:pt x="19" y="63"/>
                  <a:pt x="19" y="63"/>
                </a:cubicBezTo>
                <a:cubicBezTo>
                  <a:pt x="18" y="64"/>
                  <a:pt x="18" y="64"/>
                  <a:pt x="18" y="64"/>
                </a:cubicBezTo>
                <a:cubicBezTo>
                  <a:pt x="18" y="64"/>
                  <a:pt x="18" y="64"/>
                  <a:pt x="17" y="64"/>
                </a:cubicBezTo>
                <a:cubicBezTo>
                  <a:pt x="16" y="65"/>
                  <a:pt x="15" y="66"/>
                  <a:pt x="14" y="66"/>
                </a:cubicBezTo>
                <a:cubicBezTo>
                  <a:pt x="14" y="67"/>
                  <a:pt x="14" y="67"/>
                  <a:pt x="14" y="67"/>
                </a:cubicBezTo>
                <a:cubicBezTo>
                  <a:pt x="13" y="67"/>
                  <a:pt x="13" y="67"/>
                  <a:pt x="13" y="67"/>
                </a:cubicBezTo>
                <a:cubicBezTo>
                  <a:pt x="12" y="67"/>
                  <a:pt x="12" y="68"/>
                  <a:pt x="12" y="68"/>
                </a:cubicBezTo>
                <a:cubicBezTo>
                  <a:pt x="12" y="69"/>
                  <a:pt x="11" y="69"/>
                  <a:pt x="10" y="68"/>
                </a:cubicBezTo>
                <a:cubicBezTo>
                  <a:pt x="9" y="68"/>
                  <a:pt x="11" y="69"/>
                  <a:pt x="10" y="69"/>
                </a:cubicBezTo>
                <a:cubicBezTo>
                  <a:pt x="9" y="70"/>
                  <a:pt x="8" y="72"/>
                  <a:pt x="7" y="71"/>
                </a:cubicBezTo>
                <a:cubicBezTo>
                  <a:pt x="6" y="72"/>
                  <a:pt x="6" y="72"/>
                  <a:pt x="5" y="74"/>
                </a:cubicBezTo>
                <a:cubicBezTo>
                  <a:pt x="5" y="73"/>
                  <a:pt x="5" y="73"/>
                  <a:pt x="5" y="73"/>
                </a:cubicBezTo>
                <a:cubicBezTo>
                  <a:pt x="4" y="74"/>
                  <a:pt x="4" y="75"/>
                  <a:pt x="2" y="74"/>
                </a:cubicBezTo>
                <a:cubicBezTo>
                  <a:pt x="3" y="75"/>
                  <a:pt x="2" y="75"/>
                  <a:pt x="2" y="76"/>
                </a:cubicBezTo>
                <a:cubicBezTo>
                  <a:pt x="3" y="76"/>
                  <a:pt x="4" y="76"/>
                  <a:pt x="5" y="77"/>
                </a:cubicBezTo>
                <a:cubicBezTo>
                  <a:pt x="5" y="78"/>
                  <a:pt x="4" y="76"/>
                  <a:pt x="4" y="77"/>
                </a:cubicBezTo>
                <a:cubicBezTo>
                  <a:pt x="7" y="78"/>
                  <a:pt x="6" y="76"/>
                  <a:pt x="8" y="75"/>
                </a:cubicBezTo>
                <a:cubicBezTo>
                  <a:pt x="8" y="75"/>
                  <a:pt x="8" y="75"/>
                  <a:pt x="8" y="76"/>
                </a:cubicBezTo>
                <a:cubicBezTo>
                  <a:pt x="9" y="76"/>
                  <a:pt x="9" y="75"/>
                  <a:pt x="9" y="74"/>
                </a:cubicBezTo>
                <a:cubicBezTo>
                  <a:pt x="11" y="74"/>
                  <a:pt x="12" y="73"/>
                  <a:pt x="13" y="72"/>
                </a:cubicBezTo>
                <a:cubicBezTo>
                  <a:pt x="14" y="71"/>
                  <a:pt x="14" y="71"/>
                  <a:pt x="14" y="71"/>
                </a:cubicBezTo>
                <a:cubicBezTo>
                  <a:pt x="14" y="71"/>
                  <a:pt x="14" y="71"/>
                  <a:pt x="15" y="70"/>
                </a:cubicBezTo>
                <a:cubicBezTo>
                  <a:pt x="15" y="70"/>
                  <a:pt x="15" y="70"/>
                  <a:pt x="15" y="70"/>
                </a:cubicBezTo>
                <a:cubicBezTo>
                  <a:pt x="16" y="70"/>
                  <a:pt x="16" y="70"/>
                  <a:pt x="17" y="70"/>
                </a:cubicBezTo>
                <a:cubicBezTo>
                  <a:pt x="17" y="68"/>
                  <a:pt x="18" y="67"/>
                  <a:pt x="19" y="66"/>
                </a:cubicBezTo>
                <a:cubicBezTo>
                  <a:pt x="20" y="68"/>
                  <a:pt x="18" y="68"/>
                  <a:pt x="19" y="69"/>
                </a:cubicBezTo>
                <a:cubicBezTo>
                  <a:pt x="19" y="69"/>
                  <a:pt x="20" y="68"/>
                  <a:pt x="20" y="68"/>
                </a:cubicBezTo>
                <a:cubicBezTo>
                  <a:pt x="21" y="68"/>
                  <a:pt x="21" y="68"/>
                  <a:pt x="21" y="68"/>
                </a:cubicBezTo>
                <a:cubicBezTo>
                  <a:pt x="21" y="68"/>
                  <a:pt x="21" y="68"/>
                  <a:pt x="21" y="68"/>
                </a:cubicBezTo>
                <a:cubicBezTo>
                  <a:pt x="22" y="68"/>
                  <a:pt x="22" y="68"/>
                  <a:pt x="22" y="69"/>
                </a:cubicBezTo>
                <a:cubicBezTo>
                  <a:pt x="22" y="68"/>
                  <a:pt x="21" y="67"/>
                  <a:pt x="21" y="67"/>
                </a:cubicBezTo>
                <a:cubicBezTo>
                  <a:pt x="21" y="66"/>
                  <a:pt x="22" y="67"/>
                  <a:pt x="22" y="67"/>
                </a:cubicBezTo>
                <a:cubicBezTo>
                  <a:pt x="21" y="65"/>
                  <a:pt x="23" y="65"/>
                  <a:pt x="24" y="65"/>
                </a:cubicBezTo>
                <a:cubicBezTo>
                  <a:pt x="24" y="65"/>
                  <a:pt x="24" y="65"/>
                  <a:pt x="24" y="64"/>
                </a:cubicBezTo>
                <a:cubicBezTo>
                  <a:pt x="24" y="65"/>
                  <a:pt x="24" y="63"/>
                  <a:pt x="25" y="64"/>
                </a:cubicBezTo>
                <a:cubicBezTo>
                  <a:pt x="25" y="64"/>
                  <a:pt x="25" y="64"/>
                  <a:pt x="25" y="64"/>
                </a:cubicBezTo>
                <a:cubicBezTo>
                  <a:pt x="26" y="65"/>
                  <a:pt x="24" y="63"/>
                  <a:pt x="25" y="63"/>
                </a:cubicBezTo>
                <a:cubicBezTo>
                  <a:pt x="26" y="64"/>
                  <a:pt x="25" y="64"/>
                  <a:pt x="25" y="64"/>
                </a:cubicBezTo>
                <a:cubicBezTo>
                  <a:pt x="26" y="63"/>
                  <a:pt x="28" y="63"/>
                  <a:pt x="28" y="62"/>
                </a:cubicBezTo>
                <a:cubicBezTo>
                  <a:pt x="28" y="61"/>
                  <a:pt x="28" y="62"/>
                  <a:pt x="27" y="61"/>
                </a:cubicBezTo>
                <a:cubicBezTo>
                  <a:pt x="28" y="61"/>
                  <a:pt x="28" y="60"/>
                  <a:pt x="28" y="61"/>
                </a:cubicBezTo>
                <a:cubicBezTo>
                  <a:pt x="28" y="61"/>
                  <a:pt x="28" y="61"/>
                  <a:pt x="28" y="62"/>
                </a:cubicBezTo>
                <a:cubicBezTo>
                  <a:pt x="30" y="61"/>
                  <a:pt x="31" y="59"/>
                  <a:pt x="33" y="58"/>
                </a:cubicBezTo>
                <a:cubicBezTo>
                  <a:pt x="35" y="59"/>
                  <a:pt x="35" y="57"/>
                  <a:pt x="36" y="57"/>
                </a:cubicBezTo>
                <a:cubicBezTo>
                  <a:pt x="36" y="57"/>
                  <a:pt x="37" y="55"/>
                  <a:pt x="38" y="54"/>
                </a:cubicBezTo>
                <a:cubicBezTo>
                  <a:pt x="39" y="54"/>
                  <a:pt x="40" y="53"/>
                  <a:pt x="41" y="53"/>
                </a:cubicBezTo>
                <a:cubicBezTo>
                  <a:pt x="41" y="52"/>
                  <a:pt x="42" y="52"/>
                  <a:pt x="42" y="50"/>
                </a:cubicBezTo>
                <a:cubicBezTo>
                  <a:pt x="43" y="51"/>
                  <a:pt x="43" y="51"/>
                  <a:pt x="43" y="51"/>
                </a:cubicBezTo>
                <a:cubicBezTo>
                  <a:pt x="43" y="51"/>
                  <a:pt x="42" y="50"/>
                  <a:pt x="42" y="50"/>
                </a:cubicBezTo>
                <a:cubicBezTo>
                  <a:pt x="43" y="50"/>
                  <a:pt x="44" y="50"/>
                  <a:pt x="44" y="51"/>
                </a:cubicBezTo>
                <a:cubicBezTo>
                  <a:pt x="44" y="50"/>
                  <a:pt x="44" y="50"/>
                  <a:pt x="44" y="49"/>
                </a:cubicBezTo>
                <a:cubicBezTo>
                  <a:pt x="44" y="49"/>
                  <a:pt x="44" y="50"/>
                  <a:pt x="43" y="50"/>
                </a:cubicBezTo>
                <a:cubicBezTo>
                  <a:pt x="44" y="49"/>
                  <a:pt x="43" y="49"/>
                  <a:pt x="44" y="49"/>
                </a:cubicBezTo>
                <a:cubicBezTo>
                  <a:pt x="45" y="50"/>
                  <a:pt x="44" y="49"/>
                  <a:pt x="45" y="49"/>
                </a:cubicBezTo>
                <a:cubicBezTo>
                  <a:pt x="45" y="49"/>
                  <a:pt x="45" y="50"/>
                  <a:pt x="45" y="50"/>
                </a:cubicBezTo>
                <a:cubicBezTo>
                  <a:pt x="45" y="49"/>
                  <a:pt x="47" y="50"/>
                  <a:pt x="47" y="49"/>
                </a:cubicBezTo>
                <a:cubicBezTo>
                  <a:pt x="46" y="49"/>
                  <a:pt x="46" y="49"/>
                  <a:pt x="45" y="49"/>
                </a:cubicBezTo>
                <a:cubicBezTo>
                  <a:pt x="45" y="48"/>
                  <a:pt x="46" y="48"/>
                  <a:pt x="46" y="47"/>
                </a:cubicBezTo>
                <a:cubicBezTo>
                  <a:pt x="46" y="48"/>
                  <a:pt x="46" y="49"/>
                  <a:pt x="46" y="49"/>
                </a:cubicBezTo>
                <a:cubicBezTo>
                  <a:pt x="46" y="47"/>
                  <a:pt x="49" y="50"/>
                  <a:pt x="49" y="48"/>
                </a:cubicBezTo>
                <a:cubicBezTo>
                  <a:pt x="49" y="48"/>
                  <a:pt x="48" y="48"/>
                  <a:pt x="48" y="47"/>
                </a:cubicBezTo>
                <a:cubicBezTo>
                  <a:pt x="48" y="47"/>
                  <a:pt x="49" y="48"/>
                  <a:pt x="49" y="48"/>
                </a:cubicBezTo>
                <a:cubicBezTo>
                  <a:pt x="48" y="46"/>
                  <a:pt x="50" y="47"/>
                  <a:pt x="50" y="46"/>
                </a:cubicBezTo>
                <a:cubicBezTo>
                  <a:pt x="50" y="46"/>
                  <a:pt x="50" y="46"/>
                  <a:pt x="51" y="46"/>
                </a:cubicBezTo>
                <a:cubicBezTo>
                  <a:pt x="50" y="45"/>
                  <a:pt x="51" y="45"/>
                  <a:pt x="51" y="45"/>
                </a:cubicBezTo>
                <a:cubicBezTo>
                  <a:pt x="52" y="45"/>
                  <a:pt x="51" y="45"/>
                  <a:pt x="51" y="46"/>
                </a:cubicBezTo>
                <a:cubicBezTo>
                  <a:pt x="52" y="45"/>
                  <a:pt x="52" y="44"/>
                  <a:pt x="52" y="43"/>
                </a:cubicBezTo>
                <a:cubicBezTo>
                  <a:pt x="52" y="43"/>
                  <a:pt x="53" y="44"/>
                  <a:pt x="53" y="44"/>
                </a:cubicBezTo>
                <a:cubicBezTo>
                  <a:pt x="52" y="42"/>
                  <a:pt x="52" y="42"/>
                  <a:pt x="53" y="41"/>
                </a:cubicBezTo>
                <a:cubicBezTo>
                  <a:pt x="53" y="42"/>
                  <a:pt x="54" y="43"/>
                  <a:pt x="54" y="43"/>
                </a:cubicBezTo>
                <a:cubicBezTo>
                  <a:pt x="53" y="43"/>
                  <a:pt x="53" y="43"/>
                  <a:pt x="53" y="44"/>
                </a:cubicBezTo>
                <a:cubicBezTo>
                  <a:pt x="54" y="44"/>
                  <a:pt x="54" y="45"/>
                  <a:pt x="54" y="45"/>
                </a:cubicBezTo>
                <a:cubicBezTo>
                  <a:pt x="54" y="45"/>
                  <a:pt x="54" y="45"/>
                  <a:pt x="53" y="45"/>
                </a:cubicBezTo>
                <a:cubicBezTo>
                  <a:pt x="53" y="46"/>
                  <a:pt x="52" y="46"/>
                  <a:pt x="51" y="47"/>
                </a:cubicBezTo>
                <a:cubicBezTo>
                  <a:pt x="51" y="46"/>
                  <a:pt x="51" y="46"/>
                  <a:pt x="51" y="46"/>
                </a:cubicBezTo>
                <a:cubicBezTo>
                  <a:pt x="52" y="47"/>
                  <a:pt x="51" y="46"/>
                  <a:pt x="51" y="47"/>
                </a:cubicBezTo>
                <a:cubicBezTo>
                  <a:pt x="52" y="47"/>
                  <a:pt x="52" y="48"/>
                  <a:pt x="52" y="49"/>
                </a:cubicBezTo>
                <a:cubicBezTo>
                  <a:pt x="52" y="48"/>
                  <a:pt x="51" y="48"/>
                  <a:pt x="51" y="48"/>
                </a:cubicBezTo>
                <a:cubicBezTo>
                  <a:pt x="51" y="49"/>
                  <a:pt x="51" y="49"/>
                  <a:pt x="51" y="49"/>
                </a:cubicBezTo>
                <a:cubicBezTo>
                  <a:pt x="51" y="49"/>
                  <a:pt x="50" y="49"/>
                  <a:pt x="51" y="49"/>
                </a:cubicBezTo>
                <a:cubicBezTo>
                  <a:pt x="50" y="49"/>
                  <a:pt x="50" y="48"/>
                  <a:pt x="50" y="49"/>
                </a:cubicBezTo>
                <a:cubicBezTo>
                  <a:pt x="51" y="50"/>
                  <a:pt x="51" y="50"/>
                  <a:pt x="51" y="50"/>
                </a:cubicBezTo>
                <a:cubicBezTo>
                  <a:pt x="50" y="50"/>
                  <a:pt x="49" y="51"/>
                  <a:pt x="49" y="51"/>
                </a:cubicBezTo>
                <a:cubicBezTo>
                  <a:pt x="49" y="51"/>
                  <a:pt x="50" y="52"/>
                  <a:pt x="50" y="52"/>
                </a:cubicBezTo>
                <a:cubicBezTo>
                  <a:pt x="49" y="51"/>
                  <a:pt x="49" y="54"/>
                  <a:pt x="47" y="52"/>
                </a:cubicBezTo>
                <a:cubicBezTo>
                  <a:pt x="47" y="53"/>
                  <a:pt x="46" y="52"/>
                  <a:pt x="46" y="54"/>
                </a:cubicBezTo>
                <a:cubicBezTo>
                  <a:pt x="46" y="53"/>
                  <a:pt x="45" y="53"/>
                  <a:pt x="45" y="54"/>
                </a:cubicBezTo>
                <a:cubicBezTo>
                  <a:pt x="45" y="54"/>
                  <a:pt x="46" y="54"/>
                  <a:pt x="46" y="55"/>
                </a:cubicBezTo>
                <a:cubicBezTo>
                  <a:pt x="43" y="54"/>
                  <a:pt x="42" y="56"/>
                  <a:pt x="40" y="57"/>
                </a:cubicBezTo>
                <a:cubicBezTo>
                  <a:pt x="40" y="57"/>
                  <a:pt x="40" y="57"/>
                  <a:pt x="40" y="57"/>
                </a:cubicBezTo>
                <a:cubicBezTo>
                  <a:pt x="40" y="57"/>
                  <a:pt x="40" y="57"/>
                  <a:pt x="40" y="57"/>
                </a:cubicBezTo>
                <a:cubicBezTo>
                  <a:pt x="40" y="57"/>
                  <a:pt x="40" y="57"/>
                  <a:pt x="40" y="57"/>
                </a:cubicBezTo>
                <a:cubicBezTo>
                  <a:pt x="40" y="57"/>
                  <a:pt x="38" y="56"/>
                  <a:pt x="38" y="57"/>
                </a:cubicBezTo>
                <a:cubicBezTo>
                  <a:pt x="39" y="57"/>
                  <a:pt x="38" y="57"/>
                  <a:pt x="38" y="57"/>
                </a:cubicBezTo>
                <a:cubicBezTo>
                  <a:pt x="38" y="58"/>
                  <a:pt x="38" y="58"/>
                  <a:pt x="38" y="58"/>
                </a:cubicBezTo>
                <a:cubicBezTo>
                  <a:pt x="38" y="58"/>
                  <a:pt x="39" y="58"/>
                  <a:pt x="39" y="58"/>
                </a:cubicBezTo>
                <a:cubicBezTo>
                  <a:pt x="39" y="60"/>
                  <a:pt x="37" y="60"/>
                  <a:pt x="36" y="60"/>
                </a:cubicBezTo>
                <a:cubicBezTo>
                  <a:pt x="36" y="61"/>
                  <a:pt x="36" y="61"/>
                  <a:pt x="36" y="61"/>
                </a:cubicBezTo>
                <a:cubicBezTo>
                  <a:pt x="35" y="61"/>
                  <a:pt x="36" y="63"/>
                  <a:pt x="35" y="62"/>
                </a:cubicBezTo>
                <a:cubicBezTo>
                  <a:pt x="35" y="61"/>
                  <a:pt x="36" y="61"/>
                  <a:pt x="35" y="60"/>
                </a:cubicBezTo>
                <a:cubicBezTo>
                  <a:pt x="35" y="61"/>
                  <a:pt x="36" y="63"/>
                  <a:pt x="34" y="62"/>
                </a:cubicBezTo>
                <a:cubicBezTo>
                  <a:pt x="36" y="65"/>
                  <a:pt x="34" y="65"/>
                  <a:pt x="34" y="66"/>
                </a:cubicBezTo>
                <a:cubicBezTo>
                  <a:pt x="34" y="66"/>
                  <a:pt x="33" y="65"/>
                  <a:pt x="33" y="66"/>
                </a:cubicBezTo>
                <a:cubicBezTo>
                  <a:pt x="34" y="66"/>
                  <a:pt x="35" y="67"/>
                  <a:pt x="36" y="68"/>
                </a:cubicBezTo>
                <a:cubicBezTo>
                  <a:pt x="36" y="68"/>
                  <a:pt x="36" y="68"/>
                  <a:pt x="36" y="68"/>
                </a:cubicBezTo>
                <a:cubicBezTo>
                  <a:pt x="37" y="68"/>
                  <a:pt x="35" y="67"/>
                  <a:pt x="36" y="67"/>
                </a:cubicBezTo>
                <a:cubicBezTo>
                  <a:pt x="36" y="66"/>
                  <a:pt x="35" y="67"/>
                  <a:pt x="35" y="66"/>
                </a:cubicBezTo>
                <a:cubicBezTo>
                  <a:pt x="35" y="65"/>
                  <a:pt x="36" y="65"/>
                  <a:pt x="37" y="65"/>
                </a:cubicBezTo>
                <a:cubicBezTo>
                  <a:pt x="37" y="65"/>
                  <a:pt x="37" y="66"/>
                  <a:pt x="37" y="66"/>
                </a:cubicBezTo>
                <a:cubicBezTo>
                  <a:pt x="37" y="66"/>
                  <a:pt x="36" y="65"/>
                  <a:pt x="36" y="66"/>
                </a:cubicBezTo>
                <a:cubicBezTo>
                  <a:pt x="37" y="68"/>
                  <a:pt x="37" y="69"/>
                  <a:pt x="35" y="68"/>
                </a:cubicBezTo>
                <a:cubicBezTo>
                  <a:pt x="36" y="70"/>
                  <a:pt x="34" y="69"/>
                  <a:pt x="34" y="69"/>
                </a:cubicBezTo>
                <a:cubicBezTo>
                  <a:pt x="34" y="69"/>
                  <a:pt x="35" y="70"/>
                  <a:pt x="35" y="70"/>
                </a:cubicBezTo>
                <a:cubicBezTo>
                  <a:pt x="34" y="69"/>
                  <a:pt x="33" y="70"/>
                  <a:pt x="34" y="71"/>
                </a:cubicBezTo>
                <a:cubicBezTo>
                  <a:pt x="34" y="71"/>
                  <a:pt x="33" y="71"/>
                  <a:pt x="33" y="70"/>
                </a:cubicBezTo>
                <a:cubicBezTo>
                  <a:pt x="33" y="71"/>
                  <a:pt x="33" y="72"/>
                  <a:pt x="33" y="73"/>
                </a:cubicBezTo>
                <a:cubicBezTo>
                  <a:pt x="33" y="72"/>
                  <a:pt x="33" y="72"/>
                  <a:pt x="32" y="72"/>
                </a:cubicBezTo>
                <a:cubicBezTo>
                  <a:pt x="32" y="72"/>
                  <a:pt x="33" y="72"/>
                  <a:pt x="33" y="73"/>
                </a:cubicBezTo>
                <a:cubicBezTo>
                  <a:pt x="33" y="73"/>
                  <a:pt x="33" y="73"/>
                  <a:pt x="32" y="72"/>
                </a:cubicBezTo>
                <a:cubicBezTo>
                  <a:pt x="33" y="74"/>
                  <a:pt x="31" y="72"/>
                  <a:pt x="31" y="73"/>
                </a:cubicBezTo>
                <a:cubicBezTo>
                  <a:pt x="31" y="73"/>
                  <a:pt x="31" y="73"/>
                  <a:pt x="31" y="74"/>
                </a:cubicBezTo>
                <a:cubicBezTo>
                  <a:pt x="31" y="74"/>
                  <a:pt x="30" y="74"/>
                  <a:pt x="30" y="73"/>
                </a:cubicBezTo>
                <a:cubicBezTo>
                  <a:pt x="30" y="75"/>
                  <a:pt x="29" y="73"/>
                  <a:pt x="29" y="73"/>
                </a:cubicBezTo>
                <a:cubicBezTo>
                  <a:pt x="30" y="75"/>
                  <a:pt x="28" y="77"/>
                  <a:pt x="27" y="75"/>
                </a:cubicBezTo>
                <a:cubicBezTo>
                  <a:pt x="27" y="76"/>
                  <a:pt x="28" y="77"/>
                  <a:pt x="27" y="76"/>
                </a:cubicBezTo>
                <a:cubicBezTo>
                  <a:pt x="27" y="78"/>
                  <a:pt x="28" y="76"/>
                  <a:pt x="28" y="77"/>
                </a:cubicBezTo>
                <a:cubicBezTo>
                  <a:pt x="28" y="77"/>
                  <a:pt x="28" y="78"/>
                  <a:pt x="28" y="78"/>
                </a:cubicBezTo>
                <a:cubicBezTo>
                  <a:pt x="27" y="78"/>
                  <a:pt x="27" y="78"/>
                  <a:pt x="27" y="78"/>
                </a:cubicBezTo>
                <a:cubicBezTo>
                  <a:pt x="26" y="78"/>
                  <a:pt x="26" y="77"/>
                  <a:pt x="25" y="77"/>
                </a:cubicBezTo>
                <a:cubicBezTo>
                  <a:pt x="25" y="77"/>
                  <a:pt x="26" y="78"/>
                  <a:pt x="26" y="78"/>
                </a:cubicBezTo>
                <a:cubicBezTo>
                  <a:pt x="26" y="78"/>
                  <a:pt x="26" y="78"/>
                  <a:pt x="26" y="78"/>
                </a:cubicBezTo>
                <a:cubicBezTo>
                  <a:pt x="26" y="80"/>
                  <a:pt x="25" y="80"/>
                  <a:pt x="24" y="78"/>
                </a:cubicBezTo>
                <a:cubicBezTo>
                  <a:pt x="25" y="78"/>
                  <a:pt x="24" y="77"/>
                  <a:pt x="24" y="77"/>
                </a:cubicBezTo>
                <a:cubicBezTo>
                  <a:pt x="24" y="78"/>
                  <a:pt x="23" y="78"/>
                  <a:pt x="24" y="79"/>
                </a:cubicBezTo>
                <a:cubicBezTo>
                  <a:pt x="24" y="80"/>
                  <a:pt x="24" y="78"/>
                  <a:pt x="24" y="78"/>
                </a:cubicBezTo>
                <a:cubicBezTo>
                  <a:pt x="25" y="79"/>
                  <a:pt x="25" y="80"/>
                  <a:pt x="25" y="80"/>
                </a:cubicBezTo>
                <a:cubicBezTo>
                  <a:pt x="25" y="80"/>
                  <a:pt x="24" y="80"/>
                  <a:pt x="24" y="81"/>
                </a:cubicBezTo>
                <a:cubicBezTo>
                  <a:pt x="24" y="81"/>
                  <a:pt x="24" y="81"/>
                  <a:pt x="24" y="80"/>
                </a:cubicBezTo>
                <a:cubicBezTo>
                  <a:pt x="23" y="80"/>
                  <a:pt x="24" y="81"/>
                  <a:pt x="24" y="81"/>
                </a:cubicBezTo>
                <a:cubicBezTo>
                  <a:pt x="23" y="81"/>
                  <a:pt x="23" y="81"/>
                  <a:pt x="23" y="81"/>
                </a:cubicBezTo>
                <a:cubicBezTo>
                  <a:pt x="23" y="82"/>
                  <a:pt x="22" y="82"/>
                  <a:pt x="22" y="82"/>
                </a:cubicBezTo>
                <a:cubicBezTo>
                  <a:pt x="21" y="83"/>
                  <a:pt x="21" y="83"/>
                  <a:pt x="20" y="83"/>
                </a:cubicBezTo>
                <a:cubicBezTo>
                  <a:pt x="21" y="85"/>
                  <a:pt x="21" y="83"/>
                  <a:pt x="21" y="84"/>
                </a:cubicBezTo>
                <a:cubicBezTo>
                  <a:pt x="21" y="86"/>
                  <a:pt x="19" y="87"/>
                  <a:pt x="19" y="89"/>
                </a:cubicBezTo>
                <a:cubicBezTo>
                  <a:pt x="19" y="89"/>
                  <a:pt x="19" y="88"/>
                  <a:pt x="19" y="88"/>
                </a:cubicBezTo>
                <a:cubicBezTo>
                  <a:pt x="19" y="90"/>
                  <a:pt x="17" y="89"/>
                  <a:pt x="18" y="90"/>
                </a:cubicBezTo>
                <a:cubicBezTo>
                  <a:pt x="15" y="90"/>
                  <a:pt x="12" y="94"/>
                  <a:pt x="9" y="94"/>
                </a:cubicBezTo>
                <a:cubicBezTo>
                  <a:pt x="8" y="94"/>
                  <a:pt x="8" y="97"/>
                  <a:pt x="6" y="95"/>
                </a:cubicBezTo>
                <a:cubicBezTo>
                  <a:pt x="7" y="96"/>
                  <a:pt x="6" y="96"/>
                  <a:pt x="6" y="97"/>
                </a:cubicBezTo>
                <a:cubicBezTo>
                  <a:pt x="5" y="97"/>
                  <a:pt x="5" y="97"/>
                  <a:pt x="5" y="98"/>
                </a:cubicBezTo>
                <a:cubicBezTo>
                  <a:pt x="5" y="98"/>
                  <a:pt x="5" y="98"/>
                  <a:pt x="5" y="98"/>
                </a:cubicBezTo>
                <a:cubicBezTo>
                  <a:pt x="3" y="99"/>
                  <a:pt x="4" y="102"/>
                  <a:pt x="1" y="103"/>
                </a:cubicBezTo>
                <a:cubicBezTo>
                  <a:pt x="2" y="104"/>
                  <a:pt x="2" y="101"/>
                  <a:pt x="3" y="103"/>
                </a:cubicBezTo>
                <a:cubicBezTo>
                  <a:pt x="5" y="103"/>
                  <a:pt x="6" y="103"/>
                  <a:pt x="7" y="102"/>
                </a:cubicBezTo>
                <a:cubicBezTo>
                  <a:pt x="6" y="102"/>
                  <a:pt x="6" y="102"/>
                  <a:pt x="6" y="103"/>
                </a:cubicBezTo>
                <a:cubicBezTo>
                  <a:pt x="7" y="103"/>
                  <a:pt x="7" y="103"/>
                  <a:pt x="7" y="103"/>
                </a:cubicBezTo>
                <a:cubicBezTo>
                  <a:pt x="6" y="103"/>
                  <a:pt x="6" y="104"/>
                  <a:pt x="6" y="104"/>
                </a:cubicBezTo>
                <a:cubicBezTo>
                  <a:pt x="7" y="104"/>
                  <a:pt x="8" y="102"/>
                  <a:pt x="9" y="103"/>
                </a:cubicBezTo>
                <a:cubicBezTo>
                  <a:pt x="10" y="104"/>
                  <a:pt x="8" y="104"/>
                  <a:pt x="8" y="105"/>
                </a:cubicBezTo>
                <a:cubicBezTo>
                  <a:pt x="9" y="105"/>
                  <a:pt x="10" y="105"/>
                  <a:pt x="11" y="104"/>
                </a:cubicBezTo>
                <a:cubicBezTo>
                  <a:pt x="11" y="106"/>
                  <a:pt x="12" y="104"/>
                  <a:pt x="12" y="105"/>
                </a:cubicBezTo>
                <a:cubicBezTo>
                  <a:pt x="12" y="106"/>
                  <a:pt x="11" y="106"/>
                  <a:pt x="11" y="106"/>
                </a:cubicBezTo>
                <a:cubicBezTo>
                  <a:pt x="11" y="106"/>
                  <a:pt x="12" y="107"/>
                  <a:pt x="12" y="107"/>
                </a:cubicBezTo>
                <a:cubicBezTo>
                  <a:pt x="11" y="107"/>
                  <a:pt x="11" y="107"/>
                  <a:pt x="11" y="108"/>
                </a:cubicBezTo>
                <a:cubicBezTo>
                  <a:pt x="11" y="107"/>
                  <a:pt x="11" y="107"/>
                  <a:pt x="10" y="107"/>
                </a:cubicBezTo>
                <a:cubicBezTo>
                  <a:pt x="10" y="108"/>
                  <a:pt x="11" y="109"/>
                  <a:pt x="9" y="108"/>
                </a:cubicBezTo>
                <a:cubicBezTo>
                  <a:pt x="10" y="109"/>
                  <a:pt x="10" y="109"/>
                  <a:pt x="10" y="109"/>
                </a:cubicBezTo>
                <a:cubicBezTo>
                  <a:pt x="10" y="110"/>
                  <a:pt x="10" y="110"/>
                  <a:pt x="10" y="110"/>
                </a:cubicBezTo>
                <a:cubicBezTo>
                  <a:pt x="9" y="110"/>
                  <a:pt x="9" y="110"/>
                  <a:pt x="9" y="109"/>
                </a:cubicBezTo>
                <a:cubicBezTo>
                  <a:pt x="9" y="110"/>
                  <a:pt x="9" y="111"/>
                  <a:pt x="9" y="112"/>
                </a:cubicBezTo>
                <a:cubicBezTo>
                  <a:pt x="9" y="112"/>
                  <a:pt x="7" y="113"/>
                  <a:pt x="7" y="114"/>
                </a:cubicBezTo>
                <a:cubicBezTo>
                  <a:pt x="8" y="114"/>
                  <a:pt x="8" y="112"/>
                  <a:pt x="10" y="113"/>
                </a:cubicBezTo>
                <a:cubicBezTo>
                  <a:pt x="11" y="112"/>
                  <a:pt x="13" y="111"/>
                  <a:pt x="14" y="110"/>
                </a:cubicBezTo>
                <a:cubicBezTo>
                  <a:pt x="14" y="110"/>
                  <a:pt x="15" y="109"/>
                  <a:pt x="15" y="109"/>
                </a:cubicBezTo>
                <a:cubicBezTo>
                  <a:pt x="16" y="109"/>
                  <a:pt x="16" y="109"/>
                  <a:pt x="16" y="109"/>
                </a:cubicBezTo>
                <a:cubicBezTo>
                  <a:pt x="17" y="108"/>
                  <a:pt x="17" y="107"/>
                  <a:pt x="18" y="108"/>
                </a:cubicBezTo>
                <a:cubicBezTo>
                  <a:pt x="17" y="108"/>
                  <a:pt x="18" y="109"/>
                  <a:pt x="17" y="109"/>
                </a:cubicBezTo>
                <a:cubicBezTo>
                  <a:pt x="17" y="109"/>
                  <a:pt x="18" y="109"/>
                  <a:pt x="17" y="109"/>
                </a:cubicBezTo>
                <a:cubicBezTo>
                  <a:pt x="16" y="110"/>
                  <a:pt x="14" y="111"/>
                  <a:pt x="13" y="113"/>
                </a:cubicBezTo>
                <a:cubicBezTo>
                  <a:pt x="12" y="114"/>
                  <a:pt x="11" y="116"/>
                  <a:pt x="10" y="117"/>
                </a:cubicBezTo>
                <a:cubicBezTo>
                  <a:pt x="9" y="118"/>
                  <a:pt x="9" y="119"/>
                  <a:pt x="8" y="120"/>
                </a:cubicBezTo>
                <a:cubicBezTo>
                  <a:pt x="8" y="121"/>
                  <a:pt x="7" y="121"/>
                  <a:pt x="6" y="122"/>
                </a:cubicBezTo>
                <a:cubicBezTo>
                  <a:pt x="5" y="124"/>
                  <a:pt x="4" y="125"/>
                  <a:pt x="2" y="126"/>
                </a:cubicBezTo>
                <a:cubicBezTo>
                  <a:pt x="4" y="128"/>
                  <a:pt x="2" y="129"/>
                  <a:pt x="1" y="129"/>
                </a:cubicBezTo>
                <a:cubicBezTo>
                  <a:pt x="2" y="130"/>
                  <a:pt x="0" y="130"/>
                  <a:pt x="1" y="131"/>
                </a:cubicBezTo>
                <a:cubicBezTo>
                  <a:pt x="2" y="131"/>
                  <a:pt x="2" y="130"/>
                  <a:pt x="3" y="131"/>
                </a:cubicBezTo>
                <a:cubicBezTo>
                  <a:pt x="3" y="131"/>
                  <a:pt x="4" y="132"/>
                  <a:pt x="4" y="132"/>
                </a:cubicBezTo>
                <a:cubicBezTo>
                  <a:pt x="3" y="134"/>
                  <a:pt x="1" y="133"/>
                  <a:pt x="1" y="134"/>
                </a:cubicBezTo>
                <a:cubicBezTo>
                  <a:pt x="2" y="134"/>
                  <a:pt x="4" y="135"/>
                  <a:pt x="5" y="134"/>
                </a:cubicBezTo>
                <a:cubicBezTo>
                  <a:pt x="4" y="134"/>
                  <a:pt x="6" y="136"/>
                  <a:pt x="6" y="135"/>
                </a:cubicBezTo>
                <a:cubicBezTo>
                  <a:pt x="4" y="134"/>
                  <a:pt x="6" y="134"/>
                  <a:pt x="5" y="133"/>
                </a:cubicBezTo>
                <a:cubicBezTo>
                  <a:pt x="6" y="133"/>
                  <a:pt x="6" y="134"/>
                  <a:pt x="7" y="134"/>
                </a:cubicBezTo>
                <a:cubicBezTo>
                  <a:pt x="8" y="136"/>
                  <a:pt x="7" y="136"/>
                  <a:pt x="7" y="137"/>
                </a:cubicBezTo>
                <a:cubicBezTo>
                  <a:pt x="8" y="138"/>
                  <a:pt x="9" y="138"/>
                  <a:pt x="9" y="138"/>
                </a:cubicBezTo>
                <a:cubicBezTo>
                  <a:pt x="9" y="138"/>
                  <a:pt x="10" y="138"/>
                  <a:pt x="11" y="137"/>
                </a:cubicBezTo>
                <a:cubicBezTo>
                  <a:pt x="11" y="137"/>
                  <a:pt x="11" y="137"/>
                  <a:pt x="11" y="137"/>
                </a:cubicBezTo>
                <a:cubicBezTo>
                  <a:pt x="12" y="136"/>
                  <a:pt x="12" y="136"/>
                  <a:pt x="12" y="136"/>
                </a:cubicBezTo>
                <a:cubicBezTo>
                  <a:pt x="13" y="135"/>
                  <a:pt x="13" y="133"/>
                  <a:pt x="15" y="133"/>
                </a:cubicBezTo>
                <a:cubicBezTo>
                  <a:pt x="15" y="133"/>
                  <a:pt x="15" y="133"/>
                  <a:pt x="15" y="133"/>
                </a:cubicBezTo>
                <a:cubicBezTo>
                  <a:pt x="16" y="132"/>
                  <a:pt x="16" y="131"/>
                  <a:pt x="16" y="131"/>
                </a:cubicBezTo>
                <a:cubicBezTo>
                  <a:pt x="17" y="130"/>
                  <a:pt x="18" y="130"/>
                  <a:pt x="19" y="130"/>
                </a:cubicBezTo>
                <a:cubicBezTo>
                  <a:pt x="19" y="129"/>
                  <a:pt x="20" y="129"/>
                  <a:pt x="21" y="129"/>
                </a:cubicBezTo>
                <a:cubicBezTo>
                  <a:pt x="20" y="128"/>
                  <a:pt x="20" y="128"/>
                  <a:pt x="21" y="128"/>
                </a:cubicBezTo>
                <a:cubicBezTo>
                  <a:pt x="21" y="128"/>
                  <a:pt x="21" y="128"/>
                  <a:pt x="21" y="129"/>
                </a:cubicBezTo>
                <a:cubicBezTo>
                  <a:pt x="21" y="129"/>
                  <a:pt x="21" y="129"/>
                  <a:pt x="21" y="130"/>
                </a:cubicBezTo>
                <a:cubicBezTo>
                  <a:pt x="21" y="130"/>
                  <a:pt x="22" y="129"/>
                  <a:pt x="22" y="130"/>
                </a:cubicBezTo>
                <a:cubicBezTo>
                  <a:pt x="22" y="131"/>
                  <a:pt x="22" y="132"/>
                  <a:pt x="22" y="133"/>
                </a:cubicBezTo>
                <a:cubicBezTo>
                  <a:pt x="22" y="133"/>
                  <a:pt x="23" y="133"/>
                  <a:pt x="23" y="133"/>
                </a:cubicBezTo>
                <a:cubicBezTo>
                  <a:pt x="22" y="131"/>
                  <a:pt x="23" y="130"/>
                  <a:pt x="22" y="128"/>
                </a:cubicBezTo>
                <a:cubicBezTo>
                  <a:pt x="22" y="128"/>
                  <a:pt x="23" y="129"/>
                  <a:pt x="23" y="130"/>
                </a:cubicBezTo>
                <a:cubicBezTo>
                  <a:pt x="25" y="131"/>
                  <a:pt x="25" y="128"/>
                  <a:pt x="27" y="129"/>
                </a:cubicBezTo>
                <a:cubicBezTo>
                  <a:pt x="28" y="130"/>
                  <a:pt x="27" y="130"/>
                  <a:pt x="28" y="131"/>
                </a:cubicBezTo>
                <a:cubicBezTo>
                  <a:pt x="28" y="130"/>
                  <a:pt x="28" y="131"/>
                  <a:pt x="28" y="132"/>
                </a:cubicBezTo>
                <a:cubicBezTo>
                  <a:pt x="28" y="131"/>
                  <a:pt x="29" y="130"/>
                  <a:pt x="30" y="129"/>
                </a:cubicBezTo>
                <a:cubicBezTo>
                  <a:pt x="32" y="129"/>
                  <a:pt x="33" y="128"/>
                  <a:pt x="35" y="128"/>
                </a:cubicBezTo>
                <a:cubicBezTo>
                  <a:pt x="36" y="127"/>
                  <a:pt x="38" y="126"/>
                  <a:pt x="39" y="125"/>
                </a:cubicBezTo>
                <a:cubicBezTo>
                  <a:pt x="40" y="123"/>
                  <a:pt x="41" y="122"/>
                  <a:pt x="43" y="121"/>
                </a:cubicBezTo>
                <a:cubicBezTo>
                  <a:pt x="44" y="120"/>
                  <a:pt x="45" y="120"/>
                  <a:pt x="47" y="119"/>
                </a:cubicBezTo>
                <a:cubicBezTo>
                  <a:pt x="48" y="118"/>
                  <a:pt x="50" y="116"/>
                  <a:pt x="50" y="115"/>
                </a:cubicBezTo>
                <a:cubicBezTo>
                  <a:pt x="50" y="114"/>
                  <a:pt x="51" y="112"/>
                  <a:pt x="52" y="113"/>
                </a:cubicBezTo>
                <a:cubicBezTo>
                  <a:pt x="52" y="112"/>
                  <a:pt x="53" y="111"/>
                  <a:pt x="54" y="110"/>
                </a:cubicBezTo>
                <a:cubicBezTo>
                  <a:pt x="53" y="111"/>
                  <a:pt x="54" y="111"/>
                  <a:pt x="54" y="111"/>
                </a:cubicBezTo>
                <a:cubicBezTo>
                  <a:pt x="54" y="112"/>
                  <a:pt x="53" y="112"/>
                  <a:pt x="54" y="113"/>
                </a:cubicBezTo>
                <a:cubicBezTo>
                  <a:pt x="53" y="113"/>
                  <a:pt x="53" y="113"/>
                  <a:pt x="53" y="113"/>
                </a:cubicBezTo>
                <a:cubicBezTo>
                  <a:pt x="53" y="113"/>
                  <a:pt x="53" y="113"/>
                  <a:pt x="53" y="113"/>
                </a:cubicBezTo>
                <a:cubicBezTo>
                  <a:pt x="52" y="113"/>
                  <a:pt x="54" y="114"/>
                  <a:pt x="54" y="115"/>
                </a:cubicBezTo>
                <a:cubicBezTo>
                  <a:pt x="53" y="113"/>
                  <a:pt x="53" y="115"/>
                  <a:pt x="52" y="113"/>
                </a:cubicBezTo>
                <a:cubicBezTo>
                  <a:pt x="52" y="113"/>
                  <a:pt x="53" y="114"/>
                  <a:pt x="52" y="113"/>
                </a:cubicBezTo>
                <a:cubicBezTo>
                  <a:pt x="51" y="113"/>
                  <a:pt x="51" y="114"/>
                  <a:pt x="51" y="115"/>
                </a:cubicBezTo>
                <a:cubicBezTo>
                  <a:pt x="51" y="116"/>
                  <a:pt x="51" y="114"/>
                  <a:pt x="52" y="114"/>
                </a:cubicBezTo>
                <a:cubicBezTo>
                  <a:pt x="52" y="114"/>
                  <a:pt x="53" y="115"/>
                  <a:pt x="53" y="115"/>
                </a:cubicBezTo>
                <a:cubicBezTo>
                  <a:pt x="54" y="115"/>
                  <a:pt x="54" y="114"/>
                  <a:pt x="55" y="115"/>
                </a:cubicBezTo>
                <a:cubicBezTo>
                  <a:pt x="54" y="117"/>
                  <a:pt x="53" y="115"/>
                  <a:pt x="53" y="116"/>
                </a:cubicBezTo>
                <a:cubicBezTo>
                  <a:pt x="53" y="116"/>
                  <a:pt x="53" y="116"/>
                  <a:pt x="53" y="116"/>
                </a:cubicBezTo>
                <a:cubicBezTo>
                  <a:pt x="52" y="117"/>
                  <a:pt x="52" y="117"/>
                  <a:pt x="51" y="117"/>
                </a:cubicBezTo>
                <a:cubicBezTo>
                  <a:pt x="51" y="117"/>
                  <a:pt x="49" y="116"/>
                  <a:pt x="50" y="118"/>
                </a:cubicBezTo>
                <a:cubicBezTo>
                  <a:pt x="51" y="118"/>
                  <a:pt x="51" y="117"/>
                  <a:pt x="52" y="118"/>
                </a:cubicBezTo>
                <a:cubicBezTo>
                  <a:pt x="53" y="118"/>
                  <a:pt x="52" y="116"/>
                  <a:pt x="54" y="116"/>
                </a:cubicBezTo>
                <a:cubicBezTo>
                  <a:pt x="53" y="117"/>
                  <a:pt x="53" y="117"/>
                  <a:pt x="53" y="118"/>
                </a:cubicBezTo>
                <a:cubicBezTo>
                  <a:pt x="54" y="118"/>
                  <a:pt x="53" y="117"/>
                  <a:pt x="54" y="117"/>
                </a:cubicBezTo>
                <a:cubicBezTo>
                  <a:pt x="54" y="117"/>
                  <a:pt x="54" y="118"/>
                  <a:pt x="54" y="118"/>
                </a:cubicBezTo>
                <a:cubicBezTo>
                  <a:pt x="54" y="117"/>
                  <a:pt x="55" y="116"/>
                  <a:pt x="56" y="117"/>
                </a:cubicBezTo>
                <a:cubicBezTo>
                  <a:pt x="55" y="118"/>
                  <a:pt x="55" y="119"/>
                  <a:pt x="54" y="120"/>
                </a:cubicBezTo>
                <a:cubicBezTo>
                  <a:pt x="54" y="119"/>
                  <a:pt x="54" y="119"/>
                  <a:pt x="54" y="119"/>
                </a:cubicBezTo>
                <a:cubicBezTo>
                  <a:pt x="54" y="120"/>
                  <a:pt x="54" y="120"/>
                  <a:pt x="54" y="120"/>
                </a:cubicBezTo>
                <a:cubicBezTo>
                  <a:pt x="56" y="120"/>
                  <a:pt x="55" y="118"/>
                  <a:pt x="57" y="119"/>
                </a:cubicBezTo>
                <a:cubicBezTo>
                  <a:pt x="56" y="120"/>
                  <a:pt x="56" y="121"/>
                  <a:pt x="55" y="120"/>
                </a:cubicBezTo>
                <a:cubicBezTo>
                  <a:pt x="56" y="122"/>
                  <a:pt x="55" y="123"/>
                  <a:pt x="54" y="123"/>
                </a:cubicBezTo>
                <a:cubicBezTo>
                  <a:pt x="57" y="124"/>
                  <a:pt x="56" y="120"/>
                  <a:pt x="57" y="119"/>
                </a:cubicBezTo>
                <a:cubicBezTo>
                  <a:pt x="58" y="120"/>
                  <a:pt x="57" y="120"/>
                  <a:pt x="58" y="121"/>
                </a:cubicBezTo>
                <a:cubicBezTo>
                  <a:pt x="59" y="118"/>
                  <a:pt x="62" y="119"/>
                  <a:pt x="63" y="119"/>
                </a:cubicBezTo>
                <a:cubicBezTo>
                  <a:pt x="63" y="120"/>
                  <a:pt x="62" y="121"/>
                  <a:pt x="60" y="121"/>
                </a:cubicBezTo>
                <a:cubicBezTo>
                  <a:pt x="60" y="122"/>
                  <a:pt x="61" y="122"/>
                  <a:pt x="61" y="122"/>
                </a:cubicBezTo>
                <a:cubicBezTo>
                  <a:pt x="59" y="122"/>
                  <a:pt x="58" y="124"/>
                  <a:pt x="57" y="125"/>
                </a:cubicBezTo>
                <a:cubicBezTo>
                  <a:pt x="57" y="125"/>
                  <a:pt x="57" y="125"/>
                  <a:pt x="57" y="125"/>
                </a:cubicBezTo>
                <a:cubicBezTo>
                  <a:pt x="58" y="127"/>
                  <a:pt x="55" y="126"/>
                  <a:pt x="55" y="127"/>
                </a:cubicBezTo>
                <a:cubicBezTo>
                  <a:pt x="55" y="127"/>
                  <a:pt x="55" y="127"/>
                  <a:pt x="56" y="128"/>
                </a:cubicBezTo>
                <a:cubicBezTo>
                  <a:pt x="55" y="128"/>
                  <a:pt x="54" y="128"/>
                  <a:pt x="53" y="129"/>
                </a:cubicBezTo>
                <a:cubicBezTo>
                  <a:pt x="52" y="129"/>
                  <a:pt x="52" y="130"/>
                  <a:pt x="52" y="130"/>
                </a:cubicBezTo>
                <a:cubicBezTo>
                  <a:pt x="51" y="130"/>
                  <a:pt x="51" y="131"/>
                  <a:pt x="51" y="132"/>
                </a:cubicBezTo>
                <a:cubicBezTo>
                  <a:pt x="51" y="131"/>
                  <a:pt x="51" y="131"/>
                  <a:pt x="50" y="131"/>
                </a:cubicBezTo>
                <a:cubicBezTo>
                  <a:pt x="50" y="133"/>
                  <a:pt x="48" y="135"/>
                  <a:pt x="45" y="135"/>
                </a:cubicBezTo>
                <a:cubicBezTo>
                  <a:pt x="46" y="136"/>
                  <a:pt x="46" y="136"/>
                  <a:pt x="46" y="136"/>
                </a:cubicBezTo>
                <a:cubicBezTo>
                  <a:pt x="44" y="137"/>
                  <a:pt x="43" y="138"/>
                  <a:pt x="42" y="139"/>
                </a:cubicBezTo>
                <a:cubicBezTo>
                  <a:pt x="41" y="140"/>
                  <a:pt x="40" y="141"/>
                  <a:pt x="40" y="142"/>
                </a:cubicBezTo>
                <a:cubicBezTo>
                  <a:pt x="39" y="143"/>
                  <a:pt x="38" y="144"/>
                  <a:pt x="37" y="145"/>
                </a:cubicBezTo>
                <a:cubicBezTo>
                  <a:pt x="36" y="146"/>
                  <a:pt x="35" y="147"/>
                  <a:pt x="34" y="147"/>
                </a:cubicBezTo>
                <a:cubicBezTo>
                  <a:pt x="34" y="147"/>
                  <a:pt x="34" y="147"/>
                  <a:pt x="34" y="148"/>
                </a:cubicBezTo>
                <a:cubicBezTo>
                  <a:pt x="33" y="148"/>
                  <a:pt x="32" y="148"/>
                  <a:pt x="31" y="149"/>
                </a:cubicBezTo>
                <a:cubicBezTo>
                  <a:pt x="31" y="149"/>
                  <a:pt x="31" y="149"/>
                  <a:pt x="30" y="150"/>
                </a:cubicBezTo>
                <a:cubicBezTo>
                  <a:pt x="30" y="150"/>
                  <a:pt x="30" y="151"/>
                  <a:pt x="29" y="151"/>
                </a:cubicBezTo>
                <a:cubicBezTo>
                  <a:pt x="29" y="151"/>
                  <a:pt x="28" y="150"/>
                  <a:pt x="27" y="150"/>
                </a:cubicBezTo>
                <a:cubicBezTo>
                  <a:pt x="28" y="151"/>
                  <a:pt x="28" y="150"/>
                  <a:pt x="29" y="151"/>
                </a:cubicBezTo>
                <a:cubicBezTo>
                  <a:pt x="27" y="151"/>
                  <a:pt x="27" y="152"/>
                  <a:pt x="26" y="153"/>
                </a:cubicBezTo>
                <a:cubicBezTo>
                  <a:pt x="26" y="153"/>
                  <a:pt x="26" y="153"/>
                  <a:pt x="26" y="152"/>
                </a:cubicBezTo>
                <a:cubicBezTo>
                  <a:pt x="26" y="154"/>
                  <a:pt x="25" y="155"/>
                  <a:pt x="24" y="154"/>
                </a:cubicBezTo>
                <a:cubicBezTo>
                  <a:pt x="24" y="154"/>
                  <a:pt x="25" y="155"/>
                  <a:pt x="25" y="155"/>
                </a:cubicBezTo>
                <a:cubicBezTo>
                  <a:pt x="25" y="156"/>
                  <a:pt x="25" y="156"/>
                  <a:pt x="24" y="155"/>
                </a:cubicBezTo>
                <a:cubicBezTo>
                  <a:pt x="24" y="156"/>
                  <a:pt x="23" y="156"/>
                  <a:pt x="22" y="155"/>
                </a:cubicBezTo>
                <a:cubicBezTo>
                  <a:pt x="22" y="156"/>
                  <a:pt x="24" y="157"/>
                  <a:pt x="24" y="157"/>
                </a:cubicBezTo>
                <a:cubicBezTo>
                  <a:pt x="23" y="157"/>
                  <a:pt x="23" y="158"/>
                  <a:pt x="22" y="158"/>
                </a:cubicBezTo>
                <a:cubicBezTo>
                  <a:pt x="21" y="158"/>
                  <a:pt x="21" y="159"/>
                  <a:pt x="20" y="159"/>
                </a:cubicBezTo>
                <a:cubicBezTo>
                  <a:pt x="19" y="160"/>
                  <a:pt x="18" y="161"/>
                  <a:pt x="18" y="162"/>
                </a:cubicBezTo>
                <a:cubicBezTo>
                  <a:pt x="16" y="164"/>
                  <a:pt x="14" y="166"/>
                  <a:pt x="13" y="168"/>
                </a:cubicBezTo>
                <a:cubicBezTo>
                  <a:pt x="13" y="167"/>
                  <a:pt x="14" y="167"/>
                  <a:pt x="15" y="166"/>
                </a:cubicBezTo>
                <a:cubicBezTo>
                  <a:pt x="16" y="165"/>
                  <a:pt x="16" y="165"/>
                  <a:pt x="17" y="164"/>
                </a:cubicBezTo>
                <a:cubicBezTo>
                  <a:pt x="19" y="163"/>
                  <a:pt x="20" y="161"/>
                  <a:pt x="21" y="159"/>
                </a:cubicBezTo>
                <a:cubicBezTo>
                  <a:pt x="22" y="160"/>
                  <a:pt x="21" y="158"/>
                  <a:pt x="22" y="159"/>
                </a:cubicBezTo>
                <a:cubicBezTo>
                  <a:pt x="22" y="158"/>
                  <a:pt x="24" y="158"/>
                  <a:pt x="25" y="157"/>
                </a:cubicBezTo>
                <a:cubicBezTo>
                  <a:pt x="25" y="157"/>
                  <a:pt x="26" y="156"/>
                  <a:pt x="26" y="156"/>
                </a:cubicBezTo>
                <a:cubicBezTo>
                  <a:pt x="27" y="155"/>
                  <a:pt x="27" y="155"/>
                  <a:pt x="27" y="154"/>
                </a:cubicBezTo>
                <a:cubicBezTo>
                  <a:pt x="28" y="154"/>
                  <a:pt x="28" y="155"/>
                  <a:pt x="28" y="155"/>
                </a:cubicBezTo>
                <a:cubicBezTo>
                  <a:pt x="27" y="154"/>
                  <a:pt x="28" y="154"/>
                  <a:pt x="27" y="153"/>
                </a:cubicBezTo>
                <a:cubicBezTo>
                  <a:pt x="29" y="154"/>
                  <a:pt x="28" y="153"/>
                  <a:pt x="30" y="153"/>
                </a:cubicBezTo>
                <a:cubicBezTo>
                  <a:pt x="29" y="152"/>
                  <a:pt x="31" y="152"/>
                  <a:pt x="31" y="152"/>
                </a:cubicBezTo>
                <a:cubicBezTo>
                  <a:pt x="31" y="152"/>
                  <a:pt x="31" y="151"/>
                  <a:pt x="31" y="151"/>
                </a:cubicBezTo>
                <a:cubicBezTo>
                  <a:pt x="32" y="152"/>
                  <a:pt x="31" y="151"/>
                  <a:pt x="32" y="151"/>
                </a:cubicBezTo>
                <a:cubicBezTo>
                  <a:pt x="31" y="150"/>
                  <a:pt x="32" y="150"/>
                  <a:pt x="33" y="150"/>
                </a:cubicBezTo>
                <a:cubicBezTo>
                  <a:pt x="34" y="151"/>
                  <a:pt x="34" y="150"/>
                  <a:pt x="34" y="149"/>
                </a:cubicBezTo>
                <a:cubicBezTo>
                  <a:pt x="34" y="149"/>
                  <a:pt x="34" y="149"/>
                  <a:pt x="34" y="149"/>
                </a:cubicBezTo>
                <a:cubicBezTo>
                  <a:pt x="34" y="148"/>
                  <a:pt x="35" y="148"/>
                  <a:pt x="36" y="147"/>
                </a:cubicBezTo>
                <a:cubicBezTo>
                  <a:pt x="36" y="147"/>
                  <a:pt x="37" y="147"/>
                  <a:pt x="37" y="146"/>
                </a:cubicBezTo>
                <a:cubicBezTo>
                  <a:pt x="39" y="145"/>
                  <a:pt x="40" y="144"/>
                  <a:pt x="42" y="144"/>
                </a:cubicBezTo>
                <a:cubicBezTo>
                  <a:pt x="42" y="144"/>
                  <a:pt x="41" y="144"/>
                  <a:pt x="42" y="144"/>
                </a:cubicBezTo>
                <a:cubicBezTo>
                  <a:pt x="42" y="144"/>
                  <a:pt x="41" y="143"/>
                  <a:pt x="42" y="143"/>
                </a:cubicBezTo>
                <a:cubicBezTo>
                  <a:pt x="42" y="144"/>
                  <a:pt x="42" y="144"/>
                  <a:pt x="43" y="144"/>
                </a:cubicBezTo>
                <a:cubicBezTo>
                  <a:pt x="43" y="143"/>
                  <a:pt x="44" y="144"/>
                  <a:pt x="44" y="143"/>
                </a:cubicBezTo>
                <a:cubicBezTo>
                  <a:pt x="44" y="143"/>
                  <a:pt x="44" y="143"/>
                  <a:pt x="43" y="143"/>
                </a:cubicBezTo>
                <a:cubicBezTo>
                  <a:pt x="44" y="142"/>
                  <a:pt x="43" y="142"/>
                  <a:pt x="44" y="142"/>
                </a:cubicBezTo>
                <a:cubicBezTo>
                  <a:pt x="44" y="142"/>
                  <a:pt x="44" y="142"/>
                  <a:pt x="44" y="143"/>
                </a:cubicBezTo>
                <a:cubicBezTo>
                  <a:pt x="45" y="143"/>
                  <a:pt x="44" y="142"/>
                  <a:pt x="44" y="142"/>
                </a:cubicBezTo>
                <a:cubicBezTo>
                  <a:pt x="45" y="143"/>
                  <a:pt x="45" y="142"/>
                  <a:pt x="46" y="143"/>
                </a:cubicBezTo>
                <a:cubicBezTo>
                  <a:pt x="45" y="141"/>
                  <a:pt x="46" y="141"/>
                  <a:pt x="45" y="141"/>
                </a:cubicBezTo>
                <a:cubicBezTo>
                  <a:pt x="45" y="141"/>
                  <a:pt x="46" y="141"/>
                  <a:pt x="45" y="140"/>
                </a:cubicBezTo>
                <a:cubicBezTo>
                  <a:pt x="46" y="140"/>
                  <a:pt x="46" y="141"/>
                  <a:pt x="46" y="141"/>
                </a:cubicBezTo>
                <a:cubicBezTo>
                  <a:pt x="46" y="141"/>
                  <a:pt x="46" y="139"/>
                  <a:pt x="47" y="140"/>
                </a:cubicBezTo>
                <a:cubicBezTo>
                  <a:pt x="46" y="140"/>
                  <a:pt x="47" y="142"/>
                  <a:pt x="46" y="141"/>
                </a:cubicBezTo>
                <a:cubicBezTo>
                  <a:pt x="47" y="143"/>
                  <a:pt x="47" y="139"/>
                  <a:pt x="49" y="141"/>
                </a:cubicBezTo>
                <a:cubicBezTo>
                  <a:pt x="48" y="142"/>
                  <a:pt x="47" y="143"/>
                  <a:pt x="46" y="143"/>
                </a:cubicBezTo>
                <a:cubicBezTo>
                  <a:pt x="45" y="144"/>
                  <a:pt x="44" y="144"/>
                  <a:pt x="43" y="145"/>
                </a:cubicBezTo>
                <a:cubicBezTo>
                  <a:pt x="43" y="146"/>
                  <a:pt x="44" y="146"/>
                  <a:pt x="44" y="146"/>
                </a:cubicBezTo>
                <a:cubicBezTo>
                  <a:pt x="43" y="146"/>
                  <a:pt x="43" y="147"/>
                  <a:pt x="43" y="146"/>
                </a:cubicBezTo>
                <a:cubicBezTo>
                  <a:pt x="42" y="145"/>
                  <a:pt x="44" y="147"/>
                  <a:pt x="43" y="145"/>
                </a:cubicBezTo>
                <a:cubicBezTo>
                  <a:pt x="42" y="146"/>
                  <a:pt x="42" y="146"/>
                  <a:pt x="41" y="147"/>
                </a:cubicBezTo>
                <a:cubicBezTo>
                  <a:pt x="42" y="147"/>
                  <a:pt x="43" y="147"/>
                  <a:pt x="43" y="148"/>
                </a:cubicBezTo>
                <a:cubicBezTo>
                  <a:pt x="41" y="148"/>
                  <a:pt x="40" y="149"/>
                  <a:pt x="40" y="149"/>
                </a:cubicBezTo>
                <a:cubicBezTo>
                  <a:pt x="39" y="150"/>
                  <a:pt x="38" y="151"/>
                  <a:pt x="37" y="151"/>
                </a:cubicBezTo>
                <a:cubicBezTo>
                  <a:pt x="36" y="152"/>
                  <a:pt x="35" y="153"/>
                  <a:pt x="34" y="154"/>
                </a:cubicBezTo>
                <a:cubicBezTo>
                  <a:pt x="33" y="154"/>
                  <a:pt x="31" y="155"/>
                  <a:pt x="30" y="156"/>
                </a:cubicBezTo>
                <a:cubicBezTo>
                  <a:pt x="30" y="155"/>
                  <a:pt x="30" y="155"/>
                  <a:pt x="30" y="155"/>
                </a:cubicBezTo>
                <a:cubicBezTo>
                  <a:pt x="30" y="157"/>
                  <a:pt x="28" y="156"/>
                  <a:pt x="28" y="158"/>
                </a:cubicBezTo>
                <a:cubicBezTo>
                  <a:pt x="28" y="158"/>
                  <a:pt x="27" y="158"/>
                  <a:pt x="27" y="157"/>
                </a:cubicBezTo>
                <a:cubicBezTo>
                  <a:pt x="27" y="157"/>
                  <a:pt x="26" y="157"/>
                  <a:pt x="26" y="158"/>
                </a:cubicBezTo>
                <a:cubicBezTo>
                  <a:pt x="27" y="157"/>
                  <a:pt x="27" y="158"/>
                  <a:pt x="28" y="159"/>
                </a:cubicBezTo>
                <a:cubicBezTo>
                  <a:pt x="28" y="159"/>
                  <a:pt x="26" y="160"/>
                  <a:pt x="25" y="160"/>
                </a:cubicBezTo>
                <a:cubicBezTo>
                  <a:pt x="25" y="161"/>
                  <a:pt x="25" y="162"/>
                  <a:pt x="24" y="162"/>
                </a:cubicBezTo>
                <a:cubicBezTo>
                  <a:pt x="24" y="163"/>
                  <a:pt x="24" y="163"/>
                  <a:pt x="24" y="164"/>
                </a:cubicBezTo>
                <a:cubicBezTo>
                  <a:pt x="25" y="164"/>
                  <a:pt x="24" y="161"/>
                  <a:pt x="27" y="164"/>
                </a:cubicBezTo>
                <a:cubicBezTo>
                  <a:pt x="25" y="164"/>
                  <a:pt x="27" y="166"/>
                  <a:pt x="25" y="165"/>
                </a:cubicBezTo>
                <a:cubicBezTo>
                  <a:pt x="26" y="166"/>
                  <a:pt x="26" y="166"/>
                  <a:pt x="25" y="166"/>
                </a:cubicBezTo>
                <a:cubicBezTo>
                  <a:pt x="27" y="169"/>
                  <a:pt x="24" y="168"/>
                  <a:pt x="24" y="170"/>
                </a:cubicBezTo>
                <a:cubicBezTo>
                  <a:pt x="24" y="169"/>
                  <a:pt x="23" y="169"/>
                  <a:pt x="22" y="169"/>
                </a:cubicBezTo>
                <a:cubicBezTo>
                  <a:pt x="23" y="170"/>
                  <a:pt x="23" y="169"/>
                  <a:pt x="23" y="170"/>
                </a:cubicBezTo>
                <a:cubicBezTo>
                  <a:pt x="24" y="170"/>
                  <a:pt x="24" y="169"/>
                  <a:pt x="24" y="170"/>
                </a:cubicBezTo>
                <a:cubicBezTo>
                  <a:pt x="23" y="172"/>
                  <a:pt x="22" y="174"/>
                  <a:pt x="21" y="176"/>
                </a:cubicBezTo>
                <a:cubicBezTo>
                  <a:pt x="22" y="177"/>
                  <a:pt x="22" y="177"/>
                  <a:pt x="22" y="177"/>
                </a:cubicBezTo>
                <a:cubicBezTo>
                  <a:pt x="22" y="177"/>
                  <a:pt x="21" y="177"/>
                  <a:pt x="21" y="178"/>
                </a:cubicBezTo>
                <a:cubicBezTo>
                  <a:pt x="23" y="178"/>
                  <a:pt x="21" y="178"/>
                  <a:pt x="21" y="179"/>
                </a:cubicBezTo>
                <a:cubicBezTo>
                  <a:pt x="20" y="180"/>
                  <a:pt x="20" y="181"/>
                  <a:pt x="20" y="182"/>
                </a:cubicBezTo>
                <a:cubicBezTo>
                  <a:pt x="22" y="182"/>
                  <a:pt x="20" y="181"/>
                  <a:pt x="22" y="181"/>
                </a:cubicBezTo>
                <a:cubicBezTo>
                  <a:pt x="22" y="181"/>
                  <a:pt x="23" y="182"/>
                  <a:pt x="23" y="182"/>
                </a:cubicBezTo>
                <a:cubicBezTo>
                  <a:pt x="22" y="182"/>
                  <a:pt x="22" y="182"/>
                  <a:pt x="23" y="183"/>
                </a:cubicBezTo>
                <a:cubicBezTo>
                  <a:pt x="23" y="182"/>
                  <a:pt x="24" y="183"/>
                  <a:pt x="24" y="183"/>
                </a:cubicBezTo>
                <a:cubicBezTo>
                  <a:pt x="25" y="184"/>
                  <a:pt x="26" y="185"/>
                  <a:pt x="24" y="185"/>
                </a:cubicBezTo>
                <a:cubicBezTo>
                  <a:pt x="25" y="186"/>
                  <a:pt x="24" y="186"/>
                  <a:pt x="24" y="187"/>
                </a:cubicBezTo>
                <a:cubicBezTo>
                  <a:pt x="25" y="188"/>
                  <a:pt x="24" y="188"/>
                  <a:pt x="24" y="189"/>
                </a:cubicBezTo>
                <a:cubicBezTo>
                  <a:pt x="25" y="190"/>
                  <a:pt x="26" y="190"/>
                  <a:pt x="25" y="191"/>
                </a:cubicBezTo>
                <a:cubicBezTo>
                  <a:pt x="26" y="191"/>
                  <a:pt x="25" y="190"/>
                  <a:pt x="26" y="191"/>
                </a:cubicBezTo>
                <a:cubicBezTo>
                  <a:pt x="27" y="192"/>
                  <a:pt x="28" y="193"/>
                  <a:pt x="28" y="193"/>
                </a:cubicBezTo>
                <a:cubicBezTo>
                  <a:pt x="27" y="193"/>
                  <a:pt x="27" y="193"/>
                  <a:pt x="27" y="193"/>
                </a:cubicBezTo>
                <a:cubicBezTo>
                  <a:pt x="27" y="193"/>
                  <a:pt x="27" y="194"/>
                  <a:pt x="28" y="194"/>
                </a:cubicBezTo>
                <a:cubicBezTo>
                  <a:pt x="27" y="194"/>
                  <a:pt x="28" y="195"/>
                  <a:pt x="28" y="195"/>
                </a:cubicBezTo>
                <a:cubicBezTo>
                  <a:pt x="28" y="196"/>
                  <a:pt x="26" y="196"/>
                  <a:pt x="28" y="197"/>
                </a:cubicBezTo>
                <a:cubicBezTo>
                  <a:pt x="28" y="197"/>
                  <a:pt x="28" y="196"/>
                  <a:pt x="29" y="197"/>
                </a:cubicBezTo>
                <a:cubicBezTo>
                  <a:pt x="30" y="198"/>
                  <a:pt x="28" y="197"/>
                  <a:pt x="29" y="198"/>
                </a:cubicBezTo>
                <a:cubicBezTo>
                  <a:pt x="30" y="198"/>
                  <a:pt x="29" y="196"/>
                  <a:pt x="31" y="197"/>
                </a:cubicBezTo>
                <a:cubicBezTo>
                  <a:pt x="31" y="198"/>
                  <a:pt x="31" y="198"/>
                  <a:pt x="31" y="198"/>
                </a:cubicBezTo>
                <a:cubicBezTo>
                  <a:pt x="31" y="198"/>
                  <a:pt x="32" y="198"/>
                  <a:pt x="32" y="199"/>
                </a:cubicBezTo>
                <a:cubicBezTo>
                  <a:pt x="32" y="199"/>
                  <a:pt x="33" y="199"/>
                  <a:pt x="32" y="198"/>
                </a:cubicBezTo>
                <a:cubicBezTo>
                  <a:pt x="32" y="199"/>
                  <a:pt x="32" y="198"/>
                  <a:pt x="31" y="198"/>
                </a:cubicBezTo>
                <a:cubicBezTo>
                  <a:pt x="31" y="198"/>
                  <a:pt x="32" y="198"/>
                  <a:pt x="32" y="197"/>
                </a:cubicBezTo>
                <a:cubicBezTo>
                  <a:pt x="33" y="198"/>
                  <a:pt x="33" y="199"/>
                  <a:pt x="33" y="199"/>
                </a:cubicBezTo>
                <a:cubicBezTo>
                  <a:pt x="33" y="200"/>
                  <a:pt x="32" y="200"/>
                  <a:pt x="32" y="200"/>
                </a:cubicBezTo>
                <a:cubicBezTo>
                  <a:pt x="32" y="200"/>
                  <a:pt x="32" y="200"/>
                  <a:pt x="32" y="200"/>
                </a:cubicBezTo>
                <a:cubicBezTo>
                  <a:pt x="32" y="201"/>
                  <a:pt x="33" y="201"/>
                  <a:pt x="33" y="202"/>
                </a:cubicBezTo>
                <a:cubicBezTo>
                  <a:pt x="33" y="201"/>
                  <a:pt x="34" y="201"/>
                  <a:pt x="33" y="201"/>
                </a:cubicBezTo>
                <a:cubicBezTo>
                  <a:pt x="33" y="201"/>
                  <a:pt x="34" y="201"/>
                  <a:pt x="34" y="201"/>
                </a:cubicBezTo>
                <a:cubicBezTo>
                  <a:pt x="35" y="203"/>
                  <a:pt x="34" y="201"/>
                  <a:pt x="34" y="202"/>
                </a:cubicBezTo>
                <a:cubicBezTo>
                  <a:pt x="34" y="202"/>
                  <a:pt x="34" y="202"/>
                  <a:pt x="35" y="203"/>
                </a:cubicBezTo>
                <a:close/>
                <a:moveTo>
                  <a:pt x="4" y="76"/>
                </a:moveTo>
                <a:cubicBezTo>
                  <a:pt x="4" y="75"/>
                  <a:pt x="4" y="75"/>
                  <a:pt x="5" y="75"/>
                </a:cubicBezTo>
                <a:cubicBezTo>
                  <a:pt x="5" y="76"/>
                  <a:pt x="4" y="76"/>
                  <a:pt x="4" y="76"/>
                </a:cubicBezTo>
                <a:close/>
                <a:moveTo>
                  <a:pt x="22" y="61"/>
                </a:moveTo>
                <a:cubicBezTo>
                  <a:pt x="22" y="61"/>
                  <a:pt x="22" y="61"/>
                  <a:pt x="22" y="60"/>
                </a:cubicBezTo>
                <a:cubicBezTo>
                  <a:pt x="22" y="60"/>
                  <a:pt x="22" y="60"/>
                  <a:pt x="22" y="61"/>
                </a:cubicBezTo>
                <a:cubicBezTo>
                  <a:pt x="22" y="61"/>
                  <a:pt x="22" y="61"/>
                  <a:pt x="22" y="62"/>
                </a:cubicBezTo>
                <a:cubicBezTo>
                  <a:pt x="22" y="62"/>
                  <a:pt x="22" y="61"/>
                  <a:pt x="22" y="61"/>
                </a:cubicBezTo>
                <a:close/>
                <a:moveTo>
                  <a:pt x="55" y="28"/>
                </a:moveTo>
                <a:cubicBezTo>
                  <a:pt x="55" y="28"/>
                  <a:pt x="55" y="28"/>
                  <a:pt x="55" y="28"/>
                </a:cubicBezTo>
                <a:cubicBezTo>
                  <a:pt x="56" y="29"/>
                  <a:pt x="56" y="29"/>
                  <a:pt x="55" y="29"/>
                </a:cubicBezTo>
                <a:cubicBezTo>
                  <a:pt x="55" y="29"/>
                  <a:pt x="55" y="29"/>
                  <a:pt x="55" y="28"/>
                </a:cubicBezTo>
                <a:cubicBezTo>
                  <a:pt x="54" y="28"/>
                  <a:pt x="54" y="29"/>
                  <a:pt x="54" y="28"/>
                </a:cubicBezTo>
                <a:cubicBezTo>
                  <a:pt x="54" y="28"/>
                  <a:pt x="54" y="28"/>
                  <a:pt x="55" y="28"/>
                </a:cubicBezTo>
                <a:close/>
                <a:moveTo>
                  <a:pt x="129" y="28"/>
                </a:moveTo>
                <a:cubicBezTo>
                  <a:pt x="129" y="27"/>
                  <a:pt x="130" y="28"/>
                  <a:pt x="129" y="28"/>
                </a:cubicBezTo>
                <a:cubicBezTo>
                  <a:pt x="130" y="28"/>
                  <a:pt x="130" y="28"/>
                  <a:pt x="130" y="29"/>
                </a:cubicBezTo>
                <a:cubicBezTo>
                  <a:pt x="130" y="29"/>
                  <a:pt x="130" y="28"/>
                  <a:pt x="130" y="28"/>
                </a:cubicBezTo>
                <a:cubicBezTo>
                  <a:pt x="130" y="28"/>
                  <a:pt x="129" y="28"/>
                  <a:pt x="129" y="28"/>
                </a:cubicBezTo>
                <a:close/>
                <a:moveTo>
                  <a:pt x="238" y="89"/>
                </a:moveTo>
                <a:cubicBezTo>
                  <a:pt x="239" y="88"/>
                  <a:pt x="239" y="85"/>
                  <a:pt x="240" y="85"/>
                </a:cubicBezTo>
                <a:cubicBezTo>
                  <a:pt x="240" y="86"/>
                  <a:pt x="239" y="90"/>
                  <a:pt x="238" y="89"/>
                </a:cubicBezTo>
                <a:close/>
                <a:moveTo>
                  <a:pt x="107" y="174"/>
                </a:moveTo>
                <a:cubicBezTo>
                  <a:pt x="107" y="174"/>
                  <a:pt x="108" y="173"/>
                  <a:pt x="109" y="173"/>
                </a:cubicBezTo>
                <a:cubicBezTo>
                  <a:pt x="108" y="174"/>
                  <a:pt x="108" y="174"/>
                  <a:pt x="107" y="174"/>
                </a:cubicBezTo>
                <a:close/>
                <a:moveTo>
                  <a:pt x="34" y="201"/>
                </a:moveTo>
                <a:cubicBezTo>
                  <a:pt x="33" y="201"/>
                  <a:pt x="34" y="201"/>
                  <a:pt x="33" y="200"/>
                </a:cubicBezTo>
                <a:cubicBezTo>
                  <a:pt x="33" y="200"/>
                  <a:pt x="34" y="200"/>
                  <a:pt x="33" y="200"/>
                </a:cubicBezTo>
                <a:cubicBezTo>
                  <a:pt x="34" y="200"/>
                  <a:pt x="34" y="200"/>
                  <a:pt x="34" y="200"/>
                </a:cubicBezTo>
                <a:cubicBezTo>
                  <a:pt x="34" y="201"/>
                  <a:pt x="34" y="201"/>
                  <a:pt x="34" y="201"/>
                </a:cubicBezTo>
                <a:cubicBezTo>
                  <a:pt x="35" y="201"/>
                  <a:pt x="34" y="201"/>
                  <a:pt x="34" y="201"/>
                </a:cubicBezTo>
                <a:close/>
                <a:moveTo>
                  <a:pt x="27" y="192"/>
                </a:moveTo>
                <a:cubicBezTo>
                  <a:pt x="27" y="191"/>
                  <a:pt x="27" y="191"/>
                  <a:pt x="27" y="191"/>
                </a:cubicBezTo>
                <a:cubicBezTo>
                  <a:pt x="28" y="191"/>
                  <a:pt x="27" y="191"/>
                  <a:pt x="28" y="192"/>
                </a:cubicBezTo>
                <a:cubicBezTo>
                  <a:pt x="27" y="192"/>
                  <a:pt x="27" y="192"/>
                  <a:pt x="27" y="192"/>
                </a:cubicBezTo>
                <a:close/>
                <a:moveTo>
                  <a:pt x="23" y="181"/>
                </a:moveTo>
                <a:cubicBezTo>
                  <a:pt x="22" y="181"/>
                  <a:pt x="22" y="180"/>
                  <a:pt x="23" y="181"/>
                </a:cubicBezTo>
                <a:cubicBezTo>
                  <a:pt x="23" y="181"/>
                  <a:pt x="23" y="181"/>
                  <a:pt x="23" y="181"/>
                </a:cubicBezTo>
                <a:close/>
                <a:moveTo>
                  <a:pt x="53" y="196"/>
                </a:moveTo>
                <a:cubicBezTo>
                  <a:pt x="52" y="196"/>
                  <a:pt x="52" y="194"/>
                  <a:pt x="53" y="195"/>
                </a:cubicBezTo>
                <a:cubicBezTo>
                  <a:pt x="53" y="195"/>
                  <a:pt x="53" y="195"/>
                  <a:pt x="53" y="196"/>
                </a:cubicBezTo>
                <a:close/>
                <a:moveTo>
                  <a:pt x="56" y="195"/>
                </a:moveTo>
                <a:cubicBezTo>
                  <a:pt x="55" y="195"/>
                  <a:pt x="55" y="195"/>
                  <a:pt x="55" y="195"/>
                </a:cubicBezTo>
                <a:cubicBezTo>
                  <a:pt x="55" y="194"/>
                  <a:pt x="55" y="193"/>
                  <a:pt x="56" y="194"/>
                </a:cubicBezTo>
                <a:cubicBezTo>
                  <a:pt x="55" y="194"/>
                  <a:pt x="56" y="195"/>
                  <a:pt x="56" y="195"/>
                </a:cubicBezTo>
                <a:close/>
                <a:moveTo>
                  <a:pt x="6" y="98"/>
                </a:moveTo>
                <a:cubicBezTo>
                  <a:pt x="6" y="97"/>
                  <a:pt x="6" y="96"/>
                  <a:pt x="7" y="97"/>
                </a:cubicBezTo>
                <a:cubicBezTo>
                  <a:pt x="7" y="98"/>
                  <a:pt x="6" y="98"/>
                  <a:pt x="6" y="98"/>
                </a:cubicBezTo>
                <a:close/>
                <a:moveTo>
                  <a:pt x="45" y="142"/>
                </a:moveTo>
                <a:cubicBezTo>
                  <a:pt x="44" y="141"/>
                  <a:pt x="45" y="141"/>
                  <a:pt x="45" y="141"/>
                </a:cubicBezTo>
                <a:cubicBezTo>
                  <a:pt x="46" y="142"/>
                  <a:pt x="45" y="142"/>
                  <a:pt x="45" y="142"/>
                </a:cubicBezTo>
                <a:close/>
                <a:moveTo>
                  <a:pt x="55" y="133"/>
                </a:moveTo>
                <a:cubicBezTo>
                  <a:pt x="56" y="134"/>
                  <a:pt x="55" y="134"/>
                  <a:pt x="55" y="134"/>
                </a:cubicBezTo>
                <a:cubicBezTo>
                  <a:pt x="56" y="135"/>
                  <a:pt x="56" y="134"/>
                  <a:pt x="56" y="134"/>
                </a:cubicBezTo>
                <a:cubicBezTo>
                  <a:pt x="55" y="131"/>
                  <a:pt x="58" y="131"/>
                  <a:pt x="60" y="130"/>
                </a:cubicBezTo>
                <a:cubicBezTo>
                  <a:pt x="61" y="129"/>
                  <a:pt x="61" y="127"/>
                  <a:pt x="62" y="127"/>
                </a:cubicBezTo>
                <a:cubicBezTo>
                  <a:pt x="63" y="127"/>
                  <a:pt x="63" y="127"/>
                  <a:pt x="63" y="128"/>
                </a:cubicBezTo>
                <a:cubicBezTo>
                  <a:pt x="63" y="127"/>
                  <a:pt x="64" y="127"/>
                  <a:pt x="64" y="127"/>
                </a:cubicBezTo>
                <a:cubicBezTo>
                  <a:pt x="65" y="128"/>
                  <a:pt x="65" y="128"/>
                  <a:pt x="65" y="127"/>
                </a:cubicBezTo>
                <a:cubicBezTo>
                  <a:pt x="65" y="128"/>
                  <a:pt x="65" y="128"/>
                  <a:pt x="66" y="128"/>
                </a:cubicBezTo>
                <a:cubicBezTo>
                  <a:pt x="66" y="129"/>
                  <a:pt x="65" y="128"/>
                  <a:pt x="65" y="128"/>
                </a:cubicBezTo>
                <a:cubicBezTo>
                  <a:pt x="65" y="128"/>
                  <a:pt x="65" y="129"/>
                  <a:pt x="65" y="129"/>
                </a:cubicBezTo>
                <a:cubicBezTo>
                  <a:pt x="65" y="129"/>
                  <a:pt x="65" y="129"/>
                  <a:pt x="64" y="129"/>
                </a:cubicBezTo>
                <a:cubicBezTo>
                  <a:pt x="64" y="129"/>
                  <a:pt x="65" y="129"/>
                  <a:pt x="64" y="130"/>
                </a:cubicBezTo>
                <a:cubicBezTo>
                  <a:pt x="65" y="130"/>
                  <a:pt x="65" y="129"/>
                  <a:pt x="67" y="130"/>
                </a:cubicBezTo>
                <a:cubicBezTo>
                  <a:pt x="66" y="131"/>
                  <a:pt x="65" y="130"/>
                  <a:pt x="65" y="130"/>
                </a:cubicBezTo>
                <a:cubicBezTo>
                  <a:pt x="66" y="131"/>
                  <a:pt x="66" y="131"/>
                  <a:pt x="66" y="131"/>
                </a:cubicBezTo>
                <a:cubicBezTo>
                  <a:pt x="67" y="129"/>
                  <a:pt x="65" y="127"/>
                  <a:pt x="66" y="126"/>
                </a:cubicBezTo>
                <a:cubicBezTo>
                  <a:pt x="65" y="125"/>
                  <a:pt x="65" y="125"/>
                  <a:pt x="65" y="125"/>
                </a:cubicBezTo>
                <a:cubicBezTo>
                  <a:pt x="65" y="123"/>
                  <a:pt x="66" y="125"/>
                  <a:pt x="66" y="123"/>
                </a:cubicBezTo>
                <a:cubicBezTo>
                  <a:pt x="66" y="123"/>
                  <a:pt x="67" y="123"/>
                  <a:pt x="67" y="123"/>
                </a:cubicBezTo>
                <a:cubicBezTo>
                  <a:pt x="67" y="123"/>
                  <a:pt x="67" y="121"/>
                  <a:pt x="68" y="122"/>
                </a:cubicBezTo>
                <a:cubicBezTo>
                  <a:pt x="68" y="122"/>
                  <a:pt x="67" y="121"/>
                  <a:pt x="68" y="121"/>
                </a:cubicBezTo>
                <a:cubicBezTo>
                  <a:pt x="69" y="123"/>
                  <a:pt x="69" y="119"/>
                  <a:pt x="71" y="120"/>
                </a:cubicBezTo>
                <a:cubicBezTo>
                  <a:pt x="70" y="119"/>
                  <a:pt x="72" y="118"/>
                  <a:pt x="73" y="118"/>
                </a:cubicBezTo>
                <a:cubicBezTo>
                  <a:pt x="72" y="116"/>
                  <a:pt x="74" y="115"/>
                  <a:pt x="76" y="116"/>
                </a:cubicBezTo>
                <a:cubicBezTo>
                  <a:pt x="76" y="115"/>
                  <a:pt x="76" y="115"/>
                  <a:pt x="77" y="114"/>
                </a:cubicBezTo>
                <a:cubicBezTo>
                  <a:pt x="76" y="114"/>
                  <a:pt x="75" y="114"/>
                  <a:pt x="76" y="114"/>
                </a:cubicBezTo>
                <a:cubicBezTo>
                  <a:pt x="75" y="113"/>
                  <a:pt x="76" y="113"/>
                  <a:pt x="76" y="113"/>
                </a:cubicBezTo>
                <a:cubicBezTo>
                  <a:pt x="76" y="113"/>
                  <a:pt x="76" y="113"/>
                  <a:pt x="76" y="113"/>
                </a:cubicBezTo>
                <a:cubicBezTo>
                  <a:pt x="78" y="113"/>
                  <a:pt x="78" y="108"/>
                  <a:pt x="81" y="111"/>
                </a:cubicBezTo>
                <a:cubicBezTo>
                  <a:pt x="81" y="111"/>
                  <a:pt x="80" y="112"/>
                  <a:pt x="80" y="112"/>
                </a:cubicBezTo>
                <a:cubicBezTo>
                  <a:pt x="80" y="112"/>
                  <a:pt x="82" y="112"/>
                  <a:pt x="81" y="110"/>
                </a:cubicBezTo>
                <a:cubicBezTo>
                  <a:pt x="82" y="110"/>
                  <a:pt x="82" y="110"/>
                  <a:pt x="82" y="111"/>
                </a:cubicBezTo>
                <a:cubicBezTo>
                  <a:pt x="83" y="111"/>
                  <a:pt x="83" y="112"/>
                  <a:pt x="83" y="112"/>
                </a:cubicBezTo>
                <a:cubicBezTo>
                  <a:pt x="83" y="113"/>
                  <a:pt x="83" y="112"/>
                  <a:pt x="83" y="113"/>
                </a:cubicBezTo>
                <a:cubicBezTo>
                  <a:pt x="83" y="113"/>
                  <a:pt x="82" y="113"/>
                  <a:pt x="81" y="113"/>
                </a:cubicBezTo>
                <a:cubicBezTo>
                  <a:pt x="82" y="114"/>
                  <a:pt x="83" y="114"/>
                  <a:pt x="83" y="113"/>
                </a:cubicBezTo>
                <a:cubicBezTo>
                  <a:pt x="83" y="116"/>
                  <a:pt x="82" y="117"/>
                  <a:pt x="80" y="117"/>
                </a:cubicBezTo>
                <a:cubicBezTo>
                  <a:pt x="81" y="118"/>
                  <a:pt x="81" y="118"/>
                  <a:pt x="82" y="119"/>
                </a:cubicBezTo>
                <a:cubicBezTo>
                  <a:pt x="80" y="119"/>
                  <a:pt x="81" y="121"/>
                  <a:pt x="80" y="121"/>
                </a:cubicBezTo>
                <a:cubicBezTo>
                  <a:pt x="79" y="120"/>
                  <a:pt x="79" y="120"/>
                  <a:pt x="79" y="120"/>
                </a:cubicBezTo>
                <a:cubicBezTo>
                  <a:pt x="79" y="120"/>
                  <a:pt x="79" y="120"/>
                  <a:pt x="79" y="120"/>
                </a:cubicBezTo>
                <a:cubicBezTo>
                  <a:pt x="78" y="119"/>
                  <a:pt x="79" y="120"/>
                  <a:pt x="79" y="121"/>
                </a:cubicBezTo>
                <a:cubicBezTo>
                  <a:pt x="79" y="121"/>
                  <a:pt x="79" y="122"/>
                  <a:pt x="79" y="122"/>
                </a:cubicBezTo>
                <a:cubicBezTo>
                  <a:pt x="78" y="121"/>
                  <a:pt x="79" y="121"/>
                  <a:pt x="79" y="121"/>
                </a:cubicBezTo>
                <a:cubicBezTo>
                  <a:pt x="78" y="120"/>
                  <a:pt x="78" y="122"/>
                  <a:pt x="78" y="123"/>
                </a:cubicBezTo>
                <a:cubicBezTo>
                  <a:pt x="78" y="123"/>
                  <a:pt x="77" y="122"/>
                  <a:pt x="77" y="122"/>
                </a:cubicBezTo>
                <a:cubicBezTo>
                  <a:pt x="77" y="123"/>
                  <a:pt x="75" y="125"/>
                  <a:pt x="74" y="124"/>
                </a:cubicBezTo>
                <a:cubicBezTo>
                  <a:pt x="74" y="124"/>
                  <a:pt x="74" y="125"/>
                  <a:pt x="74" y="125"/>
                </a:cubicBezTo>
                <a:cubicBezTo>
                  <a:pt x="74" y="126"/>
                  <a:pt x="74" y="126"/>
                  <a:pt x="73" y="125"/>
                </a:cubicBezTo>
                <a:cubicBezTo>
                  <a:pt x="74" y="127"/>
                  <a:pt x="72" y="126"/>
                  <a:pt x="72" y="126"/>
                </a:cubicBezTo>
                <a:cubicBezTo>
                  <a:pt x="71" y="126"/>
                  <a:pt x="72" y="126"/>
                  <a:pt x="72" y="127"/>
                </a:cubicBezTo>
                <a:cubicBezTo>
                  <a:pt x="72" y="127"/>
                  <a:pt x="72" y="126"/>
                  <a:pt x="72" y="126"/>
                </a:cubicBezTo>
                <a:cubicBezTo>
                  <a:pt x="71" y="126"/>
                  <a:pt x="72" y="128"/>
                  <a:pt x="71" y="127"/>
                </a:cubicBezTo>
                <a:cubicBezTo>
                  <a:pt x="71" y="127"/>
                  <a:pt x="70" y="126"/>
                  <a:pt x="70" y="125"/>
                </a:cubicBezTo>
                <a:cubicBezTo>
                  <a:pt x="70" y="125"/>
                  <a:pt x="71" y="126"/>
                  <a:pt x="71" y="127"/>
                </a:cubicBezTo>
                <a:cubicBezTo>
                  <a:pt x="70" y="127"/>
                  <a:pt x="70" y="126"/>
                  <a:pt x="70" y="126"/>
                </a:cubicBezTo>
                <a:cubicBezTo>
                  <a:pt x="70" y="127"/>
                  <a:pt x="71" y="130"/>
                  <a:pt x="69" y="128"/>
                </a:cubicBezTo>
                <a:cubicBezTo>
                  <a:pt x="70" y="127"/>
                  <a:pt x="70" y="128"/>
                  <a:pt x="70" y="128"/>
                </a:cubicBezTo>
                <a:cubicBezTo>
                  <a:pt x="70" y="127"/>
                  <a:pt x="70" y="127"/>
                  <a:pt x="70" y="127"/>
                </a:cubicBezTo>
                <a:cubicBezTo>
                  <a:pt x="69" y="128"/>
                  <a:pt x="69" y="127"/>
                  <a:pt x="68" y="127"/>
                </a:cubicBezTo>
                <a:cubicBezTo>
                  <a:pt x="69" y="128"/>
                  <a:pt x="69" y="129"/>
                  <a:pt x="70" y="130"/>
                </a:cubicBezTo>
                <a:cubicBezTo>
                  <a:pt x="69" y="129"/>
                  <a:pt x="69" y="129"/>
                  <a:pt x="68" y="129"/>
                </a:cubicBezTo>
                <a:cubicBezTo>
                  <a:pt x="68" y="128"/>
                  <a:pt x="68" y="128"/>
                  <a:pt x="68" y="128"/>
                </a:cubicBezTo>
                <a:cubicBezTo>
                  <a:pt x="69" y="128"/>
                  <a:pt x="68" y="127"/>
                  <a:pt x="67" y="127"/>
                </a:cubicBezTo>
                <a:cubicBezTo>
                  <a:pt x="67" y="127"/>
                  <a:pt x="68" y="127"/>
                  <a:pt x="68" y="128"/>
                </a:cubicBezTo>
                <a:cubicBezTo>
                  <a:pt x="67" y="128"/>
                  <a:pt x="67" y="128"/>
                  <a:pt x="67" y="128"/>
                </a:cubicBezTo>
                <a:cubicBezTo>
                  <a:pt x="66" y="128"/>
                  <a:pt x="67" y="128"/>
                  <a:pt x="66" y="127"/>
                </a:cubicBezTo>
                <a:cubicBezTo>
                  <a:pt x="66" y="128"/>
                  <a:pt x="68" y="130"/>
                  <a:pt x="67" y="130"/>
                </a:cubicBezTo>
                <a:cubicBezTo>
                  <a:pt x="67" y="130"/>
                  <a:pt x="67" y="131"/>
                  <a:pt x="67" y="130"/>
                </a:cubicBezTo>
                <a:cubicBezTo>
                  <a:pt x="68" y="134"/>
                  <a:pt x="64" y="131"/>
                  <a:pt x="64" y="134"/>
                </a:cubicBezTo>
                <a:cubicBezTo>
                  <a:pt x="64" y="133"/>
                  <a:pt x="64" y="133"/>
                  <a:pt x="64" y="134"/>
                </a:cubicBezTo>
                <a:cubicBezTo>
                  <a:pt x="62" y="133"/>
                  <a:pt x="63" y="132"/>
                  <a:pt x="63" y="131"/>
                </a:cubicBezTo>
                <a:cubicBezTo>
                  <a:pt x="63" y="131"/>
                  <a:pt x="63" y="132"/>
                  <a:pt x="63" y="132"/>
                </a:cubicBezTo>
                <a:cubicBezTo>
                  <a:pt x="64" y="132"/>
                  <a:pt x="65" y="133"/>
                  <a:pt x="65" y="131"/>
                </a:cubicBezTo>
                <a:cubicBezTo>
                  <a:pt x="64" y="131"/>
                  <a:pt x="63" y="131"/>
                  <a:pt x="62" y="131"/>
                </a:cubicBezTo>
                <a:cubicBezTo>
                  <a:pt x="62" y="130"/>
                  <a:pt x="62" y="130"/>
                  <a:pt x="61" y="130"/>
                </a:cubicBezTo>
                <a:cubicBezTo>
                  <a:pt x="61" y="130"/>
                  <a:pt x="63" y="131"/>
                  <a:pt x="62" y="132"/>
                </a:cubicBezTo>
                <a:cubicBezTo>
                  <a:pt x="62" y="131"/>
                  <a:pt x="62" y="133"/>
                  <a:pt x="61" y="132"/>
                </a:cubicBezTo>
                <a:cubicBezTo>
                  <a:pt x="61" y="132"/>
                  <a:pt x="61" y="133"/>
                  <a:pt x="61" y="133"/>
                </a:cubicBezTo>
                <a:cubicBezTo>
                  <a:pt x="61" y="134"/>
                  <a:pt x="60" y="132"/>
                  <a:pt x="60" y="133"/>
                </a:cubicBezTo>
                <a:cubicBezTo>
                  <a:pt x="60" y="133"/>
                  <a:pt x="61" y="133"/>
                  <a:pt x="61" y="133"/>
                </a:cubicBezTo>
                <a:cubicBezTo>
                  <a:pt x="61" y="134"/>
                  <a:pt x="60" y="133"/>
                  <a:pt x="60" y="133"/>
                </a:cubicBezTo>
                <a:cubicBezTo>
                  <a:pt x="61" y="134"/>
                  <a:pt x="61" y="133"/>
                  <a:pt x="61" y="133"/>
                </a:cubicBezTo>
                <a:cubicBezTo>
                  <a:pt x="61" y="134"/>
                  <a:pt x="60" y="134"/>
                  <a:pt x="61" y="135"/>
                </a:cubicBezTo>
                <a:cubicBezTo>
                  <a:pt x="60" y="134"/>
                  <a:pt x="59" y="134"/>
                  <a:pt x="60" y="135"/>
                </a:cubicBezTo>
                <a:cubicBezTo>
                  <a:pt x="58" y="134"/>
                  <a:pt x="56" y="135"/>
                  <a:pt x="55" y="136"/>
                </a:cubicBezTo>
                <a:cubicBezTo>
                  <a:pt x="55" y="136"/>
                  <a:pt x="54" y="136"/>
                  <a:pt x="54" y="135"/>
                </a:cubicBezTo>
                <a:cubicBezTo>
                  <a:pt x="54" y="137"/>
                  <a:pt x="53" y="137"/>
                  <a:pt x="52" y="138"/>
                </a:cubicBezTo>
                <a:cubicBezTo>
                  <a:pt x="51" y="135"/>
                  <a:pt x="53" y="136"/>
                  <a:pt x="54" y="135"/>
                </a:cubicBezTo>
                <a:cubicBezTo>
                  <a:pt x="55" y="134"/>
                  <a:pt x="55" y="133"/>
                  <a:pt x="55" y="133"/>
                </a:cubicBezTo>
                <a:close/>
                <a:moveTo>
                  <a:pt x="49" y="140"/>
                </a:moveTo>
                <a:cubicBezTo>
                  <a:pt x="49" y="139"/>
                  <a:pt x="49" y="138"/>
                  <a:pt x="50" y="138"/>
                </a:cubicBezTo>
                <a:cubicBezTo>
                  <a:pt x="50" y="138"/>
                  <a:pt x="51" y="138"/>
                  <a:pt x="51" y="137"/>
                </a:cubicBezTo>
                <a:cubicBezTo>
                  <a:pt x="52" y="138"/>
                  <a:pt x="51" y="139"/>
                  <a:pt x="51" y="139"/>
                </a:cubicBezTo>
                <a:cubicBezTo>
                  <a:pt x="50" y="139"/>
                  <a:pt x="49" y="140"/>
                  <a:pt x="49" y="140"/>
                </a:cubicBezTo>
                <a:close/>
                <a:moveTo>
                  <a:pt x="83" y="181"/>
                </a:moveTo>
                <a:cubicBezTo>
                  <a:pt x="82" y="180"/>
                  <a:pt x="83" y="180"/>
                  <a:pt x="83" y="179"/>
                </a:cubicBezTo>
                <a:cubicBezTo>
                  <a:pt x="83" y="180"/>
                  <a:pt x="83" y="180"/>
                  <a:pt x="83" y="181"/>
                </a:cubicBezTo>
                <a:cubicBezTo>
                  <a:pt x="83" y="181"/>
                  <a:pt x="83" y="181"/>
                  <a:pt x="83" y="181"/>
                </a:cubicBezTo>
                <a:close/>
                <a:moveTo>
                  <a:pt x="64" y="126"/>
                </a:moveTo>
                <a:cubicBezTo>
                  <a:pt x="63" y="126"/>
                  <a:pt x="63" y="125"/>
                  <a:pt x="64" y="125"/>
                </a:cubicBezTo>
                <a:cubicBezTo>
                  <a:pt x="64" y="126"/>
                  <a:pt x="64" y="126"/>
                  <a:pt x="64" y="126"/>
                </a:cubicBezTo>
                <a:close/>
                <a:moveTo>
                  <a:pt x="99" y="183"/>
                </a:moveTo>
                <a:cubicBezTo>
                  <a:pt x="99" y="182"/>
                  <a:pt x="100" y="182"/>
                  <a:pt x="100" y="182"/>
                </a:cubicBezTo>
                <a:cubicBezTo>
                  <a:pt x="101" y="183"/>
                  <a:pt x="100" y="183"/>
                  <a:pt x="99" y="183"/>
                </a:cubicBezTo>
                <a:close/>
                <a:moveTo>
                  <a:pt x="67" y="129"/>
                </a:moveTo>
                <a:cubicBezTo>
                  <a:pt x="67" y="129"/>
                  <a:pt x="68" y="131"/>
                  <a:pt x="68" y="131"/>
                </a:cubicBezTo>
                <a:cubicBezTo>
                  <a:pt x="68" y="131"/>
                  <a:pt x="68" y="130"/>
                  <a:pt x="67" y="129"/>
                </a:cubicBezTo>
                <a:close/>
                <a:moveTo>
                  <a:pt x="67" y="129"/>
                </a:moveTo>
                <a:cubicBezTo>
                  <a:pt x="67" y="129"/>
                  <a:pt x="68" y="129"/>
                  <a:pt x="68" y="129"/>
                </a:cubicBezTo>
                <a:cubicBezTo>
                  <a:pt x="68" y="130"/>
                  <a:pt x="68" y="129"/>
                  <a:pt x="69" y="130"/>
                </a:cubicBezTo>
                <a:cubicBezTo>
                  <a:pt x="68" y="130"/>
                  <a:pt x="68" y="129"/>
                  <a:pt x="67" y="129"/>
                </a:cubicBezTo>
                <a:close/>
                <a:moveTo>
                  <a:pt x="97" y="177"/>
                </a:moveTo>
                <a:cubicBezTo>
                  <a:pt x="97" y="177"/>
                  <a:pt x="97" y="176"/>
                  <a:pt x="98" y="177"/>
                </a:cubicBezTo>
                <a:cubicBezTo>
                  <a:pt x="98" y="177"/>
                  <a:pt x="97" y="177"/>
                  <a:pt x="97" y="177"/>
                </a:cubicBezTo>
                <a:close/>
                <a:moveTo>
                  <a:pt x="102" y="178"/>
                </a:moveTo>
                <a:cubicBezTo>
                  <a:pt x="102" y="178"/>
                  <a:pt x="103" y="178"/>
                  <a:pt x="103" y="178"/>
                </a:cubicBezTo>
                <a:cubicBezTo>
                  <a:pt x="103" y="178"/>
                  <a:pt x="103" y="180"/>
                  <a:pt x="102" y="178"/>
                </a:cubicBezTo>
                <a:close/>
                <a:moveTo>
                  <a:pt x="65" y="118"/>
                </a:moveTo>
                <a:cubicBezTo>
                  <a:pt x="65" y="117"/>
                  <a:pt x="66" y="117"/>
                  <a:pt x="66" y="117"/>
                </a:cubicBezTo>
                <a:cubicBezTo>
                  <a:pt x="66" y="118"/>
                  <a:pt x="66" y="118"/>
                  <a:pt x="65" y="118"/>
                </a:cubicBezTo>
                <a:close/>
                <a:moveTo>
                  <a:pt x="104" y="180"/>
                </a:moveTo>
                <a:cubicBezTo>
                  <a:pt x="103" y="179"/>
                  <a:pt x="105" y="180"/>
                  <a:pt x="104" y="179"/>
                </a:cubicBezTo>
                <a:cubicBezTo>
                  <a:pt x="105" y="179"/>
                  <a:pt x="105" y="180"/>
                  <a:pt x="105" y="180"/>
                </a:cubicBezTo>
                <a:cubicBezTo>
                  <a:pt x="105" y="180"/>
                  <a:pt x="104" y="180"/>
                  <a:pt x="104" y="180"/>
                </a:cubicBezTo>
                <a:close/>
                <a:moveTo>
                  <a:pt x="36" y="65"/>
                </a:moveTo>
                <a:cubicBezTo>
                  <a:pt x="35" y="64"/>
                  <a:pt x="36" y="64"/>
                  <a:pt x="35" y="63"/>
                </a:cubicBezTo>
                <a:cubicBezTo>
                  <a:pt x="35" y="63"/>
                  <a:pt x="36" y="64"/>
                  <a:pt x="36" y="64"/>
                </a:cubicBezTo>
                <a:cubicBezTo>
                  <a:pt x="36" y="64"/>
                  <a:pt x="36" y="64"/>
                  <a:pt x="36" y="65"/>
                </a:cubicBezTo>
                <a:close/>
                <a:moveTo>
                  <a:pt x="37" y="64"/>
                </a:moveTo>
                <a:cubicBezTo>
                  <a:pt x="37" y="64"/>
                  <a:pt x="37" y="63"/>
                  <a:pt x="38" y="63"/>
                </a:cubicBezTo>
                <a:cubicBezTo>
                  <a:pt x="39" y="65"/>
                  <a:pt x="37" y="64"/>
                  <a:pt x="37" y="64"/>
                </a:cubicBezTo>
                <a:close/>
                <a:moveTo>
                  <a:pt x="33" y="57"/>
                </a:moveTo>
                <a:cubicBezTo>
                  <a:pt x="34" y="58"/>
                  <a:pt x="33" y="57"/>
                  <a:pt x="34" y="57"/>
                </a:cubicBezTo>
                <a:cubicBezTo>
                  <a:pt x="35" y="58"/>
                  <a:pt x="34" y="58"/>
                  <a:pt x="33" y="57"/>
                </a:cubicBezTo>
                <a:close/>
                <a:moveTo>
                  <a:pt x="37" y="63"/>
                </a:moveTo>
                <a:cubicBezTo>
                  <a:pt x="37" y="63"/>
                  <a:pt x="37" y="62"/>
                  <a:pt x="37" y="62"/>
                </a:cubicBezTo>
                <a:cubicBezTo>
                  <a:pt x="37" y="63"/>
                  <a:pt x="37" y="64"/>
                  <a:pt x="37" y="63"/>
                </a:cubicBezTo>
                <a:close/>
                <a:moveTo>
                  <a:pt x="39" y="63"/>
                </a:moveTo>
                <a:cubicBezTo>
                  <a:pt x="39" y="62"/>
                  <a:pt x="39" y="61"/>
                  <a:pt x="39" y="61"/>
                </a:cubicBezTo>
                <a:cubicBezTo>
                  <a:pt x="40" y="62"/>
                  <a:pt x="39" y="62"/>
                  <a:pt x="39" y="62"/>
                </a:cubicBezTo>
                <a:cubicBezTo>
                  <a:pt x="39" y="63"/>
                  <a:pt x="39" y="62"/>
                  <a:pt x="40" y="62"/>
                </a:cubicBezTo>
                <a:cubicBezTo>
                  <a:pt x="40" y="63"/>
                  <a:pt x="39" y="63"/>
                  <a:pt x="39" y="63"/>
                </a:cubicBezTo>
                <a:close/>
                <a:moveTo>
                  <a:pt x="41" y="59"/>
                </a:moveTo>
                <a:cubicBezTo>
                  <a:pt x="40" y="57"/>
                  <a:pt x="42" y="58"/>
                  <a:pt x="42" y="57"/>
                </a:cubicBezTo>
                <a:cubicBezTo>
                  <a:pt x="42" y="59"/>
                  <a:pt x="41" y="58"/>
                  <a:pt x="41" y="59"/>
                </a:cubicBezTo>
                <a:close/>
                <a:moveTo>
                  <a:pt x="42" y="59"/>
                </a:moveTo>
                <a:cubicBezTo>
                  <a:pt x="42" y="59"/>
                  <a:pt x="43" y="59"/>
                  <a:pt x="43" y="59"/>
                </a:cubicBezTo>
                <a:cubicBezTo>
                  <a:pt x="44" y="59"/>
                  <a:pt x="43" y="59"/>
                  <a:pt x="43" y="60"/>
                </a:cubicBezTo>
                <a:cubicBezTo>
                  <a:pt x="43" y="60"/>
                  <a:pt x="43" y="60"/>
                  <a:pt x="42" y="59"/>
                </a:cubicBezTo>
                <a:close/>
                <a:moveTo>
                  <a:pt x="75" y="113"/>
                </a:moveTo>
                <a:cubicBezTo>
                  <a:pt x="75" y="111"/>
                  <a:pt x="76" y="111"/>
                  <a:pt x="76" y="110"/>
                </a:cubicBezTo>
                <a:cubicBezTo>
                  <a:pt x="76" y="110"/>
                  <a:pt x="76" y="110"/>
                  <a:pt x="77" y="111"/>
                </a:cubicBezTo>
                <a:cubicBezTo>
                  <a:pt x="76" y="111"/>
                  <a:pt x="76" y="112"/>
                  <a:pt x="75" y="113"/>
                </a:cubicBezTo>
                <a:close/>
                <a:moveTo>
                  <a:pt x="42" y="58"/>
                </a:moveTo>
                <a:cubicBezTo>
                  <a:pt x="42" y="58"/>
                  <a:pt x="42" y="57"/>
                  <a:pt x="42" y="57"/>
                </a:cubicBezTo>
                <a:cubicBezTo>
                  <a:pt x="43" y="56"/>
                  <a:pt x="43" y="56"/>
                  <a:pt x="44" y="57"/>
                </a:cubicBezTo>
                <a:cubicBezTo>
                  <a:pt x="43" y="57"/>
                  <a:pt x="43" y="58"/>
                  <a:pt x="42" y="58"/>
                </a:cubicBezTo>
                <a:close/>
                <a:moveTo>
                  <a:pt x="44" y="60"/>
                </a:moveTo>
                <a:cubicBezTo>
                  <a:pt x="44" y="59"/>
                  <a:pt x="44" y="58"/>
                  <a:pt x="44" y="59"/>
                </a:cubicBezTo>
                <a:cubicBezTo>
                  <a:pt x="44" y="59"/>
                  <a:pt x="44" y="60"/>
                  <a:pt x="44" y="60"/>
                </a:cubicBezTo>
                <a:close/>
                <a:moveTo>
                  <a:pt x="44" y="58"/>
                </a:moveTo>
                <a:cubicBezTo>
                  <a:pt x="44" y="58"/>
                  <a:pt x="45" y="58"/>
                  <a:pt x="45" y="57"/>
                </a:cubicBezTo>
                <a:cubicBezTo>
                  <a:pt x="46" y="59"/>
                  <a:pt x="44" y="57"/>
                  <a:pt x="45" y="59"/>
                </a:cubicBezTo>
                <a:cubicBezTo>
                  <a:pt x="45" y="59"/>
                  <a:pt x="45" y="59"/>
                  <a:pt x="45" y="59"/>
                </a:cubicBezTo>
                <a:cubicBezTo>
                  <a:pt x="45" y="59"/>
                  <a:pt x="44" y="58"/>
                  <a:pt x="44" y="58"/>
                </a:cubicBezTo>
                <a:close/>
                <a:moveTo>
                  <a:pt x="115" y="170"/>
                </a:moveTo>
                <a:cubicBezTo>
                  <a:pt x="115" y="169"/>
                  <a:pt x="115" y="169"/>
                  <a:pt x="116" y="169"/>
                </a:cubicBezTo>
                <a:cubicBezTo>
                  <a:pt x="116" y="170"/>
                  <a:pt x="116" y="170"/>
                  <a:pt x="115" y="170"/>
                </a:cubicBezTo>
                <a:close/>
                <a:moveTo>
                  <a:pt x="47" y="57"/>
                </a:moveTo>
                <a:cubicBezTo>
                  <a:pt x="47" y="56"/>
                  <a:pt x="48" y="56"/>
                  <a:pt x="49" y="54"/>
                </a:cubicBezTo>
                <a:cubicBezTo>
                  <a:pt x="48" y="53"/>
                  <a:pt x="49" y="55"/>
                  <a:pt x="48" y="54"/>
                </a:cubicBezTo>
                <a:cubicBezTo>
                  <a:pt x="48" y="53"/>
                  <a:pt x="48" y="53"/>
                  <a:pt x="49" y="53"/>
                </a:cubicBezTo>
                <a:cubicBezTo>
                  <a:pt x="49" y="54"/>
                  <a:pt x="49" y="54"/>
                  <a:pt x="50" y="55"/>
                </a:cubicBezTo>
                <a:cubicBezTo>
                  <a:pt x="49" y="56"/>
                  <a:pt x="48" y="57"/>
                  <a:pt x="47" y="57"/>
                </a:cubicBezTo>
                <a:close/>
                <a:moveTo>
                  <a:pt x="83" y="112"/>
                </a:moveTo>
                <a:cubicBezTo>
                  <a:pt x="83" y="111"/>
                  <a:pt x="83" y="111"/>
                  <a:pt x="84" y="111"/>
                </a:cubicBezTo>
                <a:cubicBezTo>
                  <a:pt x="85" y="112"/>
                  <a:pt x="84" y="112"/>
                  <a:pt x="83" y="112"/>
                </a:cubicBezTo>
                <a:close/>
                <a:moveTo>
                  <a:pt x="83" y="109"/>
                </a:moveTo>
                <a:cubicBezTo>
                  <a:pt x="83" y="108"/>
                  <a:pt x="85" y="108"/>
                  <a:pt x="84" y="109"/>
                </a:cubicBezTo>
                <a:cubicBezTo>
                  <a:pt x="84" y="109"/>
                  <a:pt x="84" y="109"/>
                  <a:pt x="83" y="109"/>
                </a:cubicBezTo>
                <a:close/>
                <a:moveTo>
                  <a:pt x="50" y="53"/>
                </a:moveTo>
                <a:cubicBezTo>
                  <a:pt x="50" y="52"/>
                  <a:pt x="51" y="52"/>
                  <a:pt x="51" y="52"/>
                </a:cubicBezTo>
                <a:cubicBezTo>
                  <a:pt x="51" y="52"/>
                  <a:pt x="51" y="52"/>
                  <a:pt x="50" y="53"/>
                </a:cubicBezTo>
                <a:close/>
                <a:moveTo>
                  <a:pt x="52" y="53"/>
                </a:moveTo>
                <a:cubicBezTo>
                  <a:pt x="51" y="52"/>
                  <a:pt x="51" y="52"/>
                  <a:pt x="51" y="51"/>
                </a:cubicBezTo>
                <a:cubicBezTo>
                  <a:pt x="51" y="52"/>
                  <a:pt x="52" y="52"/>
                  <a:pt x="52" y="53"/>
                </a:cubicBezTo>
                <a:close/>
                <a:moveTo>
                  <a:pt x="52" y="48"/>
                </a:moveTo>
                <a:cubicBezTo>
                  <a:pt x="52" y="48"/>
                  <a:pt x="52" y="47"/>
                  <a:pt x="52" y="48"/>
                </a:cubicBezTo>
                <a:cubicBezTo>
                  <a:pt x="52" y="48"/>
                  <a:pt x="52" y="47"/>
                  <a:pt x="52" y="47"/>
                </a:cubicBezTo>
                <a:cubicBezTo>
                  <a:pt x="52" y="47"/>
                  <a:pt x="52" y="47"/>
                  <a:pt x="53" y="48"/>
                </a:cubicBezTo>
                <a:cubicBezTo>
                  <a:pt x="53" y="49"/>
                  <a:pt x="52" y="48"/>
                  <a:pt x="52" y="48"/>
                </a:cubicBezTo>
                <a:close/>
                <a:moveTo>
                  <a:pt x="53" y="48"/>
                </a:moveTo>
                <a:cubicBezTo>
                  <a:pt x="53" y="48"/>
                  <a:pt x="53" y="47"/>
                  <a:pt x="53" y="47"/>
                </a:cubicBezTo>
                <a:cubicBezTo>
                  <a:pt x="52" y="47"/>
                  <a:pt x="53" y="47"/>
                  <a:pt x="53" y="47"/>
                </a:cubicBezTo>
                <a:cubicBezTo>
                  <a:pt x="53" y="47"/>
                  <a:pt x="54" y="48"/>
                  <a:pt x="53" y="48"/>
                </a:cubicBezTo>
                <a:close/>
                <a:moveTo>
                  <a:pt x="54" y="44"/>
                </a:moveTo>
                <a:cubicBezTo>
                  <a:pt x="53" y="43"/>
                  <a:pt x="54" y="44"/>
                  <a:pt x="54" y="43"/>
                </a:cubicBezTo>
                <a:cubicBezTo>
                  <a:pt x="55" y="44"/>
                  <a:pt x="54" y="44"/>
                  <a:pt x="54" y="44"/>
                </a:cubicBezTo>
                <a:close/>
                <a:moveTo>
                  <a:pt x="48" y="34"/>
                </a:moveTo>
                <a:cubicBezTo>
                  <a:pt x="49" y="34"/>
                  <a:pt x="50" y="34"/>
                  <a:pt x="50" y="36"/>
                </a:cubicBezTo>
                <a:cubicBezTo>
                  <a:pt x="50" y="35"/>
                  <a:pt x="49" y="35"/>
                  <a:pt x="48" y="34"/>
                </a:cubicBezTo>
                <a:close/>
                <a:moveTo>
                  <a:pt x="54" y="42"/>
                </a:moveTo>
                <a:cubicBezTo>
                  <a:pt x="53" y="42"/>
                  <a:pt x="54" y="41"/>
                  <a:pt x="53" y="41"/>
                </a:cubicBezTo>
                <a:cubicBezTo>
                  <a:pt x="52" y="40"/>
                  <a:pt x="54" y="40"/>
                  <a:pt x="54" y="40"/>
                </a:cubicBezTo>
                <a:cubicBezTo>
                  <a:pt x="54" y="41"/>
                  <a:pt x="54" y="41"/>
                  <a:pt x="54" y="42"/>
                </a:cubicBezTo>
                <a:close/>
                <a:moveTo>
                  <a:pt x="129" y="163"/>
                </a:moveTo>
                <a:cubicBezTo>
                  <a:pt x="129" y="162"/>
                  <a:pt x="129" y="162"/>
                  <a:pt x="129" y="162"/>
                </a:cubicBezTo>
                <a:cubicBezTo>
                  <a:pt x="130" y="162"/>
                  <a:pt x="130" y="162"/>
                  <a:pt x="131" y="161"/>
                </a:cubicBezTo>
                <a:cubicBezTo>
                  <a:pt x="131" y="162"/>
                  <a:pt x="130" y="162"/>
                  <a:pt x="129" y="163"/>
                </a:cubicBezTo>
                <a:close/>
                <a:moveTo>
                  <a:pt x="50" y="36"/>
                </a:moveTo>
                <a:cubicBezTo>
                  <a:pt x="50" y="35"/>
                  <a:pt x="51" y="34"/>
                  <a:pt x="51" y="35"/>
                </a:cubicBezTo>
                <a:cubicBezTo>
                  <a:pt x="51" y="35"/>
                  <a:pt x="51" y="36"/>
                  <a:pt x="50" y="36"/>
                </a:cubicBezTo>
                <a:close/>
                <a:moveTo>
                  <a:pt x="55" y="42"/>
                </a:moveTo>
                <a:cubicBezTo>
                  <a:pt x="54" y="41"/>
                  <a:pt x="55" y="41"/>
                  <a:pt x="55" y="41"/>
                </a:cubicBezTo>
                <a:cubicBezTo>
                  <a:pt x="55" y="42"/>
                  <a:pt x="55" y="42"/>
                  <a:pt x="55" y="42"/>
                </a:cubicBezTo>
                <a:close/>
                <a:moveTo>
                  <a:pt x="131" y="161"/>
                </a:moveTo>
                <a:cubicBezTo>
                  <a:pt x="130" y="160"/>
                  <a:pt x="131" y="160"/>
                  <a:pt x="131" y="161"/>
                </a:cubicBezTo>
                <a:cubicBezTo>
                  <a:pt x="132" y="161"/>
                  <a:pt x="131" y="162"/>
                  <a:pt x="131" y="161"/>
                </a:cubicBezTo>
                <a:close/>
                <a:moveTo>
                  <a:pt x="55" y="38"/>
                </a:moveTo>
                <a:cubicBezTo>
                  <a:pt x="54" y="38"/>
                  <a:pt x="54" y="37"/>
                  <a:pt x="55" y="38"/>
                </a:cubicBezTo>
                <a:cubicBezTo>
                  <a:pt x="55" y="38"/>
                  <a:pt x="55" y="38"/>
                  <a:pt x="55" y="38"/>
                </a:cubicBezTo>
                <a:close/>
                <a:moveTo>
                  <a:pt x="55" y="35"/>
                </a:moveTo>
                <a:cubicBezTo>
                  <a:pt x="56" y="35"/>
                  <a:pt x="56" y="33"/>
                  <a:pt x="56" y="33"/>
                </a:cubicBezTo>
                <a:cubicBezTo>
                  <a:pt x="57" y="34"/>
                  <a:pt x="57" y="34"/>
                  <a:pt x="57" y="35"/>
                </a:cubicBezTo>
                <a:cubicBezTo>
                  <a:pt x="57" y="35"/>
                  <a:pt x="57" y="35"/>
                  <a:pt x="56" y="34"/>
                </a:cubicBezTo>
                <a:cubicBezTo>
                  <a:pt x="56" y="35"/>
                  <a:pt x="55" y="35"/>
                  <a:pt x="55" y="35"/>
                </a:cubicBezTo>
                <a:close/>
                <a:moveTo>
                  <a:pt x="55" y="35"/>
                </a:moveTo>
                <a:cubicBezTo>
                  <a:pt x="56" y="35"/>
                  <a:pt x="57" y="37"/>
                  <a:pt x="56" y="37"/>
                </a:cubicBezTo>
                <a:cubicBezTo>
                  <a:pt x="55" y="35"/>
                  <a:pt x="56" y="37"/>
                  <a:pt x="55" y="36"/>
                </a:cubicBezTo>
                <a:cubicBezTo>
                  <a:pt x="55" y="36"/>
                  <a:pt x="55" y="35"/>
                  <a:pt x="55" y="35"/>
                </a:cubicBezTo>
                <a:close/>
                <a:moveTo>
                  <a:pt x="53" y="29"/>
                </a:moveTo>
                <a:cubicBezTo>
                  <a:pt x="53" y="28"/>
                  <a:pt x="53" y="29"/>
                  <a:pt x="54" y="29"/>
                </a:cubicBezTo>
                <a:cubicBezTo>
                  <a:pt x="54" y="30"/>
                  <a:pt x="54" y="29"/>
                  <a:pt x="53" y="29"/>
                </a:cubicBezTo>
                <a:close/>
                <a:moveTo>
                  <a:pt x="144" y="158"/>
                </a:moveTo>
                <a:cubicBezTo>
                  <a:pt x="144" y="157"/>
                  <a:pt x="144" y="157"/>
                  <a:pt x="144" y="157"/>
                </a:cubicBezTo>
                <a:cubicBezTo>
                  <a:pt x="144" y="156"/>
                  <a:pt x="144" y="157"/>
                  <a:pt x="145" y="156"/>
                </a:cubicBezTo>
                <a:cubicBezTo>
                  <a:pt x="145" y="157"/>
                  <a:pt x="144" y="158"/>
                  <a:pt x="144" y="158"/>
                </a:cubicBezTo>
                <a:close/>
                <a:moveTo>
                  <a:pt x="63" y="30"/>
                </a:moveTo>
                <a:cubicBezTo>
                  <a:pt x="63" y="29"/>
                  <a:pt x="64" y="30"/>
                  <a:pt x="63" y="29"/>
                </a:cubicBezTo>
                <a:cubicBezTo>
                  <a:pt x="63" y="28"/>
                  <a:pt x="64" y="29"/>
                  <a:pt x="64" y="29"/>
                </a:cubicBezTo>
                <a:cubicBezTo>
                  <a:pt x="64" y="29"/>
                  <a:pt x="64" y="28"/>
                  <a:pt x="64" y="28"/>
                </a:cubicBezTo>
                <a:cubicBezTo>
                  <a:pt x="64" y="28"/>
                  <a:pt x="65" y="29"/>
                  <a:pt x="65" y="29"/>
                </a:cubicBezTo>
                <a:cubicBezTo>
                  <a:pt x="64" y="29"/>
                  <a:pt x="64" y="30"/>
                  <a:pt x="63" y="30"/>
                </a:cubicBezTo>
                <a:close/>
                <a:moveTo>
                  <a:pt x="146" y="156"/>
                </a:moveTo>
                <a:cubicBezTo>
                  <a:pt x="146" y="156"/>
                  <a:pt x="146" y="156"/>
                  <a:pt x="147" y="156"/>
                </a:cubicBezTo>
                <a:cubicBezTo>
                  <a:pt x="147" y="157"/>
                  <a:pt x="146" y="157"/>
                  <a:pt x="146" y="156"/>
                </a:cubicBezTo>
                <a:close/>
                <a:moveTo>
                  <a:pt x="64" y="28"/>
                </a:moveTo>
                <a:cubicBezTo>
                  <a:pt x="64" y="27"/>
                  <a:pt x="65" y="26"/>
                  <a:pt x="66" y="27"/>
                </a:cubicBezTo>
                <a:cubicBezTo>
                  <a:pt x="65" y="26"/>
                  <a:pt x="65" y="24"/>
                  <a:pt x="66" y="25"/>
                </a:cubicBezTo>
                <a:cubicBezTo>
                  <a:pt x="66" y="26"/>
                  <a:pt x="65" y="26"/>
                  <a:pt x="66" y="28"/>
                </a:cubicBezTo>
                <a:cubicBezTo>
                  <a:pt x="65" y="28"/>
                  <a:pt x="65" y="29"/>
                  <a:pt x="64" y="28"/>
                </a:cubicBezTo>
                <a:close/>
                <a:moveTo>
                  <a:pt x="67" y="32"/>
                </a:moveTo>
                <a:cubicBezTo>
                  <a:pt x="66" y="31"/>
                  <a:pt x="67" y="31"/>
                  <a:pt x="67" y="31"/>
                </a:cubicBezTo>
                <a:cubicBezTo>
                  <a:pt x="68" y="32"/>
                  <a:pt x="68" y="32"/>
                  <a:pt x="68" y="33"/>
                </a:cubicBezTo>
                <a:cubicBezTo>
                  <a:pt x="67" y="32"/>
                  <a:pt x="67" y="32"/>
                  <a:pt x="67" y="32"/>
                </a:cubicBezTo>
                <a:close/>
                <a:moveTo>
                  <a:pt x="68" y="32"/>
                </a:moveTo>
                <a:cubicBezTo>
                  <a:pt x="67" y="31"/>
                  <a:pt x="68" y="32"/>
                  <a:pt x="69" y="31"/>
                </a:cubicBezTo>
                <a:cubicBezTo>
                  <a:pt x="69" y="31"/>
                  <a:pt x="69" y="31"/>
                  <a:pt x="69" y="32"/>
                </a:cubicBezTo>
                <a:cubicBezTo>
                  <a:pt x="69" y="32"/>
                  <a:pt x="69" y="32"/>
                  <a:pt x="68" y="32"/>
                </a:cubicBezTo>
                <a:close/>
                <a:moveTo>
                  <a:pt x="154" y="160"/>
                </a:moveTo>
                <a:cubicBezTo>
                  <a:pt x="153" y="159"/>
                  <a:pt x="154" y="159"/>
                  <a:pt x="154" y="159"/>
                </a:cubicBezTo>
                <a:cubicBezTo>
                  <a:pt x="155" y="160"/>
                  <a:pt x="154" y="159"/>
                  <a:pt x="154" y="160"/>
                </a:cubicBezTo>
                <a:close/>
                <a:moveTo>
                  <a:pt x="64" y="24"/>
                </a:moveTo>
                <a:cubicBezTo>
                  <a:pt x="64" y="23"/>
                  <a:pt x="64" y="23"/>
                  <a:pt x="64" y="23"/>
                </a:cubicBezTo>
                <a:cubicBezTo>
                  <a:pt x="64" y="24"/>
                  <a:pt x="65" y="23"/>
                  <a:pt x="65" y="23"/>
                </a:cubicBezTo>
                <a:cubicBezTo>
                  <a:pt x="65" y="24"/>
                  <a:pt x="64" y="23"/>
                  <a:pt x="64" y="24"/>
                </a:cubicBezTo>
                <a:close/>
                <a:moveTo>
                  <a:pt x="67" y="27"/>
                </a:moveTo>
                <a:cubicBezTo>
                  <a:pt x="66" y="26"/>
                  <a:pt x="66" y="26"/>
                  <a:pt x="66" y="26"/>
                </a:cubicBezTo>
                <a:cubicBezTo>
                  <a:pt x="67" y="26"/>
                  <a:pt x="67" y="26"/>
                  <a:pt x="67" y="26"/>
                </a:cubicBezTo>
                <a:cubicBezTo>
                  <a:pt x="67" y="27"/>
                  <a:pt x="67" y="27"/>
                  <a:pt x="67" y="27"/>
                </a:cubicBezTo>
                <a:close/>
                <a:moveTo>
                  <a:pt x="155" y="159"/>
                </a:moveTo>
                <a:cubicBezTo>
                  <a:pt x="155" y="159"/>
                  <a:pt x="155" y="158"/>
                  <a:pt x="155" y="158"/>
                </a:cubicBezTo>
                <a:cubicBezTo>
                  <a:pt x="156" y="159"/>
                  <a:pt x="156" y="160"/>
                  <a:pt x="155" y="159"/>
                </a:cubicBezTo>
                <a:close/>
                <a:moveTo>
                  <a:pt x="153" y="155"/>
                </a:moveTo>
                <a:cubicBezTo>
                  <a:pt x="152" y="155"/>
                  <a:pt x="153" y="155"/>
                  <a:pt x="153" y="155"/>
                </a:cubicBezTo>
                <a:cubicBezTo>
                  <a:pt x="154" y="156"/>
                  <a:pt x="153" y="155"/>
                  <a:pt x="153" y="155"/>
                </a:cubicBezTo>
                <a:close/>
                <a:moveTo>
                  <a:pt x="153" y="153"/>
                </a:moveTo>
                <a:cubicBezTo>
                  <a:pt x="152" y="153"/>
                  <a:pt x="153" y="153"/>
                  <a:pt x="153" y="152"/>
                </a:cubicBezTo>
                <a:cubicBezTo>
                  <a:pt x="154" y="153"/>
                  <a:pt x="153" y="154"/>
                  <a:pt x="153" y="153"/>
                </a:cubicBezTo>
                <a:close/>
                <a:moveTo>
                  <a:pt x="154" y="153"/>
                </a:moveTo>
                <a:cubicBezTo>
                  <a:pt x="154" y="153"/>
                  <a:pt x="154" y="153"/>
                  <a:pt x="154" y="153"/>
                </a:cubicBezTo>
                <a:cubicBezTo>
                  <a:pt x="154" y="152"/>
                  <a:pt x="154" y="153"/>
                  <a:pt x="153" y="152"/>
                </a:cubicBezTo>
                <a:cubicBezTo>
                  <a:pt x="154" y="152"/>
                  <a:pt x="153" y="152"/>
                  <a:pt x="154" y="152"/>
                </a:cubicBezTo>
                <a:cubicBezTo>
                  <a:pt x="154" y="152"/>
                  <a:pt x="154" y="152"/>
                  <a:pt x="154" y="152"/>
                </a:cubicBezTo>
                <a:cubicBezTo>
                  <a:pt x="155" y="153"/>
                  <a:pt x="154" y="153"/>
                  <a:pt x="154" y="153"/>
                </a:cubicBezTo>
                <a:close/>
                <a:moveTo>
                  <a:pt x="66" y="21"/>
                </a:moveTo>
                <a:cubicBezTo>
                  <a:pt x="67" y="21"/>
                  <a:pt x="67" y="21"/>
                  <a:pt x="67" y="21"/>
                </a:cubicBezTo>
                <a:cubicBezTo>
                  <a:pt x="67" y="21"/>
                  <a:pt x="67" y="22"/>
                  <a:pt x="68" y="22"/>
                </a:cubicBezTo>
                <a:cubicBezTo>
                  <a:pt x="68" y="23"/>
                  <a:pt x="67" y="21"/>
                  <a:pt x="66" y="21"/>
                </a:cubicBezTo>
                <a:cubicBezTo>
                  <a:pt x="67" y="21"/>
                  <a:pt x="66" y="20"/>
                  <a:pt x="67" y="20"/>
                </a:cubicBezTo>
                <a:cubicBezTo>
                  <a:pt x="67" y="21"/>
                  <a:pt x="67" y="21"/>
                  <a:pt x="66" y="21"/>
                </a:cubicBezTo>
                <a:close/>
                <a:moveTo>
                  <a:pt x="159" y="159"/>
                </a:moveTo>
                <a:cubicBezTo>
                  <a:pt x="159" y="158"/>
                  <a:pt x="159" y="157"/>
                  <a:pt x="160" y="158"/>
                </a:cubicBezTo>
                <a:cubicBezTo>
                  <a:pt x="160" y="159"/>
                  <a:pt x="160" y="159"/>
                  <a:pt x="159" y="159"/>
                </a:cubicBezTo>
                <a:close/>
                <a:moveTo>
                  <a:pt x="156" y="153"/>
                </a:moveTo>
                <a:cubicBezTo>
                  <a:pt x="155" y="152"/>
                  <a:pt x="155" y="152"/>
                  <a:pt x="155" y="151"/>
                </a:cubicBezTo>
                <a:cubicBezTo>
                  <a:pt x="155" y="151"/>
                  <a:pt x="156" y="152"/>
                  <a:pt x="156" y="152"/>
                </a:cubicBezTo>
                <a:cubicBezTo>
                  <a:pt x="156" y="153"/>
                  <a:pt x="156" y="153"/>
                  <a:pt x="156" y="153"/>
                </a:cubicBezTo>
                <a:close/>
                <a:moveTo>
                  <a:pt x="69" y="22"/>
                </a:moveTo>
                <a:cubicBezTo>
                  <a:pt x="69" y="22"/>
                  <a:pt x="69" y="22"/>
                  <a:pt x="69" y="21"/>
                </a:cubicBezTo>
                <a:cubicBezTo>
                  <a:pt x="69" y="21"/>
                  <a:pt x="69" y="21"/>
                  <a:pt x="69" y="22"/>
                </a:cubicBezTo>
                <a:cubicBezTo>
                  <a:pt x="70" y="22"/>
                  <a:pt x="70" y="22"/>
                  <a:pt x="70" y="22"/>
                </a:cubicBezTo>
                <a:cubicBezTo>
                  <a:pt x="70" y="22"/>
                  <a:pt x="70" y="22"/>
                  <a:pt x="70" y="22"/>
                </a:cubicBezTo>
                <a:cubicBezTo>
                  <a:pt x="70" y="22"/>
                  <a:pt x="69" y="22"/>
                  <a:pt x="69" y="22"/>
                </a:cubicBezTo>
                <a:close/>
                <a:moveTo>
                  <a:pt x="69" y="21"/>
                </a:moveTo>
                <a:cubicBezTo>
                  <a:pt x="70" y="22"/>
                  <a:pt x="70" y="22"/>
                  <a:pt x="70" y="22"/>
                </a:cubicBezTo>
                <a:cubicBezTo>
                  <a:pt x="70" y="22"/>
                  <a:pt x="69" y="21"/>
                  <a:pt x="69" y="21"/>
                </a:cubicBezTo>
                <a:close/>
                <a:moveTo>
                  <a:pt x="161" y="154"/>
                </a:moveTo>
                <a:cubicBezTo>
                  <a:pt x="160" y="153"/>
                  <a:pt x="160" y="153"/>
                  <a:pt x="160" y="153"/>
                </a:cubicBezTo>
                <a:cubicBezTo>
                  <a:pt x="160" y="153"/>
                  <a:pt x="161" y="154"/>
                  <a:pt x="161" y="153"/>
                </a:cubicBezTo>
                <a:cubicBezTo>
                  <a:pt x="161" y="153"/>
                  <a:pt x="161" y="153"/>
                  <a:pt x="161" y="153"/>
                </a:cubicBezTo>
                <a:cubicBezTo>
                  <a:pt x="162" y="154"/>
                  <a:pt x="160" y="153"/>
                  <a:pt x="161" y="154"/>
                </a:cubicBezTo>
                <a:close/>
                <a:moveTo>
                  <a:pt x="77" y="29"/>
                </a:moveTo>
                <a:cubicBezTo>
                  <a:pt x="77" y="27"/>
                  <a:pt x="78" y="26"/>
                  <a:pt x="79" y="25"/>
                </a:cubicBezTo>
                <a:cubicBezTo>
                  <a:pt x="79" y="27"/>
                  <a:pt x="77" y="28"/>
                  <a:pt x="77" y="29"/>
                </a:cubicBezTo>
                <a:close/>
                <a:moveTo>
                  <a:pt x="76" y="26"/>
                </a:moveTo>
                <a:cubicBezTo>
                  <a:pt x="76" y="25"/>
                  <a:pt x="76" y="25"/>
                  <a:pt x="76" y="25"/>
                </a:cubicBezTo>
                <a:cubicBezTo>
                  <a:pt x="76" y="25"/>
                  <a:pt x="76" y="25"/>
                  <a:pt x="77" y="25"/>
                </a:cubicBezTo>
                <a:cubicBezTo>
                  <a:pt x="77" y="26"/>
                  <a:pt x="77" y="26"/>
                  <a:pt x="76" y="26"/>
                </a:cubicBezTo>
                <a:close/>
                <a:moveTo>
                  <a:pt x="76" y="25"/>
                </a:moveTo>
                <a:cubicBezTo>
                  <a:pt x="76" y="25"/>
                  <a:pt x="76" y="24"/>
                  <a:pt x="76" y="24"/>
                </a:cubicBezTo>
                <a:cubicBezTo>
                  <a:pt x="76" y="24"/>
                  <a:pt x="76" y="24"/>
                  <a:pt x="77" y="25"/>
                </a:cubicBezTo>
                <a:lnTo>
                  <a:pt x="76" y="25"/>
                </a:lnTo>
                <a:close/>
                <a:moveTo>
                  <a:pt x="74" y="20"/>
                </a:moveTo>
                <a:cubicBezTo>
                  <a:pt x="74" y="20"/>
                  <a:pt x="74" y="20"/>
                  <a:pt x="74" y="20"/>
                </a:cubicBezTo>
                <a:cubicBezTo>
                  <a:pt x="73" y="19"/>
                  <a:pt x="74" y="21"/>
                  <a:pt x="75" y="20"/>
                </a:cubicBezTo>
                <a:cubicBezTo>
                  <a:pt x="75" y="21"/>
                  <a:pt x="75" y="21"/>
                  <a:pt x="74" y="21"/>
                </a:cubicBezTo>
                <a:cubicBezTo>
                  <a:pt x="74" y="21"/>
                  <a:pt x="74" y="20"/>
                  <a:pt x="74" y="20"/>
                </a:cubicBezTo>
                <a:close/>
                <a:moveTo>
                  <a:pt x="79" y="25"/>
                </a:moveTo>
                <a:cubicBezTo>
                  <a:pt x="79" y="24"/>
                  <a:pt x="79" y="24"/>
                  <a:pt x="79" y="23"/>
                </a:cubicBezTo>
                <a:cubicBezTo>
                  <a:pt x="80" y="25"/>
                  <a:pt x="79" y="24"/>
                  <a:pt x="79" y="25"/>
                </a:cubicBezTo>
                <a:close/>
                <a:moveTo>
                  <a:pt x="178" y="155"/>
                </a:moveTo>
                <a:cubicBezTo>
                  <a:pt x="178" y="155"/>
                  <a:pt x="178" y="154"/>
                  <a:pt x="179" y="154"/>
                </a:cubicBezTo>
                <a:cubicBezTo>
                  <a:pt x="179" y="155"/>
                  <a:pt x="178" y="155"/>
                  <a:pt x="178" y="155"/>
                </a:cubicBezTo>
                <a:close/>
                <a:moveTo>
                  <a:pt x="93" y="21"/>
                </a:moveTo>
                <a:cubicBezTo>
                  <a:pt x="95" y="22"/>
                  <a:pt x="95" y="23"/>
                  <a:pt x="94" y="24"/>
                </a:cubicBezTo>
                <a:cubicBezTo>
                  <a:pt x="95" y="24"/>
                  <a:pt x="95" y="24"/>
                  <a:pt x="95" y="24"/>
                </a:cubicBezTo>
                <a:cubicBezTo>
                  <a:pt x="96" y="25"/>
                  <a:pt x="95" y="24"/>
                  <a:pt x="95" y="25"/>
                </a:cubicBezTo>
                <a:cubicBezTo>
                  <a:pt x="95" y="25"/>
                  <a:pt x="95" y="24"/>
                  <a:pt x="94" y="24"/>
                </a:cubicBezTo>
                <a:cubicBezTo>
                  <a:pt x="94" y="25"/>
                  <a:pt x="94" y="25"/>
                  <a:pt x="93" y="26"/>
                </a:cubicBezTo>
                <a:cubicBezTo>
                  <a:pt x="92" y="25"/>
                  <a:pt x="93" y="26"/>
                  <a:pt x="92" y="25"/>
                </a:cubicBezTo>
                <a:cubicBezTo>
                  <a:pt x="92" y="26"/>
                  <a:pt x="93" y="26"/>
                  <a:pt x="93" y="26"/>
                </a:cubicBezTo>
                <a:cubicBezTo>
                  <a:pt x="92" y="27"/>
                  <a:pt x="91" y="26"/>
                  <a:pt x="91" y="27"/>
                </a:cubicBezTo>
                <a:cubicBezTo>
                  <a:pt x="92" y="27"/>
                  <a:pt x="91" y="26"/>
                  <a:pt x="92" y="27"/>
                </a:cubicBezTo>
                <a:cubicBezTo>
                  <a:pt x="91" y="27"/>
                  <a:pt x="91" y="28"/>
                  <a:pt x="91" y="28"/>
                </a:cubicBezTo>
                <a:cubicBezTo>
                  <a:pt x="91" y="28"/>
                  <a:pt x="91" y="27"/>
                  <a:pt x="91" y="27"/>
                </a:cubicBezTo>
                <a:cubicBezTo>
                  <a:pt x="90" y="27"/>
                  <a:pt x="91" y="27"/>
                  <a:pt x="91" y="28"/>
                </a:cubicBezTo>
                <a:cubicBezTo>
                  <a:pt x="91" y="29"/>
                  <a:pt x="90" y="28"/>
                  <a:pt x="90" y="28"/>
                </a:cubicBezTo>
                <a:cubicBezTo>
                  <a:pt x="89" y="25"/>
                  <a:pt x="92" y="26"/>
                  <a:pt x="91" y="24"/>
                </a:cubicBezTo>
                <a:cubicBezTo>
                  <a:pt x="92" y="24"/>
                  <a:pt x="93" y="23"/>
                  <a:pt x="94" y="23"/>
                </a:cubicBezTo>
                <a:cubicBezTo>
                  <a:pt x="94" y="22"/>
                  <a:pt x="94" y="23"/>
                  <a:pt x="94" y="23"/>
                </a:cubicBezTo>
                <a:cubicBezTo>
                  <a:pt x="93" y="22"/>
                  <a:pt x="94" y="22"/>
                  <a:pt x="94" y="23"/>
                </a:cubicBezTo>
                <a:cubicBezTo>
                  <a:pt x="94" y="22"/>
                  <a:pt x="94" y="22"/>
                  <a:pt x="93" y="21"/>
                </a:cubicBezTo>
                <a:close/>
                <a:moveTo>
                  <a:pt x="187" y="158"/>
                </a:moveTo>
                <a:cubicBezTo>
                  <a:pt x="187" y="157"/>
                  <a:pt x="187" y="157"/>
                  <a:pt x="188" y="157"/>
                </a:cubicBezTo>
                <a:cubicBezTo>
                  <a:pt x="188" y="157"/>
                  <a:pt x="188" y="158"/>
                  <a:pt x="187" y="158"/>
                </a:cubicBezTo>
                <a:close/>
                <a:moveTo>
                  <a:pt x="189" y="159"/>
                </a:moveTo>
                <a:cubicBezTo>
                  <a:pt x="188" y="159"/>
                  <a:pt x="189" y="158"/>
                  <a:pt x="189" y="159"/>
                </a:cubicBezTo>
                <a:cubicBezTo>
                  <a:pt x="189" y="159"/>
                  <a:pt x="189" y="159"/>
                  <a:pt x="189" y="159"/>
                </a:cubicBezTo>
                <a:close/>
                <a:moveTo>
                  <a:pt x="175" y="140"/>
                </a:moveTo>
                <a:cubicBezTo>
                  <a:pt x="174" y="140"/>
                  <a:pt x="175" y="139"/>
                  <a:pt x="176" y="140"/>
                </a:cubicBezTo>
                <a:cubicBezTo>
                  <a:pt x="175" y="140"/>
                  <a:pt x="175" y="140"/>
                  <a:pt x="175" y="140"/>
                </a:cubicBezTo>
                <a:close/>
                <a:moveTo>
                  <a:pt x="188" y="157"/>
                </a:moveTo>
                <a:cubicBezTo>
                  <a:pt x="187" y="155"/>
                  <a:pt x="190" y="155"/>
                  <a:pt x="190" y="155"/>
                </a:cubicBezTo>
                <a:cubicBezTo>
                  <a:pt x="190" y="155"/>
                  <a:pt x="190" y="156"/>
                  <a:pt x="191" y="156"/>
                </a:cubicBezTo>
                <a:cubicBezTo>
                  <a:pt x="190" y="157"/>
                  <a:pt x="189" y="156"/>
                  <a:pt x="189" y="157"/>
                </a:cubicBezTo>
                <a:cubicBezTo>
                  <a:pt x="188" y="157"/>
                  <a:pt x="188" y="156"/>
                  <a:pt x="188" y="157"/>
                </a:cubicBezTo>
                <a:close/>
                <a:moveTo>
                  <a:pt x="94" y="30"/>
                </a:moveTo>
                <a:cubicBezTo>
                  <a:pt x="93" y="29"/>
                  <a:pt x="94" y="29"/>
                  <a:pt x="94" y="29"/>
                </a:cubicBezTo>
                <a:cubicBezTo>
                  <a:pt x="95" y="30"/>
                  <a:pt x="94" y="30"/>
                  <a:pt x="94" y="30"/>
                </a:cubicBezTo>
                <a:close/>
                <a:moveTo>
                  <a:pt x="181" y="146"/>
                </a:moveTo>
                <a:cubicBezTo>
                  <a:pt x="181" y="146"/>
                  <a:pt x="181" y="145"/>
                  <a:pt x="180" y="145"/>
                </a:cubicBezTo>
                <a:cubicBezTo>
                  <a:pt x="181" y="144"/>
                  <a:pt x="181" y="145"/>
                  <a:pt x="181" y="145"/>
                </a:cubicBezTo>
                <a:cubicBezTo>
                  <a:pt x="182" y="145"/>
                  <a:pt x="181" y="146"/>
                  <a:pt x="181" y="146"/>
                </a:cubicBezTo>
                <a:close/>
                <a:moveTo>
                  <a:pt x="180" y="143"/>
                </a:moveTo>
                <a:cubicBezTo>
                  <a:pt x="179" y="143"/>
                  <a:pt x="179" y="143"/>
                  <a:pt x="179" y="143"/>
                </a:cubicBezTo>
                <a:cubicBezTo>
                  <a:pt x="179" y="141"/>
                  <a:pt x="180" y="142"/>
                  <a:pt x="181" y="142"/>
                </a:cubicBezTo>
                <a:cubicBezTo>
                  <a:pt x="181" y="143"/>
                  <a:pt x="180" y="142"/>
                  <a:pt x="180" y="143"/>
                </a:cubicBezTo>
                <a:close/>
                <a:moveTo>
                  <a:pt x="181" y="142"/>
                </a:moveTo>
                <a:cubicBezTo>
                  <a:pt x="181" y="140"/>
                  <a:pt x="183" y="141"/>
                  <a:pt x="184" y="139"/>
                </a:cubicBezTo>
                <a:cubicBezTo>
                  <a:pt x="184" y="140"/>
                  <a:pt x="184" y="140"/>
                  <a:pt x="185" y="141"/>
                </a:cubicBezTo>
                <a:cubicBezTo>
                  <a:pt x="184" y="140"/>
                  <a:pt x="182" y="141"/>
                  <a:pt x="183" y="142"/>
                </a:cubicBezTo>
                <a:cubicBezTo>
                  <a:pt x="182" y="142"/>
                  <a:pt x="182" y="142"/>
                  <a:pt x="182" y="141"/>
                </a:cubicBezTo>
                <a:cubicBezTo>
                  <a:pt x="181" y="142"/>
                  <a:pt x="182" y="142"/>
                  <a:pt x="182" y="142"/>
                </a:cubicBezTo>
                <a:cubicBezTo>
                  <a:pt x="182" y="143"/>
                  <a:pt x="181" y="141"/>
                  <a:pt x="181" y="142"/>
                </a:cubicBezTo>
                <a:close/>
                <a:moveTo>
                  <a:pt x="97" y="31"/>
                </a:moveTo>
                <a:cubicBezTo>
                  <a:pt x="96" y="30"/>
                  <a:pt x="97" y="31"/>
                  <a:pt x="97" y="30"/>
                </a:cubicBezTo>
                <a:cubicBezTo>
                  <a:pt x="98" y="31"/>
                  <a:pt x="97" y="31"/>
                  <a:pt x="97" y="31"/>
                </a:cubicBezTo>
                <a:close/>
                <a:moveTo>
                  <a:pt x="103" y="37"/>
                </a:moveTo>
                <a:cubicBezTo>
                  <a:pt x="103" y="36"/>
                  <a:pt x="104" y="36"/>
                  <a:pt x="105" y="35"/>
                </a:cubicBezTo>
                <a:cubicBezTo>
                  <a:pt x="105" y="35"/>
                  <a:pt x="105" y="35"/>
                  <a:pt x="105" y="35"/>
                </a:cubicBezTo>
                <a:cubicBezTo>
                  <a:pt x="105" y="35"/>
                  <a:pt x="105" y="35"/>
                  <a:pt x="105" y="35"/>
                </a:cubicBezTo>
                <a:cubicBezTo>
                  <a:pt x="105" y="35"/>
                  <a:pt x="105" y="35"/>
                  <a:pt x="105" y="35"/>
                </a:cubicBezTo>
                <a:cubicBezTo>
                  <a:pt x="105" y="35"/>
                  <a:pt x="105" y="35"/>
                  <a:pt x="105" y="35"/>
                </a:cubicBezTo>
                <a:cubicBezTo>
                  <a:pt x="106" y="35"/>
                  <a:pt x="106" y="35"/>
                  <a:pt x="106" y="35"/>
                </a:cubicBezTo>
                <a:cubicBezTo>
                  <a:pt x="106" y="35"/>
                  <a:pt x="106" y="35"/>
                  <a:pt x="106" y="35"/>
                </a:cubicBezTo>
                <a:cubicBezTo>
                  <a:pt x="106" y="34"/>
                  <a:pt x="106" y="34"/>
                  <a:pt x="106" y="34"/>
                </a:cubicBezTo>
                <a:cubicBezTo>
                  <a:pt x="106" y="34"/>
                  <a:pt x="106" y="34"/>
                  <a:pt x="106" y="34"/>
                </a:cubicBezTo>
                <a:cubicBezTo>
                  <a:pt x="106" y="34"/>
                  <a:pt x="106" y="34"/>
                  <a:pt x="107" y="34"/>
                </a:cubicBezTo>
                <a:cubicBezTo>
                  <a:pt x="107" y="34"/>
                  <a:pt x="107" y="34"/>
                  <a:pt x="108" y="33"/>
                </a:cubicBezTo>
                <a:cubicBezTo>
                  <a:pt x="108" y="33"/>
                  <a:pt x="107" y="32"/>
                  <a:pt x="107" y="33"/>
                </a:cubicBezTo>
                <a:cubicBezTo>
                  <a:pt x="106" y="32"/>
                  <a:pt x="107" y="32"/>
                  <a:pt x="107" y="32"/>
                </a:cubicBezTo>
                <a:cubicBezTo>
                  <a:pt x="107" y="33"/>
                  <a:pt x="107" y="33"/>
                  <a:pt x="108" y="33"/>
                </a:cubicBezTo>
                <a:cubicBezTo>
                  <a:pt x="108" y="34"/>
                  <a:pt x="108" y="34"/>
                  <a:pt x="108" y="33"/>
                </a:cubicBezTo>
                <a:cubicBezTo>
                  <a:pt x="108" y="33"/>
                  <a:pt x="109" y="33"/>
                  <a:pt x="109" y="33"/>
                </a:cubicBezTo>
                <a:cubicBezTo>
                  <a:pt x="109" y="33"/>
                  <a:pt x="109" y="34"/>
                  <a:pt x="109" y="34"/>
                </a:cubicBezTo>
                <a:cubicBezTo>
                  <a:pt x="109" y="35"/>
                  <a:pt x="109" y="35"/>
                  <a:pt x="109" y="35"/>
                </a:cubicBezTo>
                <a:cubicBezTo>
                  <a:pt x="108" y="35"/>
                  <a:pt x="108" y="36"/>
                  <a:pt x="108" y="36"/>
                </a:cubicBezTo>
                <a:cubicBezTo>
                  <a:pt x="107" y="36"/>
                  <a:pt x="107" y="36"/>
                  <a:pt x="107" y="36"/>
                </a:cubicBezTo>
                <a:cubicBezTo>
                  <a:pt x="107" y="36"/>
                  <a:pt x="107" y="36"/>
                  <a:pt x="107" y="36"/>
                </a:cubicBezTo>
                <a:cubicBezTo>
                  <a:pt x="108" y="36"/>
                  <a:pt x="106" y="37"/>
                  <a:pt x="106" y="37"/>
                </a:cubicBezTo>
                <a:cubicBezTo>
                  <a:pt x="106" y="37"/>
                  <a:pt x="106" y="37"/>
                  <a:pt x="106" y="37"/>
                </a:cubicBezTo>
                <a:cubicBezTo>
                  <a:pt x="106" y="37"/>
                  <a:pt x="106" y="37"/>
                  <a:pt x="106" y="37"/>
                </a:cubicBezTo>
                <a:cubicBezTo>
                  <a:pt x="106" y="37"/>
                  <a:pt x="106" y="37"/>
                  <a:pt x="106" y="37"/>
                </a:cubicBezTo>
                <a:cubicBezTo>
                  <a:pt x="106" y="37"/>
                  <a:pt x="106" y="37"/>
                  <a:pt x="106" y="37"/>
                </a:cubicBezTo>
                <a:cubicBezTo>
                  <a:pt x="106" y="37"/>
                  <a:pt x="106" y="37"/>
                  <a:pt x="106" y="37"/>
                </a:cubicBezTo>
                <a:cubicBezTo>
                  <a:pt x="106" y="37"/>
                  <a:pt x="106" y="37"/>
                  <a:pt x="106" y="37"/>
                </a:cubicBezTo>
                <a:cubicBezTo>
                  <a:pt x="106" y="37"/>
                  <a:pt x="106" y="37"/>
                  <a:pt x="106" y="37"/>
                </a:cubicBezTo>
                <a:cubicBezTo>
                  <a:pt x="106" y="37"/>
                  <a:pt x="106" y="37"/>
                  <a:pt x="105" y="37"/>
                </a:cubicBezTo>
                <a:cubicBezTo>
                  <a:pt x="105" y="37"/>
                  <a:pt x="104" y="38"/>
                  <a:pt x="104" y="38"/>
                </a:cubicBezTo>
                <a:cubicBezTo>
                  <a:pt x="104" y="38"/>
                  <a:pt x="103" y="37"/>
                  <a:pt x="103" y="37"/>
                </a:cubicBezTo>
                <a:close/>
                <a:moveTo>
                  <a:pt x="92" y="22"/>
                </a:moveTo>
                <a:cubicBezTo>
                  <a:pt x="92" y="22"/>
                  <a:pt x="92" y="22"/>
                  <a:pt x="92" y="21"/>
                </a:cubicBezTo>
                <a:cubicBezTo>
                  <a:pt x="93" y="22"/>
                  <a:pt x="93" y="22"/>
                  <a:pt x="93" y="22"/>
                </a:cubicBezTo>
                <a:cubicBezTo>
                  <a:pt x="93" y="23"/>
                  <a:pt x="92" y="22"/>
                  <a:pt x="92" y="22"/>
                </a:cubicBezTo>
                <a:close/>
                <a:moveTo>
                  <a:pt x="185" y="140"/>
                </a:moveTo>
                <a:cubicBezTo>
                  <a:pt x="185" y="140"/>
                  <a:pt x="184" y="139"/>
                  <a:pt x="185" y="139"/>
                </a:cubicBezTo>
                <a:cubicBezTo>
                  <a:pt x="185" y="139"/>
                  <a:pt x="185" y="139"/>
                  <a:pt x="185" y="139"/>
                </a:cubicBezTo>
                <a:cubicBezTo>
                  <a:pt x="185" y="139"/>
                  <a:pt x="185" y="139"/>
                  <a:pt x="185" y="139"/>
                </a:cubicBezTo>
                <a:cubicBezTo>
                  <a:pt x="185" y="139"/>
                  <a:pt x="185" y="139"/>
                  <a:pt x="185" y="139"/>
                </a:cubicBezTo>
                <a:cubicBezTo>
                  <a:pt x="185" y="139"/>
                  <a:pt x="185" y="139"/>
                  <a:pt x="185" y="139"/>
                </a:cubicBezTo>
                <a:cubicBezTo>
                  <a:pt x="181" y="141"/>
                  <a:pt x="184" y="140"/>
                  <a:pt x="183" y="140"/>
                </a:cubicBezTo>
                <a:cubicBezTo>
                  <a:pt x="183" y="140"/>
                  <a:pt x="183" y="140"/>
                  <a:pt x="183" y="140"/>
                </a:cubicBezTo>
                <a:cubicBezTo>
                  <a:pt x="183" y="140"/>
                  <a:pt x="183" y="140"/>
                  <a:pt x="183" y="140"/>
                </a:cubicBezTo>
                <a:cubicBezTo>
                  <a:pt x="183" y="140"/>
                  <a:pt x="183" y="140"/>
                  <a:pt x="183" y="140"/>
                </a:cubicBezTo>
                <a:cubicBezTo>
                  <a:pt x="183" y="140"/>
                  <a:pt x="183" y="140"/>
                  <a:pt x="183" y="140"/>
                </a:cubicBezTo>
                <a:cubicBezTo>
                  <a:pt x="183" y="140"/>
                  <a:pt x="183" y="140"/>
                  <a:pt x="183" y="140"/>
                </a:cubicBezTo>
                <a:cubicBezTo>
                  <a:pt x="183" y="140"/>
                  <a:pt x="183" y="140"/>
                  <a:pt x="183" y="140"/>
                </a:cubicBezTo>
                <a:cubicBezTo>
                  <a:pt x="183" y="140"/>
                  <a:pt x="183" y="140"/>
                  <a:pt x="183" y="140"/>
                </a:cubicBezTo>
                <a:cubicBezTo>
                  <a:pt x="184" y="140"/>
                  <a:pt x="184" y="140"/>
                  <a:pt x="184" y="141"/>
                </a:cubicBezTo>
                <a:cubicBezTo>
                  <a:pt x="184" y="141"/>
                  <a:pt x="184" y="141"/>
                  <a:pt x="184" y="141"/>
                </a:cubicBezTo>
                <a:cubicBezTo>
                  <a:pt x="184" y="141"/>
                  <a:pt x="184" y="141"/>
                  <a:pt x="184" y="141"/>
                </a:cubicBezTo>
                <a:cubicBezTo>
                  <a:pt x="184" y="141"/>
                  <a:pt x="184" y="141"/>
                  <a:pt x="184" y="141"/>
                </a:cubicBezTo>
                <a:cubicBezTo>
                  <a:pt x="184" y="141"/>
                  <a:pt x="184" y="141"/>
                  <a:pt x="184" y="141"/>
                </a:cubicBezTo>
                <a:cubicBezTo>
                  <a:pt x="184" y="141"/>
                  <a:pt x="184" y="141"/>
                  <a:pt x="184" y="141"/>
                </a:cubicBezTo>
                <a:cubicBezTo>
                  <a:pt x="184" y="141"/>
                  <a:pt x="184" y="141"/>
                  <a:pt x="184" y="141"/>
                </a:cubicBezTo>
                <a:cubicBezTo>
                  <a:pt x="187" y="138"/>
                  <a:pt x="185" y="140"/>
                  <a:pt x="185" y="140"/>
                </a:cubicBezTo>
                <a:cubicBezTo>
                  <a:pt x="185" y="140"/>
                  <a:pt x="185" y="140"/>
                  <a:pt x="185" y="140"/>
                </a:cubicBezTo>
                <a:cubicBezTo>
                  <a:pt x="185" y="140"/>
                  <a:pt x="185" y="140"/>
                  <a:pt x="185" y="140"/>
                </a:cubicBezTo>
                <a:cubicBezTo>
                  <a:pt x="185" y="140"/>
                  <a:pt x="185" y="140"/>
                  <a:pt x="185" y="140"/>
                </a:cubicBezTo>
                <a:cubicBezTo>
                  <a:pt x="185" y="140"/>
                  <a:pt x="185" y="140"/>
                  <a:pt x="185" y="140"/>
                </a:cubicBezTo>
                <a:cubicBezTo>
                  <a:pt x="185" y="140"/>
                  <a:pt x="185" y="140"/>
                  <a:pt x="185" y="140"/>
                </a:cubicBezTo>
                <a:cubicBezTo>
                  <a:pt x="185" y="140"/>
                  <a:pt x="185" y="140"/>
                  <a:pt x="185" y="140"/>
                </a:cubicBezTo>
                <a:close/>
                <a:moveTo>
                  <a:pt x="97" y="23"/>
                </a:moveTo>
                <a:cubicBezTo>
                  <a:pt x="97" y="22"/>
                  <a:pt x="97" y="22"/>
                  <a:pt x="96" y="21"/>
                </a:cubicBezTo>
                <a:cubicBezTo>
                  <a:pt x="97" y="21"/>
                  <a:pt x="97" y="21"/>
                  <a:pt x="98" y="21"/>
                </a:cubicBezTo>
                <a:cubicBezTo>
                  <a:pt x="99" y="22"/>
                  <a:pt x="97" y="22"/>
                  <a:pt x="97" y="23"/>
                </a:cubicBezTo>
                <a:close/>
                <a:moveTo>
                  <a:pt x="97" y="16"/>
                </a:moveTo>
                <a:cubicBezTo>
                  <a:pt x="97" y="16"/>
                  <a:pt x="97" y="16"/>
                  <a:pt x="96" y="16"/>
                </a:cubicBezTo>
                <a:cubicBezTo>
                  <a:pt x="97" y="15"/>
                  <a:pt x="97" y="15"/>
                  <a:pt x="98" y="14"/>
                </a:cubicBezTo>
                <a:cubicBezTo>
                  <a:pt x="98" y="14"/>
                  <a:pt x="98" y="14"/>
                  <a:pt x="98" y="14"/>
                </a:cubicBezTo>
                <a:cubicBezTo>
                  <a:pt x="98" y="14"/>
                  <a:pt x="98" y="14"/>
                  <a:pt x="98" y="14"/>
                </a:cubicBezTo>
                <a:cubicBezTo>
                  <a:pt x="98" y="13"/>
                  <a:pt x="99" y="13"/>
                  <a:pt x="99" y="13"/>
                </a:cubicBezTo>
                <a:cubicBezTo>
                  <a:pt x="99" y="13"/>
                  <a:pt x="99" y="13"/>
                  <a:pt x="100" y="12"/>
                </a:cubicBezTo>
                <a:cubicBezTo>
                  <a:pt x="100" y="12"/>
                  <a:pt x="100" y="12"/>
                  <a:pt x="100" y="12"/>
                </a:cubicBezTo>
                <a:cubicBezTo>
                  <a:pt x="100" y="12"/>
                  <a:pt x="100" y="12"/>
                  <a:pt x="100" y="12"/>
                </a:cubicBezTo>
                <a:cubicBezTo>
                  <a:pt x="101" y="12"/>
                  <a:pt x="101" y="12"/>
                  <a:pt x="102" y="12"/>
                </a:cubicBezTo>
                <a:cubicBezTo>
                  <a:pt x="102" y="11"/>
                  <a:pt x="102" y="11"/>
                  <a:pt x="102" y="11"/>
                </a:cubicBezTo>
                <a:cubicBezTo>
                  <a:pt x="102" y="11"/>
                  <a:pt x="102" y="11"/>
                  <a:pt x="103" y="11"/>
                </a:cubicBezTo>
                <a:cubicBezTo>
                  <a:pt x="103" y="12"/>
                  <a:pt x="103" y="12"/>
                  <a:pt x="102" y="12"/>
                </a:cubicBezTo>
                <a:cubicBezTo>
                  <a:pt x="103" y="12"/>
                  <a:pt x="103" y="13"/>
                  <a:pt x="103" y="13"/>
                </a:cubicBezTo>
                <a:cubicBezTo>
                  <a:pt x="103" y="13"/>
                  <a:pt x="102" y="14"/>
                  <a:pt x="102" y="14"/>
                </a:cubicBezTo>
                <a:cubicBezTo>
                  <a:pt x="101" y="15"/>
                  <a:pt x="100" y="16"/>
                  <a:pt x="100" y="17"/>
                </a:cubicBezTo>
                <a:cubicBezTo>
                  <a:pt x="100" y="17"/>
                  <a:pt x="99" y="17"/>
                  <a:pt x="98" y="16"/>
                </a:cubicBezTo>
                <a:cubicBezTo>
                  <a:pt x="98" y="17"/>
                  <a:pt x="99" y="17"/>
                  <a:pt x="99" y="18"/>
                </a:cubicBezTo>
                <a:cubicBezTo>
                  <a:pt x="99" y="18"/>
                  <a:pt x="98" y="17"/>
                  <a:pt x="98" y="18"/>
                </a:cubicBezTo>
                <a:cubicBezTo>
                  <a:pt x="98" y="18"/>
                  <a:pt x="98" y="18"/>
                  <a:pt x="98" y="17"/>
                </a:cubicBezTo>
                <a:cubicBezTo>
                  <a:pt x="97" y="18"/>
                  <a:pt x="97" y="18"/>
                  <a:pt x="97" y="18"/>
                </a:cubicBezTo>
                <a:cubicBezTo>
                  <a:pt x="97" y="18"/>
                  <a:pt x="97" y="19"/>
                  <a:pt x="97" y="19"/>
                </a:cubicBezTo>
                <a:cubicBezTo>
                  <a:pt x="97" y="20"/>
                  <a:pt x="97" y="19"/>
                  <a:pt x="97" y="19"/>
                </a:cubicBezTo>
                <a:cubicBezTo>
                  <a:pt x="98" y="20"/>
                  <a:pt x="97" y="20"/>
                  <a:pt x="96" y="20"/>
                </a:cubicBezTo>
                <a:cubicBezTo>
                  <a:pt x="95" y="19"/>
                  <a:pt x="95" y="18"/>
                  <a:pt x="95" y="18"/>
                </a:cubicBezTo>
                <a:cubicBezTo>
                  <a:pt x="95" y="17"/>
                  <a:pt x="95" y="17"/>
                  <a:pt x="96" y="17"/>
                </a:cubicBezTo>
                <a:cubicBezTo>
                  <a:pt x="96" y="17"/>
                  <a:pt x="96" y="17"/>
                  <a:pt x="96" y="17"/>
                </a:cubicBezTo>
                <a:cubicBezTo>
                  <a:pt x="96" y="17"/>
                  <a:pt x="97" y="17"/>
                  <a:pt x="96" y="16"/>
                </a:cubicBezTo>
                <a:cubicBezTo>
                  <a:pt x="96" y="16"/>
                  <a:pt x="96" y="16"/>
                  <a:pt x="96" y="16"/>
                </a:cubicBezTo>
                <a:cubicBezTo>
                  <a:pt x="96" y="17"/>
                  <a:pt x="96" y="17"/>
                  <a:pt x="96" y="17"/>
                </a:cubicBezTo>
                <a:cubicBezTo>
                  <a:pt x="95" y="17"/>
                  <a:pt x="95" y="17"/>
                  <a:pt x="95" y="17"/>
                </a:cubicBezTo>
                <a:cubicBezTo>
                  <a:pt x="95" y="17"/>
                  <a:pt x="94" y="17"/>
                  <a:pt x="94" y="17"/>
                </a:cubicBezTo>
                <a:cubicBezTo>
                  <a:pt x="94" y="17"/>
                  <a:pt x="94" y="17"/>
                  <a:pt x="94" y="17"/>
                </a:cubicBezTo>
                <a:cubicBezTo>
                  <a:pt x="93" y="17"/>
                  <a:pt x="93" y="17"/>
                  <a:pt x="93" y="17"/>
                </a:cubicBezTo>
                <a:cubicBezTo>
                  <a:pt x="93" y="17"/>
                  <a:pt x="93" y="17"/>
                  <a:pt x="93" y="17"/>
                </a:cubicBezTo>
                <a:cubicBezTo>
                  <a:pt x="93" y="18"/>
                  <a:pt x="93" y="18"/>
                  <a:pt x="93" y="18"/>
                </a:cubicBezTo>
                <a:cubicBezTo>
                  <a:pt x="93" y="18"/>
                  <a:pt x="93" y="18"/>
                  <a:pt x="93" y="18"/>
                </a:cubicBezTo>
                <a:cubicBezTo>
                  <a:pt x="93" y="18"/>
                  <a:pt x="93" y="18"/>
                  <a:pt x="93" y="18"/>
                </a:cubicBezTo>
                <a:cubicBezTo>
                  <a:pt x="93" y="18"/>
                  <a:pt x="93" y="18"/>
                  <a:pt x="93" y="18"/>
                </a:cubicBezTo>
                <a:cubicBezTo>
                  <a:pt x="93" y="18"/>
                  <a:pt x="90" y="19"/>
                  <a:pt x="92" y="19"/>
                </a:cubicBezTo>
                <a:cubicBezTo>
                  <a:pt x="92" y="19"/>
                  <a:pt x="92" y="19"/>
                  <a:pt x="92" y="19"/>
                </a:cubicBezTo>
                <a:cubicBezTo>
                  <a:pt x="92" y="18"/>
                  <a:pt x="92" y="18"/>
                  <a:pt x="92" y="18"/>
                </a:cubicBezTo>
                <a:cubicBezTo>
                  <a:pt x="91" y="18"/>
                  <a:pt x="91" y="18"/>
                  <a:pt x="91" y="18"/>
                </a:cubicBezTo>
                <a:cubicBezTo>
                  <a:pt x="91" y="18"/>
                  <a:pt x="91" y="18"/>
                  <a:pt x="91" y="18"/>
                </a:cubicBezTo>
                <a:cubicBezTo>
                  <a:pt x="91" y="18"/>
                  <a:pt x="91" y="18"/>
                  <a:pt x="91" y="18"/>
                </a:cubicBezTo>
                <a:cubicBezTo>
                  <a:pt x="91" y="18"/>
                  <a:pt x="91" y="18"/>
                  <a:pt x="91" y="18"/>
                </a:cubicBezTo>
                <a:cubicBezTo>
                  <a:pt x="91" y="18"/>
                  <a:pt x="91" y="18"/>
                  <a:pt x="91" y="18"/>
                </a:cubicBezTo>
                <a:cubicBezTo>
                  <a:pt x="91" y="18"/>
                  <a:pt x="93" y="16"/>
                  <a:pt x="92" y="17"/>
                </a:cubicBezTo>
                <a:cubicBezTo>
                  <a:pt x="91" y="17"/>
                  <a:pt x="91" y="17"/>
                  <a:pt x="91" y="17"/>
                </a:cubicBezTo>
                <a:cubicBezTo>
                  <a:pt x="91" y="17"/>
                  <a:pt x="91" y="17"/>
                  <a:pt x="91" y="17"/>
                </a:cubicBezTo>
                <a:cubicBezTo>
                  <a:pt x="92" y="17"/>
                  <a:pt x="92" y="17"/>
                  <a:pt x="92" y="17"/>
                </a:cubicBezTo>
                <a:cubicBezTo>
                  <a:pt x="92" y="17"/>
                  <a:pt x="93" y="17"/>
                  <a:pt x="93" y="17"/>
                </a:cubicBezTo>
                <a:cubicBezTo>
                  <a:pt x="93" y="17"/>
                  <a:pt x="93" y="16"/>
                  <a:pt x="93" y="16"/>
                </a:cubicBezTo>
                <a:cubicBezTo>
                  <a:pt x="93" y="16"/>
                  <a:pt x="93" y="16"/>
                  <a:pt x="93" y="16"/>
                </a:cubicBezTo>
                <a:cubicBezTo>
                  <a:pt x="94" y="16"/>
                  <a:pt x="94" y="16"/>
                  <a:pt x="94" y="16"/>
                </a:cubicBezTo>
                <a:cubicBezTo>
                  <a:pt x="94" y="16"/>
                  <a:pt x="95" y="15"/>
                  <a:pt x="95" y="15"/>
                </a:cubicBezTo>
                <a:cubicBezTo>
                  <a:pt x="95" y="15"/>
                  <a:pt x="95" y="15"/>
                  <a:pt x="95" y="15"/>
                </a:cubicBezTo>
                <a:cubicBezTo>
                  <a:pt x="96" y="15"/>
                  <a:pt x="96" y="15"/>
                  <a:pt x="96" y="14"/>
                </a:cubicBezTo>
                <a:cubicBezTo>
                  <a:pt x="96" y="15"/>
                  <a:pt x="97" y="15"/>
                  <a:pt x="97" y="16"/>
                </a:cubicBezTo>
                <a:close/>
                <a:moveTo>
                  <a:pt x="101" y="28"/>
                </a:moveTo>
                <a:cubicBezTo>
                  <a:pt x="101" y="27"/>
                  <a:pt x="101" y="26"/>
                  <a:pt x="101" y="27"/>
                </a:cubicBezTo>
                <a:cubicBezTo>
                  <a:pt x="102" y="27"/>
                  <a:pt x="101" y="27"/>
                  <a:pt x="101" y="28"/>
                </a:cubicBezTo>
                <a:close/>
                <a:moveTo>
                  <a:pt x="101" y="25"/>
                </a:moveTo>
                <a:cubicBezTo>
                  <a:pt x="101" y="26"/>
                  <a:pt x="101" y="26"/>
                  <a:pt x="101" y="26"/>
                </a:cubicBezTo>
                <a:cubicBezTo>
                  <a:pt x="102" y="26"/>
                  <a:pt x="102" y="26"/>
                  <a:pt x="102" y="25"/>
                </a:cubicBezTo>
                <a:cubicBezTo>
                  <a:pt x="102" y="25"/>
                  <a:pt x="102" y="25"/>
                  <a:pt x="102" y="25"/>
                </a:cubicBezTo>
                <a:cubicBezTo>
                  <a:pt x="102" y="25"/>
                  <a:pt x="103" y="25"/>
                  <a:pt x="103" y="25"/>
                </a:cubicBezTo>
                <a:cubicBezTo>
                  <a:pt x="103" y="24"/>
                  <a:pt x="103" y="24"/>
                  <a:pt x="104" y="23"/>
                </a:cubicBezTo>
                <a:cubicBezTo>
                  <a:pt x="105" y="24"/>
                  <a:pt x="105" y="25"/>
                  <a:pt x="104" y="26"/>
                </a:cubicBezTo>
                <a:cubicBezTo>
                  <a:pt x="104" y="26"/>
                  <a:pt x="104" y="26"/>
                  <a:pt x="104" y="26"/>
                </a:cubicBezTo>
                <a:cubicBezTo>
                  <a:pt x="104" y="27"/>
                  <a:pt x="103" y="27"/>
                  <a:pt x="103" y="27"/>
                </a:cubicBezTo>
                <a:cubicBezTo>
                  <a:pt x="103" y="27"/>
                  <a:pt x="103" y="27"/>
                  <a:pt x="103" y="27"/>
                </a:cubicBezTo>
                <a:cubicBezTo>
                  <a:pt x="103" y="27"/>
                  <a:pt x="103" y="27"/>
                  <a:pt x="103" y="28"/>
                </a:cubicBezTo>
                <a:cubicBezTo>
                  <a:pt x="102" y="27"/>
                  <a:pt x="101" y="26"/>
                  <a:pt x="101" y="25"/>
                </a:cubicBezTo>
                <a:close/>
                <a:moveTo>
                  <a:pt x="99" y="21"/>
                </a:moveTo>
                <a:cubicBezTo>
                  <a:pt x="99" y="21"/>
                  <a:pt x="99" y="20"/>
                  <a:pt x="99" y="20"/>
                </a:cubicBezTo>
                <a:cubicBezTo>
                  <a:pt x="99" y="20"/>
                  <a:pt x="98" y="20"/>
                  <a:pt x="98" y="19"/>
                </a:cubicBezTo>
                <a:cubicBezTo>
                  <a:pt x="99" y="20"/>
                  <a:pt x="99" y="19"/>
                  <a:pt x="100" y="20"/>
                </a:cubicBezTo>
                <a:cubicBezTo>
                  <a:pt x="100" y="19"/>
                  <a:pt x="99" y="20"/>
                  <a:pt x="99" y="20"/>
                </a:cubicBezTo>
                <a:cubicBezTo>
                  <a:pt x="99" y="21"/>
                  <a:pt x="99" y="21"/>
                  <a:pt x="99" y="21"/>
                </a:cubicBezTo>
                <a:close/>
                <a:moveTo>
                  <a:pt x="111" y="29"/>
                </a:moveTo>
                <a:cubicBezTo>
                  <a:pt x="111" y="29"/>
                  <a:pt x="111" y="29"/>
                  <a:pt x="111" y="29"/>
                </a:cubicBezTo>
                <a:cubicBezTo>
                  <a:pt x="112" y="30"/>
                  <a:pt x="111" y="30"/>
                  <a:pt x="112" y="30"/>
                </a:cubicBezTo>
                <a:cubicBezTo>
                  <a:pt x="112" y="31"/>
                  <a:pt x="112" y="30"/>
                  <a:pt x="113" y="30"/>
                </a:cubicBezTo>
                <a:cubicBezTo>
                  <a:pt x="113" y="31"/>
                  <a:pt x="112" y="31"/>
                  <a:pt x="112" y="32"/>
                </a:cubicBezTo>
                <a:cubicBezTo>
                  <a:pt x="111" y="32"/>
                  <a:pt x="111" y="31"/>
                  <a:pt x="111" y="31"/>
                </a:cubicBezTo>
                <a:cubicBezTo>
                  <a:pt x="110" y="30"/>
                  <a:pt x="111" y="31"/>
                  <a:pt x="110" y="31"/>
                </a:cubicBezTo>
                <a:cubicBezTo>
                  <a:pt x="110" y="31"/>
                  <a:pt x="111" y="31"/>
                  <a:pt x="111" y="32"/>
                </a:cubicBezTo>
                <a:cubicBezTo>
                  <a:pt x="111" y="32"/>
                  <a:pt x="111" y="32"/>
                  <a:pt x="111" y="32"/>
                </a:cubicBezTo>
                <a:cubicBezTo>
                  <a:pt x="111" y="32"/>
                  <a:pt x="111" y="32"/>
                  <a:pt x="111" y="32"/>
                </a:cubicBezTo>
                <a:cubicBezTo>
                  <a:pt x="111" y="32"/>
                  <a:pt x="110" y="32"/>
                  <a:pt x="110" y="32"/>
                </a:cubicBezTo>
                <a:cubicBezTo>
                  <a:pt x="110" y="33"/>
                  <a:pt x="110" y="33"/>
                  <a:pt x="110" y="33"/>
                </a:cubicBezTo>
                <a:cubicBezTo>
                  <a:pt x="110" y="33"/>
                  <a:pt x="110" y="33"/>
                  <a:pt x="109" y="34"/>
                </a:cubicBezTo>
                <a:cubicBezTo>
                  <a:pt x="108" y="32"/>
                  <a:pt x="110" y="33"/>
                  <a:pt x="110" y="32"/>
                </a:cubicBezTo>
                <a:cubicBezTo>
                  <a:pt x="108" y="31"/>
                  <a:pt x="109" y="34"/>
                  <a:pt x="108" y="32"/>
                </a:cubicBezTo>
                <a:cubicBezTo>
                  <a:pt x="108" y="32"/>
                  <a:pt x="109" y="31"/>
                  <a:pt x="110" y="30"/>
                </a:cubicBezTo>
                <a:cubicBezTo>
                  <a:pt x="110" y="29"/>
                  <a:pt x="111" y="29"/>
                  <a:pt x="112" y="29"/>
                </a:cubicBezTo>
                <a:cubicBezTo>
                  <a:pt x="112" y="30"/>
                  <a:pt x="111" y="29"/>
                  <a:pt x="111" y="29"/>
                </a:cubicBezTo>
                <a:close/>
                <a:moveTo>
                  <a:pt x="101" y="21"/>
                </a:moveTo>
                <a:cubicBezTo>
                  <a:pt x="101" y="22"/>
                  <a:pt x="101" y="20"/>
                  <a:pt x="101" y="20"/>
                </a:cubicBezTo>
                <a:cubicBezTo>
                  <a:pt x="100" y="20"/>
                  <a:pt x="101" y="20"/>
                  <a:pt x="101" y="20"/>
                </a:cubicBezTo>
                <a:cubicBezTo>
                  <a:pt x="102" y="21"/>
                  <a:pt x="101" y="21"/>
                  <a:pt x="101" y="21"/>
                </a:cubicBezTo>
                <a:close/>
                <a:moveTo>
                  <a:pt x="101" y="20"/>
                </a:moveTo>
                <a:cubicBezTo>
                  <a:pt x="101" y="20"/>
                  <a:pt x="101" y="19"/>
                  <a:pt x="102" y="19"/>
                </a:cubicBezTo>
                <a:cubicBezTo>
                  <a:pt x="102" y="19"/>
                  <a:pt x="102" y="19"/>
                  <a:pt x="103" y="19"/>
                </a:cubicBezTo>
                <a:cubicBezTo>
                  <a:pt x="103" y="19"/>
                  <a:pt x="104" y="19"/>
                  <a:pt x="104" y="20"/>
                </a:cubicBezTo>
                <a:cubicBezTo>
                  <a:pt x="103" y="19"/>
                  <a:pt x="103" y="19"/>
                  <a:pt x="103" y="20"/>
                </a:cubicBezTo>
                <a:cubicBezTo>
                  <a:pt x="103" y="20"/>
                  <a:pt x="103" y="20"/>
                  <a:pt x="102" y="20"/>
                </a:cubicBezTo>
                <a:cubicBezTo>
                  <a:pt x="102" y="20"/>
                  <a:pt x="102" y="20"/>
                  <a:pt x="102" y="20"/>
                </a:cubicBezTo>
                <a:cubicBezTo>
                  <a:pt x="102" y="20"/>
                  <a:pt x="102" y="20"/>
                  <a:pt x="101" y="20"/>
                </a:cubicBezTo>
                <a:close/>
                <a:moveTo>
                  <a:pt x="118" y="40"/>
                </a:moveTo>
                <a:cubicBezTo>
                  <a:pt x="118" y="40"/>
                  <a:pt x="118" y="39"/>
                  <a:pt x="118" y="39"/>
                </a:cubicBezTo>
                <a:cubicBezTo>
                  <a:pt x="117" y="38"/>
                  <a:pt x="118" y="38"/>
                  <a:pt x="119" y="38"/>
                </a:cubicBezTo>
                <a:cubicBezTo>
                  <a:pt x="120" y="40"/>
                  <a:pt x="118" y="39"/>
                  <a:pt x="118" y="40"/>
                </a:cubicBezTo>
                <a:close/>
                <a:moveTo>
                  <a:pt x="119" y="39"/>
                </a:moveTo>
                <a:cubicBezTo>
                  <a:pt x="120" y="39"/>
                  <a:pt x="120" y="39"/>
                  <a:pt x="120" y="39"/>
                </a:cubicBezTo>
                <a:cubicBezTo>
                  <a:pt x="120" y="39"/>
                  <a:pt x="120" y="39"/>
                  <a:pt x="120" y="39"/>
                </a:cubicBezTo>
                <a:cubicBezTo>
                  <a:pt x="120" y="39"/>
                  <a:pt x="120" y="39"/>
                  <a:pt x="120" y="40"/>
                </a:cubicBezTo>
                <a:cubicBezTo>
                  <a:pt x="120" y="40"/>
                  <a:pt x="119" y="40"/>
                  <a:pt x="119" y="39"/>
                </a:cubicBezTo>
                <a:close/>
                <a:moveTo>
                  <a:pt x="103" y="18"/>
                </a:moveTo>
                <a:cubicBezTo>
                  <a:pt x="103" y="18"/>
                  <a:pt x="104" y="18"/>
                  <a:pt x="104" y="17"/>
                </a:cubicBezTo>
                <a:cubicBezTo>
                  <a:pt x="104" y="17"/>
                  <a:pt x="104" y="17"/>
                  <a:pt x="105" y="17"/>
                </a:cubicBezTo>
                <a:cubicBezTo>
                  <a:pt x="105" y="17"/>
                  <a:pt x="105" y="17"/>
                  <a:pt x="105" y="16"/>
                </a:cubicBezTo>
                <a:cubicBezTo>
                  <a:pt x="105" y="16"/>
                  <a:pt x="106" y="16"/>
                  <a:pt x="106" y="16"/>
                </a:cubicBezTo>
                <a:cubicBezTo>
                  <a:pt x="106" y="16"/>
                  <a:pt x="106" y="16"/>
                  <a:pt x="106" y="16"/>
                </a:cubicBezTo>
                <a:cubicBezTo>
                  <a:pt x="106" y="16"/>
                  <a:pt x="106" y="17"/>
                  <a:pt x="106" y="17"/>
                </a:cubicBezTo>
                <a:cubicBezTo>
                  <a:pt x="106" y="17"/>
                  <a:pt x="106" y="17"/>
                  <a:pt x="106" y="17"/>
                </a:cubicBezTo>
                <a:cubicBezTo>
                  <a:pt x="105" y="18"/>
                  <a:pt x="105" y="18"/>
                  <a:pt x="104" y="18"/>
                </a:cubicBezTo>
                <a:cubicBezTo>
                  <a:pt x="104" y="18"/>
                  <a:pt x="104" y="18"/>
                  <a:pt x="103" y="18"/>
                </a:cubicBezTo>
                <a:close/>
                <a:moveTo>
                  <a:pt x="123" y="39"/>
                </a:moveTo>
                <a:cubicBezTo>
                  <a:pt x="124" y="39"/>
                  <a:pt x="123" y="38"/>
                  <a:pt x="124" y="39"/>
                </a:cubicBezTo>
                <a:cubicBezTo>
                  <a:pt x="124" y="38"/>
                  <a:pt x="124" y="38"/>
                  <a:pt x="125" y="38"/>
                </a:cubicBezTo>
                <a:cubicBezTo>
                  <a:pt x="125" y="38"/>
                  <a:pt x="125" y="38"/>
                  <a:pt x="126" y="39"/>
                </a:cubicBezTo>
                <a:cubicBezTo>
                  <a:pt x="126" y="39"/>
                  <a:pt x="125" y="38"/>
                  <a:pt x="125" y="38"/>
                </a:cubicBezTo>
                <a:cubicBezTo>
                  <a:pt x="125" y="39"/>
                  <a:pt x="125" y="39"/>
                  <a:pt x="125" y="39"/>
                </a:cubicBezTo>
                <a:cubicBezTo>
                  <a:pt x="125" y="40"/>
                  <a:pt x="125" y="41"/>
                  <a:pt x="123" y="41"/>
                </a:cubicBezTo>
                <a:cubicBezTo>
                  <a:pt x="123" y="40"/>
                  <a:pt x="123" y="39"/>
                  <a:pt x="124" y="40"/>
                </a:cubicBezTo>
                <a:cubicBezTo>
                  <a:pt x="122" y="38"/>
                  <a:pt x="123" y="39"/>
                  <a:pt x="123" y="40"/>
                </a:cubicBezTo>
                <a:cubicBezTo>
                  <a:pt x="123" y="40"/>
                  <a:pt x="122" y="39"/>
                  <a:pt x="122" y="39"/>
                </a:cubicBezTo>
                <a:cubicBezTo>
                  <a:pt x="121" y="38"/>
                  <a:pt x="122" y="39"/>
                  <a:pt x="122" y="38"/>
                </a:cubicBezTo>
                <a:cubicBezTo>
                  <a:pt x="121" y="37"/>
                  <a:pt x="121" y="39"/>
                  <a:pt x="121" y="39"/>
                </a:cubicBezTo>
                <a:cubicBezTo>
                  <a:pt x="121" y="39"/>
                  <a:pt x="122" y="40"/>
                  <a:pt x="122" y="40"/>
                </a:cubicBezTo>
                <a:cubicBezTo>
                  <a:pt x="120" y="38"/>
                  <a:pt x="120" y="38"/>
                  <a:pt x="119" y="38"/>
                </a:cubicBezTo>
                <a:cubicBezTo>
                  <a:pt x="119" y="38"/>
                  <a:pt x="119" y="38"/>
                  <a:pt x="118" y="37"/>
                </a:cubicBezTo>
                <a:cubicBezTo>
                  <a:pt x="119" y="37"/>
                  <a:pt x="120" y="37"/>
                  <a:pt x="120" y="36"/>
                </a:cubicBezTo>
                <a:cubicBezTo>
                  <a:pt x="121" y="35"/>
                  <a:pt x="121" y="35"/>
                  <a:pt x="121" y="35"/>
                </a:cubicBezTo>
                <a:cubicBezTo>
                  <a:pt x="121" y="34"/>
                  <a:pt x="121" y="34"/>
                  <a:pt x="122" y="34"/>
                </a:cubicBezTo>
                <a:cubicBezTo>
                  <a:pt x="122" y="34"/>
                  <a:pt x="122" y="34"/>
                  <a:pt x="122" y="34"/>
                </a:cubicBezTo>
                <a:cubicBezTo>
                  <a:pt x="123" y="34"/>
                  <a:pt x="123" y="35"/>
                  <a:pt x="123" y="35"/>
                </a:cubicBezTo>
                <a:cubicBezTo>
                  <a:pt x="123" y="35"/>
                  <a:pt x="122" y="34"/>
                  <a:pt x="123" y="34"/>
                </a:cubicBezTo>
                <a:cubicBezTo>
                  <a:pt x="123" y="35"/>
                  <a:pt x="123" y="35"/>
                  <a:pt x="123" y="35"/>
                </a:cubicBezTo>
                <a:cubicBezTo>
                  <a:pt x="124" y="34"/>
                  <a:pt x="123" y="34"/>
                  <a:pt x="124" y="34"/>
                </a:cubicBezTo>
                <a:cubicBezTo>
                  <a:pt x="124" y="34"/>
                  <a:pt x="123" y="34"/>
                  <a:pt x="123" y="33"/>
                </a:cubicBezTo>
                <a:cubicBezTo>
                  <a:pt x="123" y="33"/>
                  <a:pt x="123" y="33"/>
                  <a:pt x="123" y="33"/>
                </a:cubicBezTo>
                <a:cubicBezTo>
                  <a:pt x="124" y="33"/>
                  <a:pt x="124" y="33"/>
                  <a:pt x="124" y="33"/>
                </a:cubicBezTo>
                <a:cubicBezTo>
                  <a:pt x="124" y="34"/>
                  <a:pt x="125" y="35"/>
                  <a:pt x="124" y="35"/>
                </a:cubicBezTo>
                <a:cubicBezTo>
                  <a:pt x="125" y="35"/>
                  <a:pt x="125" y="36"/>
                  <a:pt x="125" y="36"/>
                </a:cubicBezTo>
                <a:cubicBezTo>
                  <a:pt x="125" y="36"/>
                  <a:pt x="125" y="37"/>
                  <a:pt x="124" y="36"/>
                </a:cubicBezTo>
                <a:cubicBezTo>
                  <a:pt x="124" y="37"/>
                  <a:pt x="125" y="37"/>
                  <a:pt x="125" y="37"/>
                </a:cubicBezTo>
                <a:cubicBezTo>
                  <a:pt x="124" y="38"/>
                  <a:pt x="124" y="38"/>
                  <a:pt x="123" y="39"/>
                </a:cubicBezTo>
                <a:close/>
                <a:moveTo>
                  <a:pt x="105" y="13"/>
                </a:moveTo>
                <a:cubicBezTo>
                  <a:pt x="105" y="14"/>
                  <a:pt x="105" y="14"/>
                  <a:pt x="105" y="15"/>
                </a:cubicBezTo>
                <a:cubicBezTo>
                  <a:pt x="105" y="15"/>
                  <a:pt x="105" y="15"/>
                  <a:pt x="104" y="15"/>
                </a:cubicBezTo>
                <a:cubicBezTo>
                  <a:pt x="106" y="16"/>
                  <a:pt x="104" y="17"/>
                  <a:pt x="103" y="16"/>
                </a:cubicBezTo>
                <a:cubicBezTo>
                  <a:pt x="103" y="15"/>
                  <a:pt x="104" y="15"/>
                  <a:pt x="104" y="15"/>
                </a:cubicBezTo>
                <a:cubicBezTo>
                  <a:pt x="104" y="14"/>
                  <a:pt x="104" y="14"/>
                  <a:pt x="104" y="14"/>
                </a:cubicBezTo>
                <a:cubicBezTo>
                  <a:pt x="105" y="14"/>
                  <a:pt x="105" y="14"/>
                  <a:pt x="105" y="14"/>
                </a:cubicBezTo>
                <a:cubicBezTo>
                  <a:pt x="105" y="14"/>
                  <a:pt x="105" y="14"/>
                  <a:pt x="105" y="13"/>
                </a:cubicBezTo>
                <a:close/>
                <a:moveTo>
                  <a:pt x="104" y="12"/>
                </a:moveTo>
                <a:cubicBezTo>
                  <a:pt x="103" y="12"/>
                  <a:pt x="104" y="12"/>
                  <a:pt x="104" y="12"/>
                </a:cubicBezTo>
                <a:cubicBezTo>
                  <a:pt x="105" y="13"/>
                  <a:pt x="104" y="13"/>
                  <a:pt x="104" y="12"/>
                </a:cubicBezTo>
                <a:close/>
                <a:moveTo>
                  <a:pt x="106" y="14"/>
                </a:moveTo>
                <a:cubicBezTo>
                  <a:pt x="105" y="13"/>
                  <a:pt x="105" y="13"/>
                  <a:pt x="105" y="13"/>
                </a:cubicBezTo>
                <a:cubicBezTo>
                  <a:pt x="106" y="14"/>
                  <a:pt x="106" y="14"/>
                  <a:pt x="106" y="14"/>
                </a:cubicBezTo>
                <a:cubicBezTo>
                  <a:pt x="107" y="14"/>
                  <a:pt x="107" y="13"/>
                  <a:pt x="109" y="15"/>
                </a:cubicBezTo>
                <a:cubicBezTo>
                  <a:pt x="108" y="15"/>
                  <a:pt x="108" y="15"/>
                  <a:pt x="108" y="15"/>
                </a:cubicBezTo>
                <a:cubicBezTo>
                  <a:pt x="108" y="16"/>
                  <a:pt x="108" y="16"/>
                  <a:pt x="108" y="16"/>
                </a:cubicBezTo>
                <a:cubicBezTo>
                  <a:pt x="108" y="16"/>
                  <a:pt x="108" y="16"/>
                  <a:pt x="108" y="17"/>
                </a:cubicBezTo>
                <a:cubicBezTo>
                  <a:pt x="108" y="16"/>
                  <a:pt x="108" y="16"/>
                  <a:pt x="107" y="16"/>
                </a:cubicBezTo>
                <a:cubicBezTo>
                  <a:pt x="107" y="15"/>
                  <a:pt x="107" y="15"/>
                  <a:pt x="108" y="15"/>
                </a:cubicBezTo>
                <a:cubicBezTo>
                  <a:pt x="107" y="14"/>
                  <a:pt x="106" y="14"/>
                  <a:pt x="106" y="14"/>
                </a:cubicBezTo>
                <a:close/>
                <a:moveTo>
                  <a:pt x="108" y="12"/>
                </a:moveTo>
                <a:cubicBezTo>
                  <a:pt x="107" y="12"/>
                  <a:pt x="108" y="12"/>
                  <a:pt x="108" y="13"/>
                </a:cubicBezTo>
                <a:cubicBezTo>
                  <a:pt x="108" y="13"/>
                  <a:pt x="108" y="13"/>
                  <a:pt x="108" y="13"/>
                </a:cubicBezTo>
                <a:cubicBezTo>
                  <a:pt x="108" y="13"/>
                  <a:pt x="108" y="12"/>
                  <a:pt x="108" y="12"/>
                </a:cubicBezTo>
                <a:close/>
                <a:moveTo>
                  <a:pt x="215" y="143"/>
                </a:moveTo>
                <a:cubicBezTo>
                  <a:pt x="215" y="142"/>
                  <a:pt x="216" y="142"/>
                  <a:pt x="217" y="142"/>
                </a:cubicBezTo>
                <a:cubicBezTo>
                  <a:pt x="218" y="142"/>
                  <a:pt x="216" y="142"/>
                  <a:pt x="217" y="143"/>
                </a:cubicBezTo>
                <a:cubicBezTo>
                  <a:pt x="216" y="144"/>
                  <a:pt x="216" y="142"/>
                  <a:pt x="215" y="143"/>
                </a:cubicBezTo>
                <a:close/>
                <a:moveTo>
                  <a:pt x="218" y="135"/>
                </a:moveTo>
                <a:cubicBezTo>
                  <a:pt x="219" y="135"/>
                  <a:pt x="219" y="134"/>
                  <a:pt x="219" y="134"/>
                </a:cubicBezTo>
                <a:cubicBezTo>
                  <a:pt x="219" y="134"/>
                  <a:pt x="220" y="134"/>
                  <a:pt x="220" y="134"/>
                </a:cubicBezTo>
                <a:cubicBezTo>
                  <a:pt x="221" y="133"/>
                  <a:pt x="221" y="133"/>
                  <a:pt x="221" y="132"/>
                </a:cubicBezTo>
                <a:cubicBezTo>
                  <a:pt x="222" y="131"/>
                  <a:pt x="223" y="132"/>
                  <a:pt x="223" y="131"/>
                </a:cubicBezTo>
                <a:cubicBezTo>
                  <a:pt x="224" y="132"/>
                  <a:pt x="223" y="133"/>
                  <a:pt x="224" y="132"/>
                </a:cubicBezTo>
                <a:cubicBezTo>
                  <a:pt x="224" y="134"/>
                  <a:pt x="223" y="134"/>
                  <a:pt x="222" y="136"/>
                </a:cubicBezTo>
                <a:cubicBezTo>
                  <a:pt x="222" y="136"/>
                  <a:pt x="221" y="135"/>
                  <a:pt x="221" y="134"/>
                </a:cubicBezTo>
                <a:cubicBezTo>
                  <a:pt x="221" y="134"/>
                  <a:pt x="221" y="135"/>
                  <a:pt x="220" y="135"/>
                </a:cubicBezTo>
                <a:cubicBezTo>
                  <a:pt x="220" y="135"/>
                  <a:pt x="220" y="135"/>
                  <a:pt x="220" y="135"/>
                </a:cubicBezTo>
                <a:cubicBezTo>
                  <a:pt x="219" y="135"/>
                  <a:pt x="219" y="135"/>
                  <a:pt x="218" y="135"/>
                </a:cubicBezTo>
                <a:close/>
                <a:moveTo>
                  <a:pt x="115" y="16"/>
                </a:moveTo>
                <a:cubicBezTo>
                  <a:pt x="115" y="15"/>
                  <a:pt x="115" y="15"/>
                  <a:pt x="115" y="15"/>
                </a:cubicBezTo>
                <a:cubicBezTo>
                  <a:pt x="116" y="16"/>
                  <a:pt x="116" y="16"/>
                  <a:pt x="115" y="16"/>
                </a:cubicBezTo>
                <a:close/>
                <a:moveTo>
                  <a:pt x="111" y="11"/>
                </a:moveTo>
                <a:cubicBezTo>
                  <a:pt x="111" y="10"/>
                  <a:pt x="111" y="11"/>
                  <a:pt x="111" y="10"/>
                </a:cubicBezTo>
                <a:cubicBezTo>
                  <a:pt x="113" y="12"/>
                  <a:pt x="111" y="11"/>
                  <a:pt x="111" y="11"/>
                </a:cubicBezTo>
                <a:close/>
                <a:moveTo>
                  <a:pt x="114" y="13"/>
                </a:moveTo>
                <a:cubicBezTo>
                  <a:pt x="114" y="13"/>
                  <a:pt x="114" y="13"/>
                  <a:pt x="114" y="13"/>
                </a:cubicBezTo>
                <a:cubicBezTo>
                  <a:pt x="114" y="13"/>
                  <a:pt x="114" y="13"/>
                  <a:pt x="114" y="13"/>
                </a:cubicBezTo>
                <a:cubicBezTo>
                  <a:pt x="114" y="13"/>
                  <a:pt x="114" y="13"/>
                  <a:pt x="114" y="13"/>
                </a:cubicBezTo>
                <a:cubicBezTo>
                  <a:pt x="114" y="13"/>
                  <a:pt x="114" y="13"/>
                  <a:pt x="114" y="13"/>
                </a:cubicBezTo>
                <a:cubicBezTo>
                  <a:pt x="114" y="13"/>
                  <a:pt x="114" y="13"/>
                  <a:pt x="114" y="13"/>
                </a:cubicBezTo>
                <a:cubicBezTo>
                  <a:pt x="114" y="13"/>
                  <a:pt x="114" y="13"/>
                  <a:pt x="114" y="13"/>
                </a:cubicBezTo>
                <a:cubicBezTo>
                  <a:pt x="114" y="13"/>
                  <a:pt x="115" y="13"/>
                  <a:pt x="115" y="14"/>
                </a:cubicBezTo>
                <a:cubicBezTo>
                  <a:pt x="115" y="14"/>
                  <a:pt x="115" y="13"/>
                  <a:pt x="114" y="13"/>
                </a:cubicBezTo>
                <a:cubicBezTo>
                  <a:pt x="114" y="13"/>
                  <a:pt x="114" y="13"/>
                  <a:pt x="114" y="13"/>
                </a:cubicBezTo>
                <a:close/>
                <a:moveTo>
                  <a:pt x="224" y="104"/>
                </a:moveTo>
                <a:cubicBezTo>
                  <a:pt x="224" y="104"/>
                  <a:pt x="224" y="103"/>
                  <a:pt x="224" y="103"/>
                </a:cubicBezTo>
                <a:cubicBezTo>
                  <a:pt x="224" y="102"/>
                  <a:pt x="224" y="102"/>
                  <a:pt x="224" y="102"/>
                </a:cubicBezTo>
                <a:cubicBezTo>
                  <a:pt x="224" y="100"/>
                  <a:pt x="226" y="100"/>
                  <a:pt x="227" y="101"/>
                </a:cubicBezTo>
                <a:cubicBezTo>
                  <a:pt x="228" y="101"/>
                  <a:pt x="229" y="102"/>
                  <a:pt x="228" y="103"/>
                </a:cubicBezTo>
                <a:cubicBezTo>
                  <a:pt x="228" y="104"/>
                  <a:pt x="228" y="104"/>
                  <a:pt x="227" y="104"/>
                </a:cubicBezTo>
                <a:cubicBezTo>
                  <a:pt x="227" y="104"/>
                  <a:pt x="226" y="104"/>
                  <a:pt x="226" y="105"/>
                </a:cubicBezTo>
                <a:cubicBezTo>
                  <a:pt x="225" y="105"/>
                  <a:pt x="225" y="105"/>
                  <a:pt x="224" y="104"/>
                </a:cubicBezTo>
                <a:close/>
                <a:moveTo>
                  <a:pt x="141" y="34"/>
                </a:moveTo>
                <a:cubicBezTo>
                  <a:pt x="140" y="33"/>
                  <a:pt x="140" y="33"/>
                  <a:pt x="140" y="33"/>
                </a:cubicBezTo>
                <a:cubicBezTo>
                  <a:pt x="141" y="33"/>
                  <a:pt x="141" y="33"/>
                  <a:pt x="141" y="34"/>
                </a:cubicBezTo>
                <a:cubicBezTo>
                  <a:pt x="141" y="34"/>
                  <a:pt x="141" y="34"/>
                  <a:pt x="141" y="34"/>
                </a:cubicBezTo>
                <a:close/>
                <a:moveTo>
                  <a:pt x="239" y="72"/>
                </a:moveTo>
                <a:cubicBezTo>
                  <a:pt x="238" y="72"/>
                  <a:pt x="239" y="70"/>
                  <a:pt x="238" y="68"/>
                </a:cubicBezTo>
                <a:cubicBezTo>
                  <a:pt x="237" y="68"/>
                  <a:pt x="236" y="68"/>
                  <a:pt x="236" y="68"/>
                </a:cubicBezTo>
                <a:cubicBezTo>
                  <a:pt x="235" y="68"/>
                  <a:pt x="234" y="68"/>
                  <a:pt x="234" y="66"/>
                </a:cubicBezTo>
                <a:cubicBezTo>
                  <a:pt x="234" y="66"/>
                  <a:pt x="234" y="66"/>
                  <a:pt x="234" y="65"/>
                </a:cubicBezTo>
                <a:cubicBezTo>
                  <a:pt x="235" y="65"/>
                  <a:pt x="235" y="65"/>
                  <a:pt x="235" y="65"/>
                </a:cubicBezTo>
                <a:cubicBezTo>
                  <a:pt x="235" y="65"/>
                  <a:pt x="235" y="65"/>
                  <a:pt x="235" y="65"/>
                </a:cubicBezTo>
                <a:cubicBezTo>
                  <a:pt x="235" y="65"/>
                  <a:pt x="235" y="65"/>
                  <a:pt x="235" y="65"/>
                </a:cubicBezTo>
                <a:cubicBezTo>
                  <a:pt x="235" y="64"/>
                  <a:pt x="236" y="64"/>
                  <a:pt x="236" y="64"/>
                </a:cubicBezTo>
                <a:cubicBezTo>
                  <a:pt x="239" y="65"/>
                  <a:pt x="239" y="65"/>
                  <a:pt x="241" y="66"/>
                </a:cubicBezTo>
                <a:cubicBezTo>
                  <a:pt x="241" y="66"/>
                  <a:pt x="241" y="67"/>
                  <a:pt x="241" y="67"/>
                </a:cubicBezTo>
                <a:cubicBezTo>
                  <a:pt x="241" y="67"/>
                  <a:pt x="241" y="67"/>
                  <a:pt x="240" y="67"/>
                </a:cubicBezTo>
                <a:cubicBezTo>
                  <a:pt x="240" y="67"/>
                  <a:pt x="240" y="67"/>
                  <a:pt x="240" y="67"/>
                </a:cubicBezTo>
                <a:cubicBezTo>
                  <a:pt x="240" y="68"/>
                  <a:pt x="240" y="68"/>
                  <a:pt x="240" y="68"/>
                </a:cubicBezTo>
                <a:cubicBezTo>
                  <a:pt x="240" y="69"/>
                  <a:pt x="240" y="70"/>
                  <a:pt x="241" y="70"/>
                </a:cubicBezTo>
                <a:cubicBezTo>
                  <a:pt x="240" y="70"/>
                  <a:pt x="240" y="72"/>
                  <a:pt x="239" y="72"/>
                </a:cubicBezTo>
                <a:close/>
                <a:moveTo>
                  <a:pt x="180" y="47"/>
                </a:moveTo>
                <a:cubicBezTo>
                  <a:pt x="180" y="46"/>
                  <a:pt x="180" y="46"/>
                  <a:pt x="181" y="45"/>
                </a:cubicBezTo>
                <a:cubicBezTo>
                  <a:pt x="181" y="46"/>
                  <a:pt x="181" y="46"/>
                  <a:pt x="181" y="46"/>
                </a:cubicBezTo>
                <a:cubicBezTo>
                  <a:pt x="180" y="46"/>
                  <a:pt x="180" y="46"/>
                  <a:pt x="180" y="47"/>
                </a:cubicBezTo>
                <a:close/>
                <a:moveTo>
                  <a:pt x="238" y="63"/>
                </a:moveTo>
                <a:cubicBezTo>
                  <a:pt x="238" y="62"/>
                  <a:pt x="239" y="62"/>
                  <a:pt x="239" y="62"/>
                </a:cubicBezTo>
                <a:cubicBezTo>
                  <a:pt x="240" y="62"/>
                  <a:pt x="240" y="62"/>
                  <a:pt x="240" y="63"/>
                </a:cubicBezTo>
                <a:cubicBezTo>
                  <a:pt x="240" y="63"/>
                  <a:pt x="239" y="63"/>
                  <a:pt x="238" y="63"/>
                </a:cubicBezTo>
                <a:close/>
                <a:moveTo>
                  <a:pt x="138" y="30"/>
                </a:moveTo>
                <a:cubicBezTo>
                  <a:pt x="137" y="30"/>
                  <a:pt x="137" y="29"/>
                  <a:pt x="138" y="30"/>
                </a:cubicBezTo>
                <a:cubicBezTo>
                  <a:pt x="139" y="30"/>
                  <a:pt x="138" y="30"/>
                  <a:pt x="138" y="30"/>
                </a:cubicBezTo>
                <a:close/>
                <a:moveTo>
                  <a:pt x="143" y="30"/>
                </a:moveTo>
                <a:cubicBezTo>
                  <a:pt x="143" y="30"/>
                  <a:pt x="143" y="30"/>
                  <a:pt x="143" y="30"/>
                </a:cubicBezTo>
                <a:cubicBezTo>
                  <a:pt x="144" y="30"/>
                  <a:pt x="144" y="30"/>
                  <a:pt x="144" y="30"/>
                </a:cubicBezTo>
                <a:cubicBezTo>
                  <a:pt x="143" y="30"/>
                  <a:pt x="143" y="30"/>
                  <a:pt x="143" y="30"/>
                </a:cubicBezTo>
                <a:close/>
              </a:path>
            </a:pathLst>
          </a:custGeom>
          <a:solidFill>
            <a:srgbClr val="C00000">
              <a:alpha val="7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26"/>
          <p:cNvSpPr txBox="1"/>
          <p:nvPr/>
        </p:nvSpPr>
        <p:spPr>
          <a:xfrm>
            <a:off x="214630" y="309880"/>
            <a:ext cx="2653665" cy="46037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b="1" dirty="0">
                <a:solidFill>
                  <a:schemeClr val="tx1">
                    <a:lumMod val="85000"/>
                    <a:lumOff val="15000"/>
                  </a:schemeClr>
                </a:solidFill>
                <a:effectLst/>
                <a:latin typeface="微软简标宋" charset="0"/>
                <a:ea typeface="微软简标宋" charset="0"/>
                <a:cs typeface="经典隶变简" panose="02010609010101010101" charset="-122"/>
              </a:rPr>
              <a:t>新文化运动的兴起</a:t>
            </a:r>
            <a:endParaRPr lang="en-US" altLang="zh-CN" sz="2400" b="1" dirty="0">
              <a:solidFill>
                <a:schemeClr val="tx1">
                  <a:lumMod val="85000"/>
                  <a:lumOff val="15000"/>
                </a:schemeClr>
              </a:solidFill>
              <a:effectLst/>
              <a:latin typeface="微软简标宋" charset="0"/>
              <a:ea typeface="微软简标宋" charset="0"/>
              <a:cs typeface="经典隶变简" panose="02010609010101010101" charset="-122"/>
            </a:endParaRPr>
          </a:p>
        </p:txBody>
      </p:sp>
      <p:pic>
        <p:nvPicPr>
          <p:cNvPr id="3" name="图片 2" descr="image-removebg-preview"/>
          <p:cNvPicPr>
            <a:picLocks noChangeAspect="1"/>
          </p:cNvPicPr>
          <p:nvPr/>
        </p:nvPicPr>
        <p:blipFill>
          <a:blip r:embed="rId1"/>
          <a:srcRect l="23541" r="22347"/>
          <a:stretch>
            <a:fillRect/>
          </a:stretch>
        </p:blipFill>
        <p:spPr>
          <a:xfrm>
            <a:off x="7860030" y="1628140"/>
            <a:ext cx="4432300" cy="5229860"/>
          </a:xfrm>
          <a:prstGeom prst="rect">
            <a:avLst/>
          </a:prstGeom>
        </p:spPr>
      </p:pic>
      <p:sp>
        <p:nvSpPr>
          <p:cNvPr id="19459" name="文本框 19458"/>
          <p:cNvSpPr txBox="1"/>
          <p:nvPr/>
        </p:nvSpPr>
        <p:spPr>
          <a:xfrm>
            <a:off x="-92075" y="513080"/>
            <a:ext cx="9457690" cy="5631180"/>
          </a:xfrm>
          <a:prstGeom prst="rect">
            <a:avLst/>
          </a:prstGeom>
          <a:noFill/>
          <a:ln w="9525">
            <a:noFill/>
          </a:ln>
        </p:spPr>
        <p:txBody>
          <a:bodyPr wrap="square">
            <a:spAutoFit/>
          </a:bodyPr>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1879年10月9日（光绪五年）出生，安徽人，原名庆同，字仲甫。</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1896年，通过院试成为秀才。</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1901年，留学日本，受到西方思想影响。</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1905年在安徽创建第一个革命组织岳王会，任会长，参加反对</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None/>
            </a:pPr>
            <a:r>
              <a:rPr lang="en-US" altLang="zh-CN"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清王朝和袁世凯专制的斗争。</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1915年，在上海创办杂志《新青年》</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1917年，陈独秀应北京大学校长蔡元培之聘，任北京大学教授</a:t>
            </a:r>
            <a:r>
              <a:rPr lang="en-US" altLang="zh-CN"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None/>
            </a:pPr>
            <a:r>
              <a:rPr lang="en-US" altLang="zh-CN"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兼文科学长。</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a:p>
            <a:pPr marL="457200" indent="0" fontAlgn="auto">
              <a:lnSpc>
                <a:spcPct val="150000"/>
              </a:lnSpc>
              <a:buFont typeface="Arial" panose="020B0604020202020204" pitchFamily="34" charset="0"/>
              <a:buChar cha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1918年，与李大钊创办《每周评论》提倡新文化，宣传马克思主义，俗称“南陈北李”。</a:t>
            </a:r>
            <a:endPar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endParaRPr>
          </a:p>
        </p:txBody>
      </p:sp>
      <p:sp>
        <p:nvSpPr>
          <p:cNvPr id="12" name="文本框 11"/>
          <p:cNvSpPr txBox="1"/>
          <p:nvPr/>
        </p:nvSpPr>
        <p:spPr>
          <a:xfrm>
            <a:off x="10791825" y="1390650"/>
            <a:ext cx="490220" cy="1019810"/>
          </a:xfrm>
          <a:prstGeom prst="rect">
            <a:avLst/>
          </a:prstGeom>
          <a:noFill/>
        </p:spPr>
        <p:txBody>
          <a:bodyPr vert="eaVert" wrap="square" rtlCol="0">
            <a:spAutoFit/>
          </a:bodyPr>
          <a:p>
            <a:pPr algn="dist"/>
            <a:r>
              <a:rPr lang="zh-CN" altLang="en-US" sz="2000" dirty="0">
                <a:latin typeface="Arial" panose="020B0604020202020204" pitchFamily="34" charset="0"/>
                <a:sym typeface="+mn-ea"/>
              </a:rPr>
              <a:t>陈独秀</a:t>
            </a:r>
            <a:endParaRPr lang="zh-CN" altLang="en-US" sz="2000" dirty="0">
              <a:latin typeface="Arial" panose="020B0604020202020204" pitchFamily="34" charset="0"/>
              <a:sym typeface="+mn-ea"/>
            </a:endParaRPr>
          </a:p>
        </p:txBody>
      </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image-removebg-preview (6)"/>
          <p:cNvPicPr>
            <a:picLocks noChangeAspect="1"/>
          </p:cNvPicPr>
          <p:nvPr/>
        </p:nvPicPr>
        <p:blipFill>
          <a:blip r:embed="rId1"/>
          <a:srcRect l="13886" t="15507" r="5740" b="37712"/>
          <a:stretch>
            <a:fillRect/>
          </a:stretch>
        </p:blipFill>
        <p:spPr>
          <a:xfrm>
            <a:off x="-181610" y="3063240"/>
            <a:ext cx="11125835" cy="3794760"/>
          </a:xfrm>
          <a:prstGeom prst="rect">
            <a:avLst/>
          </a:prstGeom>
        </p:spPr>
      </p:pic>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26"/>
          <p:cNvSpPr txBox="1"/>
          <p:nvPr/>
        </p:nvSpPr>
        <p:spPr>
          <a:xfrm>
            <a:off x="214630" y="309880"/>
            <a:ext cx="2653665" cy="46037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b="1" dirty="0">
                <a:solidFill>
                  <a:schemeClr val="tx1">
                    <a:lumMod val="85000"/>
                    <a:lumOff val="15000"/>
                  </a:schemeClr>
                </a:solidFill>
                <a:effectLst/>
                <a:latin typeface="微软简标宋" charset="0"/>
                <a:ea typeface="微软简标宋" charset="0"/>
                <a:cs typeface="经典隶变简" panose="02010609010101010101" charset="-122"/>
              </a:rPr>
              <a:t>新文化运动的兴起</a:t>
            </a:r>
            <a:endParaRPr lang="en-US" altLang="zh-CN" sz="2400" b="1" dirty="0">
              <a:solidFill>
                <a:schemeClr val="tx1">
                  <a:lumMod val="85000"/>
                  <a:lumOff val="15000"/>
                </a:schemeClr>
              </a:solidFill>
              <a:effectLst/>
              <a:latin typeface="微软简标宋" charset="0"/>
              <a:ea typeface="微软简标宋" charset="0"/>
              <a:cs typeface="经典隶变简" panose="02010609010101010101" charset="-122"/>
            </a:endParaRPr>
          </a:p>
        </p:txBody>
      </p:sp>
      <p:pic>
        <p:nvPicPr>
          <p:cNvPr id="2" name="图片 1" descr="image-removebg-preview (5)"/>
          <p:cNvPicPr>
            <a:picLocks noChangeAspect="1"/>
          </p:cNvPicPr>
          <p:nvPr/>
        </p:nvPicPr>
        <p:blipFill>
          <a:blip r:embed="rId2"/>
          <a:stretch>
            <a:fillRect/>
          </a:stretch>
        </p:blipFill>
        <p:spPr>
          <a:xfrm>
            <a:off x="7108825" y="769620"/>
            <a:ext cx="5083175" cy="6088380"/>
          </a:xfrm>
          <a:prstGeom prst="rect">
            <a:avLst/>
          </a:prstGeom>
        </p:spPr>
      </p:pic>
      <p:sp>
        <p:nvSpPr>
          <p:cNvPr id="76816" name="Rectangle 4"/>
          <p:cNvSpPr/>
          <p:nvPr/>
        </p:nvSpPr>
        <p:spPr>
          <a:xfrm>
            <a:off x="1671320" y="227330"/>
            <a:ext cx="4060190" cy="645160"/>
          </a:xfrm>
          <a:prstGeom prst="rect">
            <a:avLst/>
          </a:prstGeom>
          <a:noFill/>
          <a:ln w="9525">
            <a:noFill/>
          </a:ln>
        </p:spPr>
        <p:txBody>
          <a:bodyPr wrap="square" anchor="t">
            <a:spAutoFit/>
          </a:bodyPr>
          <a:p>
            <a:pPr algn="l"/>
            <a:r>
              <a:rPr lang="zh-CN" altLang="en-US" sz="3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兼容并包 思想自由</a:t>
            </a:r>
            <a:r>
              <a:rPr lang="en-US" altLang="zh-CN" sz="3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3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11048365" y="843280"/>
            <a:ext cx="490220" cy="1019810"/>
          </a:xfrm>
          <a:prstGeom prst="rect">
            <a:avLst/>
          </a:prstGeom>
          <a:noFill/>
        </p:spPr>
        <p:txBody>
          <a:bodyPr vert="eaVert" wrap="square" rtlCol="0">
            <a:spAutoFit/>
          </a:bodyPr>
          <a:p>
            <a:pPr algn="dist"/>
            <a:r>
              <a:rPr lang="zh-CN" altLang="en-US" sz="2000" dirty="0">
                <a:latin typeface="Arial" panose="020B0604020202020204" pitchFamily="34" charset="0"/>
                <a:sym typeface="+mn-ea"/>
              </a:rPr>
              <a:t>蔡元培</a:t>
            </a:r>
            <a:endParaRPr lang="zh-CN" altLang="en-US" sz="2000" dirty="0">
              <a:latin typeface="Arial" panose="020B0604020202020204" pitchFamily="34" charset="0"/>
              <a:sym typeface="+mn-ea"/>
            </a:endParaRPr>
          </a:p>
        </p:txBody>
      </p:sp>
      <p:sp>
        <p:nvSpPr>
          <p:cNvPr id="6" name="文本框 5"/>
          <p:cNvSpPr txBox="1"/>
          <p:nvPr/>
        </p:nvSpPr>
        <p:spPr>
          <a:xfrm>
            <a:off x="214630" y="1557020"/>
            <a:ext cx="7745730" cy="2009775"/>
          </a:xfrm>
          <a:prstGeom prst="rect">
            <a:avLst/>
          </a:prstGeom>
          <a:noFill/>
        </p:spPr>
        <p:txBody>
          <a:bodyPr wrap="square" rtlCol="0" anchor="t">
            <a:spAutoFit/>
          </a:bodyPr>
          <a:p>
            <a:pPr>
              <a:lnSpc>
                <a:spcPct val="130000"/>
              </a:lnSpc>
              <a:spcBef>
                <a:spcPts val="0"/>
              </a:spcBef>
              <a:spcAft>
                <a:spcPts val="0"/>
              </a:spcAft>
            </a:pPr>
            <a:r>
              <a:rPr lang="zh-CN" altLang="en-US" sz="2400" b="1">
                <a:latin typeface="楷体" panose="02010609060101010101" pitchFamily="49" charset="-122"/>
                <a:ea typeface="楷体" panose="02010609060101010101" pitchFamily="49" charset="-122"/>
                <a:cs typeface="楷体" panose="02010609060101010101" pitchFamily="49" charset="-122"/>
              </a:rPr>
              <a:t>“诸君须抱定宗旨，为求学而来。入法科者，非为做官；入商科者，非为致富。宗旨既定，自趋正轨。诸君肄业于此，或三年，或四年，时间不为不多，苟能爱惜分阴，孜孜求学，则其造诣，容有底止。”</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pic>
        <p:nvPicPr>
          <p:cNvPr id="2097195" name="图片 1"/>
          <p:cNvPicPr>
            <a:picLocks noChangeAspect="1"/>
          </p:cNvPicPr>
          <p:nvPr/>
        </p:nvPicPr>
        <p:blipFill>
          <a:blip r:embed="rId3"/>
          <a:stretch>
            <a:fillRect/>
          </a:stretch>
        </p:blipFill>
        <p:spPr>
          <a:xfrm>
            <a:off x="214630" y="105410"/>
            <a:ext cx="1301115" cy="1301115"/>
          </a:xfrm>
          <a:prstGeom prst="rect">
            <a:avLst/>
          </a:prstGeom>
        </p:spPr>
      </p:pic>
    </p:spTree>
    <p:custDataLst>
      <p:tags r:id="rId4"/>
    </p:custDataLst>
  </p:cSld>
  <p:clrMapOvr>
    <a:masterClrMapping/>
  </p:clrMapOvr>
  <p:timing>
    <p:tnLst>
      <p:par>
        <p:cTn id="1" dur="indefinite" restart="never" nodeType="tmRoot"/>
      </p:par>
    </p:tnLst>
    <p:bldLst>
      <p:bldP spid="768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221" name=""/>
        <p:cNvGrpSpPr/>
        <p:nvPr/>
      </p:nvGrpSpPr>
      <p:grpSpPr>
        <a:xfrm>
          <a:off x="0" y="0"/>
          <a:ext cx="0" cy="0"/>
          <a:chOff x="0" y="0"/>
          <a:chExt cx="0" cy="0"/>
        </a:xfrm>
      </p:grpSpPr>
      <p:pic>
        <p:nvPicPr>
          <p:cNvPr id="2097181" name="Picture 2"/>
          <p:cNvPicPr>
            <a:picLocks noChangeAspect="1" noChangeArrowheads="1"/>
          </p:cNvPicPr>
          <p:nvPr/>
        </p:nvPicPr>
        <p:blipFill>
          <a:blip r:embed="rId1"/>
          <a:srcRect/>
          <a:stretch>
            <a:fillRect/>
          </a:stretch>
        </p:blipFill>
        <p:spPr bwMode="auto">
          <a:xfrm>
            <a:off x="50800" y="0"/>
            <a:ext cx="7033895" cy="2818130"/>
          </a:xfrm>
          <a:prstGeom prst="rect">
            <a:avLst/>
          </a:prstGeom>
          <a:noFill/>
        </p:spPr>
      </p:pic>
      <p:grpSp>
        <p:nvGrpSpPr>
          <p:cNvPr id="222" name="Group 3"/>
          <p:cNvGrpSpPr/>
          <p:nvPr/>
        </p:nvGrpSpPr>
        <p:grpSpPr bwMode="auto">
          <a:xfrm>
            <a:off x="62230" y="3778885"/>
            <a:ext cx="6925945" cy="3060700"/>
            <a:chOff x="385" y="663"/>
            <a:chExt cx="5126" cy="2816"/>
          </a:xfrm>
        </p:grpSpPr>
        <p:pic>
          <p:nvPicPr>
            <p:cNvPr id="2097182" name="Picture 4" descr="鲁迅"/>
            <p:cNvPicPr>
              <a:picLocks noChangeAspect="1" noChangeArrowheads="1"/>
            </p:cNvPicPr>
            <p:nvPr/>
          </p:nvPicPr>
          <p:blipFill>
            <a:blip r:embed="rId2"/>
            <a:srcRect/>
            <a:stretch>
              <a:fillRect/>
            </a:stretch>
          </p:blipFill>
          <p:spPr bwMode="auto">
            <a:xfrm>
              <a:off x="4332" y="1117"/>
              <a:ext cx="1179" cy="1803"/>
            </a:xfrm>
            <a:prstGeom prst="rect">
              <a:avLst/>
            </a:prstGeom>
            <a:noFill/>
          </p:spPr>
        </p:pic>
        <p:grpSp>
          <p:nvGrpSpPr>
            <p:cNvPr id="223" name="Group 5"/>
            <p:cNvGrpSpPr/>
            <p:nvPr/>
          </p:nvGrpSpPr>
          <p:grpSpPr bwMode="auto">
            <a:xfrm>
              <a:off x="385" y="1162"/>
              <a:ext cx="3765" cy="1769"/>
              <a:chOff x="113" y="1071"/>
              <a:chExt cx="4037" cy="1769"/>
            </a:xfrm>
          </p:grpSpPr>
          <p:pic>
            <p:nvPicPr>
              <p:cNvPr id="2097183" name="Picture 6" descr="胡适"/>
              <p:cNvPicPr>
                <a:picLocks noChangeAspect="1" noChangeArrowheads="1"/>
              </p:cNvPicPr>
              <p:nvPr/>
            </p:nvPicPr>
            <p:blipFill>
              <a:blip r:embed="rId3"/>
              <a:srcRect/>
              <a:stretch>
                <a:fillRect/>
              </a:stretch>
            </p:blipFill>
            <p:spPr bwMode="auto">
              <a:xfrm>
                <a:off x="2925" y="1071"/>
                <a:ext cx="1225" cy="1769"/>
              </a:xfrm>
              <a:prstGeom prst="rect">
                <a:avLst/>
              </a:prstGeom>
              <a:noFill/>
            </p:spPr>
          </p:pic>
          <p:pic>
            <p:nvPicPr>
              <p:cNvPr id="2097184" name="Picture 7" descr="李大钊"/>
              <p:cNvPicPr>
                <a:picLocks noChangeAspect="1" noChangeArrowheads="1"/>
              </p:cNvPicPr>
              <p:nvPr/>
            </p:nvPicPr>
            <p:blipFill>
              <a:blip r:embed="rId4"/>
              <a:srcRect/>
              <a:stretch>
                <a:fillRect/>
              </a:stretch>
            </p:blipFill>
            <p:spPr bwMode="auto">
              <a:xfrm>
                <a:off x="1519" y="1071"/>
                <a:ext cx="1270" cy="1769"/>
              </a:xfrm>
              <a:prstGeom prst="rect">
                <a:avLst/>
              </a:prstGeom>
              <a:noFill/>
            </p:spPr>
          </p:pic>
          <p:pic>
            <p:nvPicPr>
              <p:cNvPr id="2097185" name="Picture 8" descr="无标题765"/>
              <p:cNvPicPr>
                <a:picLocks noChangeAspect="1" noChangeArrowheads="1"/>
              </p:cNvPicPr>
              <p:nvPr/>
            </p:nvPicPr>
            <p:blipFill>
              <a:blip r:embed="rId5"/>
              <a:srcRect/>
              <a:stretch>
                <a:fillRect/>
              </a:stretch>
            </p:blipFill>
            <p:spPr bwMode="auto">
              <a:xfrm>
                <a:off x="113" y="1071"/>
                <a:ext cx="1270" cy="1769"/>
              </a:xfrm>
              <a:prstGeom prst="rect">
                <a:avLst/>
              </a:prstGeom>
              <a:noFill/>
            </p:spPr>
          </p:pic>
        </p:grpSp>
        <p:sp>
          <p:nvSpPr>
            <p:cNvPr id="1048745" name="Text Box 9"/>
            <p:cNvSpPr txBox="1">
              <a:spLocks noChangeArrowheads="1"/>
            </p:cNvSpPr>
            <p:nvPr/>
          </p:nvSpPr>
          <p:spPr bwMode="auto">
            <a:xfrm>
              <a:off x="520" y="3112"/>
              <a:ext cx="953" cy="367"/>
            </a:xfrm>
            <a:prstGeom prst="rect">
              <a:avLst/>
            </a:prstGeom>
            <a:noFill/>
            <a:ln>
              <a:noFill/>
            </a:ln>
            <a:effectLst/>
          </p:spPr>
          <p:txBody>
            <a:bodyPr>
              <a:spAutoFit/>
            </a:bodyPr>
            <a:p>
              <a:pPr fontAlgn="base">
                <a:spcBef>
                  <a:spcPct val="0"/>
                </a:spcBef>
                <a:spcAft>
                  <a:spcPct val="0"/>
                </a:spcAft>
              </a:pPr>
              <a:r>
                <a:rPr lang="zh-CN" altLang="en-US" sz="2000" b="1">
                  <a:solidFill>
                    <a:srgbClr val="FF0000"/>
                  </a:solidFill>
                  <a:latin typeface="Arial" panose="020B0604020202020204" pitchFamily="34" charset="0"/>
                  <a:ea typeface="微软雅黑" panose="020B0503020204020204" pitchFamily="34" charset="-122"/>
                </a:rPr>
                <a:t>陈独秀</a:t>
              </a:r>
              <a:endParaRPr lang="zh-CN" altLang="en-US" sz="2000" b="1">
                <a:solidFill>
                  <a:srgbClr val="FF0000"/>
                </a:solidFill>
                <a:latin typeface="Arial" panose="020B0604020202020204" pitchFamily="34" charset="0"/>
                <a:ea typeface="微软雅黑" panose="020B0503020204020204" pitchFamily="34" charset="-122"/>
              </a:endParaRPr>
            </a:p>
          </p:txBody>
        </p:sp>
        <p:sp>
          <p:nvSpPr>
            <p:cNvPr id="1048746" name="Text Box 10"/>
            <p:cNvSpPr txBox="1">
              <a:spLocks noChangeArrowheads="1"/>
            </p:cNvSpPr>
            <p:nvPr/>
          </p:nvSpPr>
          <p:spPr bwMode="auto">
            <a:xfrm>
              <a:off x="1882" y="3112"/>
              <a:ext cx="905" cy="367"/>
            </a:xfrm>
            <a:prstGeom prst="rect">
              <a:avLst/>
            </a:prstGeom>
            <a:noFill/>
            <a:ln>
              <a:noFill/>
            </a:ln>
            <a:effectLst/>
          </p:spPr>
          <p:txBody>
            <a:bodyPr>
              <a:spAutoFit/>
            </a:bodyPr>
            <a:p>
              <a:pPr fontAlgn="base">
                <a:spcBef>
                  <a:spcPct val="0"/>
                </a:spcBef>
                <a:spcAft>
                  <a:spcPct val="0"/>
                </a:spcAft>
              </a:pPr>
              <a:r>
                <a:rPr lang="zh-CN" altLang="en-US" sz="2000" b="1">
                  <a:solidFill>
                    <a:srgbClr val="FF0000"/>
                  </a:solidFill>
                  <a:latin typeface="Arial" panose="020B0604020202020204" pitchFamily="34" charset="0"/>
                  <a:ea typeface="微软雅黑" panose="020B0503020204020204" pitchFamily="34" charset="-122"/>
                </a:rPr>
                <a:t>李大钊</a:t>
              </a:r>
              <a:endParaRPr lang="zh-CN" altLang="en-US" sz="2000" b="1">
                <a:solidFill>
                  <a:srgbClr val="FF0000"/>
                </a:solidFill>
                <a:latin typeface="Arial" panose="020B0604020202020204" pitchFamily="34" charset="0"/>
                <a:ea typeface="微软雅黑" panose="020B0503020204020204" pitchFamily="34" charset="-122"/>
              </a:endParaRPr>
            </a:p>
          </p:txBody>
        </p:sp>
        <p:sp>
          <p:nvSpPr>
            <p:cNvPr id="1048747" name="Text Box 11"/>
            <p:cNvSpPr txBox="1">
              <a:spLocks noChangeArrowheads="1"/>
            </p:cNvSpPr>
            <p:nvPr/>
          </p:nvSpPr>
          <p:spPr bwMode="auto">
            <a:xfrm>
              <a:off x="4649" y="3112"/>
              <a:ext cx="680" cy="367"/>
            </a:xfrm>
            <a:prstGeom prst="rect">
              <a:avLst/>
            </a:prstGeom>
            <a:noFill/>
            <a:ln>
              <a:noFill/>
            </a:ln>
            <a:effectLst/>
          </p:spPr>
          <p:txBody>
            <a:bodyPr>
              <a:spAutoFit/>
            </a:bodyPr>
            <a:p>
              <a:pPr fontAlgn="base">
                <a:spcBef>
                  <a:spcPct val="0"/>
                </a:spcBef>
                <a:spcAft>
                  <a:spcPct val="0"/>
                </a:spcAft>
              </a:pPr>
              <a:r>
                <a:rPr lang="zh-CN" altLang="en-US" sz="2000" b="1">
                  <a:solidFill>
                    <a:srgbClr val="FF0000"/>
                  </a:solidFill>
                  <a:latin typeface="Arial" panose="020B0604020202020204" pitchFamily="34" charset="0"/>
                  <a:ea typeface="微软雅黑" panose="020B0503020204020204" pitchFamily="34" charset="-122"/>
                </a:rPr>
                <a:t>鲁迅</a:t>
              </a:r>
              <a:endParaRPr lang="zh-CN" altLang="en-US" sz="2000" b="1">
                <a:solidFill>
                  <a:srgbClr val="FF0000"/>
                </a:solidFill>
                <a:latin typeface="Arial" panose="020B0604020202020204" pitchFamily="34" charset="0"/>
                <a:ea typeface="微软雅黑" panose="020B0503020204020204" pitchFamily="34" charset="-122"/>
              </a:endParaRPr>
            </a:p>
          </p:txBody>
        </p:sp>
        <p:sp>
          <p:nvSpPr>
            <p:cNvPr id="1048748" name="Text Box 12"/>
            <p:cNvSpPr txBox="1">
              <a:spLocks noChangeArrowheads="1"/>
            </p:cNvSpPr>
            <p:nvPr/>
          </p:nvSpPr>
          <p:spPr bwMode="auto">
            <a:xfrm>
              <a:off x="3288" y="3112"/>
              <a:ext cx="635" cy="367"/>
            </a:xfrm>
            <a:prstGeom prst="rect">
              <a:avLst/>
            </a:prstGeom>
            <a:noFill/>
            <a:ln>
              <a:noFill/>
            </a:ln>
            <a:effectLst/>
          </p:spPr>
          <p:txBody>
            <a:bodyPr>
              <a:spAutoFit/>
            </a:bodyPr>
            <a:p>
              <a:pPr fontAlgn="base">
                <a:spcBef>
                  <a:spcPct val="0"/>
                </a:spcBef>
                <a:spcAft>
                  <a:spcPct val="0"/>
                </a:spcAft>
              </a:pPr>
              <a:r>
                <a:rPr lang="zh-CN" altLang="en-US" sz="2000" b="1">
                  <a:solidFill>
                    <a:srgbClr val="FF0000"/>
                  </a:solidFill>
                  <a:latin typeface="Arial" panose="020B0604020202020204" pitchFamily="34" charset="0"/>
                  <a:ea typeface="微软雅黑" panose="020B0503020204020204" pitchFamily="34" charset="-122"/>
                </a:rPr>
                <a:t>胡适</a:t>
              </a:r>
              <a:endParaRPr lang="zh-CN" altLang="en-US" sz="2000" b="1">
                <a:solidFill>
                  <a:srgbClr val="FF0000"/>
                </a:solidFill>
                <a:latin typeface="Arial" panose="020B0604020202020204" pitchFamily="34" charset="0"/>
                <a:ea typeface="微软雅黑" panose="020B0503020204020204" pitchFamily="34" charset="-122"/>
              </a:endParaRPr>
            </a:p>
          </p:txBody>
        </p:sp>
        <p:sp>
          <p:nvSpPr>
            <p:cNvPr id="1048749" name="Rectangle 13"/>
            <p:cNvSpPr>
              <a:spLocks noChangeArrowheads="1"/>
            </p:cNvSpPr>
            <p:nvPr/>
          </p:nvSpPr>
          <p:spPr bwMode="auto">
            <a:xfrm>
              <a:off x="2111" y="663"/>
              <a:ext cx="1903" cy="478"/>
            </a:xfrm>
            <a:prstGeom prst="rect">
              <a:avLst/>
            </a:prstGeom>
            <a:noFill/>
            <a:ln>
              <a:noFill/>
            </a:ln>
            <a:effectLst/>
          </p:spPr>
          <p:txBody>
            <a:bodyPr>
              <a:spAutoFit/>
            </a:bodyPr>
            <a:p>
              <a:pPr fontAlgn="base">
                <a:spcBef>
                  <a:spcPct val="0"/>
                </a:spcBef>
                <a:spcAft>
                  <a:spcPct val="0"/>
                </a:spcAft>
              </a:pPr>
              <a:endParaRPr lang="zh-CN" altLang="en-US" sz="2800" b="1">
                <a:solidFill>
                  <a:srgbClr val="0000CC"/>
                </a:solidFill>
                <a:latin typeface="Arial" panose="020B0604020202020204" pitchFamily="34" charset="0"/>
                <a:ea typeface="楷体_GB2312" panose="02010609030101010101" pitchFamily="49" charset="-122"/>
              </a:endParaRPr>
            </a:p>
          </p:txBody>
        </p:sp>
      </p:grpSp>
      <p:pic>
        <p:nvPicPr>
          <p:cNvPr id="2097186" name="Picture 14" descr="t01a9ddbec9f860ec01"/>
          <p:cNvPicPr>
            <a:picLocks noChangeAspect="1" noChangeArrowheads="1"/>
          </p:cNvPicPr>
          <p:nvPr/>
        </p:nvPicPr>
        <p:blipFill>
          <a:blip r:embed="rId6"/>
          <a:srcRect l="8038" r="-177" b="19084"/>
          <a:stretch>
            <a:fillRect/>
          </a:stretch>
        </p:blipFill>
        <p:spPr bwMode="auto">
          <a:xfrm>
            <a:off x="7092950" y="0"/>
            <a:ext cx="1605280" cy="2044700"/>
          </a:xfrm>
          <a:prstGeom prst="rect">
            <a:avLst/>
          </a:prstGeom>
          <a:noFill/>
        </p:spPr>
      </p:pic>
      <p:sp>
        <p:nvSpPr>
          <p:cNvPr id="1048750" name="Text Box 15"/>
          <p:cNvSpPr txBox="1">
            <a:spLocks noChangeArrowheads="1"/>
          </p:cNvSpPr>
          <p:nvPr/>
        </p:nvSpPr>
        <p:spPr bwMode="auto">
          <a:xfrm>
            <a:off x="7459980" y="2231074"/>
            <a:ext cx="946150" cy="396875"/>
          </a:xfrm>
          <a:prstGeom prst="rect">
            <a:avLst/>
          </a:prstGeom>
          <a:noFill/>
          <a:ln>
            <a:noFill/>
          </a:ln>
          <a:effectLst/>
        </p:spPr>
        <p:txBody>
          <a:bodyPr wrap="none">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20000"/>
              </a:spcBef>
              <a:spcAft>
                <a:spcPct val="0"/>
              </a:spcAft>
            </a:pPr>
            <a:r>
              <a:rPr lang="zh-CN" altLang="en-US" sz="2000" b="1">
                <a:solidFill>
                  <a:srgbClr val="FF0000"/>
                </a:solidFill>
                <a:ea typeface="微软雅黑" panose="020B0503020204020204" pitchFamily="34" charset="-122"/>
              </a:rPr>
              <a:t>刘半农</a:t>
            </a:r>
            <a:endParaRPr lang="zh-CN" altLang="en-US" sz="2000" b="1">
              <a:solidFill>
                <a:srgbClr val="FF0000"/>
              </a:solidFill>
              <a:ea typeface="微软雅黑" panose="020B0503020204020204" pitchFamily="34" charset="-122"/>
            </a:endParaRPr>
          </a:p>
        </p:txBody>
      </p:sp>
      <p:pic>
        <p:nvPicPr>
          <p:cNvPr id="2097187" name="Picture 16" descr="t0131de4e7286cb0188"/>
          <p:cNvPicPr>
            <a:picLocks noChangeAspect="1" noChangeArrowheads="1"/>
          </p:cNvPicPr>
          <p:nvPr/>
        </p:nvPicPr>
        <p:blipFill>
          <a:blip r:embed="rId7"/>
          <a:srcRect/>
          <a:stretch>
            <a:fillRect/>
          </a:stretch>
        </p:blipFill>
        <p:spPr bwMode="auto">
          <a:xfrm>
            <a:off x="7092315" y="4284981"/>
            <a:ext cx="1606550" cy="1958975"/>
          </a:xfrm>
          <a:prstGeom prst="rect">
            <a:avLst/>
          </a:prstGeom>
          <a:noFill/>
        </p:spPr>
      </p:pic>
      <p:sp>
        <p:nvSpPr>
          <p:cNvPr id="1048751" name="Text Box 17"/>
          <p:cNvSpPr txBox="1">
            <a:spLocks noChangeArrowheads="1"/>
          </p:cNvSpPr>
          <p:nvPr/>
        </p:nvSpPr>
        <p:spPr bwMode="auto">
          <a:xfrm>
            <a:off x="7294880" y="6408739"/>
            <a:ext cx="946150" cy="396875"/>
          </a:xfrm>
          <a:prstGeom prst="rect">
            <a:avLst/>
          </a:prstGeom>
          <a:noFill/>
          <a:ln>
            <a:noFill/>
          </a:ln>
          <a:effectLst/>
        </p:spPr>
        <p:txBody>
          <a:bodyPr wrap="none">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20000"/>
              </a:spcBef>
              <a:spcAft>
                <a:spcPct val="0"/>
              </a:spcAft>
            </a:pPr>
            <a:r>
              <a:rPr lang="zh-CN" altLang="en-US" sz="2000" b="1">
                <a:solidFill>
                  <a:srgbClr val="FF0000"/>
                </a:solidFill>
                <a:ea typeface="微软雅黑" panose="020B0503020204020204" pitchFamily="34" charset="-122"/>
              </a:rPr>
              <a:t>梁漱溟</a:t>
            </a:r>
            <a:endParaRPr lang="zh-CN" altLang="en-US" sz="2000" b="1">
              <a:solidFill>
                <a:srgbClr val="FF0000"/>
              </a:solidFill>
              <a:ea typeface="微软雅黑" panose="020B0503020204020204" pitchFamily="34" charset="-122"/>
            </a:endParaRPr>
          </a:p>
        </p:txBody>
      </p:sp>
      <p:sp>
        <p:nvSpPr>
          <p:cNvPr id="1048752" name="Rectangle 18"/>
          <p:cNvSpPr>
            <a:spLocks noChangeArrowheads="1"/>
          </p:cNvSpPr>
          <p:nvPr/>
        </p:nvSpPr>
        <p:spPr bwMode="auto">
          <a:xfrm>
            <a:off x="0" y="2628265"/>
            <a:ext cx="8698230" cy="3400425"/>
          </a:xfrm>
          <a:prstGeom prst="rect">
            <a:avLst/>
          </a:prstGeom>
          <a:noFill/>
          <a:ln w="57150" cmpd="thickThin">
            <a:noFill/>
            <a:miter lim="800000"/>
          </a:ln>
          <a:effectLst/>
        </p:spPr>
        <p:txBody>
          <a:bodyPr>
            <a:scene3d>
              <a:camera prst="orthographicFront"/>
              <a:lightRig rig="threePt" dir="t"/>
            </a:scene3d>
          </a:bodyPr>
          <a:lstStyle>
            <a:lvl1pPr eaLnBrk="0" hangingPunct="0">
              <a:lnSpc>
                <a:spcPct val="90000"/>
              </a:lnSpc>
              <a:spcBef>
                <a:spcPts val="1000"/>
              </a:spcBef>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821055" indent="-285750" eaLnBrk="0" hangingPunct="0">
              <a:lnSpc>
                <a:spcPct val="90000"/>
              </a:lnSpc>
              <a:spcBef>
                <a:spcPts val="500"/>
              </a:spcBef>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228725" indent="-228600" eaLnBrk="0" hangingPunct="0">
              <a:lnSpc>
                <a:spcPct val="90000"/>
              </a:lnSpc>
              <a:spcBef>
                <a:spcPts val="500"/>
              </a:spcBef>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37030" indent="-228600" eaLnBrk="0" hangingPunct="0">
              <a:lnSpc>
                <a:spcPct val="90000"/>
              </a:lnSpc>
              <a:spcBef>
                <a:spcPts val="500"/>
              </a:spcBef>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eaLnBrk="0" hangingPunct="0">
              <a:lnSpc>
                <a:spcPct val="90000"/>
              </a:lnSpc>
              <a:spcBef>
                <a:spcPts val="500"/>
              </a:spcBef>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fontAlgn="base">
              <a:lnSpc>
                <a:spcPct val="120000"/>
              </a:lnSpc>
              <a:spcAft>
                <a:spcPts val="0"/>
              </a:spcAft>
              <a:buFont typeface="Arial" panose="020B0604020202020204" pitchFamily="34" charset="0"/>
              <a:buNone/>
            </a:pPr>
            <a:r>
              <a:rPr lang="zh-CN" altLang="en-US" sz="2400" b="1">
                <a:solidFill>
                  <a:schemeClr val="accent1"/>
                </a:solidFill>
                <a:effectLst/>
                <a:latin typeface="楷体" panose="02010609060101010101" pitchFamily="49" charset="-122"/>
                <a:ea typeface="楷体" panose="02010609060101010101" pitchFamily="49" charset="-122"/>
              </a:rPr>
              <a:t>具有专业知识、独立精神、强烈社会关怀和批判精神，是现代知识分子的本质特征。</a:t>
            </a:r>
            <a:r>
              <a:rPr lang="en-US" altLang="zh-CN" sz="2400" b="1">
                <a:solidFill>
                  <a:schemeClr val="accent1"/>
                </a:solidFill>
                <a:effectLst/>
                <a:latin typeface="楷体" panose="02010609060101010101" pitchFamily="49" charset="-122"/>
                <a:ea typeface="楷体" panose="02010609060101010101" pitchFamily="49" charset="-122"/>
              </a:rPr>
              <a:t>——</a:t>
            </a:r>
            <a:r>
              <a:rPr lang="zh-CN" altLang="en-US" sz="2400" b="1">
                <a:solidFill>
                  <a:schemeClr val="accent1"/>
                </a:solidFill>
                <a:effectLst/>
                <a:latin typeface="楷体" panose="02010609060101010101" pitchFamily="49" charset="-122"/>
                <a:ea typeface="楷体" panose="02010609060101010101" pitchFamily="49" charset="-122"/>
              </a:rPr>
              <a:t>雷颐：</a:t>
            </a:r>
            <a:r>
              <a:rPr lang="en-US" altLang="zh-CN" sz="2400" b="1">
                <a:solidFill>
                  <a:schemeClr val="accent1"/>
                </a:solidFill>
                <a:effectLst/>
                <a:latin typeface="楷体" panose="02010609060101010101" pitchFamily="49" charset="-122"/>
                <a:ea typeface="楷体" panose="02010609060101010101" pitchFamily="49" charset="-122"/>
              </a:rPr>
              <a:t>《</a:t>
            </a:r>
            <a:r>
              <a:rPr lang="zh-CN" altLang="en-US" sz="2400" b="1">
                <a:solidFill>
                  <a:schemeClr val="accent1"/>
                </a:solidFill>
                <a:effectLst/>
                <a:latin typeface="楷体" panose="02010609060101010101" pitchFamily="49" charset="-122"/>
                <a:ea typeface="楷体" panose="02010609060101010101" pitchFamily="49" charset="-122"/>
              </a:rPr>
              <a:t>探寻中国现代知识分子百年心路</a:t>
            </a:r>
            <a:r>
              <a:rPr lang="en-US" altLang="zh-CN" sz="2400" b="1">
                <a:solidFill>
                  <a:schemeClr val="accent1"/>
                </a:solidFill>
                <a:effectLst/>
                <a:latin typeface="楷体" panose="02010609060101010101" pitchFamily="49" charset="-122"/>
                <a:ea typeface="楷体" panose="02010609060101010101" pitchFamily="49" charset="-122"/>
              </a:rPr>
              <a:t>——</a:t>
            </a:r>
            <a:r>
              <a:rPr lang="zh-CN" altLang="en-US" sz="2400" b="1">
                <a:solidFill>
                  <a:schemeClr val="accent1"/>
                </a:solidFill>
                <a:effectLst/>
                <a:latin typeface="楷体" panose="02010609060101010101" pitchFamily="49" charset="-122"/>
                <a:ea typeface="楷体" panose="02010609060101010101" pitchFamily="49" charset="-122"/>
              </a:rPr>
              <a:t>从</a:t>
            </a:r>
            <a:r>
              <a:rPr lang="en-US" altLang="zh-CN" sz="2400" b="1">
                <a:solidFill>
                  <a:schemeClr val="accent1"/>
                </a:solidFill>
                <a:effectLst/>
                <a:latin typeface="楷体" panose="02010609060101010101" pitchFamily="49" charset="-122"/>
                <a:ea typeface="楷体" panose="02010609060101010101" pitchFamily="49" charset="-122"/>
              </a:rPr>
              <a:t>《</a:t>
            </a:r>
            <a:r>
              <a:rPr lang="zh-CN" altLang="en-US" sz="2400" b="1">
                <a:solidFill>
                  <a:schemeClr val="accent1"/>
                </a:solidFill>
                <a:effectLst/>
                <a:latin typeface="楷体" panose="02010609060101010101" pitchFamily="49" charset="-122"/>
                <a:ea typeface="楷体" panose="02010609060101010101" pitchFamily="49" charset="-122"/>
              </a:rPr>
              <a:t>孤寂百年</a:t>
            </a:r>
            <a:r>
              <a:rPr lang="en-US" altLang="zh-CN" sz="2400" b="1">
                <a:solidFill>
                  <a:schemeClr val="accent1"/>
                </a:solidFill>
                <a:effectLst/>
                <a:latin typeface="楷体" panose="02010609060101010101" pitchFamily="49" charset="-122"/>
                <a:ea typeface="楷体" panose="02010609060101010101" pitchFamily="49" charset="-122"/>
              </a:rPr>
              <a:t>》</a:t>
            </a:r>
            <a:r>
              <a:rPr lang="zh-CN" altLang="en-US" sz="2400" b="1">
                <a:solidFill>
                  <a:schemeClr val="accent1"/>
                </a:solidFill>
                <a:effectLst/>
                <a:latin typeface="楷体" panose="02010609060101010101" pitchFamily="49" charset="-122"/>
                <a:ea typeface="楷体" panose="02010609060101010101" pitchFamily="49" charset="-122"/>
              </a:rPr>
              <a:t>说起</a:t>
            </a:r>
            <a:r>
              <a:rPr lang="en-US" altLang="zh-CN" sz="2400" b="1">
                <a:solidFill>
                  <a:schemeClr val="accent1"/>
                </a:solidFill>
                <a:effectLst/>
                <a:latin typeface="楷体" panose="02010609060101010101" pitchFamily="49" charset="-122"/>
                <a:ea typeface="楷体" panose="02010609060101010101" pitchFamily="49" charset="-122"/>
              </a:rPr>
              <a:t>》</a:t>
            </a:r>
            <a:endParaRPr lang="en-US" altLang="zh-CN" sz="2400" b="1">
              <a:solidFill>
                <a:schemeClr val="accent1"/>
              </a:solidFill>
              <a:effectLst/>
              <a:latin typeface="楷体" panose="02010609060101010101" pitchFamily="49" charset="-122"/>
              <a:ea typeface="楷体" panose="02010609060101010101" pitchFamily="49" charset="-122"/>
            </a:endParaRPr>
          </a:p>
        </p:txBody>
      </p:sp>
      <p:pic>
        <p:nvPicPr>
          <p:cNvPr id="116" name="图片 115"/>
          <p:cNvPicPr/>
          <p:nvPr/>
        </p:nvPicPr>
        <p:blipFill>
          <a:blip r:embed="rId8" r:link="rId9"/>
          <a:srcRect l="10206" t="704" r="14698"/>
          <a:stretch>
            <a:fillRect/>
          </a:stretch>
        </p:blipFill>
        <p:spPr>
          <a:xfrm>
            <a:off x="8780780" y="-3810"/>
            <a:ext cx="3411220" cy="2632710"/>
          </a:xfrm>
          <a:prstGeom prst="rect">
            <a:avLst/>
          </a:prstGeom>
          <a:noFill/>
          <a:ln w="9525">
            <a:noFill/>
          </a:ln>
        </p:spPr>
      </p:pic>
      <p:pic>
        <p:nvPicPr>
          <p:cNvPr id="117" name="图片 116"/>
          <p:cNvPicPr/>
          <p:nvPr/>
        </p:nvPicPr>
        <p:blipFill>
          <a:blip r:embed="rId10" r:link="rId11"/>
          <a:srcRect t="10120"/>
          <a:stretch>
            <a:fillRect/>
          </a:stretch>
        </p:blipFill>
        <p:spPr>
          <a:xfrm>
            <a:off x="8803005" y="2628900"/>
            <a:ext cx="3415030" cy="422910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矩形 30"/>
          <p:cNvSpPr/>
          <p:nvPr/>
        </p:nvSpPr>
        <p:spPr>
          <a:xfrm>
            <a:off x="0" y="5122545"/>
            <a:ext cx="12211050" cy="1311910"/>
          </a:xfrm>
          <a:prstGeom prst="rect">
            <a:avLst/>
          </a:prstGeom>
          <a:solidFill>
            <a:srgbClr val="751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26"/>
          <p:cNvSpPr txBox="1"/>
          <p:nvPr/>
        </p:nvSpPr>
        <p:spPr>
          <a:xfrm>
            <a:off x="214630" y="309880"/>
            <a:ext cx="4346575" cy="46037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b="1" dirty="0">
                <a:solidFill>
                  <a:schemeClr val="tx1">
                    <a:lumMod val="85000"/>
                    <a:lumOff val="15000"/>
                  </a:schemeClr>
                </a:solidFill>
                <a:effectLst/>
                <a:latin typeface="微软简标宋" charset="0"/>
                <a:ea typeface="微软简标宋" charset="0"/>
                <a:cs typeface="经典隶变简" panose="02010609010101010101" charset="-122"/>
              </a:rPr>
              <a:t>新文化运动的内容与意义</a:t>
            </a:r>
            <a:endParaRPr lang="en-US" altLang="zh-CN" sz="2400" b="1" dirty="0">
              <a:solidFill>
                <a:schemeClr val="tx1">
                  <a:lumMod val="85000"/>
                  <a:lumOff val="15000"/>
                </a:schemeClr>
              </a:solidFill>
              <a:effectLst/>
              <a:latin typeface="微软简标宋" charset="0"/>
              <a:ea typeface="微软简标宋" charset="0"/>
              <a:cs typeface="经典隶变简" panose="02010609010101010101" charset="-122"/>
            </a:endParaRPr>
          </a:p>
        </p:txBody>
      </p:sp>
      <p:sp>
        <p:nvSpPr>
          <p:cNvPr id="3" name="文本框 2"/>
          <p:cNvSpPr txBox="1"/>
          <p:nvPr/>
        </p:nvSpPr>
        <p:spPr>
          <a:xfrm>
            <a:off x="546735" y="314325"/>
            <a:ext cx="1706880" cy="1014730"/>
          </a:xfrm>
          <a:prstGeom prst="rect">
            <a:avLst/>
          </a:prstGeom>
          <a:noFill/>
        </p:spPr>
        <p:txBody>
          <a:bodyPr wrap="none" rtlCol="0" anchor="t">
            <a:spAutoFit/>
          </a:bodyPr>
          <a:p>
            <a:r>
              <a:rPr lang="zh-CN" altLang="en-US" sz="6000" b="1" dirty="0">
                <a:solidFill>
                  <a:schemeClr val="tx1">
                    <a:lumMod val="85000"/>
                    <a:lumOff val="15000"/>
                  </a:schemeClr>
                </a:solidFill>
                <a:latin typeface="+mj-ea"/>
                <a:ea typeface="+mj-ea"/>
                <a:cs typeface="+mj-ea"/>
                <a:sym typeface="+mn-ea"/>
              </a:rPr>
              <a:t>提倡</a:t>
            </a:r>
            <a:endParaRPr lang="zh-CN" altLang="en-US" sz="6000" b="1" dirty="0">
              <a:solidFill>
                <a:schemeClr val="tx1">
                  <a:lumMod val="85000"/>
                  <a:lumOff val="15000"/>
                </a:schemeClr>
              </a:solidFill>
              <a:latin typeface="+mj-ea"/>
              <a:ea typeface="+mj-ea"/>
              <a:cs typeface="+mj-ea"/>
              <a:sym typeface="+mn-ea"/>
            </a:endParaRPr>
          </a:p>
        </p:txBody>
      </p:sp>
      <p:sp>
        <p:nvSpPr>
          <p:cNvPr id="7" name="平行四边形 6"/>
          <p:cNvSpPr/>
          <p:nvPr/>
        </p:nvSpPr>
        <p:spPr>
          <a:xfrm>
            <a:off x="2643505" y="207010"/>
            <a:ext cx="139700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2875598" y="100965"/>
            <a:ext cx="876935" cy="570865"/>
          </a:xfrm>
          <a:prstGeom prst="rect">
            <a:avLst/>
          </a:prstGeom>
          <a:noFill/>
        </p:spPr>
        <p:txBody>
          <a:bodyPr wrap="none" rtlCol="0" anchor="t">
            <a:spAutoFit/>
          </a:bodyPr>
          <a:p>
            <a:pPr marL="0" lvl="0" indent="0" algn="ctr">
              <a:lnSpc>
                <a:spcPct val="130000"/>
              </a:lnSpc>
              <a:buNone/>
            </a:pPr>
            <a:r>
              <a:rPr lang="zh-CN" altLang="en-US" sz="2400" b="1">
                <a:solidFill>
                  <a:schemeClr val="bg1"/>
                </a:solidFill>
                <a:sym typeface="+mn-ea"/>
              </a:rPr>
              <a:t>民 主</a:t>
            </a:r>
            <a:endParaRPr lang="zh-CN" altLang="en-US" sz="2400" b="1">
              <a:solidFill>
                <a:schemeClr val="bg1"/>
              </a:solidFill>
              <a:sym typeface="+mn-ea"/>
            </a:endParaRPr>
          </a:p>
        </p:txBody>
      </p:sp>
      <p:sp>
        <p:nvSpPr>
          <p:cNvPr id="8" name="平行四边形 7"/>
          <p:cNvSpPr/>
          <p:nvPr/>
        </p:nvSpPr>
        <p:spPr>
          <a:xfrm>
            <a:off x="4154170" y="207010"/>
            <a:ext cx="139700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4455796" y="100965"/>
            <a:ext cx="792480" cy="570865"/>
          </a:xfrm>
          <a:prstGeom prst="rect">
            <a:avLst/>
          </a:prstGeom>
          <a:noFill/>
        </p:spPr>
        <p:txBody>
          <a:bodyPr wrap="none" rtlCol="0" anchor="t">
            <a:spAutoFit/>
          </a:bodyPr>
          <a:p>
            <a:pPr marL="0" lvl="0" indent="0" algn="ctr">
              <a:lnSpc>
                <a:spcPct val="130000"/>
              </a:lnSpc>
              <a:buNone/>
            </a:pPr>
            <a:r>
              <a:rPr lang="zh-CN" altLang="en-US" sz="2400" b="1">
                <a:solidFill>
                  <a:schemeClr val="bg1"/>
                </a:solidFill>
                <a:sym typeface="+mn-ea"/>
              </a:rPr>
              <a:t>科学</a:t>
            </a:r>
            <a:endParaRPr lang="zh-CN" altLang="en-US" sz="2400" b="1">
              <a:solidFill>
                <a:schemeClr val="bg1"/>
              </a:solidFill>
              <a:sym typeface="+mn-ea"/>
            </a:endParaRPr>
          </a:p>
        </p:txBody>
      </p:sp>
      <p:sp>
        <p:nvSpPr>
          <p:cNvPr id="10" name="平行四边形 9"/>
          <p:cNvSpPr/>
          <p:nvPr/>
        </p:nvSpPr>
        <p:spPr>
          <a:xfrm>
            <a:off x="2476500" y="1054100"/>
            <a:ext cx="139700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2626361" y="948055"/>
            <a:ext cx="1097280" cy="570865"/>
          </a:xfrm>
          <a:prstGeom prst="rect">
            <a:avLst/>
          </a:prstGeom>
          <a:noFill/>
        </p:spPr>
        <p:txBody>
          <a:bodyPr wrap="none" rtlCol="0" anchor="t">
            <a:spAutoFit/>
          </a:bodyPr>
          <a:p>
            <a:pPr marL="0" lvl="0" indent="0" algn="ctr">
              <a:lnSpc>
                <a:spcPct val="130000"/>
              </a:lnSpc>
              <a:buNone/>
            </a:pPr>
            <a:r>
              <a:rPr lang="zh-CN" altLang="en-US" sz="2400" b="1">
                <a:solidFill>
                  <a:schemeClr val="bg1"/>
                </a:solidFill>
                <a:sym typeface="+mn-ea"/>
              </a:rPr>
              <a:t>新道德</a:t>
            </a:r>
            <a:endParaRPr lang="zh-CN" altLang="en-US" sz="2400" b="1">
              <a:solidFill>
                <a:schemeClr val="bg1"/>
              </a:solidFill>
              <a:sym typeface="+mn-ea"/>
            </a:endParaRPr>
          </a:p>
        </p:txBody>
      </p:sp>
      <p:sp>
        <p:nvSpPr>
          <p:cNvPr id="12" name="平行四边形 11"/>
          <p:cNvSpPr/>
          <p:nvPr/>
        </p:nvSpPr>
        <p:spPr>
          <a:xfrm>
            <a:off x="3988435" y="1054100"/>
            <a:ext cx="139700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4138296" y="934085"/>
            <a:ext cx="1097280" cy="570865"/>
          </a:xfrm>
          <a:prstGeom prst="rect">
            <a:avLst/>
          </a:prstGeom>
          <a:noFill/>
        </p:spPr>
        <p:txBody>
          <a:bodyPr wrap="none" rtlCol="0" anchor="t">
            <a:spAutoFit/>
          </a:bodyPr>
          <a:p>
            <a:pPr marL="0" lvl="0" indent="0" algn="ctr">
              <a:lnSpc>
                <a:spcPct val="130000"/>
              </a:lnSpc>
              <a:buNone/>
            </a:pPr>
            <a:r>
              <a:rPr lang="zh-CN" altLang="en-US" sz="2400" b="1">
                <a:solidFill>
                  <a:schemeClr val="bg1"/>
                </a:solidFill>
                <a:sym typeface="+mn-ea"/>
              </a:rPr>
              <a:t>新文学</a:t>
            </a:r>
            <a:endParaRPr lang="zh-CN" altLang="en-US" sz="2400" b="1">
              <a:solidFill>
                <a:schemeClr val="bg1"/>
              </a:solidFill>
              <a:sym typeface="+mn-ea"/>
            </a:endParaRPr>
          </a:p>
        </p:txBody>
      </p:sp>
      <p:sp>
        <p:nvSpPr>
          <p:cNvPr id="15" name="文本框 14"/>
          <p:cNvSpPr txBox="1"/>
          <p:nvPr/>
        </p:nvSpPr>
        <p:spPr>
          <a:xfrm>
            <a:off x="5814060" y="314325"/>
            <a:ext cx="1706880" cy="1014730"/>
          </a:xfrm>
          <a:prstGeom prst="rect">
            <a:avLst/>
          </a:prstGeom>
          <a:noFill/>
        </p:spPr>
        <p:txBody>
          <a:bodyPr wrap="none" rtlCol="0" anchor="t">
            <a:spAutoFit/>
          </a:bodyPr>
          <a:p>
            <a:r>
              <a:rPr lang="zh-CN" altLang="en-US" sz="6000" b="1" dirty="0">
                <a:solidFill>
                  <a:schemeClr val="tx1">
                    <a:lumMod val="85000"/>
                    <a:lumOff val="15000"/>
                  </a:schemeClr>
                </a:solidFill>
                <a:latin typeface="+mj-ea"/>
                <a:ea typeface="+mj-ea"/>
                <a:cs typeface="+mj-ea"/>
                <a:sym typeface="+mn-ea"/>
              </a:rPr>
              <a:t>反对</a:t>
            </a:r>
            <a:endParaRPr lang="zh-CN" altLang="en-US" sz="6000" b="1" dirty="0">
              <a:solidFill>
                <a:schemeClr val="tx1">
                  <a:lumMod val="85000"/>
                  <a:lumOff val="15000"/>
                </a:schemeClr>
              </a:solidFill>
              <a:latin typeface="+mj-ea"/>
              <a:ea typeface="+mj-ea"/>
              <a:cs typeface="+mj-ea"/>
              <a:sym typeface="+mn-ea"/>
            </a:endParaRPr>
          </a:p>
        </p:txBody>
      </p:sp>
      <p:sp>
        <p:nvSpPr>
          <p:cNvPr id="16" name="平行四边形 15"/>
          <p:cNvSpPr/>
          <p:nvPr/>
        </p:nvSpPr>
        <p:spPr>
          <a:xfrm>
            <a:off x="7814310" y="220980"/>
            <a:ext cx="163703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7783830" y="114935"/>
            <a:ext cx="1642745" cy="570865"/>
          </a:xfrm>
          <a:prstGeom prst="rect">
            <a:avLst/>
          </a:prstGeom>
          <a:noFill/>
        </p:spPr>
        <p:txBody>
          <a:bodyPr wrap="square" rtlCol="0" anchor="t">
            <a:spAutoFit/>
          </a:bodyPr>
          <a:p>
            <a:pPr marL="0" lvl="0" indent="0" algn="ctr">
              <a:lnSpc>
                <a:spcPct val="130000"/>
              </a:lnSpc>
              <a:buNone/>
            </a:pPr>
            <a:r>
              <a:rPr lang="zh-CN" altLang="en-US" sz="2400" b="1">
                <a:solidFill>
                  <a:schemeClr val="bg1"/>
                </a:solidFill>
                <a:sym typeface="+mn-ea"/>
              </a:rPr>
              <a:t>专制独裁</a:t>
            </a:r>
            <a:endParaRPr lang="zh-CN" altLang="en-US" sz="2400" b="1">
              <a:solidFill>
                <a:schemeClr val="bg1"/>
              </a:solidFill>
              <a:sym typeface="+mn-ea"/>
            </a:endParaRPr>
          </a:p>
        </p:txBody>
      </p:sp>
      <p:sp>
        <p:nvSpPr>
          <p:cNvPr id="18" name="平行四边形 17"/>
          <p:cNvSpPr/>
          <p:nvPr/>
        </p:nvSpPr>
        <p:spPr>
          <a:xfrm>
            <a:off x="9478645" y="220980"/>
            <a:ext cx="163703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9712325" y="114935"/>
            <a:ext cx="1169670" cy="570865"/>
          </a:xfrm>
          <a:prstGeom prst="rect">
            <a:avLst/>
          </a:prstGeom>
          <a:noFill/>
        </p:spPr>
        <p:txBody>
          <a:bodyPr wrap="square" rtlCol="0" anchor="t">
            <a:spAutoFit/>
          </a:bodyPr>
          <a:p>
            <a:pPr marL="0" lvl="0" indent="0" algn="ctr">
              <a:lnSpc>
                <a:spcPct val="130000"/>
              </a:lnSpc>
              <a:buNone/>
            </a:pPr>
            <a:r>
              <a:rPr lang="zh-CN" altLang="en-US" sz="2400" b="1">
                <a:solidFill>
                  <a:schemeClr val="bg1"/>
                </a:solidFill>
                <a:sym typeface="+mn-ea"/>
              </a:rPr>
              <a:t>旧道德</a:t>
            </a:r>
            <a:endParaRPr lang="zh-CN" altLang="en-US" sz="2400" b="1">
              <a:solidFill>
                <a:schemeClr val="bg1"/>
              </a:solidFill>
              <a:sym typeface="+mn-ea"/>
            </a:endParaRPr>
          </a:p>
        </p:txBody>
      </p:sp>
      <p:sp>
        <p:nvSpPr>
          <p:cNvPr id="20" name="平行四边形 19"/>
          <p:cNvSpPr/>
          <p:nvPr/>
        </p:nvSpPr>
        <p:spPr>
          <a:xfrm>
            <a:off x="7647305" y="1068070"/>
            <a:ext cx="163703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7708265" y="962025"/>
            <a:ext cx="1515745" cy="570865"/>
          </a:xfrm>
          <a:prstGeom prst="rect">
            <a:avLst/>
          </a:prstGeom>
          <a:noFill/>
        </p:spPr>
        <p:txBody>
          <a:bodyPr wrap="square" rtlCol="0" anchor="t">
            <a:spAutoFit/>
          </a:bodyPr>
          <a:p>
            <a:pPr marL="0" lvl="0" indent="0" algn="ctr">
              <a:lnSpc>
                <a:spcPct val="130000"/>
              </a:lnSpc>
              <a:buNone/>
            </a:pPr>
            <a:r>
              <a:rPr lang="zh-CN" altLang="en-US" sz="2400" b="1">
                <a:solidFill>
                  <a:schemeClr val="bg1"/>
                </a:solidFill>
                <a:sym typeface="+mn-ea"/>
              </a:rPr>
              <a:t>迷信盲从</a:t>
            </a:r>
            <a:endParaRPr lang="zh-CN" altLang="en-US" sz="2400" b="1">
              <a:solidFill>
                <a:schemeClr val="bg1"/>
              </a:solidFill>
              <a:sym typeface="+mn-ea"/>
            </a:endParaRPr>
          </a:p>
        </p:txBody>
      </p:sp>
      <p:sp>
        <p:nvSpPr>
          <p:cNvPr id="22" name="平行四边形 21"/>
          <p:cNvSpPr/>
          <p:nvPr/>
        </p:nvSpPr>
        <p:spPr>
          <a:xfrm>
            <a:off x="9312910" y="1068070"/>
            <a:ext cx="1637030" cy="450850"/>
          </a:xfrm>
          <a:prstGeom prst="parallelogram">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9462770" y="975995"/>
            <a:ext cx="1285240" cy="570865"/>
          </a:xfrm>
          <a:prstGeom prst="rect">
            <a:avLst/>
          </a:prstGeom>
          <a:noFill/>
        </p:spPr>
        <p:txBody>
          <a:bodyPr wrap="square" rtlCol="0" anchor="t">
            <a:spAutoFit/>
          </a:bodyPr>
          <a:p>
            <a:pPr marL="0" lvl="0" indent="0" algn="ctr">
              <a:lnSpc>
                <a:spcPct val="130000"/>
              </a:lnSpc>
              <a:buNone/>
            </a:pPr>
            <a:r>
              <a:rPr lang="zh-CN" altLang="en-US" sz="2400" b="1">
                <a:solidFill>
                  <a:schemeClr val="bg1"/>
                </a:solidFill>
                <a:sym typeface="+mn-ea"/>
              </a:rPr>
              <a:t>旧文学</a:t>
            </a:r>
            <a:endParaRPr lang="zh-CN" altLang="en-US" sz="2400" b="1">
              <a:solidFill>
                <a:schemeClr val="bg1"/>
              </a:solidFill>
              <a:sym typeface="+mn-ea"/>
            </a:endParaRPr>
          </a:p>
        </p:txBody>
      </p:sp>
      <p:pic>
        <p:nvPicPr>
          <p:cNvPr id="13" name="图片 12" descr="image-removebg-preview (3)"/>
          <p:cNvPicPr>
            <a:picLocks noChangeAspect="1"/>
          </p:cNvPicPr>
          <p:nvPr/>
        </p:nvPicPr>
        <p:blipFill>
          <a:blip r:embed="rId1"/>
          <a:stretch>
            <a:fillRect/>
          </a:stretch>
        </p:blipFill>
        <p:spPr>
          <a:xfrm>
            <a:off x="9256395" y="2720975"/>
            <a:ext cx="2934970" cy="4233545"/>
          </a:xfrm>
          <a:prstGeom prst="rect">
            <a:avLst/>
          </a:prstGeom>
        </p:spPr>
      </p:pic>
      <p:sp>
        <p:nvSpPr>
          <p:cNvPr id="32770" name="矩形 32769"/>
          <p:cNvSpPr/>
          <p:nvPr/>
        </p:nvSpPr>
        <p:spPr>
          <a:xfrm>
            <a:off x="826770" y="3296285"/>
            <a:ext cx="4600575" cy="521970"/>
          </a:xfrm>
          <a:prstGeom prst="rect">
            <a:avLst/>
          </a:prstGeom>
          <a:noFill/>
          <a:ln w="9525">
            <a:noFill/>
          </a:ln>
        </p:spPr>
        <p:txBody>
          <a:bodyPr wrap="square">
            <a:spAutoFit/>
          </a:bodyPr>
          <a:p>
            <a:pPr eaLnBrk="0" hangingPunct="0"/>
            <a:r>
              <a:rPr lang="zh-CN" altLang="en-US" sz="2800" b="1">
                <a:latin typeface="+mn-ea"/>
              </a:rPr>
              <a:t>胡适：</a:t>
            </a:r>
            <a:r>
              <a:rPr lang="en-US" altLang="zh-CN" sz="2800">
                <a:solidFill>
                  <a:srgbClr val="FF0000"/>
                </a:solidFill>
                <a:latin typeface="+mn-ea"/>
              </a:rPr>
              <a:t>《</a:t>
            </a:r>
            <a:r>
              <a:rPr lang="zh-CN" altLang="en-US" sz="2800">
                <a:solidFill>
                  <a:srgbClr val="FF0000"/>
                </a:solidFill>
                <a:latin typeface="+mn-ea"/>
              </a:rPr>
              <a:t>文学改良刍议</a:t>
            </a:r>
            <a:r>
              <a:rPr lang="en-US" altLang="zh-CN" sz="2800">
                <a:solidFill>
                  <a:srgbClr val="FF0000"/>
                </a:solidFill>
                <a:latin typeface="+mn-ea"/>
              </a:rPr>
              <a:t>》</a:t>
            </a:r>
            <a:endParaRPr lang="en-US" altLang="zh-CN" sz="2800">
              <a:solidFill>
                <a:srgbClr val="FF0000"/>
              </a:solidFill>
              <a:latin typeface="+mn-ea"/>
            </a:endParaRPr>
          </a:p>
        </p:txBody>
      </p:sp>
      <p:sp>
        <p:nvSpPr>
          <p:cNvPr id="32772" name="文本框 32771"/>
          <p:cNvSpPr txBox="1"/>
          <p:nvPr/>
        </p:nvSpPr>
        <p:spPr>
          <a:xfrm>
            <a:off x="1801495" y="3912235"/>
            <a:ext cx="3949700" cy="460375"/>
          </a:xfrm>
          <a:prstGeom prst="rect">
            <a:avLst/>
          </a:prstGeom>
          <a:noFill/>
          <a:ln w="9525">
            <a:noFill/>
          </a:ln>
        </p:spPr>
        <p:txBody>
          <a:bodyPr wrap="square">
            <a:spAutoFit/>
          </a:bodyPr>
          <a:p>
            <a:pPr>
              <a:spcBef>
                <a:spcPct val="50000"/>
              </a:spcBef>
            </a:pPr>
            <a:r>
              <a:rPr lang="zh-CN" altLang="en-US" sz="2400" b="1" noProof="1">
                <a:solidFill>
                  <a:schemeClr val="tx1">
                    <a:lumMod val="75000"/>
                    <a:lumOff val="25000"/>
                  </a:schemeClr>
                </a:solidFill>
                <a:effectLst/>
                <a:latin typeface="+mn-ea"/>
                <a:cs typeface="+mn-cs"/>
              </a:rPr>
              <a:t>（以白话文代替文言文）</a:t>
            </a:r>
            <a:endParaRPr lang="zh-CN" altLang="en-US" sz="2400" b="1" noProof="1">
              <a:solidFill>
                <a:schemeClr val="tx1">
                  <a:lumMod val="75000"/>
                  <a:lumOff val="25000"/>
                </a:schemeClr>
              </a:solidFill>
              <a:effectLst/>
              <a:latin typeface="+mn-ea"/>
              <a:cs typeface="+mn-cs"/>
            </a:endParaRPr>
          </a:p>
        </p:txBody>
      </p:sp>
      <p:sp>
        <p:nvSpPr>
          <p:cNvPr id="24" name="矩形 23"/>
          <p:cNvSpPr/>
          <p:nvPr/>
        </p:nvSpPr>
        <p:spPr>
          <a:xfrm>
            <a:off x="826770" y="4466590"/>
            <a:ext cx="5422900" cy="521970"/>
          </a:xfrm>
          <a:prstGeom prst="rect">
            <a:avLst/>
          </a:prstGeom>
          <a:noFill/>
          <a:ln w="9525">
            <a:noFill/>
          </a:ln>
        </p:spPr>
        <p:txBody>
          <a:bodyPr>
            <a:spAutoFit/>
          </a:bodyPr>
          <a:p>
            <a:pPr eaLnBrk="0" hangingPunct="0"/>
            <a:r>
              <a:rPr lang="zh-CN" altLang="en-US" sz="2800" b="1">
                <a:latin typeface="+mn-ea"/>
              </a:rPr>
              <a:t>陈独秀：</a:t>
            </a:r>
            <a:r>
              <a:rPr lang="en-US" altLang="zh-CN" sz="2800">
                <a:solidFill>
                  <a:srgbClr val="FF0000"/>
                </a:solidFill>
                <a:latin typeface="+mn-ea"/>
              </a:rPr>
              <a:t>《</a:t>
            </a:r>
            <a:r>
              <a:rPr lang="zh-CN" altLang="en-US" sz="2800">
                <a:solidFill>
                  <a:srgbClr val="FF0000"/>
                </a:solidFill>
                <a:latin typeface="+mn-ea"/>
              </a:rPr>
              <a:t>文学革命论</a:t>
            </a:r>
            <a:r>
              <a:rPr lang="en-US" altLang="zh-CN" sz="2800">
                <a:solidFill>
                  <a:srgbClr val="FF0000"/>
                </a:solidFill>
                <a:latin typeface="+mn-ea"/>
              </a:rPr>
              <a:t>》</a:t>
            </a:r>
            <a:endParaRPr lang="en-US" altLang="zh-CN" sz="2800">
              <a:solidFill>
                <a:srgbClr val="FF0000"/>
              </a:solidFill>
              <a:latin typeface="+mn-ea"/>
            </a:endParaRPr>
          </a:p>
        </p:txBody>
      </p:sp>
      <p:pic>
        <p:nvPicPr>
          <p:cNvPr id="25" name="图片 24" descr="image-removebg-preview"/>
          <p:cNvPicPr>
            <a:picLocks noChangeAspect="1"/>
          </p:cNvPicPr>
          <p:nvPr/>
        </p:nvPicPr>
        <p:blipFill>
          <a:blip r:embed="rId2"/>
          <a:srcRect l="23541" r="22347"/>
          <a:stretch>
            <a:fillRect/>
          </a:stretch>
        </p:blipFill>
        <p:spPr>
          <a:xfrm>
            <a:off x="6109970" y="2784475"/>
            <a:ext cx="3528695" cy="4163695"/>
          </a:xfrm>
          <a:prstGeom prst="rect">
            <a:avLst/>
          </a:prstGeom>
        </p:spPr>
      </p:pic>
      <p:sp>
        <p:nvSpPr>
          <p:cNvPr id="26" name="椭圆 25"/>
          <p:cNvSpPr/>
          <p:nvPr/>
        </p:nvSpPr>
        <p:spPr>
          <a:xfrm>
            <a:off x="8809990" y="3503930"/>
            <a:ext cx="224155" cy="224155"/>
          </a:xfrm>
          <a:prstGeom prst="ellipse">
            <a:avLst/>
          </a:prstGeom>
          <a:solidFill>
            <a:srgbClr val="C0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8724900" y="2784475"/>
            <a:ext cx="490220" cy="1062990"/>
          </a:xfrm>
          <a:prstGeom prst="rect">
            <a:avLst/>
          </a:prstGeom>
          <a:noFill/>
        </p:spPr>
        <p:txBody>
          <a:bodyPr vert="eaVert" wrap="square" rtlCol="0">
            <a:spAutoFit/>
          </a:bodyPr>
          <a:p>
            <a:pPr algn="dist"/>
            <a:r>
              <a:rPr lang="zh-CN" altLang="en-US" sz="2000" dirty="0">
                <a:latin typeface="Arial" panose="020B0604020202020204" pitchFamily="34" charset="0"/>
                <a:sym typeface="+mn-ea"/>
              </a:rPr>
              <a:t>陈独秀</a:t>
            </a:r>
            <a:endParaRPr lang="zh-CN" altLang="en-US" sz="2000" dirty="0">
              <a:latin typeface="Arial" panose="020B0604020202020204" pitchFamily="34" charset="0"/>
              <a:sym typeface="+mn-ea"/>
            </a:endParaRPr>
          </a:p>
        </p:txBody>
      </p:sp>
      <p:sp>
        <p:nvSpPr>
          <p:cNvPr id="28" name="椭圆 27"/>
          <p:cNvSpPr/>
          <p:nvPr/>
        </p:nvSpPr>
        <p:spPr>
          <a:xfrm>
            <a:off x="11690350" y="3503930"/>
            <a:ext cx="224155" cy="224155"/>
          </a:xfrm>
          <a:prstGeom prst="ellipse">
            <a:avLst/>
          </a:prstGeom>
          <a:solidFill>
            <a:srgbClr val="C0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11593830" y="2860675"/>
            <a:ext cx="490220" cy="1019810"/>
          </a:xfrm>
          <a:prstGeom prst="rect">
            <a:avLst/>
          </a:prstGeom>
          <a:noFill/>
        </p:spPr>
        <p:txBody>
          <a:bodyPr vert="eaVert" wrap="square" rtlCol="0">
            <a:spAutoFit/>
          </a:bodyPr>
          <a:p>
            <a:pPr algn="dist"/>
            <a:r>
              <a:rPr lang="zh-CN" altLang="en-US" sz="2000" dirty="0">
                <a:latin typeface="Arial" panose="020B0604020202020204" pitchFamily="34" charset="0"/>
                <a:sym typeface="+mn-ea"/>
              </a:rPr>
              <a:t>胡适</a:t>
            </a:r>
            <a:endParaRPr lang="zh-CN" altLang="en-US" sz="2000" dirty="0">
              <a:latin typeface="Arial" panose="020B0604020202020204" pitchFamily="34" charset="0"/>
              <a:sym typeface="+mn-ea"/>
            </a:endParaRPr>
          </a:p>
        </p:txBody>
      </p:sp>
      <p:sp>
        <p:nvSpPr>
          <p:cNvPr id="30" name="文本框 29"/>
          <p:cNvSpPr txBox="1"/>
          <p:nvPr/>
        </p:nvSpPr>
        <p:spPr>
          <a:xfrm>
            <a:off x="826770" y="5305425"/>
            <a:ext cx="4751705" cy="1014730"/>
          </a:xfrm>
          <a:prstGeom prst="rect">
            <a:avLst/>
          </a:prstGeom>
          <a:noFill/>
          <a:ln w="9525">
            <a:noFill/>
          </a:ln>
        </p:spPr>
        <p:txBody>
          <a:bodyPr wrap="square">
            <a:spAutoFit/>
          </a:bodyPr>
          <a:p>
            <a:pPr>
              <a:spcBef>
                <a:spcPct val="50000"/>
              </a:spcBef>
            </a:pPr>
            <a:r>
              <a:rPr lang="zh-CN" altLang="en-US" sz="2400" b="1">
                <a:solidFill>
                  <a:srgbClr val="FBFD7A"/>
                </a:solidFill>
                <a:effectLst/>
                <a:latin typeface="+mj-ea"/>
                <a:ea typeface="+mj-ea"/>
              </a:rPr>
              <a:t>推倒</a:t>
            </a:r>
            <a:r>
              <a:rPr lang="zh-CN" altLang="en-US" sz="2400">
                <a:solidFill>
                  <a:schemeClr val="bg1"/>
                </a:solidFill>
                <a:effectLst/>
                <a:latin typeface="+mj-ea"/>
                <a:ea typeface="+mj-ea"/>
              </a:rPr>
              <a:t>陈腐、雕琢、艰涩的</a:t>
            </a:r>
            <a:r>
              <a:rPr lang="zh-CN" altLang="en-US" sz="2400" b="1">
                <a:solidFill>
                  <a:srgbClr val="FBFD7A"/>
                </a:solidFill>
                <a:effectLst/>
                <a:latin typeface="+mj-ea"/>
                <a:ea typeface="+mj-ea"/>
              </a:rPr>
              <a:t>旧文学</a:t>
            </a:r>
            <a:endParaRPr lang="zh-CN" altLang="en-US" sz="2400" b="1">
              <a:solidFill>
                <a:srgbClr val="FBFD7A"/>
              </a:solidFill>
              <a:effectLst/>
              <a:latin typeface="+mj-ea"/>
              <a:ea typeface="+mj-ea"/>
            </a:endParaRPr>
          </a:p>
          <a:p>
            <a:pPr>
              <a:spcBef>
                <a:spcPct val="50000"/>
              </a:spcBef>
            </a:pPr>
            <a:r>
              <a:rPr lang="zh-CN" altLang="en-US" sz="2400" b="1">
                <a:solidFill>
                  <a:srgbClr val="FBFD7A"/>
                </a:solidFill>
                <a:effectLst/>
                <a:latin typeface="+mj-ea"/>
                <a:ea typeface="+mj-ea"/>
              </a:rPr>
              <a:t>建设</a:t>
            </a:r>
            <a:r>
              <a:rPr lang="zh-CN" altLang="en-US" sz="2400">
                <a:solidFill>
                  <a:schemeClr val="bg1"/>
                </a:solidFill>
                <a:effectLst>
                  <a:outerShdw blurRad="38100" dist="38100" dir="2700000" algn="tl">
                    <a:srgbClr val="000000">
                      <a:alpha val="43137"/>
                    </a:srgbClr>
                  </a:outerShdw>
                </a:effectLst>
                <a:latin typeface="+mj-ea"/>
                <a:ea typeface="+mj-ea"/>
              </a:rPr>
              <a:t>新鲜、平易、通俗</a:t>
            </a:r>
            <a:r>
              <a:rPr lang="zh-CN" altLang="en-US" sz="2400">
                <a:solidFill>
                  <a:schemeClr val="bg1"/>
                </a:solidFill>
                <a:effectLst/>
                <a:latin typeface="+mj-ea"/>
                <a:ea typeface="+mj-ea"/>
              </a:rPr>
              <a:t>的</a:t>
            </a:r>
            <a:r>
              <a:rPr lang="zh-CN" altLang="en-US" sz="2400" b="1">
                <a:solidFill>
                  <a:srgbClr val="FBFD7A"/>
                </a:solidFill>
                <a:effectLst/>
                <a:latin typeface="+mj-ea"/>
                <a:ea typeface="+mj-ea"/>
              </a:rPr>
              <a:t>新文学</a:t>
            </a:r>
            <a:endParaRPr lang="zh-CN" altLang="en-US" sz="2400" b="1">
              <a:solidFill>
                <a:srgbClr val="FBFD7A"/>
              </a:solidFill>
              <a:effectLst/>
              <a:latin typeface="+mj-ea"/>
              <a:ea typeface="+mj-ea"/>
            </a:endParaRPr>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26"/>
          <p:cNvSpPr txBox="1"/>
          <p:nvPr/>
        </p:nvSpPr>
        <p:spPr>
          <a:xfrm>
            <a:off x="214630" y="309880"/>
            <a:ext cx="4346575" cy="46037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b="1" dirty="0">
                <a:solidFill>
                  <a:schemeClr val="tx1">
                    <a:lumMod val="85000"/>
                    <a:lumOff val="15000"/>
                  </a:schemeClr>
                </a:solidFill>
                <a:effectLst/>
                <a:latin typeface="微软简标宋" charset="0"/>
                <a:ea typeface="微软简标宋" charset="0"/>
                <a:cs typeface="经典隶变简" panose="02010609010101010101" charset="-122"/>
              </a:rPr>
              <a:t>新文化运动的内容与意义</a:t>
            </a:r>
            <a:endParaRPr lang="en-US" altLang="zh-CN" sz="2400" b="1" dirty="0">
              <a:solidFill>
                <a:schemeClr val="tx1">
                  <a:lumMod val="85000"/>
                  <a:lumOff val="15000"/>
                </a:schemeClr>
              </a:solidFill>
              <a:effectLst/>
              <a:latin typeface="微软简标宋" charset="0"/>
              <a:ea typeface="微软简标宋" charset="0"/>
              <a:cs typeface="经典隶变简" panose="02010609010101010101" charset="-122"/>
            </a:endParaRPr>
          </a:p>
        </p:txBody>
      </p:sp>
      <p:sp>
        <p:nvSpPr>
          <p:cNvPr id="11" name="椭圆 10"/>
          <p:cNvSpPr/>
          <p:nvPr/>
        </p:nvSpPr>
        <p:spPr>
          <a:xfrm>
            <a:off x="11438890" y="1548765"/>
            <a:ext cx="224155" cy="224155"/>
          </a:xfrm>
          <a:prstGeom prst="ellipse">
            <a:avLst/>
          </a:prstGeom>
          <a:solidFill>
            <a:srgbClr val="C0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532" name="文本框 22531"/>
          <p:cNvSpPr txBox="1"/>
          <p:nvPr/>
        </p:nvSpPr>
        <p:spPr>
          <a:xfrm>
            <a:off x="0" y="770255"/>
            <a:ext cx="7846695" cy="5908040"/>
          </a:xfrm>
          <a:prstGeom prst="rect">
            <a:avLst/>
          </a:prstGeom>
          <a:noFill/>
          <a:ln w="9525">
            <a:noFill/>
          </a:ln>
        </p:spPr>
        <p:txBody>
          <a:bodyPr wrap="square">
            <a:spAutoFit/>
          </a:bodyPr>
          <a:p>
            <a:pPr fontAlgn="auto">
              <a:lnSpc>
                <a:spcPct val="150000"/>
              </a:lnSpc>
              <a:spcBef>
                <a:spcPts val="0"/>
              </a:spcBef>
            </a:pPr>
            <a:r>
              <a:rPr lang="en-US" altLang="zh-CN" sz="280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sz="2800">
                <a:latin typeface="楷体" panose="02010609060101010101" pitchFamily="49" charset="-122"/>
                <a:ea typeface="楷体" panose="02010609060101010101" pitchFamily="49" charset="-122"/>
                <a:cs typeface="楷体" panose="02010609060101010101" pitchFamily="49" charset="-122"/>
              </a:rPr>
              <a:t>发表</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青春</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a:latin typeface="楷体" panose="02010609060101010101" pitchFamily="49" charset="-122"/>
                <a:ea typeface="楷体" panose="02010609060101010101" pitchFamily="49" charset="-122"/>
                <a:cs typeface="楷体" panose="02010609060101010101" pitchFamily="49" charset="-122"/>
              </a:rPr>
              <a:t>一文，号召青年要改造社会：</a:t>
            </a:r>
            <a:r>
              <a:rPr lang="en-US" altLang="zh-CN" sz="2800">
                <a:latin typeface="楷体" panose="02010609060101010101" pitchFamily="49" charset="-122"/>
                <a:ea typeface="楷体" panose="02010609060101010101" pitchFamily="49" charset="-122"/>
                <a:cs typeface="楷体" panose="02010609060101010101" pitchFamily="49" charset="-122"/>
              </a:rPr>
              <a:t>  </a:t>
            </a:r>
            <a:endParaRPr lang="en-US" altLang="zh-CN" sz="2800">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spcBef>
                <a:spcPts val="0"/>
              </a:spcBef>
            </a:pPr>
            <a:r>
              <a:rPr lang="en-US" altLang="zh-CN" sz="2800">
                <a:latin typeface="楷体" panose="02010609060101010101" pitchFamily="49" charset="-122"/>
                <a:ea typeface="楷体" panose="02010609060101010101" pitchFamily="49" charset="-122"/>
                <a:cs typeface="楷体" panose="02010609060101010101" pitchFamily="49" charset="-122"/>
              </a:rPr>
              <a:t> </a:t>
            </a:r>
            <a:r>
              <a:rPr lang="zh-CN" altLang="en-US" sz="2800">
                <a:latin typeface="楷体" panose="02010609060101010101" pitchFamily="49" charset="-122"/>
                <a:ea typeface="楷体" panose="02010609060101010101" pitchFamily="49" charset="-122"/>
                <a:cs typeface="楷体" panose="02010609060101010101" pitchFamily="49" charset="-122"/>
              </a:rPr>
              <a:t>“以青春之我，创建青春之家庭，青春之国家，</a:t>
            </a:r>
            <a:endParaRPr lang="zh-CN" altLang="en-US" sz="2800">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spcBef>
                <a:spcPts val="0"/>
              </a:spcBef>
            </a:pPr>
            <a:r>
              <a:rPr lang="zh-CN" altLang="en-US" sz="2800">
                <a:latin typeface="楷体" panose="02010609060101010101" pitchFamily="49" charset="-122"/>
                <a:ea typeface="楷体" panose="02010609060101010101" pitchFamily="49" charset="-122"/>
                <a:cs typeface="楷体" panose="02010609060101010101" pitchFamily="49" charset="-122"/>
              </a:rPr>
              <a:t> </a:t>
            </a:r>
            <a:r>
              <a:rPr lang="en-US" altLang="zh-CN" sz="2800">
                <a:latin typeface="楷体" panose="02010609060101010101" pitchFamily="49" charset="-122"/>
                <a:ea typeface="楷体" panose="02010609060101010101" pitchFamily="49" charset="-122"/>
                <a:cs typeface="楷体" panose="02010609060101010101" pitchFamily="49" charset="-122"/>
              </a:rPr>
              <a:t> </a:t>
            </a:r>
            <a:r>
              <a:rPr lang="zh-CN" altLang="en-US" sz="2800">
                <a:latin typeface="楷体" panose="02010609060101010101" pitchFamily="49" charset="-122"/>
                <a:ea typeface="楷体" panose="02010609060101010101" pitchFamily="49" charset="-122"/>
                <a:cs typeface="楷体" panose="02010609060101010101" pitchFamily="49" charset="-122"/>
              </a:rPr>
              <a:t>青春之民族，青春之人类，青春之地球，青春</a:t>
            </a:r>
            <a:endParaRPr lang="zh-CN" altLang="en-US" sz="2800">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spcBef>
                <a:spcPts val="0"/>
              </a:spcBef>
            </a:pPr>
            <a:r>
              <a:rPr lang="zh-CN" altLang="en-US" sz="2800">
                <a:latin typeface="楷体" panose="02010609060101010101" pitchFamily="49" charset="-122"/>
                <a:ea typeface="楷体" panose="02010609060101010101" pitchFamily="49" charset="-122"/>
                <a:cs typeface="楷体" panose="02010609060101010101" pitchFamily="49" charset="-122"/>
              </a:rPr>
              <a:t> </a:t>
            </a:r>
            <a:r>
              <a:rPr lang="en-US" altLang="zh-CN" sz="2800">
                <a:latin typeface="楷体" panose="02010609060101010101" pitchFamily="49" charset="-122"/>
                <a:ea typeface="楷体" panose="02010609060101010101" pitchFamily="49" charset="-122"/>
                <a:cs typeface="楷体" panose="02010609060101010101" pitchFamily="49" charset="-122"/>
              </a:rPr>
              <a:t> </a:t>
            </a:r>
            <a:r>
              <a:rPr lang="zh-CN" altLang="en-US" sz="2800">
                <a:latin typeface="楷体" panose="02010609060101010101" pitchFamily="49" charset="-122"/>
                <a:ea typeface="楷体" panose="02010609060101010101" pitchFamily="49" charset="-122"/>
                <a:cs typeface="楷体" panose="02010609060101010101" pitchFamily="49" charset="-122"/>
              </a:rPr>
              <a:t>之宇宙”。</a:t>
            </a:r>
            <a:endParaRPr lang="zh-CN" altLang="en-US" sz="2800">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spcBef>
                <a:spcPts val="0"/>
              </a:spcBef>
            </a:pPr>
            <a:r>
              <a:rPr lang="en-US" altLang="zh-CN" sz="280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sz="2800">
                <a:latin typeface="楷体" panose="02010609060101010101" pitchFamily="49" charset="-122"/>
                <a:ea typeface="楷体" panose="02010609060101010101" pitchFamily="49" charset="-122"/>
                <a:cs typeface="楷体" panose="02010609060101010101" pitchFamily="49" charset="-122"/>
              </a:rPr>
              <a:t>发表</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孔子与宪法</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a:latin typeface="楷体" panose="02010609060101010101" pitchFamily="49" charset="-122"/>
                <a:ea typeface="楷体" panose="02010609060101010101" pitchFamily="49" charset="-122"/>
                <a:cs typeface="楷体" panose="02010609060101010101" pitchFamily="49" charset="-122"/>
              </a:rPr>
              <a:t>指出反封建必须反孔教：</a:t>
            </a:r>
            <a:r>
              <a:rPr lang="en-US" altLang="zh-CN" sz="2800">
                <a:latin typeface="楷体" panose="02010609060101010101" pitchFamily="49" charset="-122"/>
                <a:ea typeface="楷体" panose="02010609060101010101" pitchFamily="49" charset="-122"/>
                <a:cs typeface="楷体" panose="02010609060101010101" pitchFamily="49" charset="-122"/>
              </a:rPr>
              <a:t> </a:t>
            </a:r>
            <a:endParaRPr lang="en-US" altLang="zh-CN" sz="2800">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spcBef>
                <a:spcPts val="0"/>
              </a:spcBef>
            </a:pPr>
            <a:r>
              <a:rPr lang="en-US" altLang="zh-CN" sz="2800">
                <a:latin typeface="楷体" panose="02010609060101010101" pitchFamily="49" charset="-122"/>
                <a:ea typeface="楷体" panose="02010609060101010101" pitchFamily="49" charset="-122"/>
                <a:cs typeface="楷体" panose="02010609060101010101" pitchFamily="49" charset="-122"/>
              </a:rPr>
              <a:t> </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“历代帝王专制之护符”“孔子不当存于宪法”</a:t>
            </a:r>
            <a:endPar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p>
            <a:pPr fontAlgn="auto">
              <a:lnSpc>
                <a:spcPct val="150000"/>
              </a:lnSpc>
              <a:spcBef>
                <a:spcPts val="0"/>
              </a:spcBef>
            </a:pPr>
            <a:r>
              <a:rPr lang="en-US" altLang="zh-CN" sz="28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《庶民的胜利》和《布尔什维主义的胜利》两</a:t>
            </a:r>
            <a:endParaRPr lang="zh-CN" altLang="en-US"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fontAlgn="auto">
              <a:lnSpc>
                <a:spcPct val="150000"/>
              </a:lnSpc>
              <a:spcBef>
                <a:spcPts val="0"/>
              </a:spcBef>
            </a:pPr>
            <a:r>
              <a:rPr lang="zh-CN" altLang="en-US"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篇文章一同奠定了李大钊</a:t>
            </a:r>
            <a:r>
              <a:rPr lang="zh-CN" altLang="en-US"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“中国最早的马克思</a:t>
            </a:r>
            <a:endParaRPr lang="zh-CN" altLang="en-US"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endParaRPr>
          </a:p>
          <a:p>
            <a:pPr fontAlgn="auto">
              <a:lnSpc>
                <a:spcPct val="150000"/>
              </a:lnSpc>
              <a:spcBef>
                <a:spcPts val="0"/>
              </a:spcBef>
            </a:pPr>
            <a:r>
              <a:rPr lang="zh-CN" altLang="en-US"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主义传播者”</a:t>
            </a:r>
            <a:r>
              <a:rPr lang="zh-CN" altLang="en-US" sz="28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的地位。</a:t>
            </a:r>
            <a:endParaRPr lang="zh-CN" altLang="en-US" sz="2800" b="1">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pic>
        <p:nvPicPr>
          <p:cNvPr id="3" name="图片 2" descr="C:/Users/Administrator.WIN-B9M2I23H33V/AppData/Local/Temp/picturescale_20210626164354/output_20210626164356.pngoutput_20210626164356"/>
          <p:cNvPicPr>
            <a:picLocks noChangeAspect="1"/>
          </p:cNvPicPr>
          <p:nvPr/>
        </p:nvPicPr>
        <p:blipFill>
          <a:blip r:embed="rId1"/>
          <a:stretch>
            <a:fillRect/>
          </a:stretch>
        </p:blipFill>
        <p:spPr>
          <a:xfrm>
            <a:off x="8082915" y="0"/>
            <a:ext cx="3975735" cy="6858000"/>
          </a:xfrm>
          <a:prstGeom prst="rect">
            <a:avLst/>
          </a:prstGeom>
        </p:spPr>
      </p:pic>
      <p:sp>
        <p:nvSpPr>
          <p:cNvPr id="6" name="文本框 5"/>
          <p:cNvSpPr txBox="1"/>
          <p:nvPr/>
        </p:nvSpPr>
        <p:spPr>
          <a:xfrm>
            <a:off x="214630" y="248285"/>
            <a:ext cx="7817485" cy="521970"/>
          </a:xfrm>
          <a:prstGeom prst="rect">
            <a:avLst/>
          </a:prstGeom>
          <a:noFill/>
        </p:spPr>
        <p:txBody>
          <a:bodyPr wrap="square" rtlCol="0" anchor="t">
            <a:spAutoFit/>
          </a:bodyPr>
          <a:p>
            <a:r>
              <a:rPr lang="zh-CN" altLang="en-US" sz="2800"/>
              <a:t>李大钊（1889年10月29日</a:t>
            </a:r>
            <a:r>
              <a:rPr lang="en-US" altLang="zh-CN" sz="2800"/>
              <a:t>-</a:t>
            </a:r>
            <a:r>
              <a:rPr lang="zh-CN" altLang="en-US" sz="2800"/>
              <a:t>1927年4月28日）</a:t>
            </a:r>
            <a:endParaRPr lang="zh-CN" altLang="en-US" sz="2800"/>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4145915" y="335915"/>
            <a:ext cx="4538980" cy="3010535"/>
          </a:xfrm>
          <a:prstGeom prst="rect">
            <a:avLst/>
          </a:prstGeom>
          <a:ln w="12700" cmpd="sng">
            <a:solidFill>
              <a:schemeClr val="tx1">
                <a:lumMod val="65000"/>
                <a:lumOff val="35000"/>
              </a:schemeClr>
            </a:solidFill>
            <a:prstDash val="solid"/>
          </a:ln>
        </p:spPr>
      </p:pic>
      <p:pic>
        <p:nvPicPr>
          <p:cNvPr id="25" name="图片 24"/>
          <p:cNvPicPr>
            <a:picLocks noChangeAspect="1"/>
          </p:cNvPicPr>
          <p:nvPr/>
        </p:nvPicPr>
        <p:blipFill>
          <a:blip r:embed="rId2"/>
          <a:stretch>
            <a:fillRect/>
          </a:stretch>
        </p:blipFill>
        <p:spPr>
          <a:xfrm>
            <a:off x="8684895" y="335915"/>
            <a:ext cx="3498215" cy="3010535"/>
          </a:xfrm>
          <a:prstGeom prst="rect">
            <a:avLst/>
          </a:prstGeom>
          <a:ln w="12700" cmpd="sng">
            <a:solidFill>
              <a:schemeClr val="tx1">
                <a:lumMod val="65000"/>
                <a:lumOff val="35000"/>
              </a:schemeClr>
            </a:solidFill>
            <a:prstDash val="solid"/>
          </a:ln>
        </p:spPr>
      </p:pic>
      <p:pic>
        <p:nvPicPr>
          <p:cNvPr id="27" name="图片 26"/>
          <p:cNvPicPr>
            <a:picLocks noChangeAspect="1"/>
          </p:cNvPicPr>
          <p:nvPr/>
        </p:nvPicPr>
        <p:blipFill>
          <a:blip r:embed="rId3"/>
          <a:stretch>
            <a:fillRect/>
          </a:stretch>
        </p:blipFill>
        <p:spPr>
          <a:xfrm>
            <a:off x="0" y="3346450"/>
            <a:ext cx="3987800" cy="3096895"/>
          </a:xfrm>
          <a:prstGeom prst="rect">
            <a:avLst/>
          </a:prstGeom>
          <a:ln w="12700" cmpd="sng">
            <a:solidFill>
              <a:schemeClr val="tx1">
                <a:lumMod val="65000"/>
                <a:lumOff val="35000"/>
              </a:schemeClr>
            </a:solidFill>
            <a:prstDash val="solid"/>
          </a:ln>
        </p:spPr>
      </p:pic>
      <p:pic>
        <p:nvPicPr>
          <p:cNvPr id="2097162" name="图片 25" descr="76575757"/>
          <p:cNvPicPr>
            <a:picLocks noChangeAspect="1"/>
          </p:cNvPicPr>
          <p:nvPr/>
        </p:nvPicPr>
        <p:blipFill>
          <a:blip r:embed="rId4"/>
          <a:srcRect l="4463" t="316"/>
          <a:stretch>
            <a:fillRect/>
          </a:stretch>
        </p:blipFill>
        <p:spPr>
          <a:xfrm>
            <a:off x="0" y="335915"/>
            <a:ext cx="4145915" cy="3001010"/>
          </a:xfrm>
          <a:prstGeom prst="rect">
            <a:avLst/>
          </a:prstGeom>
          <a:ln w="12700" cmpd="sng">
            <a:solidFill>
              <a:schemeClr val="tx1">
                <a:lumMod val="65000"/>
                <a:lumOff val="35000"/>
              </a:schemeClr>
            </a:solidFill>
            <a:prstDash val="solid"/>
          </a:ln>
          <a:effectLst/>
        </p:spPr>
      </p:pic>
      <p:pic>
        <p:nvPicPr>
          <p:cNvPr id="2097168" name="图片 30" descr="搜狗截图18年07月18日1944_1"/>
          <p:cNvPicPr>
            <a:picLocks noChangeAspect="1"/>
          </p:cNvPicPr>
          <p:nvPr/>
        </p:nvPicPr>
        <p:blipFill>
          <a:blip r:embed="rId5"/>
          <a:srcRect r="10775" b="9958"/>
          <a:stretch>
            <a:fillRect/>
          </a:stretch>
        </p:blipFill>
        <p:spPr>
          <a:xfrm>
            <a:off x="3958590" y="3347720"/>
            <a:ext cx="4274820" cy="3095625"/>
          </a:xfrm>
          <a:prstGeom prst="rect">
            <a:avLst/>
          </a:prstGeom>
          <a:ln w="12700" cmpd="sng">
            <a:solidFill>
              <a:schemeClr val="tx1">
                <a:lumMod val="75000"/>
                <a:lumOff val="25000"/>
              </a:schemeClr>
            </a:solidFill>
            <a:prstDash val="solid"/>
          </a:ln>
          <a:effectLst/>
        </p:spPr>
      </p:pic>
      <p:pic>
        <p:nvPicPr>
          <p:cNvPr id="2097169" name="图片 31" descr="137389739_1_20180703093936129"/>
          <p:cNvPicPr>
            <a:picLocks noChangeAspect="1"/>
          </p:cNvPicPr>
          <p:nvPr/>
        </p:nvPicPr>
        <p:blipFill>
          <a:blip r:embed="rId6"/>
          <a:srcRect r="8490"/>
          <a:stretch>
            <a:fillRect/>
          </a:stretch>
        </p:blipFill>
        <p:spPr>
          <a:xfrm>
            <a:off x="8233410" y="3336925"/>
            <a:ext cx="3958590" cy="3105785"/>
          </a:xfrm>
          <a:prstGeom prst="rect">
            <a:avLst/>
          </a:prstGeom>
          <a:ln w="12700" cmpd="sng">
            <a:solidFill>
              <a:schemeClr val="tx1">
                <a:lumMod val="75000"/>
                <a:lumOff val="25000"/>
              </a:schemeClr>
            </a:solidFill>
            <a:prstDash val="soli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9" name="图片 118"/>
          <p:cNvPicPr/>
          <p:nvPr/>
        </p:nvPicPr>
        <p:blipFill>
          <a:blip r:embed="rId1" r:link="rId2"/>
          <a:stretch>
            <a:fillRect/>
          </a:stretch>
        </p:blipFill>
        <p:spPr>
          <a:xfrm>
            <a:off x="163830" y="271780"/>
            <a:ext cx="5434330" cy="2684780"/>
          </a:xfrm>
          <a:prstGeom prst="rect">
            <a:avLst/>
          </a:prstGeom>
          <a:noFill/>
          <a:ln w="9525">
            <a:noFill/>
          </a:ln>
        </p:spPr>
      </p:pic>
      <p:pic>
        <p:nvPicPr>
          <p:cNvPr id="120" name="图片 119"/>
          <p:cNvPicPr/>
          <p:nvPr/>
        </p:nvPicPr>
        <p:blipFill>
          <a:blip r:embed="rId3" r:link="rId4"/>
          <a:stretch>
            <a:fillRect/>
          </a:stretch>
        </p:blipFill>
        <p:spPr>
          <a:xfrm>
            <a:off x="422275" y="3328035"/>
            <a:ext cx="5175885" cy="3194685"/>
          </a:xfrm>
          <a:prstGeom prst="rect">
            <a:avLst/>
          </a:prstGeom>
          <a:noFill/>
          <a:ln w="9525">
            <a:noFill/>
          </a:ln>
        </p:spPr>
      </p:pic>
      <p:sp>
        <p:nvSpPr>
          <p:cNvPr id="2" name="文本框 1"/>
          <p:cNvSpPr txBox="1"/>
          <p:nvPr/>
        </p:nvSpPr>
        <p:spPr>
          <a:xfrm>
            <a:off x="5793740" y="271780"/>
            <a:ext cx="6252845" cy="6554470"/>
          </a:xfrm>
          <a:prstGeom prst="rect">
            <a:avLst/>
          </a:prstGeom>
          <a:noFill/>
        </p:spPr>
        <p:txBody>
          <a:bodyPr wrap="square" rtlCol="0" anchor="t">
            <a:spAutoFit/>
          </a:bodyPr>
          <a:p>
            <a:r>
              <a:rPr lang="zh-CN" altLang="en-US" sz="2000" b="1">
                <a:latin typeface="楷体" panose="02010609060101010101" pitchFamily="49" charset="-122"/>
                <a:ea typeface="楷体" panose="02010609060101010101" pitchFamily="49" charset="-122"/>
                <a:cs typeface="楷体" panose="02010609060101010101" pitchFamily="49" charset="-122"/>
              </a:rPr>
              <a:t>“在这里（《新青年》）发表了创作的短篇小说的，是鲁迅。从一九一八年五月起，《狂人日记》，《孔乙己》，《药》等，陆续的出现了，算是显示了‘文学革命’的实绩，又因那时的认为‘表现的深切和格式的特别’，颇激动了一部分青年读者的心。然而这激动，却是向来怠慢了绍介欧洲大陆文学的缘故。一八三四年顷，俄国的果戈理（N.Gogol），就已经写了《狂人日记》……而且《药》的收束，也分明的留着安特莱夫（L.Andreev）式的阴冷。但后起的《狂人日记》意在暴露家族制度和礼教的弊害，却比果戈理的忧愤深广，也不如尼采的超人的渺茫。此后虽然脱离了外国作家的影响，技巧稍微圆熟，刻划也稍加深切，如《肥皂》，《离婚》等，但一面也减少了热情，不为读者所注意了。”“算是显示了‘文学革命’的实绩。”为何能取得这样的结果，鲁迅指出是因为“表现的深切和格式的特别”。这段自评较他人的研究来得细致，鲁迅说自己思想和艺术来源于外国作家果戈理、尼采、安特莱夫，但又表明自己摆脱外国作家影响，“技巧稍为圆熟，刻划也稍加深切”，表达也是相当自信的。</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a:p>
            <a:pPr algn="r"/>
            <a:r>
              <a:rPr lang="en-US" altLang="zh-CN" sz="2000" b="1">
                <a:latin typeface="楷体" panose="02010609060101010101" pitchFamily="49" charset="-122"/>
                <a:ea typeface="楷体" panose="02010609060101010101" pitchFamily="49" charset="-122"/>
                <a:cs typeface="楷体" panose="02010609060101010101" pitchFamily="49" charset="-122"/>
              </a:rPr>
              <a:t>——</a:t>
            </a:r>
            <a:r>
              <a:rPr lang="zh-CN" altLang="en-US" sz="2000" b="1">
                <a:latin typeface="楷体" panose="02010609060101010101" pitchFamily="49" charset="-122"/>
                <a:ea typeface="楷体" panose="02010609060101010101" pitchFamily="49" charset="-122"/>
                <a:cs typeface="楷体" panose="02010609060101010101" pitchFamily="49" charset="-122"/>
              </a:rPr>
              <a:t>鲁迅《〈中国新文学大系〉小说二集序》</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p:txBody>
      </p:sp>
    </p:spTree>
    <p:custDataLst>
      <p:tags r:id="rId5"/>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147320" y="2959735"/>
            <a:ext cx="3525520" cy="3024919"/>
            <a:chOff x="5458" y="5504"/>
            <a:chExt cx="6211" cy="5108"/>
          </a:xfrm>
        </p:grpSpPr>
        <p:pic>
          <p:nvPicPr>
            <p:cNvPr id="2097194" name="图片 1" descr="C:\Users\Administrator.WIN-B9M2I23H33V\Documents\360截图\u=2277160722,48741727&amp;fm=170&amp;s=ADC27A23548308E452895D4301&amp;w=472&amp;h=341&amp;img.JPGu=2277160722,48741727&amp;fm=170&amp;s=ADC27A23548308E452895D4301&amp;w=472&amp;h=341&amp;img"/>
            <p:cNvPicPr>
              <a:picLocks noChangeAspect="1"/>
            </p:cNvPicPr>
            <p:nvPr/>
          </p:nvPicPr>
          <p:blipFill>
            <a:blip r:embed="rId1"/>
            <a:srcRect/>
            <a:stretch>
              <a:fillRect/>
            </a:stretch>
          </p:blipFill>
          <p:spPr>
            <a:xfrm>
              <a:off x="5458" y="5504"/>
              <a:ext cx="6211" cy="4486"/>
            </a:xfrm>
            <a:prstGeom prst="rect">
              <a:avLst/>
            </a:prstGeom>
            <a:effectLst/>
          </p:spPr>
        </p:pic>
        <p:sp>
          <p:nvSpPr>
            <p:cNvPr id="1048712" name="文本框 6"/>
            <p:cNvSpPr txBox="1"/>
            <p:nvPr/>
          </p:nvSpPr>
          <p:spPr>
            <a:xfrm>
              <a:off x="5458" y="9990"/>
              <a:ext cx="6211" cy="622"/>
            </a:xfrm>
            <a:prstGeom prst="rect">
              <a:avLst/>
            </a:prstGeom>
            <a:noFill/>
          </p:spPr>
          <p:txBody>
            <a:bodyPr wrap="square" rtlCol="0" anchor="t">
              <a:spAutoFit/>
            </a:bodyPr>
            <a:p>
              <a:pPr algn="ctr"/>
              <a:r>
                <a:rPr lang="zh-CN" altLang="en-US" b="1">
                  <a:latin typeface="楷体" panose="02010609060101010101" pitchFamily="49" charset="-122"/>
                  <a:ea typeface="楷体" panose="02010609060101010101" pitchFamily="49" charset="-122"/>
                </a:rPr>
                <a:t>燕京大学女子棒球队</a:t>
              </a:r>
              <a:endParaRPr lang="zh-CN" altLang="en-US" b="1">
                <a:latin typeface="楷体" panose="02010609060101010101" pitchFamily="49" charset="-122"/>
                <a:ea typeface="楷体" panose="02010609060101010101" pitchFamily="49" charset="-122"/>
              </a:endParaRPr>
            </a:p>
          </p:txBody>
        </p:sp>
      </p:grpSp>
      <p:pic>
        <p:nvPicPr>
          <p:cNvPr id="2097195" name="图片 3" descr="C:\Users\Administrator.WIN-B9M2I23H33V\Documents\360截图\搜狗截图18年07月18日2240_1.jpg搜狗截图18年07月18日2240_1"/>
          <p:cNvPicPr>
            <a:picLocks noChangeAspect="1"/>
          </p:cNvPicPr>
          <p:nvPr/>
        </p:nvPicPr>
        <p:blipFill>
          <a:blip r:embed="rId2"/>
          <a:srcRect/>
          <a:stretch>
            <a:fillRect/>
          </a:stretch>
        </p:blipFill>
        <p:spPr>
          <a:xfrm>
            <a:off x="3764915" y="2959735"/>
            <a:ext cx="3611245" cy="2656840"/>
          </a:xfrm>
          <a:prstGeom prst="rect">
            <a:avLst/>
          </a:prstGeom>
        </p:spPr>
      </p:pic>
      <p:sp>
        <p:nvSpPr>
          <p:cNvPr id="1048711" name="文本框 5"/>
          <p:cNvSpPr txBox="1"/>
          <p:nvPr/>
        </p:nvSpPr>
        <p:spPr>
          <a:xfrm>
            <a:off x="3305810" y="5616575"/>
            <a:ext cx="4529455" cy="368300"/>
          </a:xfrm>
          <a:prstGeom prst="rect">
            <a:avLst/>
          </a:prstGeom>
          <a:noFill/>
        </p:spPr>
        <p:txBody>
          <a:bodyPr wrap="square" rtlCol="0" anchor="t">
            <a:spAutoFit/>
          </a:bodyPr>
          <a:p>
            <a:pPr algn="ctr"/>
            <a:r>
              <a:rPr lang="zh-CN" altLang="en-US" b="1">
                <a:latin typeface="楷体" panose="02010609060101010101" pitchFamily="49" charset="-122"/>
                <a:ea typeface="楷体" panose="02010609060101010101" pitchFamily="49" charset="-122"/>
              </a:rPr>
              <a:t>1920年，汇文学校大学预科部的数学课</a:t>
            </a:r>
            <a:endParaRPr lang="zh-CN" altLang="en-US" b="1">
              <a:latin typeface="楷体" panose="02010609060101010101" pitchFamily="49" charset="-122"/>
              <a:ea typeface="楷体" panose="02010609060101010101" pitchFamily="49" charset="-122"/>
            </a:endParaRPr>
          </a:p>
        </p:txBody>
      </p:sp>
      <p:sp>
        <p:nvSpPr>
          <p:cNvPr id="1048728" name="文本框 39"/>
          <p:cNvSpPr txBox="1"/>
          <p:nvPr/>
        </p:nvSpPr>
        <p:spPr>
          <a:xfrm>
            <a:off x="238125" y="400050"/>
            <a:ext cx="7016750" cy="2306320"/>
          </a:xfrm>
          <a:prstGeom prst="rect">
            <a:avLst/>
          </a:prstGeom>
          <a:noFill/>
        </p:spPr>
        <p:txBody>
          <a:bodyPr wrap="square" rtlCol="0">
            <a:spAutoFit/>
            <a:scene3d>
              <a:camera prst="orthographicFront"/>
              <a:lightRig rig="threePt" dir="t"/>
            </a:scene3d>
          </a:bodyPr>
          <a:p>
            <a:pPr>
              <a:lnSpc>
                <a:spcPct val="120000"/>
              </a:lnSpc>
              <a:spcBef>
                <a:spcPts val="0"/>
              </a:spcBef>
              <a:spcAft>
                <a:spcPts val="0"/>
              </a:spcAft>
            </a:pPr>
            <a:r>
              <a:rPr lang="en-US" altLang="zh-CN" sz="2400" dirty="0">
                <a:effectLst/>
                <a:latin typeface="楷体" panose="02010609060101010101" pitchFamily="49" charset="-122"/>
                <a:ea typeface="楷体" panose="02010609060101010101" pitchFamily="49" charset="-122"/>
              </a:rPr>
              <a:t>    “她同我谈的，是由女仆们传来邻舍新闻，我同她谈的，是普通常识。她同我谈的时候，我由喉咙里发一最简单的声音回答她；我同她谈的时候，她亦如此回答我。</a:t>
            </a:r>
            <a:r>
              <a:rPr lang="en-US" altLang="zh-CN" sz="2400" dirty="0">
                <a:solidFill>
                  <a:srgbClr val="FF0000"/>
                </a:solidFill>
                <a:effectLst/>
                <a:latin typeface="楷体" panose="02010609060101010101" pitchFamily="49" charset="-122"/>
                <a:ea typeface="楷体" panose="02010609060101010101" pitchFamily="49" charset="-122"/>
              </a:rPr>
              <a:t>我们两人的知识虽相差甚远</a:t>
            </a:r>
            <a:r>
              <a:rPr lang="zh-CN" altLang="en-US" sz="2400" dirty="0">
                <a:solidFill>
                  <a:srgbClr val="FF0000"/>
                </a:solidFill>
                <a:effectLst/>
                <a:latin typeface="楷体" panose="02010609060101010101" pitchFamily="49" charset="-122"/>
                <a:ea typeface="楷体" panose="02010609060101010101" pitchFamily="49" charset="-122"/>
              </a:rPr>
              <a:t>。</a:t>
            </a:r>
            <a:r>
              <a:rPr lang="en-US" altLang="zh-CN" sz="2400" dirty="0">
                <a:effectLst/>
                <a:latin typeface="楷体" panose="02010609060101010101" pitchFamily="49" charset="-122"/>
                <a:ea typeface="楷体" panose="02010609060101010101" pitchFamily="49" charset="-122"/>
              </a:rPr>
              <a:t>”</a:t>
            </a:r>
            <a:endParaRPr lang="en-US" altLang="zh-CN" sz="2400" dirty="0">
              <a:effectLst/>
              <a:latin typeface="楷体" panose="02010609060101010101" pitchFamily="49" charset="-122"/>
              <a:ea typeface="楷体" panose="02010609060101010101" pitchFamily="49" charset="-122"/>
            </a:endParaRPr>
          </a:p>
          <a:p>
            <a:pPr algn="r">
              <a:lnSpc>
                <a:spcPct val="120000"/>
              </a:lnSpc>
              <a:spcBef>
                <a:spcPts val="0"/>
              </a:spcBef>
              <a:spcAft>
                <a:spcPts val="0"/>
              </a:spcAft>
            </a:pPr>
            <a:r>
              <a:rPr lang="en-US" altLang="zh-CN" sz="2400" dirty="0">
                <a:effectLst/>
                <a:latin typeface="楷体" panose="02010609060101010101" pitchFamily="49" charset="-122"/>
                <a:ea typeface="楷体" panose="02010609060101010101" pitchFamily="49" charset="-122"/>
              </a:rPr>
              <a:t>——东南大学教授郑振埙</a:t>
            </a:r>
            <a:r>
              <a:rPr lang="zh-CN" altLang="en-US" sz="2400" dirty="0">
                <a:effectLst/>
                <a:latin typeface="楷体" panose="02010609060101010101" pitchFamily="49" charset="-122"/>
                <a:ea typeface="楷体" panose="02010609060101010101" pitchFamily="49" charset="-122"/>
              </a:rPr>
              <a:t>谈</a:t>
            </a:r>
            <a:r>
              <a:rPr lang="en-US" altLang="zh-CN" sz="2400" dirty="0">
                <a:effectLst/>
                <a:latin typeface="楷体" panose="02010609060101010101" pitchFamily="49" charset="-122"/>
                <a:ea typeface="楷体" panose="02010609060101010101" pitchFamily="49" charset="-122"/>
              </a:rPr>
              <a:t>离婚</a:t>
            </a:r>
            <a:endParaRPr lang="en-US" altLang="zh-CN" sz="2400" dirty="0">
              <a:effectLst/>
              <a:latin typeface="楷体" panose="02010609060101010101" pitchFamily="49" charset="-122"/>
              <a:ea typeface="楷体" panose="02010609060101010101" pitchFamily="49" charset="-122"/>
            </a:endParaRPr>
          </a:p>
        </p:txBody>
      </p:sp>
      <p:pic>
        <p:nvPicPr>
          <p:cNvPr id="2097198" name="图片 3" descr="1448563551"/>
          <p:cNvPicPr>
            <a:picLocks noChangeAspect="1"/>
          </p:cNvPicPr>
          <p:nvPr/>
        </p:nvPicPr>
        <p:blipFill>
          <a:blip r:embed="rId3"/>
          <a:stretch>
            <a:fillRect/>
          </a:stretch>
        </p:blipFill>
        <p:spPr>
          <a:xfrm>
            <a:off x="7376160" y="145415"/>
            <a:ext cx="4446270" cy="2815590"/>
          </a:xfrm>
          <a:prstGeom prst="rect">
            <a:avLst/>
          </a:prstGeom>
          <a:effectLst/>
        </p:spPr>
      </p:pic>
      <p:sp>
        <p:nvSpPr>
          <p:cNvPr id="2" name="文本框 1"/>
          <p:cNvSpPr txBox="1"/>
          <p:nvPr/>
        </p:nvSpPr>
        <p:spPr>
          <a:xfrm>
            <a:off x="7468235" y="2959735"/>
            <a:ext cx="4274185" cy="2861310"/>
          </a:xfrm>
          <a:prstGeom prst="rect">
            <a:avLst/>
          </a:prstGeom>
          <a:noFill/>
        </p:spPr>
        <p:txBody>
          <a:bodyPr wrap="square" rtlCol="0" anchor="t">
            <a:spAutoFit/>
          </a:bodyPr>
          <a:p>
            <a:pPr>
              <a:lnSpc>
                <a:spcPct val="150000"/>
              </a:lnSpc>
            </a:pPr>
            <a:r>
              <a:rPr lang="zh-CN" altLang="en-US" sz="2400" b="1">
                <a:latin typeface="楷体" panose="02010609060101010101" pitchFamily="49" charset="-122"/>
                <a:ea typeface="楷体" panose="02010609060101010101" pitchFamily="49" charset="-122"/>
                <a:cs typeface="楷体" panose="02010609060101010101" pitchFamily="49" charset="-122"/>
              </a:rPr>
              <a:t>有的同学把《新青年》从第一期读到最后一期，这使我们文风一变，再也不写堆砌词藻、空疏无物之古文了。</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r>
              <a:rPr lang="zh-CN" altLang="en-US" sz="2400" b="1">
                <a:latin typeface="楷体" panose="02010609060101010101" pitchFamily="49" charset="-122"/>
                <a:ea typeface="楷体" panose="02010609060101010101" pitchFamily="49" charset="-122"/>
                <a:cs typeface="楷体" panose="02010609060101010101" pitchFamily="49" charset="-122"/>
              </a:rPr>
              <a:t>——北京女子高师学生程俊英</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904875" y="410210"/>
            <a:ext cx="2536190" cy="3644265"/>
          </a:xfrm>
          <a:prstGeom prst="rect">
            <a:avLst/>
          </a:prstGeom>
        </p:spPr>
      </p:pic>
      <p:pic>
        <p:nvPicPr>
          <p:cNvPr id="5" name="图片 4"/>
          <p:cNvPicPr>
            <a:picLocks noChangeAspect="1"/>
          </p:cNvPicPr>
          <p:nvPr/>
        </p:nvPicPr>
        <p:blipFill>
          <a:blip r:embed="rId2"/>
          <a:stretch>
            <a:fillRect/>
          </a:stretch>
        </p:blipFill>
        <p:spPr>
          <a:xfrm>
            <a:off x="3606800" y="445135"/>
            <a:ext cx="4796155" cy="3669030"/>
          </a:xfrm>
          <a:prstGeom prst="rect">
            <a:avLst/>
          </a:prstGeom>
        </p:spPr>
      </p:pic>
      <p:pic>
        <p:nvPicPr>
          <p:cNvPr id="6" name="图片 5"/>
          <p:cNvPicPr>
            <a:picLocks noChangeAspect="1"/>
          </p:cNvPicPr>
          <p:nvPr/>
        </p:nvPicPr>
        <p:blipFill>
          <a:blip r:embed="rId3"/>
          <a:srcRect l="4355" t="3424"/>
          <a:stretch>
            <a:fillRect/>
          </a:stretch>
        </p:blipFill>
        <p:spPr>
          <a:xfrm>
            <a:off x="8478520" y="480060"/>
            <a:ext cx="2656840" cy="3599180"/>
          </a:xfrm>
          <a:prstGeom prst="rect">
            <a:avLst/>
          </a:prstGeom>
        </p:spPr>
      </p:pic>
      <p:sp>
        <p:nvSpPr>
          <p:cNvPr id="7" name="文本框 6"/>
          <p:cNvSpPr txBox="1"/>
          <p:nvPr/>
        </p:nvSpPr>
        <p:spPr>
          <a:xfrm>
            <a:off x="904875" y="4054475"/>
            <a:ext cx="10323195" cy="2306955"/>
          </a:xfrm>
          <a:prstGeom prst="rect">
            <a:avLst/>
          </a:prstGeom>
          <a:noFill/>
        </p:spPr>
        <p:txBody>
          <a:bodyPr wrap="square" rtlCol="0" anchor="t">
            <a:spAutoFit/>
          </a:bodyPr>
          <a:p>
            <a:pPr>
              <a:lnSpc>
                <a:spcPct val="150000"/>
              </a:lnSpc>
            </a:pPr>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影片对左翼新女性的塑造中，伴随着“新女性歌”之歌：“不做奴隶，天下为公！无分男女，世界大同”。影片广告也强调</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u="sng">
                <a:solidFill>
                  <a:srgbClr val="FF0000"/>
                </a:solidFill>
                <a:latin typeface="楷体" panose="02010609060101010101" pitchFamily="49" charset="-122"/>
                <a:ea typeface="楷体" panose="02010609060101010101" pitchFamily="49" charset="-122"/>
                <a:cs typeface="楷体" panose="02010609060101010101" pitchFamily="49" charset="-122"/>
              </a:rPr>
              <a:t>新</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女性》</a:t>
            </a:r>
            <a:r>
              <a:rPr lang="zh-CN" altLang="en-US" sz="2400" b="1">
                <a:latin typeface="楷体" panose="02010609060101010101" pitchFamily="49" charset="-122"/>
                <a:ea typeface="楷体" panose="02010609060101010101" pitchFamily="49" charset="-122"/>
                <a:cs typeface="楷体" panose="02010609060101010101" pitchFamily="49" charset="-122"/>
              </a:rPr>
              <a:t>反映的是“冲出家庭的樊笼，走向广大的社会，站在‘人’的战线，为女性而奋斗”，是“为人类，为社会而呐喊出来的呼声”。</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949960" y="248285"/>
            <a:ext cx="10292080" cy="2489200"/>
          </a:xfrm>
          <a:prstGeom prst="rect">
            <a:avLst/>
          </a:prstGeom>
          <a:noFill/>
        </p:spPr>
        <p:txBody>
          <a:bodyPr wrap="square" rtlCol="0" anchor="t">
            <a:spAutoFit/>
          </a:bodyPr>
          <a:p>
            <a:pPr>
              <a:lnSpc>
                <a:spcPct val="13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去岁革命时，女子已组织北伐队，而促中华民国之成立。是今日之共和，女子亦出代价以购之，并非男子一方面独构成之者也。去岁革命时，既未尝以我等为女子而摈于革命同志之外，岂今日共和告成我等女子不能享受共和之幸福耶？”</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r">
              <a:lnSpc>
                <a:spcPct val="130000"/>
              </a:lnSpc>
              <a:spcBef>
                <a:spcPts val="0"/>
              </a:spcBef>
              <a:spcAft>
                <a:spcPts val="0"/>
              </a:spcAft>
            </a:pPr>
            <a:r>
              <a:rPr lang="en-US" altLang="zh-CN" sz="2400" b="1">
                <a:latin typeface="楷体" panose="02010609060101010101" pitchFamily="49" charset="-122"/>
                <a:ea typeface="楷体" panose="02010609060101010101" pitchFamily="49" charset="-122"/>
                <a:cs typeface="楷体" panose="02010609060101010101" pitchFamily="49" charset="-122"/>
              </a:rPr>
              <a:t>——沈佩贞</a:t>
            </a:r>
            <a:endParaRPr lang="en-US" altLang="zh-CN" sz="2400" b="1">
              <a:latin typeface="楷体" panose="02010609060101010101" pitchFamily="49" charset="-122"/>
              <a:ea typeface="楷体" panose="02010609060101010101" pitchFamily="49" charset="-122"/>
              <a:cs typeface="楷体" panose="02010609060101010101" pitchFamily="49" charset="-122"/>
            </a:endParaRPr>
          </a:p>
        </p:txBody>
      </p:sp>
      <p:pic>
        <p:nvPicPr>
          <p:cNvPr id="2097201" name="图片 6" descr="ti565656mg"/>
          <p:cNvPicPr>
            <a:picLocks noChangeAspect="1"/>
          </p:cNvPicPr>
          <p:nvPr/>
        </p:nvPicPr>
        <p:blipFill>
          <a:blip r:embed="rId1"/>
          <a:srcRect l="7963" r="7963"/>
          <a:stretch>
            <a:fillRect/>
          </a:stretch>
        </p:blipFill>
        <p:spPr>
          <a:xfrm>
            <a:off x="1065530" y="2737485"/>
            <a:ext cx="5168900" cy="3594100"/>
          </a:xfrm>
          <a:prstGeom prst="rect">
            <a:avLst/>
          </a:prstGeom>
          <a:effectLst/>
        </p:spPr>
      </p:pic>
      <p:pic>
        <p:nvPicPr>
          <p:cNvPr id="2097200" name="图片 5" descr="t654646img"/>
          <p:cNvPicPr>
            <a:picLocks noChangeAspect="1"/>
          </p:cNvPicPr>
          <p:nvPr/>
        </p:nvPicPr>
        <p:blipFill>
          <a:blip r:embed="rId2"/>
          <a:stretch>
            <a:fillRect/>
          </a:stretch>
        </p:blipFill>
        <p:spPr>
          <a:xfrm>
            <a:off x="6407150" y="2738120"/>
            <a:ext cx="4687570" cy="3585210"/>
          </a:xfrm>
          <a:prstGeom prst="rect">
            <a:avLst/>
          </a:prstGeom>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32" name="内容占位符 2"/>
          <p:cNvSpPr>
            <a:spLocks noGrp="1"/>
          </p:cNvSpPr>
          <p:nvPr>
            <p:ph idx="1"/>
          </p:nvPr>
        </p:nvSpPr>
        <p:spPr>
          <a:xfrm>
            <a:off x="818515" y="964565"/>
            <a:ext cx="6351905" cy="6435725"/>
          </a:xfrm>
        </p:spPr>
        <p:txBody>
          <a:bodyPr>
            <a:noAutofit/>
          </a:bodyPr>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天上飘着些微云，</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地上吹着些微风。</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啊！</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微风吹动了我的头发，</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教我如何不想</a:t>
            </a:r>
            <a:r>
              <a:rPr lang="zh-CN" altLang="en-US" sz="2400" b="1" dirty="0">
                <a:solidFill>
                  <a:srgbClr val="FF0000"/>
                </a:solidFill>
                <a:latin typeface="楷体" panose="02010609060101010101" pitchFamily="49" charset="-122"/>
                <a:ea typeface="楷体" panose="02010609060101010101" pitchFamily="49" charset="-122"/>
              </a:rPr>
              <a:t>她</a:t>
            </a:r>
            <a:r>
              <a:rPr lang="zh-CN" altLang="en-US" sz="2400" b="1" dirty="0">
                <a:solidFill>
                  <a:schemeClr val="tx1"/>
                </a:solidFill>
                <a:latin typeface="楷体" panose="02010609060101010101" pitchFamily="49" charset="-122"/>
                <a:ea typeface="楷体" panose="02010609060101010101" pitchFamily="49" charset="-122"/>
              </a:rPr>
              <a:t>？</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月光恋爱着海洋，</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海洋恋爱着月光。</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啊！</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这般蜜也似的银夜。</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zh-CN" altLang="en-US" sz="2400" b="1" dirty="0">
                <a:solidFill>
                  <a:schemeClr val="tx1"/>
                </a:solidFill>
                <a:latin typeface="楷体" panose="02010609060101010101" pitchFamily="49" charset="-122"/>
                <a:ea typeface="楷体" panose="02010609060101010101" pitchFamily="49" charset="-122"/>
              </a:rPr>
              <a:t>教我如何不想</a:t>
            </a:r>
            <a:r>
              <a:rPr lang="zh-CN" altLang="en-US" sz="2400" b="1" dirty="0">
                <a:solidFill>
                  <a:srgbClr val="FF0000"/>
                </a:solidFill>
                <a:latin typeface="楷体" panose="02010609060101010101" pitchFamily="49" charset="-122"/>
                <a:ea typeface="楷体" panose="02010609060101010101" pitchFamily="49" charset="-122"/>
              </a:rPr>
              <a:t>她</a:t>
            </a:r>
            <a:r>
              <a:rPr lang="zh-CN" altLang="en-US" sz="2400" b="1" dirty="0">
                <a:solidFill>
                  <a:schemeClr val="tx1"/>
                </a:solidFill>
                <a:latin typeface="楷体" panose="02010609060101010101" pitchFamily="49" charset="-122"/>
                <a:ea typeface="楷体" panose="02010609060101010101" pitchFamily="49" charset="-122"/>
              </a:rPr>
              <a:t>？</a:t>
            </a: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buNone/>
            </a:pPr>
            <a:endParaRPr lang="zh-CN" altLang="en-US" sz="2400" b="1" dirty="0">
              <a:solidFill>
                <a:schemeClr val="tx1"/>
              </a:solidFill>
              <a:latin typeface="楷体" panose="02010609060101010101" pitchFamily="49" charset="-122"/>
              <a:ea typeface="楷体" panose="02010609060101010101" pitchFamily="49" charset="-122"/>
            </a:endParaRPr>
          </a:p>
          <a:p>
            <a:pPr marL="0" indent="0">
              <a:lnSpc>
                <a:spcPct val="100000"/>
              </a:lnSpc>
              <a:spcBef>
                <a:spcPts val="0"/>
              </a:spcBef>
              <a:buNone/>
            </a:pPr>
            <a:endParaRPr lang="zh-CN" altLang="en-US" sz="2400" b="1" dirty="0" smtClean="0">
              <a:solidFill>
                <a:schemeClr val="tx1"/>
              </a:solidFill>
              <a:latin typeface="楷体" panose="02010609060101010101" pitchFamily="49" charset="-122"/>
              <a:ea typeface="楷体" panose="02010609060101010101" pitchFamily="49" charset="-122"/>
            </a:endParaRPr>
          </a:p>
        </p:txBody>
      </p:sp>
      <p:sp>
        <p:nvSpPr>
          <p:cNvPr id="1048633" name="文本框 2"/>
          <p:cNvSpPr txBox="1"/>
          <p:nvPr/>
        </p:nvSpPr>
        <p:spPr>
          <a:xfrm>
            <a:off x="4081145" y="857250"/>
            <a:ext cx="5531485" cy="6000750"/>
          </a:xfrm>
          <a:prstGeom prst="rect">
            <a:avLst/>
          </a:prstGeom>
          <a:noFill/>
        </p:spPr>
        <p:txBody>
          <a:bodyPr wrap="square" rtlCol="0" anchor="t">
            <a:spAutoFit/>
          </a:bodyPr>
          <a:p>
            <a:pPr algn="l">
              <a:lnSpc>
                <a:spcPct val="150000"/>
              </a:lnSpc>
              <a:spcBef>
                <a:spcPts val="0"/>
              </a:spcBef>
              <a:spcAft>
                <a:spcPts val="0"/>
              </a:spcAft>
              <a:buFont typeface="Arial" panose="020B0604020202020204" pitchFamily="34" charset="0"/>
            </a:pPr>
            <a:r>
              <a:rPr lang="zh-CN" altLang="en-US" sz="2400" b="1" dirty="0">
                <a:latin typeface="楷体" panose="02010609060101010101" pitchFamily="49" charset="-122"/>
                <a:ea typeface="楷体" panose="02010609060101010101" pitchFamily="49" charset="-122"/>
                <a:sym typeface="+mn-ea"/>
              </a:rPr>
              <a:t>水面落花慢慢流，</a:t>
            </a:r>
            <a:endParaRPr lang="zh-CN" altLang="en-US" sz="2400" b="1" dirty="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a:latin typeface="楷体" panose="02010609060101010101" pitchFamily="49" charset="-122"/>
                <a:ea typeface="楷体" panose="02010609060101010101" pitchFamily="49" charset="-122"/>
                <a:sym typeface="+mn-ea"/>
              </a:rPr>
              <a:t>水底鱼儿慢慢游</a:t>
            </a:r>
            <a:r>
              <a:rPr lang="zh-CN" altLang="en-US" sz="2400" b="1" dirty="0" smtClean="0">
                <a:latin typeface="楷体" panose="02010609060101010101" pitchFamily="49" charset="-122"/>
                <a:ea typeface="楷体" panose="02010609060101010101" pitchFamily="49" charset="-122"/>
                <a:sym typeface="+mn-ea"/>
              </a:rPr>
              <a:t>。</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啊！</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燕子你说些什么话？</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教我如何不想</a:t>
            </a:r>
            <a:r>
              <a:rPr lang="zh-CN" altLang="en-US" sz="2400" b="1" dirty="0" smtClean="0">
                <a:solidFill>
                  <a:srgbClr val="FF0000"/>
                </a:solidFill>
                <a:latin typeface="楷体" panose="02010609060101010101" pitchFamily="49" charset="-122"/>
                <a:ea typeface="楷体" panose="02010609060101010101" pitchFamily="49" charset="-122"/>
                <a:sym typeface="+mn-ea"/>
              </a:rPr>
              <a:t>她</a:t>
            </a:r>
            <a:r>
              <a:rPr lang="zh-CN" altLang="en-US" sz="2400" b="1" dirty="0" smtClean="0">
                <a:latin typeface="楷体" panose="02010609060101010101" pitchFamily="49" charset="-122"/>
                <a:ea typeface="楷体" panose="02010609060101010101" pitchFamily="49" charset="-122"/>
                <a:sym typeface="+mn-ea"/>
              </a:rPr>
              <a:t>？</a:t>
            </a:r>
            <a:endParaRPr lang="zh-CN" altLang="en-US" sz="2400" b="1" dirty="0" smtClean="0">
              <a:latin typeface="楷体" panose="02010609060101010101" pitchFamily="49" charset="-122"/>
              <a:ea typeface="楷体" panose="02010609060101010101" pitchFamily="49" charset="-122"/>
              <a:sym typeface="+mn-ea"/>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枯树在冷风里摇，</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野火在暮色中烧。</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啊！</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西天还有些儿残霞，</a:t>
            </a:r>
            <a:endParaRPr lang="zh-CN" altLang="en-US" sz="2400" b="1" dirty="0" smtClean="0">
              <a:latin typeface="楷体" panose="02010609060101010101" pitchFamily="49" charset="-122"/>
              <a:ea typeface="楷体" panose="02010609060101010101" pitchFamily="49" charset="-122"/>
            </a:endParaRPr>
          </a:p>
          <a:p>
            <a:pPr algn="l">
              <a:lnSpc>
                <a:spcPct val="150000"/>
              </a:lnSpc>
              <a:spcBef>
                <a:spcPts val="0"/>
              </a:spcBef>
              <a:spcAft>
                <a:spcPts val="0"/>
              </a:spcAft>
              <a:buFont typeface="Arial" panose="020B0604020202020204" pitchFamily="34" charset="0"/>
            </a:pPr>
            <a:r>
              <a:rPr lang="zh-CN" altLang="en-US" sz="2400" b="1" dirty="0" smtClean="0">
                <a:latin typeface="楷体" panose="02010609060101010101" pitchFamily="49" charset="-122"/>
                <a:ea typeface="楷体" panose="02010609060101010101" pitchFamily="49" charset="-122"/>
                <a:sym typeface="+mn-ea"/>
              </a:rPr>
              <a:t>教我如何不想</a:t>
            </a:r>
            <a:r>
              <a:rPr lang="zh-CN" altLang="en-US" sz="2400" b="1" dirty="0" smtClean="0">
                <a:solidFill>
                  <a:srgbClr val="FF0000"/>
                </a:solidFill>
                <a:latin typeface="楷体" panose="02010609060101010101" pitchFamily="49" charset="-122"/>
                <a:ea typeface="楷体" panose="02010609060101010101" pitchFamily="49" charset="-122"/>
                <a:sym typeface="+mn-ea"/>
              </a:rPr>
              <a:t>她</a:t>
            </a:r>
            <a:r>
              <a:rPr lang="zh-CN" altLang="en-US" sz="2400" b="1" dirty="0" smtClean="0">
                <a:latin typeface="楷体" panose="02010609060101010101" pitchFamily="49" charset="-122"/>
                <a:ea typeface="楷体" panose="02010609060101010101" pitchFamily="49" charset="-122"/>
                <a:sym typeface="+mn-ea"/>
              </a:rPr>
              <a:t>？</a:t>
            </a:r>
            <a:endParaRPr lang="zh-CN" altLang="en-US" sz="2400" b="1" dirty="0" smtClean="0">
              <a:latin typeface="楷体" panose="02010609060101010101" pitchFamily="49" charset="-122"/>
              <a:ea typeface="楷体" panose="02010609060101010101" pitchFamily="49" charset="-122"/>
            </a:endParaRPr>
          </a:p>
          <a:p>
            <a:pPr algn="r">
              <a:spcBef>
                <a:spcPts val="0"/>
              </a:spcBef>
              <a:buFont typeface="Arial" panose="020B0604020202020204" pitchFamily="34" charset="0"/>
            </a:pPr>
            <a:endParaRPr lang="zh-CN" altLang="en-US" sz="2400" b="1" dirty="0" smtClean="0">
              <a:latin typeface="楷体" panose="02010609060101010101" pitchFamily="49" charset="-122"/>
              <a:ea typeface="楷体" panose="02010609060101010101" pitchFamily="49" charset="-122"/>
            </a:endParaRPr>
          </a:p>
        </p:txBody>
      </p:sp>
      <p:sp>
        <p:nvSpPr>
          <p:cNvPr id="1048634" name="文本框 3"/>
          <p:cNvSpPr txBox="1"/>
          <p:nvPr/>
        </p:nvSpPr>
        <p:spPr>
          <a:xfrm>
            <a:off x="1299845" y="335280"/>
            <a:ext cx="4318635" cy="521970"/>
          </a:xfrm>
          <a:prstGeom prst="rect">
            <a:avLst/>
          </a:prstGeom>
          <a:noFill/>
        </p:spPr>
        <p:txBody>
          <a:bodyPr wrap="none" rtlCol="0" anchor="t">
            <a:spAutoFit/>
          </a:bodyPr>
          <a:p>
            <a:pPr algn="l"/>
            <a:r>
              <a:rPr lang="zh-CN" altLang="en-US" sz="2800" b="1" dirty="0">
                <a:latin typeface="楷体" panose="02010609060101010101" pitchFamily="49" charset="-122"/>
                <a:ea typeface="楷体" panose="02010609060101010101" pitchFamily="49" charset="-122"/>
                <a:sym typeface="+mn-ea"/>
              </a:rPr>
              <a:t>《教我如何不想</a:t>
            </a:r>
            <a:r>
              <a:rPr lang="zh-CN" altLang="en-US" sz="2800" b="1" dirty="0">
                <a:solidFill>
                  <a:srgbClr val="FF0000"/>
                </a:solidFill>
                <a:latin typeface="楷体" panose="02010609060101010101" pitchFamily="49" charset="-122"/>
                <a:ea typeface="楷体" panose="02010609060101010101" pitchFamily="49" charset="-122"/>
                <a:sym typeface="+mn-ea"/>
              </a:rPr>
              <a:t>她》</a:t>
            </a:r>
            <a:r>
              <a:rPr lang="zh-CN" altLang="en-US" sz="2400" b="1" dirty="0" smtClean="0">
                <a:latin typeface="楷体" panose="02010609060101010101" pitchFamily="49" charset="-122"/>
                <a:ea typeface="楷体" panose="02010609060101010101" pitchFamily="49" charset="-122"/>
                <a:sym typeface="+mn-ea"/>
              </a:rPr>
              <a:t>刘半农</a:t>
            </a:r>
            <a:endParaRPr lang="zh-CN" altLang="en-US" sz="2400" b="1" dirty="0" smtClean="0">
              <a:solidFill>
                <a:srgbClr val="FF0000"/>
              </a:solidFill>
              <a:latin typeface="楷体" panose="02010609060101010101" pitchFamily="49" charset="-122"/>
              <a:ea typeface="楷体" panose="02010609060101010101" pitchFamily="49" charset="-122"/>
              <a:sym typeface="+mn-ea"/>
            </a:endParaRPr>
          </a:p>
        </p:txBody>
      </p:sp>
      <p:grpSp>
        <p:nvGrpSpPr>
          <p:cNvPr id="66" name="组合 7"/>
          <p:cNvGrpSpPr/>
          <p:nvPr/>
        </p:nvGrpSpPr>
        <p:grpSpPr>
          <a:xfrm>
            <a:off x="7689850" y="0"/>
            <a:ext cx="4408805" cy="2530826"/>
            <a:chOff x="9931" y="3045"/>
            <a:chExt cx="6373" cy="3767"/>
          </a:xfrm>
        </p:grpSpPr>
        <p:pic>
          <p:nvPicPr>
            <p:cNvPr id="2097179" name="图片 4" descr="/Users/macintosh/Downloads/timg56757.jpgtimg56757"/>
            <p:cNvPicPr>
              <a:picLocks noChangeAspect="1"/>
            </p:cNvPicPr>
            <p:nvPr/>
          </p:nvPicPr>
          <p:blipFill>
            <a:blip r:embed="rId1"/>
            <a:srcRect/>
            <a:stretch>
              <a:fillRect/>
            </a:stretch>
          </p:blipFill>
          <p:spPr>
            <a:xfrm>
              <a:off x="9931" y="3045"/>
              <a:ext cx="6136" cy="3645"/>
            </a:xfrm>
            <a:prstGeom prst="rect">
              <a:avLst/>
            </a:prstGeom>
            <a:effectLst>
              <a:outerShdw blurRad="63500" sx="102000" sy="102000" algn="ctr" rotWithShape="0">
                <a:prstClr val="black">
                  <a:alpha val="40000"/>
                </a:prstClr>
              </a:outerShdw>
            </a:effectLst>
          </p:spPr>
        </p:pic>
        <p:sp>
          <p:nvSpPr>
            <p:cNvPr id="1048638" name="文本框 6">
              <a:hlinkClick r:id="rId2"/>
            </p:cNvPr>
            <p:cNvSpPr txBox="1"/>
            <p:nvPr/>
          </p:nvSpPr>
          <p:spPr>
            <a:xfrm>
              <a:off x="10541" y="6264"/>
              <a:ext cx="5763" cy="548"/>
            </a:xfrm>
            <a:prstGeom prst="rect">
              <a:avLst/>
            </a:prstGeom>
            <a:noFill/>
          </p:spPr>
          <p:txBody>
            <a:bodyPr wrap="square" rtlCol="0" anchor="t">
              <a:spAutoFit/>
            </a:bodyPr>
            <a:p>
              <a:r>
                <a:rPr lang="zh-CN" altLang="en-US">
                  <a:solidFill>
                    <a:schemeClr val="bg1"/>
                  </a:solidFill>
                </a:rPr>
                <a:t>《冲破大学女禁第一人</a:t>
              </a:r>
              <a:r>
                <a:rPr lang="en-US" altLang="zh-CN">
                  <a:solidFill>
                    <a:schemeClr val="bg1"/>
                  </a:solidFill>
                </a:rPr>
                <a:t>--</a:t>
              </a:r>
              <a:r>
                <a:rPr lang="zh-CN" altLang="en-US">
                  <a:solidFill>
                    <a:schemeClr val="bg1"/>
                  </a:solidFill>
                </a:rPr>
                <a:t>邓春兰》</a:t>
              </a:r>
              <a:endParaRPr lang="zh-CN" altLang="en-US">
                <a:solidFill>
                  <a:schemeClr val="bg1"/>
                </a:solidFill>
              </a:endParaRPr>
            </a:p>
          </p:txBody>
        </p:sp>
      </p:grpSp>
      <p:pic>
        <p:nvPicPr>
          <p:cNvPr id="2097171" name="图片 4" descr="/Users/macintosh/Documents/ppt模板/timg (1).jpegtimg (1)"/>
          <p:cNvPicPr>
            <a:picLocks noChangeAspect="1"/>
          </p:cNvPicPr>
          <p:nvPr/>
        </p:nvPicPr>
        <p:blipFill>
          <a:blip r:embed="rId3"/>
          <a:srcRect l="6276" t="5525" r="4961" b="2773"/>
          <a:stretch>
            <a:fillRect/>
          </a:stretch>
        </p:blipFill>
        <p:spPr>
          <a:xfrm>
            <a:off x="7689850" y="2539365"/>
            <a:ext cx="4244975" cy="2142490"/>
          </a:xfrm>
          <a:prstGeom prst="rect">
            <a:avLst/>
          </a:prstGeom>
          <a:effectLst>
            <a:outerShdw blurRad="63500" sx="102000" sy="102000" algn="ctr" rotWithShape="0">
              <a:prstClr val="black">
                <a:alpha val="40000"/>
              </a:prstClr>
            </a:outerShdw>
          </a:effectLst>
        </p:spPr>
      </p:pic>
      <p:pic>
        <p:nvPicPr>
          <p:cNvPr id="2097172" name="图片 1" descr="timg56757"/>
          <p:cNvPicPr>
            <a:picLocks noChangeAspect="1"/>
          </p:cNvPicPr>
          <p:nvPr/>
        </p:nvPicPr>
        <p:blipFill>
          <a:blip r:embed="rId4"/>
          <a:stretch>
            <a:fillRect/>
          </a:stretch>
        </p:blipFill>
        <p:spPr>
          <a:xfrm>
            <a:off x="7689850" y="4682490"/>
            <a:ext cx="4244975" cy="2212975"/>
          </a:xfrm>
          <a:prstGeom prst="rect">
            <a:avLst/>
          </a:prstGeom>
          <a:effectLst>
            <a:outerShdw blurRad="63500" sx="102000" sy="102000" algn="ctr" rotWithShape="0">
              <a:prstClr val="black">
                <a:alpha val="40000"/>
              </a:prstClr>
            </a:outerShdw>
          </a:effectLst>
        </p:spPr>
      </p:pic>
    </p:spTree>
    <p:custDataLst>
      <p:tags r:id="rId5"/>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3830" y="769620"/>
            <a:ext cx="3539490" cy="5077460"/>
          </a:xfrm>
          <a:prstGeom prst="rect">
            <a:avLst/>
          </a:prstGeom>
          <a:noFill/>
        </p:spPr>
        <p:txBody>
          <a:bodyPr wrap="square" rtlCol="0" anchor="t">
            <a:spAutoFit/>
          </a:bodyPr>
          <a:p>
            <a:pPr fontAlgn="auto">
              <a:lnSpc>
                <a:spcPct val="150000"/>
              </a:lnSpc>
              <a:spcBef>
                <a:spcPts val="0"/>
              </a:spcBef>
            </a:pP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“无论政治学术道德文章</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西洋的法子和中国的法子，绝对是两样，断不可调和迁就的</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。“若是决计革新，一切都应该采用西洋的新法子，不必拿什么国粹、国情的话来捣乱”。</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a:p>
            <a:pPr algn="r" fontAlgn="auto">
              <a:lnSpc>
                <a:spcPct val="150000"/>
              </a:lnSpc>
              <a:spcBef>
                <a:spcPts val="0"/>
              </a:spcBef>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陈独秀</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文本框 7"/>
          <p:cNvSpPr txBox="1"/>
          <p:nvPr/>
        </p:nvSpPr>
        <p:spPr>
          <a:xfrm>
            <a:off x="3840480" y="890270"/>
            <a:ext cx="3930015" cy="5077460"/>
          </a:xfrm>
          <a:prstGeom prst="rect">
            <a:avLst/>
          </a:prstGeom>
          <a:noFill/>
        </p:spPr>
        <p:txBody>
          <a:bodyPr wrap="square" rtlCol="0" anchor="t">
            <a:spAutoFit/>
          </a:bodyPr>
          <a:p>
            <a:pPr indent="457200" algn="l" fontAlgn="auto">
              <a:lnSpc>
                <a:spcPct val="150000"/>
              </a:lnSpc>
              <a:spcBef>
                <a:spcPts val="0"/>
              </a:spcBef>
              <a:buClrTx/>
              <a:buSzTx/>
              <a:buFontTx/>
            </a:pP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我们必须承认我们百事不如人，不但物质机械上不如人，不但政治制度不如人，并且道德不如人，知识不如人，文学不如人，艺术不如人，身体不如人。肯认错了，方肯死心塌地去学人家。</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                                 </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a:p>
            <a:pPr indent="457200" algn="r" fontAlgn="auto">
              <a:lnSpc>
                <a:spcPct val="150000"/>
              </a:lnSpc>
              <a:spcBef>
                <a:spcPts val="0"/>
              </a:spcBef>
              <a:buClrTx/>
              <a:buSzTx/>
              <a:buFontTx/>
            </a:pP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——胡适</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p:txBody>
      </p:sp>
      <p:cxnSp>
        <p:nvCxnSpPr>
          <p:cNvPr id="2" name="直接箭头连接符 1"/>
          <p:cNvCxnSpPr/>
          <p:nvPr/>
        </p:nvCxnSpPr>
        <p:spPr>
          <a:xfrm flipH="1">
            <a:off x="3703320" y="1043305"/>
            <a:ext cx="15240" cy="43307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nvCxnSpPr>
        <p:spPr>
          <a:xfrm flipH="1">
            <a:off x="7914640" y="1043305"/>
            <a:ext cx="15240" cy="43307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8066405" y="954405"/>
            <a:ext cx="3892550" cy="5262245"/>
          </a:xfrm>
          <a:prstGeom prst="rect">
            <a:avLst/>
          </a:prstGeom>
          <a:noFill/>
        </p:spPr>
        <p:txBody>
          <a:bodyPr wrap="square" rtlCol="0" anchor="t">
            <a:spAutoFit/>
          </a:bodyPr>
          <a:p>
            <a:pPr>
              <a:lnSpc>
                <a:spcPct val="120000"/>
              </a:lnSpc>
              <a:spcBef>
                <a:spcPts val="0"/>
              </a:spcBef>
              <a:spcAft>
                <a:spcPts val="0"/>
              </a:spcAft>
            </a:pPr>
            <a:r>
              <a:rPr lang="zh-CN" altLang="en-US" sz="2000" b="1">
                <a:latin typeface="楷体" panose="02010609060101010101" pitchFamily="49" charset="-122"/>
                <a:ea typeface="楷体" panose="02010609060101010101" pitchFamily="49" charset="-122"/>
                <a:cs typeface="楷体" panose="02010609060101010101" pitchFamily="49" charset="-122"/>
              </a:rPr>
              <a:t>“我们自己以为是很有新思想的人,别人也说我们有新思想。我以为惭愧得很。我们生理上,心理上,驮着二三千年的历史——为遗传性的缘故——又在‘中国化’的灰色水里,浸了二十多年,现在住着的,又是神堂,天天必得和庙祝周旋揖让；所以就境界上和习惯上讲去,我们只可说是知道新思想可贵的人,并不是彻底的把新思想代替了旧思想的人。我不曾见过一个能把新思想完全代替了旧思想的人。”</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a:p>
            <a:pPr algn="r">
              <a:lnSpc>
                <a:spcPct val="120000"/>
              </a:lnSpc>
              <a:spcBef>
                <a:spcPts val="0"/>
              </a:spcBef>
              <a:spcAft>
                <a:spcPts val="0"/>
              </a:spcAft>
            </a:pPr>
            <a:r>
              <a:rPr lang="en-US" altLang="zh-CN" sz="2000" b="1">
                <a:latin typeface="楷体" panose="02010609060101010101" pitchFamily="49" charset="-122"/>
                <a:ea typeface="楷体" panose="02010609060101010101" pitchFamily="49" charset="-122"/>
                <a:cs typeface="楷体" panose="02010609060101010101" pitchFamily="49" charset="-122"/>
              </a:rPr>
              <a:t>——</a:t>
            </a:r>
            <a:r>
              <a:rPr lang="zh-CN" altLang="en-US" sz="2000" b="1">
                <a:latin typeface="楷体" panose="02010609060101010101" pitchFamily="49" charset="-122"/>
                <a:ea typeface="楷体" panose="02010609060101010101" pitchFamily="49" charset="-122"/>
                <a:cs typeface="楷体" panose="02010609060101010101" pitchFamily="49" charset="-122"/>
              </a:rPr>
              <a:t>傅斯年</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271780"/>
            <a:ext cx="163830" cy="497840"/>
          </a:xfrm>
          <a:prstGeom prst="rect">
            <a:avLst/>
          </a:prstGeom>
          <a:solidFill>
            <a:srgbClr val="A7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26"/>
          <p:cNvSpPr txBox="1"/>
          <p:nvPr/>
        </p:nvSpPr>
        <p:spPr>
          <a:xfrm>
            <a:off x="214630" y="309880"/>
            <a:ext cx="4346575" cy="460375"/>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b="1" dirty="0">
                <a:solidFill>
                  <a:schemeClr val="tx1">
                    <a:lumMod val="85000"/>
                    <a:lumOff val="15000"/>
                  </a:schemeClr>
                </a:solidFill>
                <a:effectLst/>
                <a:latin typeface="微软简标宋" charset="0"/>
                <a:ea typeface="微软简标宋" charset="0"/>
                <a:cs typeface="经典隶变简" panose="02010609010101010101" charset="-122"/>
              </a:rPr>
              <a:t>新文化运动的内容与意义</a:t>
            </a:r>
            <a:endParaRPr lang="en-US" altLang="zh-CN" sz="2400" b="1" dirty="0">
              <a:solidFill>
                <a:schemeClr val="tx1">
                  <a:lumMod val="85000"/>
                  <a:lumOff val="15000"/>
                </a:schemeClr>
              </a:solidFill>
              <a:effectLst/>
              <a:latin typeface="微软简标宋" charset="0"/>
              <a:ea typeface="微软简标宋" charset="0"/>
              <a:cs typeface="经典隶变简" panose="02010609010101010101" charset="-122"/>
            </a:endParaRPr>
          </a:p>
        </p:txBody>
      </p:sp>
      <p:sp>
        <p:nvSpPr>
          <p:cNvPr id="43011" name="Rectangle 3"/>
          <p:cNvSpPr/>
          <p:nvPr/>
        </p:nvSpPr>
        <p:spPr>
          <a:xfrm>
            <a:off x="377190" y="271780"/>
            <a:ext cx="11168380" cy="5010785"/>
          </a:xfrm>
          <a:prstGeom prst="rect">
            <a:avLst/>
          </a:prstGeom>
          <a:noFill/>
          <a:ln w="9525">
            <a:noFill/>
          </a:ln>
        </p:spPr>
        <p:txBody>
          <a:bodyPr wrap="square" lIns="90170" tIns="46990" rIns="90170" bIns="46990">
            <a:spAutoFit/>
          </a:bodyPr>
          <a:p>
            <a:pPr>
              <a:lnSpc>
                <a:spcPct val="150000"/>
              </a:lnSpc>
            </a:pPr>
            <a:r>
              <a:rPr lang="en-US" altLang="zh-CN" sz="2400"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endParaRPr lang="en-US" altLang="zh-CN" sz="2800"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pPr>
            <a:endParaRPr lang="zh-CN" altLang="en-US" sz="900"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rPr>
              <a:t>    “新文化运动是人的运动。”</a:t>
            </a:r>
            <a:endPar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rPr>
              <a:t>    “一个民族的觉醒首先是文化上的觉醒。”</a:t>
            </a:r>
            <a:endPar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r>
              <a:rPr lang="en-US" altLang="zh-CN" sz="3600" b="1" dirty="0">
                <a:solidFill>
                  <a:srgbClr val="C00000"/>
                </a:solidFill>
                <a:latin typeface="楷体" panose="02010609060101010101" pitchFamily="49" charset="-122"/>
                <a:ea typeface="楷体" panose="02010609060101010101" pitchFamily="49" charset="-122"/>
                <a:cs typeface="楷体" panose="02010609060101010101" pitchFamily="49" charset="-122"/>
              </a:rPr>
              <a:t>——</a:t>
            </a:r>
            <a:r>
              <a:rPr lang="en-US" altLang="zh-CN" sz="3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新青年</a:t>
            </a:r>
            <a:r>
              <a:rPr lang="en-US" altLang="zh-CN" sz="3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第七卷第五号</a:t>
            </a:r>
            <a:endPar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endParaRPr lang="zh-CN" altLang="en-US" sz="36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a:lnSpc>
                <a:spcPct val="150000"/>
              </a:lnSpc>
            </a:pPr>
            <a:r>
              <a:rPr lang="en-US" altLang="zh-CN" sz="3600" b="1" dirty="0">
                <a:solidFill>
                  <a:srgbClr val="C00000"/>
                </a:solidFill>
                <a:latin typeface="楷体" panose="02010609060101010101" pitchFamily="49" charset="-122"/>
                <a:ea typeface="楷体" panose="02010609060101010101" pitchFamily="49" charset="-122"/>
                <a:cs typeface="楷体" panose="02010609060101010101" pitchFamily="49" charset="-122"/>
              </a:rPr>
              <a:t>                                   </a:t>
            </a:r>
            <a:endParaRPr lang="en-US" altLang="zh-CN" sz="3600" b="1" dirty="0">
              <a:solidFill>
                <a:srgbClr val="C0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14339" name="Rectangle 5"/>
          <p:cNvSpPr/>
          <p:nvPr/>
        </p:nvSpPr>
        <p:spPr>
          <a:xfrm>
            <a:off x="5235258" y="4392454"/>
            <a:ext cx="3683000" cy="829945"/>
          </a:xfrm>
          <a:prstGeom prst="rect">
            <a:avLst/>
          </a:prstGeom>
          <a:noFill/>
          <a:ln w="9525">
            <a:noFill/>
          </a:ln>
        </p:spPr>
        <p:txBody>
          <a:bodyPr anchor="ctr">
            <a:spAutoFit/>
          </a:bodyPr>
          <a:p>
            <a:pPr algn="ctr"/>
            <a:endParaRPr lang="zh-CN" altLang="en-US" sz="2400" b="1" dirty="0">
              <a:latin typeface="Arial" panose="020B0604020202020204" pitchFamily="34" charset="0"/>
            </a:endParaRPr>
          </a:p>
          <a:p>
            <a:pPr algn="ctr"/>
            <a:endParaRPr lang="zh-CN" altLang="en-US" sz="2400" b="1" dirty="0">
              <a:latin typeface="Arial" panose="020B0604020202020204" pitchFamily="34" charset="0"/>
            </a:endParaRPr>
          </a:p>
        </p:txBody>
      </p:sp>
    </p:spTree>
    <p:custDataLst>
      <p:tags r:id="rId1"/>
    </p:custDataLst>
  </p:cSld>
  <p:clrMapOvr>
    <a:masterClrMapping/>
  </p:clrMapOvr>
  <p:timing>
    <p:tnLst>
      <p:par>
        <p:cTn id="1" dur="indefinite" restart="never" nodeType="tmRoot"/>
      </p:par>
    </p:tnLst>
    <p:bldLst>
      <p:bldP spid="43011"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6000"/>
          </a:blip>
          <a:srcRect r="12517"/>
          <a:stretch>
            <a:fillRect/>
          </a:stretch>
        </p:blipFill>
        <p:spPr>
          <a:xfrm>
            <a:off x="0" y="271145"/>
            <a:ext cx="4083050" cy="6315075"/>
          </a:xfrm>
          <a:prstGeom prst="rect">
            <a:avLst/>
          </a:prstGeom>
        </p:spPr>
      </p:pic>
      <p:pic>
        <p:nvPicPr>
          <p:cNvPr id="5" name="图片 4"/>
          <p:cNvPicPr>
            <a:picLocks noChangeAspect="1"/>
          </p:cNvPicPr>
          <p:nvPr/>
        </p:nvPicPr>
        <p:blipFill>
          <a:blip r:embed="rId2">
            <a:lum bright="6000"/>
          </a:blip>
          <a:srcRect r="14667"/>
          <a:stretch>
            <a:fillRect/>
          </a:stretch>
        </p:blipFill>
        <p:spPr>
          <a:xfrm>
            <a:off x="4083050" y="271145"/>
            <a:ext cx="4025900" cy="6315710"/>
          </a:xfrm>
          <a:prstGeom prst="rect">
            <a:avLst/>
          </a:prstGeom>
        </p:spPr>
      </p:pic>
      <p:pic>
        <p:nvPicPr>
          <p:cNvPr id="6" name="图片 5"/>
          <p:cNvPicPr>
            <a:picLocks noChangeAspect="1"/>
          </p:cNvPicPr>
          <p:nvPr/>
        </p:nvPicPr>
        <p:blipFill>
          <a:blip r:embed="rId3">
            <a:lum bright="6000"/>
          </a:blip>
          <a:stretch>
            <a:fillRect/>
          </a:stretch>
        </p:blipFill>
        <p:spPr>
          <a:xfrm>
            <a:off x="8108950" y="271145"/>
            <a:ext cx="4082415" cy="2076450"/>
          </a:xfrm>
          <a:prstGeom prst="rect">
            <a:avLst/>
          </a:prstGeom>
        </p:spPr>
      </p:pic>
      <p:pic>
        <p:nvPicPr>
          <p:cNvPr id="7" name="图片 6"/>
          <p:cNvPicPr>
            <a:picLocks noChangeAspect="1"/>
          </p:cNvPicPr>
          <p:nvPr/>
        </p:nvPicPr>
        <p:blipFill>
          <a:blip r:embed="rId4">
            <a:lum bright="6000"/>
          </a:blip>
          <a:stretch>
            <a:fillRect/>
          </a:stretch>
        </p:blipFill>
        <p:spPr>
          <a:xfrm>
            <a:off x="8108315" y="2347595"/>
            <a:ext cx="4083050" cy="2141220"/>
          </a:xfrm>
          <a:prstGeom prst="rect">
            <a:avLst/>
          </a:prstGeom>
        </p:spPr>
      </p:pic>
      <p:pic>
        <p:nvPicPr>
          <p:cNvPr id="8" name="图片 7"/>
          <p:cNvPicPr>
            <a:picLocks noChangeAspect="1"/>
          </p:cNvPicPr>
          <p:nvPr/>
        </p:nvPicPr>
        <p:blipFill>
          <a:blip r:embed="rId5">
            <a:lum bright="6000"/>
          </a:blip>
          <a:stretch>
            <a:fillRect/>
          </a:stretch>
        </p:blipFill>
        <p:spPr>
          <a:xfrm>
            <a:off x="8108950" y="4488815"/>
            <a:ext cx="4083050" cy="2097405"/>
          </a:xfrm>
          <a:prstGeom prst="rect">
            <a:avLst/>
          </a:prstGeom>
        </p:spPr>
      </p:pic>
    </p:spTree>
    <p:custDataLst>
      <p:tags r:id="rId6"/>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8" name="图片 107"/>
          <p:cNvPicPr/>
          <p:nvPr/>
        </p:nvPicPr>
        <p:blipFill>
          <a:blip r:embed="rId1" r:link="rId2"/>
          <a:stretch>
            <a:fillRect/>
          </a:stretch>
        </p:blipFill>
        <p:spPr>
          <a:xfrm>
            <a:off x="0" y="3792220"/>
            <a:ext cx="6083300" cy="3065780"/>
          </a:xfrm>
          <a:prstGeom prst="rect">
            <a:avLst/>
          </a:prstGeom>
          <a:noFill/>
          <a:ln w="9525">
            <a:noFill/>
          </a:ln>
        </p:spPr>
      </p:pic>
      <p:pic>
        <p:nvPicPr>
          <p:cNvPr id="109" name="图片 108"/>
          <p:cNvPicPr/>
          <p:nvPr/>
        </p:nvPicPr>
        <p:blipFill>
          <a:blip r:embed="rId3" r:link="rId4"/>
          <a:stretch>
            <a:fillRect/>
          </a:stretch>
        </p:blipFill>
        <p:spPr>
          <a:xfrm>
            <a:off x="0" y="0"/>
            <a:ext cx="6083935" cy="4172585"/>
          </a:xfrm>
          <a:prstGeom prst="rect">
            <a:avLst/>
          </a:prstGeom>
          <a:noFill/>
          <a:ln w="9525">
            <a:noFill/>
          </a:ln>
        </p:spPr>
      </p:pic>
      <p:pic>
        <p:nvPicPr>
          <p:cNvPr id="110" name="图片 109"/>
          <p:cNvPicPr/>
          <p:nvPr/>
        </p:nvPicPr>
        <p:blipFill>
          <a:blip r:embed="rId5" r:link="rId6"/>
          <a:stretch>
            <a:fillRect/>
          </a:stretch>
        </p:blipFill>
        <p:spPr>
          <a:xfrm>
            <a:off x="6083935" y="0"/>
            <a:ext cx="6108700" cy="6858000"/>
          </a:xfrm>
          <a:prstGeom prst="rect">
            <a:avLst/>
          </a:prstGeom>
          <a:noFill/>
          <a:ln w="9525">
            <a:noFill/>
          </a:ln>
        </p:spPr>
      </p:pic>
    </p:spTree>
    <p:custDataLst>
      <p:tags r:id="rId7"/>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lum bright="12000"/>
          </a:blip>
          <a:stretch>
            <a:fillRect/>
          </a:stretch>
        </p:blipFill>
        <p:spPr>
          <a:xfrm>
            <a:off x="0" y="75565"/>
            <a:ext cx="6106795" cy="6706870"/>
          </a:xfrm>
          <a:prstGeom prst="rect">
            <a:avLst/>
          </a:prstGeom>
        </p:spPr>
      </p:pic>
      <p:pic>
        <p:nvPicPr>
          <p:cNvPr id="112" name="图片 111"/>
          <p:cNvPicPr/>
          <p:nvPr/>
        </p:nvPicPr>
        <p:blipFill>
          <a:blip r:embed="rId2" r:link="rId3"/>
          <a:stretch>
            <a:fillRect/>
          </a:stretch>
        </p:blipFill>
        <p:spPr>
          <a:xfrm>
            <a:off x="6226175" y="75565"/>
            <a:ext cx="5715000" cy="3267710"/>
          </a:xfrm>
          <a:prstGeom prst="rect">
            <a:avLst/>
          </a:prstGeom>
          <a:noFill/>
          <a:ln w="9525">
            <a:noFill/>
          </a:ln>
        </p:spPr>
      </p:pic>
      <p:pic>
        <p:nvPicPr>
          <p:cNvPr id="113" name="图片 112"/>
          <p:cNvPicPr/>
          <p:nvPr/>
        </p:nvPicPr>
        <p:blipFill>
          <a:blip r:embed="rId4" r:link="rId5"/>
          <a:stretch>
            <a:fillRect/>
          </a:stretch>
        </p:blipFill>
        <p:spPr>
          <a:xfrm>
            <a:off x="6226175" y="3343275"/>
            <a:ext cx="5715000" cy="3439160"/>
          </a:xfrm>
          <a:prstGeom prst="rect">
            <a:avLst/>
          </a:prstGeom>
          <a:noFill/>
          <a:ln w="9525">
            <a:noFill/>
          </a:ln>
        </p:spPr>
      </p:pic>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97165" name="图片 27" descr="搜狗截图18年07月18日1925_2"/>
          <p:cNvPicPr>
            <a:picLocks noChangeAspect="1"/>
          </p:cNvPicPr>
          <p:nvPr/>
        </p:nvPicPr>
        <p:blipFill>
          <a:blip r:embed="rId1"/>
          <a:srcRect r="4071"/>
          <a:stretch>
            <a:fillRect/>
          </a:stretch>
        </p:blipFill>
        <p:spPr>
          <a:xfrm>
            <a:off x="3815715" y="189230"/>
            <a:ext cx="4068445" cy="3095625"/>
          </a:xfrm>
          <a:prstGeom prst="rect">
            <a:avLst/>
          </a:prstGeom>
          <a:ln w="12700" cmpd="sng">
            <a:solidFill>
              <a:schemeClr val="tx1">
                <a:lumMod val="75000"/>
                <a:lumOff val="25000"/>
              </a:schemeClr>
            </a:solidFill>
            <a:prstDash val="solid"/>
          </a:ln>
          <a:effectLst/>
        </p:spPr>
      </p:pic>
      <p:pic>
        <p:nvPicPr>
          <p:cNvPr id="2097164" name="图片 26" descr="搜狗截图18年07月18日1926_3"/>
          <p:cNvPicPr>
            <a:picLocks noChangeAspect="1"/>
          </p:cNvPicPr>
          <p:nvPr/>
        </p:nvPicPr>
        <p:blipFill>
          <a:blip r:embed="rId2"/>
          <a:srcRect l="8363" r="3473"/>
          <a:stretch>
            <a:fillRect/>
          </a:stretch>
        </p:blipFill>
        <p:spPr>
          <a:xfrm>
            <a:off x="0" y="189865"/>
            <a:ext cx="3815715" cy="3095625"/>
          </a:xfrm>
          <a:prstGeom prst="rect">
            <a:avLst/>
          </a:prstGeom>
          <a:ln w="12700" cmpd="sng">
            <a:solidFill>
              <a:schemeClr val="tx1">
                <a:lumMod val="75000"/>
                <a:lumOff val="25000"/>
              </a:schemeClr>
            </a:solidFill>
            <a:prstDash val="solid"/>
          </a:ln>
          <a:effectLst/>
        </p:spPr>
      </p:pic>
      <p:pic>
        <p:nvPicPr>
          <p:cNvPr id="2097167" name="图片 29" descr="43434343434343g"/>
          <p:cNvPicPr>
            <a:picLocks noChangeAspect="1"/>
          </p:cNvPicPr>
          <p:nvPr/>
        </p:nvPicPr>
        <p:blipFill>
          <a:blip r:embed="rId3"/>
          <a:stretch>
            <a:fillRect/>
          </a:stretch>
        </p:blipFill>
        <p:spPr>
          <a:xfrm>
            <a:off x="0" y="3285490"/>
            <a:ext cx="6299835" cy="3471545"/>
          </a:xfrm>
          <a:prstGeom prst="rect">
            <a:avLst/>
          </a:prstGeom>
          <a:ln w="12700" cmpd="sng">
            <a:solidFill>
              <a:schemeClr val="tx1">
                <a:lumMod val="75000"/>
                <a:lumOff val="25000"/>
              </a:schemeClr>
            </a:solidFill>
            <a:prstDash val="solid"/>
          </a:ln>
          <a:effectLst/>
        </p:spPr>
      </p:pic>
      <p:pic>
        <p:nvPicPr>
          <p:cNvPr id="106" name="图片 105"/>
          <p:cNvPicPr/>
          <p:nvPr/>
        </p:nvPicPr>
        <p:blipFill>
          <a:blip r:embed="rId4" r:link="rId5"/>
          <a:stretch>
            <a:fillRect/>
          </a:stretch>
        </p:blipFill>
        <p:spPr>
          <a:xfrm>
            <a:off x="7884160" y="174625"/>
            <a:ext cx="4307840" cy="3094990"/>
          </a:xfrm>
          <a:prstGeom prst="rect">
            <a:avLst/>
          </a:prstGeom>
          <a:noFill/>
          <a:ln w="9525">
            <a:noFill/>
          </a:ln>
        </p:spPr>
      </p:pic>
      <p:grpSp>
        <p:nvGrpSpPr>
          <p:cNvPr id="3" name="组合 2"/>
          <p:cNvGrpSpPr/>
          <p:nvPr/>
        </p:nvGrpSpPr>
        <p:grpSpPr>
          <a:xfrm>
            <a:off x="6421755" y="3270250"/>
            <a:ext cx="5769610" cy="3482340"/>
            <a:chOff x="10113" y="5150"/>
            <a:chExt cx="9086" cy="5484"/>
          </a:xfrm>
        </p:grpSpPr>
        <p:pic>
          <p:nvPicPr>
            <p:cNvPr id="107" name="图片 106"/>
            <p:cNvPicPr/>
            <p:nvPr/>
          </p:nvPicPr>
          <p:blipFill>
            <a:blip r:embed="rId6" r:link="rId7"/>
            <a:stretch>
              <a:fillRect/>
            </a:stretch>
          </p:blipFill>
          <p:spPr>
            <a:xfrm>
              <a:off x="10113" y="5150"/>
              <a:ext cx="9087" cy="4760"/>
            </a:xfrm>
            <a:prstGeom prst="rect">
              <a:avLst/>
            </a:prstGeom>
            <a:noFill/>
            <a:ln w="9525">
              <a:noFill/>
            </a:ln>
          </p:spPr>
        </p:pic>
        <p:sp>
          <p:nvSpPr>
            <p:cNvPr id="2" name="文本框 1"/>
            <p:cNvSpPr txBox="1"/>
            <p:nvPr/>
          </p:nvSpPr>
          <p:spPr>
            <a:xfrm>
              <a:off x="10113" y="9910"/>
              <a:ext cx="9086" cy="725"/>
            </a:xfrm>
            <a:prstGeom prst="rect">
              <a:avLst/>
            </a:prstGeom>
            <a:solidFill>
              <a:schemeClr val="bg1">
                <a:lumMod val="95000"/>
              </a:schemeClr>
            </a:solidFill>
            <a:ln w="9525" cmpd="sng">
              <a:solidFill>
                <a:schemeClr val="tx1"/>
              </a:solidFill>
              <a:prstDash val="solid"/>
            </a:ln>
          </p:spPr>
          <p:txBody>
            <a:bodyPr wrap="square" rtlCol="0" anchor="t">
              <a:spAutoFit/>
            </a:bodyPr>
            <a:p>
              <a:pPr algn="ctr"/>
              <a:r>
                <a:rPr lang="zh-CN" altLang="en-US" sz="2400">
                  <a:latin typeface="楷体" panose="02010609060101010101" pitchFamily="49" charset="-122"/>
                  <a:ea typeface="楷体" panose="02010609060101010101" pitchFamily="49" charset="-122"/>
                  <a:cs typeface="楷体" panose="02010609060101010101" pitchFamily="49" charset="-122"/>
                </a:rPr>
                <a:t>西德尼·戴维·甘博</a:t>
              </a:r>
              <a:r>
                <a:rPr lang="en-US" altLang="zh-CN" sz="2400">
                  <a:latin typeface="楷体" panose="02010609060101010101" pitchFamily="49" charset="-122"/>
                  <a:ea typeface="楷体" panose="02010609060101010101" pitchFamily="49" charset="-122"/>
                  <a:cs typeface="楷体" panose="02010609060101010101" pitchFamily="49" charset="-122"/>
                </a:rPr>
                <a:t>  </a:t>
              </a:r>
              <a:r>
                <a:rPr lang="zh-CN" altLang="en-US" sz="2400">
                  <a:latin typeface="楷体" panose="02010609060101010101" pitchFamily="49" charset="-122"/>
                  <a:ea typeface="楷体" panose="02010609060101010101" pitchFamily="49" charset="-122"/>
                  <a:cs typeface="楷体" panose="02010609060101010101" pitchFamily="49" charset="-122"/>
                </a:rPr>
                <a:t>摄</a:t>
              </a:r>
              <a:endParaRPr lang="en-US" altLang="zh-CN" sz="2400">
                <a:latin typeface="楷体" panose="02010609060101010101" pitchFamily="49" charset="-122"/>
                <a:ea typeface="楷体" panose="02010609060101010101" pitchFamily="49" charset="-122"/>
                <a:cs typeface="楷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97164"/>
                                        </p:tgtEl>
                                        <p:attrNameLst>
                                          <p:attrName>style.visibility</p:attrName>
                                        </p:attrNameLst>
                                      </p:cBhvr>
                                      <p:to>
                                        <p:strVal val="visible"/>
                                      </p:to>
                                    </p:set>
                                    <p:animEffect transition="in" filter="blinds(horizontal)">
                                      <p:cBhvr>
                                        <p:cTn id="7" dur="500"/>
                                        <p:tgtEl>
                                          <p:spTgt spid="2097164"/>
                                        </p:tgtEl>
                                      </p:cBhvr>
                                    </p:animEffect>
                                  </p:childTnLst>
                                </p:cTn>
                              </p:par>
                              <p:par>
                                <p:cTn id="8" presetID="3" presetClass="exit" presetSubtype="10" fill="hold" nodeType="withEffect">
                                  <p:stCondLst>
                                    <p:cond delay="0"/>
                                  </p:stCondLst>
                                  <p:childTnLst>
                                    <p:animEffect transition="out" filter="blinds(horizontal)">
                                      <p:cBhvr>
                                        <p:cTn id="9" dur="500"/>
                                        <p:tgtEl>
                                          <p:spTgt spid="2097164"/>
                                        </p:tgtEl>
                                      </p:cBhvr>
                                    </p:animEffect>
                                    <p:set>
                                      <p:cBhvr>
                                        <p:cTn id="10" dur="1" fill="hold">
                                          <p:stCondLst>
                                            <p:cond delay="499"/>
                                          </p:stCondLst>
                                        </p:cTn>
                                        <p:tgtEl>
                                          <p:spTgt spid="2097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59690"/>
            <a:ext cx="7663815" cy="6739255"/>
          </a:xfrm>
          <a:prstGeom prst="rect">
            <a:avLst/>
          </a:prstGeom>
          <a:noFill/>
        </p:spPr>
        <p:txBody>
          <a:bodyPr wrap="square" rtlCol="0" anchor="t">
            <a:spAutoFit/>
          </a:bodyPr>
          <a:p>
            <a:r>
              <a:rPr lang="zh-CN" altLang="en-US" sz="2400">
                <a:latin typeface="楷体" panose="02010609060101010101" pitchFamily="49" charset="-122"/>
                <a:ea typeface="楷体" panose="02010609060101010101" pitchFamily="49" charset="-122"/>
                <a:cs typeface="楷体" panose="02010609060101010101" pitchFamily="49" charset="-122"/>
              </a:rPr>
              <a:t>（1）辫子有什么好笑的呀？这是我们中华文化，一条斩不断的根</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（2）只要你们承认自己是中国人，就要依附于这条辫子，只不过我们不同的是，我的辫子是有形的，顶在头上，你们的辫子是无形的，藏在心里</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（3）我们中国人之所以有同情的力量，是因为我们完完全全、彻彻底底地生活在一种心灵的生活里</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（4）礼貌的本质是什么呢？是体谅，照顾他人的情绪。中国人的礼貌是发自内心的，他们懂得自己的感情，他们会将心比心，以己及人，显示出体谅和照顾的特征</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（5）日本人的礼貌是一种没有芬芳的花儿，我们中国人的礼貌是一种发自内心的，是一种名贵的散发着芬芳的香水儿</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（6）真正的中国人，是有着赤子之心和成人之思，过着心灵生活的人</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r>
              <a:rPr lang="zh-CN" altLang="en-US" sz="2400">
                <a:latin typeface="楷体" panose="02010609060101010101" pitchFamily="49" charset="-122"/>
                <a:ea typeface="楷体" panose="02010609060101010101" pitchFamily="49" charset="-122"/>
                <a:cs typeface="楷体" panose="02010609060101010101" pitchFamily="49" charset="-122"/>
              </a:rPr>
              <a:t>（7）中国人的精神，是永葆青春的精神；中国人精神不朽的秘密，就是中国人的心灵，与理智的完美和谐</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gn="r"/>
            <a:r>
              <a:rPr lang="zh-CN" altLang="en-US" sz="2400">
                <a:latin typeface="楷体" panose="02010609060101010101" pitchFamily="49" charset="-122"/>
                <a:ea typeface="楷体" panose="02010609060101010101" pitchFamily="49" charset="-122"/>
                <a:cs typeface="楷体" panose="02010609060101010101" pitchFamily="49" charset="-122"/>
              </a:rPr>
              <a:t>——辜鸿铭</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pic>
        <p:nvPicPr>
          <p:cNvPr id="5" name="图片 4" descr="640"/>
          <p:cNvPicPr>
            <a:picLocks noChangeAspect="1"/>
          </p:cNvPicPr>
          <p:nvPr/>
        </p:nvPicPr>
        <p:blipFill>
          <a:blip r:embed="rId1">
            <a:lum bright="12000"/>
          </a:blip>
          <a:stretch>
            <a:fillRect/>
          </a:stretch>
        </p:blipFill>
        <p:spPr>
          <a:xfrm>
            <a:off x="7663815" y="0"/>
            <a:ext cx="4528185" cy="2449195"/>
          </a:xfrm>
          <a:prstGeom prst="rect">
            <a:avLst/>
          </a:prstGeom>
        </p:spPr>
      </p:pic>
      <p:pic>
        <p:nvPicPr>
          <p:cNvPr id="114" name="图片 113"/>
          <p:cNvPicPr/>
          <p:nvPr/>
        </p:nvPicPr>
        <p:blipFill>
          <a:blip r:embed="rId2" r:link="rId3"/>
          <a:srcRect t="11900"/>
          <a:stretch>
            <a:fillRect/>
          </a:stretch>
        </p:blipFill>
        <p:spPr>
          <a:xfrm>
            <a:off x="7663815" y="4620260"/>
            <a:ext cx="4528185" cy="2237740"/>
          </a:xfrm>
          <a:prstGeom prst="rect">
            <a:avLst/>
          </a:prstGeom>
          <a:noFill/>
          <a:ln w="9525">
            <a:noFill/>
          </a:ln>
        </p:spPr>
      </p:pic>
      <p:pic>
        <p:nvPicPr>
          <p:cNvPr id="115" name="图片 114"/>
          <p:cNvPicPr/>
          <p:nvPr/>
        </p:nvPicPr>
        <p:blipFill>
          <a:blip r:embed="rId4" r:link="rId5"/>
          <a:srcRect t="8716"/>
          <a:stretch>
            <a:fillRect/>
          </a:stretch>
        </p:blipFill>
        <p:spPr>
          <a:xfrm>
            <a:off x="7663815" y="2448560"/>
            <a:ext cx="4528820" cy="2207895"/>
          </a:xfrm>
          <a:prstGeom prst="rect">
            <a:avLst/>
          </a:prstGeom>
          <a:noFill/>
          <a:ln w="9525">
            <a:noFill/>
          </a:ln>
        </p:spPr>
      </p:pic>
    </p:spTree>
    <p:custDataLst>
      <p:tags r:id="rId6"/>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01625" y="160020"/>
            <a:ext cx="6741160" cy="6739255"/>
          </a:xfrm>
          <a:prstGeom prst="rect">
            <a:avLst/>
          </a:prstGeom>
          <a:noFill/>
        </p:spPr>
        <p:txBody>
          <a:bodyPr wrap="square" rtlCol="0" anchor="t">
            <a:spAutoFit/>
          </a:bodyPr>
          <a:p>
            <a:pPr>
              <a:lnSpc>
                <a:spcPct val="150000"/>
              </a:lnSpc>
            </a:pPr>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尽管你解释新的“贤妻良母”的定义，是完全站在男女平等的地位，而要求妇女应尽母职和妻职。但要保持这个旧的固定的连结在一起的名词而只冠以新字，你便陷入男权社会的立场，而将妇女在社会上地位定型化了之后，再加以新的解释，这无论如何是不妥的，也是不合逻辑的。我们只要设想一下，为什么没有“贤夫良父”这一名称，便知道。“贤妻良母”是有它一定含义，一定的社会性质了。如果将新的“贤妻良母”的任务，分为母职和妻职来讨论，那便很合理，并且也很自然地会联想到父职夫职的问题。</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algn="r">
              <a:lnSpc>
                <a:spcPct val="150000"/>
              </a:lnSpc>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周恩来</a:t>
            </a:r>
            <a:r>
              <a:rPr lang="en-US" altLang="zh-CN" sz="2400" b="1">
                <a:latin typeface="楷体" panose="02010609060101010101" pitchFamily="49" charset="-122"/>
                <a:ea typeface="楷体" panose="02010609060101010101" pitchFamily="49" charset="-122"/>
                <a:cs typeface="楷体" panose="02010609060101010101" pitchFamily="49" charset="-122"/>
              </a:rPr>
              <a:t>,1942</a:t>
            </a:r>
            <a:r>
              <a:rPr lang="zh-CN" altLang="en-US" sz="2400" b="1">
                <a:latin typeface="楷体" panose="02010609060101010101" pitchFamily="49" charset="-122"/>
                <a:ea typeface="楷体" panose="02010609060101010101" pitchFamily="49" charset="-122"/>
                <a:cs typeface="楷体" panose="02010609060101010101" pitchFamily="49" charset="-122"/>
              </a:rPr>
              <a:t>年《论“贤妻良母”与母职》</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pic>
        <p:nvPicPr>
          <p:cNvPr id="4" name="图片 3"/>
          <p:cNvPicPr>
            <a:picLocks noChangeAspect="1"/>
          </p:cNvPicPr>
          <p:nvPr/>
        </p:nvPicPr>
        <p:blipFill>
          <a:blip r:embed="rId1"/>
          <a:stretch>
            <a:fillRect/>
          </a:stretch>
        </p:blipFill>
        <p:spPr>
          <a:xfrm>
            <a:off x="7263765" y="730250"/>
            <a:ext cx="4290695" cy="5396865"/>
          </a:xfrm>
          <a:prstGeom prst="rect">
            <a:avLst/>
          </a:prstGeom>
          <a:ln w="12700" cmpd="sng">
            <a:solidFill>
              <a:schemeClr val="tx1">
                <a:lumMod val="75000"/>
                <a:lumOff val="25000"/>
              </a:schemeClr>
            </a:solidFill>
            <a:prstDash val="soli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21818"/>
        </a:solidFill>
        <a:effectLst/>
      </p:bgPr>
    </p:bg>
    <p:spTree>
      <p:nvGrpSpPr>
        <p:cNvPr id="1" name=""/>
        <p:cNvGrpSpPr/>
        <p:nvPr/>
      </p:nvGrpSpPr>
      <p:grpSpPr/>
      <p:pic>
        <p:nvPicPr>
          <p:cNvPr id="49" name="图片 4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文本框 23"/>
          <p:cNvSpPr txBox="1"/>
          <p:nvPr/>
        </p:nvSpPr>
        <p:spPr>
          <a:xfrm>
            <a:off x="4989195" y="151765"/>
            <a:ext cx="2052320" cy="804545"/>
          </a:xfrm>
          <a:custGeom>
            <a:avLst/>
            <a:gdLst/>
            <a:ahLst/>
            <a:cxnLst/>
            <a:rect l="l" t="t" r="r" b="b"/>
            <a:pathLst>
              <a:path w="427482" h="167640">
                <a:moveTo>
                  <a:pt x="147523" y="0"/>
                </a:moveTo>
                <a:cubicBezTo>
                  <a:pt x="174346" y="0"/>
                  <a:pt x="199771" y="9220"/>
                  <a:pt x="223799" y="27660"/>
                </a:cubicBezTo>
                <a:cubicBezTo>
                  <a:pt x="247828" y="46101"/>
                  <a:pt x="259842" y="66217"/>
                  <a:pt x="259842" y="88011"/>
                </a:cubicBezTo>
                <a:cubicBezTo>
                  <a:pt x="259842" y="98628"/>
                  <a:pt x="256350" y="108546"/>
                  <a:pt x="249365" y="117767"/>
                </a:cubicBezTo>
                <a:cubicBezTo>
                  <a:pt x="242380" y="126987"/>
                  <a:pt x="231343" y="135229"/>
                  <a:pt x="216256" y="142494"/>
                </a:cubicBezTo>
                <a:lnTo>
                  <a:pt x="296723" y="142494"/>
                </a:lnTo>
                <a:lnTo>
                  <a:pt x="357073" y="77114"/>
                </a:lnTo>
                <a:lnTo>
                  <a:pt x="427482" y="147523"/>
                </a:lnTo>
                <a:lnTo>
                  <a:pt x="427482" y="157581"/>
                </a:lnTo>
                <a:lnTo>
                  <a:pt x="271577" y="157581"/>
                </a:lnTo>
                <a:lnTo>
                  <a:pt x="40234" y="157581"/>
                </a:lnTo>
                <a:lnTo>
                  <a:pt x="25146" y="167640"/>
                </a:lnTo>
                <a:lnTo>
                  <a:pt x="0" y="142494"/>
                </a:lnTo>
                <a:lnTo>
                  <a:pt x="181051" y="142494"/>
                </a:lnTo>
                <a:cubicBezTo>
                  <a:pt x="165964" y="129082"/>
                  <a:pt x="157582" y="105194"/>
                  <a:pt x="155905" y="70827"/>
                </a:cubicBezTo>
                <a:cubicBezTo>
                  <a:pt x="154229" y="36461"/>
                  <a:pt x="145847" y="13411"/>
                  <a:pt x="130759" y="1676"/>
                </a:cubicBezTo>
                <a:cubicBezTo>
                  <a:pt x="138583" y="558"/>
                  <a:pt x="144170" y="0"/>
                  <a:pt x="147523" y="0"/>
                </a:cubicBezTo>
                <a:close/>
              </a:path>
            </a:pathLst>
          </a:custGeom>
          <a:gradFill>
            <a:gsLst>
              <a:gs pos="0">
                <a:srgbClr val="CCA379">
                  <a:alpha val="7000"/>
                </a:srgbClr>
              </a:gs>
              <a:gs pos="30000">
                <a:srgbClr val="E9C59A">
                  <a:alpha val="15000"/>
                </a:srgbClr>
              </a:gs>
              <a:gs pos="62000">
                <a:srgbClr val="EFD2B4">
                  <a:alpha val="16000"/>
                </a:srgbClr>
              </a:gs>
              <a:gs pos="82000">
                <a:srgbClr val="CCA379">
                  <a:alpha val="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5" name="文本框 24"/>
          <p:cNvSpPr txBox="1"/>
          <p:nvPr/>
        </p:nvSpPr>
        <p:spPr>
          <a:xfrm>
            <a:off x="5118100" y="5882005"/>
            <a:ext cx="370840" cy="416560"/>
          </a:xfrm>
          <a:custGeom>
            <a:avLst/>
            <a:gdLst/>
            <a:ahLst/>
            <a:cxnLst/>
            <a:rect l="l" t="t" r="r" b="b"/>
            <a:pathLst>
              <a:path w="157582" h="176860">
                <a:moveTo>
                  <a:pt x="16764" y="0"/>
                </a:moveTo>
                <a:cubicBezTo>
                  <a:pt x="49175" y="0"/>
                  <a:pt x="79909" y="9220"/>
                  <a:pt x="108966" y="27660"/>
                </a:cubicBezTo>
                <a:cubicBezTo>
                  <a:pt x="141377" y="48336"/>
                  <a:pt x="157582" y="73482"/>
                  <a:pt x="157582" y="103098"/>
                </a:cubicBezTo>
                <a:cubicBezTo>
                  <a:pt x="157582" y="117068"/>
                  <a:pt x="153670" y="131597"/>
                  <a:pt x="145847" y="146685"/>
                </a:cubicBezTo>
                <a:cubicBezTo>
                  <a:pt x="141935" y="156743"/>
                  <a:pt x="135649" y="164287"/>
                  <a:pt x="126987" y="169316"/>
                </a:cubicBezTo>
                <a:cubicBezTo>
                  <a:pt x="118326" y="174345"/>
                  <a:pt x="108687" y="176860"/>
                  <a:pt x="98070" y="176860"/>
                </a:cubicBezTo>
                <a:cubicBezTo>
                  <a:pt x="82982" y="176860"/>
                  <a:pt x="69571" y="171831"/>
                  <a:pt x="57836" y="161772"/>
                </a:cubicBezTo>
                <a:cubicBezTo>
                  <a:pt x="46101" y="151714"/>
                  <a:pt x="40234" y="138303"/>
                  <a:pt x="40234" y="121539"/>
                </a:cubicBezTo>
                <a:cubicBezTo>
                  <a:pt x="41351" y="118186"/>
                  <a:pt x="42190" y="114554"/>
                  <a:pt x="42748" y="110642"/>
                </a:cubicBezTo>
                <a:cubicBezTo>
                  <a:pt x="43307" y="106731"/>
                  <a:pt x="43587" y="101422"/>
                  <a:pt x="43587" y="94716"/>
                </a:cubicBezTo>
                <a:cubicBezTo>
                  <a:pt x="43587" y="78511"/>
                  <a:pt x="41072" y="63703"/>
                  <a:pt x="36043" y="50292"/>
                </a:cubicBezTo>
                <a:cubicBezTo>
                  <a:pt x="28779" y="30734"/>
                  <a:pt x="16764" y="14249"/>
                  <a:pt x="0" y="838"/>
                </a:cubicBezTo>
                <a:cubicBezTo>
                  <a:pt x="3353" y="279"/>
                  <a:pt x="8941" y="0"/>
                  <a:pt x="16764" y="0"/>
                </a:cubicBez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6" name="文本框 25"/>
          <p:cNvSpPr txBox="1"/>
          <p:nvPr/>
        </p:nvSpPr>
        <p:spPr>
          <a:xfrm>
            <a:off x="10297160" y="615950"/>
            <a:ext cx="1539875" cy="2077085"/>
          </a:xfrm>
          <a:custGeom>
            <a:avLst/>
            <a:gdLst/>
            <a:ahLst/>
            <a:cxnLst/>
            <a:rect l="l" t="t" r="r" b="b"/>
            <a:pathLst>
              <a:path w="593446" h="799643">
                <a:moveTo>
                  <a:pt x="251460" y="0"/>
                </a:moveTo>
                <a:cubicBezTo>
                  <a:pt x="255931" y="0"/>
                  <a:pt x="259563" y="0"/>
                  <a:pt x="262357" y="0"/>
                </a:cubicBezTo>
                <a:cubicBezTo>
                  <a:pt x="281356" y="0"/>
                  <a:pt x="299797" y="1537"/>
                  <a:pt x="317678" y="4610"/>
                </a:cubicBezTo>
                <a:cubicBezTo>
                  <a:pt x="335560" y="7683"/>
                  <a:pt x="355397" y="14529"/>
                  <a:pt x="377191" y="25146"/>
                </a:cubicBezTo>
                <a:lnTo>
                  <a:pt x="362103" y="50292"/>
                </a:lnTo>
                <a:lnTo>
                  <a:pt x="357074" y="221285"/>
                </a:lnTo>
                <a:lnTo>
                  <a:pt x="457658" y="216256"/>
                </a:lnTo>
                <a:lnTo>
                  <a:pt x="492862" y="170993"/>
                </a:lnTo>
                <a:lnTo>
                  <a:pt x="593446" y="226314"/>
                </a:lnTo>
                <a:lnTo>
                  <a:pt x="563271" y="261518"/>
                </a:lnTo>
                <a:cubicBezTo>
                  <a:pt x="559918" y="298958"/>
                  <a:pt x="557404" y="330251"/>
                  <a:pt x="555727" y="355397"/>
                </a:cubicBezTo>
                <a:cubicBezTo>
                  <a:pt x="550698" y="430835"/>
                  <a:pt x="548183" y="500126"/>
                  <a:pt x="548183" y="563270"/>
                </a:cubicBezTo>
                <a:cubicBezTo>
                  <a:pt x="548183" y="621386"/>
                  <a:pt x="538405" y="670560"/>
                  <a:pt x="518847" y="710794"/>
                </a:cubicBezTo>
                <a:cubicBezTo>
                  <a:pt x="492583" y="764997"/>
                  <a:pt x="452349" y="792099"/>
                  <a:pt x="398146" y="792099"/>
                </a:cubicBezTo>
                <a:cubicBezTo>
                  <a:pt x="388646" y="792099"/>
                  <a:pt x="378308" y="791261"/>
                  <a:pt x="367132" y="789584"/>
                </a:cubicBezTo>
                <a:cubicBezTo>
                  <a:pt x="363221" y="771703"/>
                  <a:pt x="358750" y="757733"/>
                  <a:pt x="353721" y="747674"/>
                </a:cubicBezTo>
                <a:cubicBezTo>
                  <a:pt x="338633" y="716382"/>
                  <a:pt x="316281" y="693471"/>
                  <a:pt x="286665" y="678942"/>
                </a:cubicBezTo>
                <a:cubicBezTo>
                  <a:pt x="309576" y="690118"/>
                  <a:pt x="330531" y="695706"/>
                  <a:pt x="349530" y="695706"/>
                </a:cubicBezTo>
                <a:cubicBezTo>
                  <a:pt x="389764" y="695706"/>
                  <a:pt x="419100" y="670281"/>
                  <a:pt x="437541" y="619430"/>
                </a:cubicBezTo>
                <a:cubicBezTo>
                  <a:pt x="450952" y="582549"/>
                  <a:pt x="457658" y="537007"/>
                  <a:pt x="457658" y="482803"/>
                </a:cubicBezTo>
                <a:cubicBezTo>
                  <a:pt x="458775" y="450393"/>
                  <a:pt x="459893" y="412953"/>
                  <a:pt x="461011" y="370484"/>
                </a:cubicBezTo>
                <a:cubicBezTo>
                  <a:pt x="462129" y="328016"/>
                  <a:pt x="462687" y="281635"/>
                  <a:pt x="462687" y="231343"/>
                </a:cubicBezTo>
                <a:lnTo>
                  <a:pt x="357074" y="236372"/>
                </a:lnTo>
                <a:cubicBezTo>
                  <a:pt x="356515" y="254813"/>
                  <a:pt x="355956" y="272974"/>
                  <a:pt x="355397" y="290855"/>
                </a:cubicBezTo>
                <a:cubicBezTo>
                  <a:pt x="352603" y="333324"/>
                  <a:pt x="347295" y="377749"/>
                  <a:pt x="339472" y="424129"/>
                </a:cubicBezTo>
                <a:cubicBezTo>
                  <a:pt x="328854" y="485597"/>
                  <a:pt x="314605" y="542036"/>
                  <a:pt x="296723" y="593446"/>
                </a:cubicBezTo>
                <a:cubicBezTo>
                  <a:pt x="286665" y="609651"/>
                  <a:pt x="276886" y="625856"/>
                  <a:pt x="267386" y="642061"/>
                </a:cubicBezTo>
                <a:cubicBezTo>
                  <a:pt x="240564" y="679501"/>
                  <a:pt x="208433" y="711073"/>
                  <a:pt x="170993" y="736778"/>
                </a:cubicBezTo>
                <a:cubicBezTo>
                  <a:pt x="119025" y="772541"/>
                  <a:pt x="62027" y="793496"/>
                  <a:pt x="0" y="799643"/>
                </a:cubicBezTo>
                <a:cubicBezTo>
                  <a:pt x="75997" y="773379"/>
                  <a:pt x="134951" y="727837"/>
                  <a:pt x="176861" y="663016"/>
                </a:cubicBezTo>
                <a:cubicBezTo>
                  <a:pt x="211506" y="609371"/>
                  <a:pt x="235255" y="541477"/>
                  <a:pt x="248108" y="459334"/>
                </a:cubicBezTo>
                <a:cubicBezTo>
                  <a:pt x="257048" y="401777"/>
                  <a:pt x="261519" y="329133"/>
                  <a:pt x="261519" y="241402"/>
                </a:cubicBezTo>
                <a:lnTo>
                  <a:pt x="176022" y="246431"/>
                </a:lnTo>
                <a:lnTo>
                  <a:pt x="160935" y="256489"/>
                </a:lnTo>
                <a:lnTo>
                  <a:pt x="135789" y="231343"/>
                </a:lnTo>
                <a:lnTo>
                  <a:pt x="261519" y="226314"/>
                </a:lnTo>
                <a:cubicBezTo>
                  <a:pt x="261519" y="221844"/>
                  <a:pt x="261519" y="215976"/>
                  <a:pt x="261519" y="208712"/>
                </a:cubicBezTo>
                <a:cubicBezTo>
                  <a:pt x="261519" y="201447"/>
                  <a:pt x="261798" y="191948"/>
                  <a:pt x="262357" y="180213"/>
                </a:cubicBezTo>
                <a:cubicBezTo>
                  <a:pt x="262357" y="136627"/>
                  <a:pt x="261659" y="104216"/>
                  <a:pt x="260262" y="82982"/>
                </a:cubicBezTo>
                <a:cubicBezTo>
                  <a:pt x="258865" y="61747"/>
                  <a:pt x="255931" y="34087"/>
                  <a:pt x="251460" y="0"/>
                </a:cubicBezTo>
                <a:close/>
              </a:path>
            </a:pathLst>
          </a:custGeom>
          <a:gradFill>
            <a:gsLst>
              <a:gs pos="0">
                <a:srgbClr val="CCA379">
                  <a:alpha val="34000"/>
                </a:srgbClr>
              </a:gs>
              <a:gs pos="30000">
                <a:srgbClr val="E9C59A">
                  <a:alpha val="12000"/>
                </a:srgbClr>
              </a:gs>
              <a:gs pos="62000">
                <a:srgbClr val="EFD2B4">
                  <a:alpha val="2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7" name="文本框 26"/>
          <p:cNvSpPr txBox="1"/>
          <p:nvPr/>
        </p:nvSpPr>
        <p:spPr>
          <a:xfrm>
            <a:off x="64770" y="3804920"/>
            <a:ext cx="876935" cy="1927225"/>
          </a:xfrm>
          <a:custGeom>
            <a:avLst/>
            <a:gdLst/>
            <a:ahLst/>
            <a:cxnLst/>
            <a:rect l="l" t="t" r="r" b="b"/>
            <a:pathLst>
              <a:path w="362102" h="795452">
                <a:moveTo>
                  <a:pt x="226314" y="0"/>
                </a:moveTo>
                <a:lnTo>
                  <a:pt x="362102" y="55321"/>
                </a:lnTo>
                <a:lnTo>
                  <a:pt x="236372" y="216256"/>
                </a:lnTo>
                <a:lnTo>
                  <a:pt x="281635" y="231343"/>
                </a:lnTo>
                <a:lnTo>
                  <a:pt x="261518" y="256489"/>
                </a:lnTo>
                <a:lnTo>
                  <a:pt x="261518" y="774497"/>
                </a:lnTo>
                <a:cubicBezTo>
                  <a:pt x="254812" y="778967"/>
                  <a:pt x="249504" y="782320"/>
                  <a:pt x="245592" y="784555"/>
                </a:cubicBezTo>
                <a:cubicBezTo>
                  <a:pt x="231622" y="791820"/>
                  <a:pt x="218211" y="795452"/>
                  <a:pt x="205358" y="795452"/>
                </a:cubicBezTo>
                <a:cubicBezTo>
                  <a:pt x="196977" y="795452"/>
                  <a:pt x="190131" y="794753"/>
                  <a:pt x="184823" y="793356"/>
                </a:cubicBezTo>
                <a:cubicBezTo>
                  <a:pt x="179514" y="791959"/>
                  <a:pt x="173228" y="789026"/>
                  <a:pt x="165963" y="784555"/>
                </a:cubicBezTo>
                <a:lnTo>
                  <a:pt x="176022" y="301752"/>
                </a:lnTo>
                <a:cubicBezTo>
                  <a:pt x="157581" y="324663"/>
                  <a:pt x="141655" y="342824"/>
                  <a:pt x="128244" y="356235"/>
                </a:cubicBezTo>
                <a:cubicBezTo>
                  <a:pt x="87452" y="397028"/>
                  <a:pt x="44703" y="429159"/>
                  <a:pt x="0" y="452628"/>
                </a:cubicBezTo>
                <a:cubicBezTo>
                  <a:pt x="1676" y="452628"/>
                  <a:pt x="16205" y="431953"/>
                  <a:pt x="43586" y="390601"/>
                </a:cubicBezTo>
                <a:cubicBezTo>
                  <a:pt x="78791" y="336957"/>
                  <a:pt x="110363" y="282474"/>
                  <a:pt x="138303" y="227152"/>
                </a:cubicBezTo>
                <a:cubicBezTo>
                  <a:pt x="177978" y="148362"/>
                  <a:pt x="207314" y="72644"/>
                  <a:pt x="226314" y="0"/>
                </a:cubicBezTo>
                <a:close/>
              </a:path>
            </a:pathLst>
          </a:custGeom>
          <a:gradFill>
            <a:gsLst>
              <a:gs pos="0">
                <a:srgbClr val="CCA379">
                  <a:alpha val="10000"/>
                </a:srgbClr>
              </a:gs>
              <a:gs pos="30000">
                <a:srgbClr val="E9C59A">
                  <a:alpha val="10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8" name="文本框 27"/>
          <p:cNvSpPr txBox="1"/>
          <p:nvPr/>
        </p:nvSpPr>
        <p:spPr>
          <a:xfrm>
            <a:off x="1229360" y="2844165"/>
            <a:ext cx="1302385" cy="1889760"/>
          </a:xfrm>
          <a:custGeom>
            <a:avLst/>
            <a:gdLst/>
            <a:ahLst/>
            <a:cxnLst/>
            <a:rect l="l" t="t" r="r" b="b"/>
            <a:pathLst>
              <a:path w="497890" h="783717">
                <a:moveTo>
                  <a:pt x="367131" y="0"/>
                </a:moveTo>
                <a:cubicBezTo>
                  <a:pt x="380543" y="8940"/>
                  <a:pt x="391439" y="16484"/>
                  <a:pt x="399821" y="22631"/>
                </a:cubicBezTo>
                <a:cubicBezTo>
                  <a:pt x="423291" y="40512"/>
                  <a:pt x="444246" y="59791"/>
                  <a:pt x="462686" y="80467"/>
                </a:cubicBezTo>
                <a:lnTo>
                  <a:pt x="216255" y="100584"/>
                </a:lnTo>
                <a:lnTo>
                  <a:pt x="216255" y="306781"/>
                </a:lnTo>
                <a:lnTo>
                  <a:pt x="367131" y="306781"/>
                </a:lnTo>
                <a:lnTo>
                  <a:pt x="427482" y="246430"/>
                </a:lnTo>
                <a:lnTo>
                  <a:pt x="497890" y="316839"/>
                </a:lnTo>
                <a:lnTo>
                  <a:pt x="497890" y="326898"/>
                </a:lnTo>
                <a:lnTo>
                  <a:pt x="412394" y="326898"/>
                </a:lnTo>
                <a:lnTo>
                  <a:pt x="392277" y="341985"/>
                </a:lnTo>
                <a:lnTo>
                  <a:pt x="402336" y="764438"/>
                </a:lnTo>
                <a:cubicBezTo>
                  <a:pt x="396189" y="768908"/>
                  <a:pt x="390880" y="771982"/>
                  <a:pt x="386410" y="773658"/>
                </a:cubicBezTo>
                <a:cubicBezTo>
                  <a:pt x="371881" y="780364"/>
                  <a:pt x="357911" y="783717"/>
                  <a:pt x="344500" y="783717"/>
                </a:cubicBezTo>
                <a:cubicBezTo>
                  <a:pt x="331648" y="783717"/>
                  <a:pt x="319075" y="780643"/>
                  <a:pt x="306781" y="774496"/>
                </a:cubicBezTo>
                <a:lnTo>
                  <a:pt x="316839" y="326898"/>
                </a:lnTo>
                <a:lnTo>
                  <a:pt x="216255" y="326898"/>
                </a:lnTo>
                <a:lnTo>
                  <a:pt x="216255" y="467715"/>
                </a:lnTo>
                <a:cubicBezTo>
                  <a:pt x="216255" y="530860"/>
                  <a:pt x="193624" y="591489"/>
                  <a:pt x="148361" y="649605"/>
                </a:cubicBezTo>
                <a:cubicBezTo>
                  <a:pt x="105892" y="703808"/>
                  <a:pt x="56439" y="740410"/>
                  <a:pt x="0" y="759409"/>
                </a:cubicBezTo>
                <a:cubicBezTo>
                  <a:pt x="44145" y="726998"/>
                  <a:pt x="78232" y="683412"/>
                  <a:pt x="102260" y="628650"/>
                </a:cubicBezTo>
                <a:cubicBezTo>
                  <a:pt x="122377" y="582828"/>
                  <a:pt x="135229" y="529183"/>
                  <a:pt x="140817" y="467715"/>
                </a:cubicBezTo>
                <a:cubicBezTo>
                  <a:pt x="139700" y="447040"/>
                  <a:pt x="138862" y="426364"/>
                  <a:pt x="138303" y="405688"/>
                </a:cubicBezTo>
                <a:cubicBezTo>
                  <a:pt x="137744" y="385013"/>
                  <a:pt x="136347" y="330949"/>
                  <a:pt x="134112" y="243497"/>
                </a:cubicBezTo>
                <a:cubicBezTo>
                  <a:pt x="131876" y="156044"/>
                  <a:pt x="130759" y="93319"/>
                  <a:pt x="130759" y="55321"/>
                </a:cubicBezTo>
                <a:cubicBezTo>
                  <a:pt x="141935" y="58115"/>
                  <a:pt x="151155" y="60629"/>
                  <a:pt x="158419" y="62865"/>
                </a:cubicBezTo>
                <a:cubicBezTo>
                  <a:pt x="178536" y="69570"/>
                  <a:pt x="197815" y="78790"/>
                  <a:pt x="216255" y="90525"/>
                </a:cubicBezTo>
                <a:lnTo>
                  <a:pt x="367131" y="0"/>
                </a:lnTo>
                <a:close/>
              </a:path>
            </a:pathLst>
          </a:custGeom>
          <a:gradFill>
            <a:gsLst>
              <a:gs pos="0">
                <a:srgbClr val="CCA379">
                  <a:alpha val="3000"/>
                </a:srgbClr>
              </a:gs>
              <a:gs pos="30000">
                <a:srgbClr val="E9C59A">
                  <a:alpha val="15000"/>
                </a:srgbClr>
              </a:gs>
              <a:gs pos="62000">
                <a:srgbClr val="EFD2B4">
                  <a:alpha val="7000"/>
                </a:srgbClr>
              </a:gs>
              <a:gs pos="88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6600" b="1" dirty="0">
              <a:gradFill>
                <a:gsLst>
                  <a:gs pos="1000">
                    <a:srgbClr val="F2E9DF"/>
                  </a:gs>
                  <a:gs pos="49000">
                    <a:srgbClr val="E9C59B"/>
                  </a:gs>
                  <a:gs pos="100000">
                    <a:srgbClr val="D5B088"/>
                  </a:gs>
                </a:gsLst>
                <a:lin ang="5400000" scaled="0"/>
              </a:gradFill>
              <a:ea typeface="微软简标宋" pitchFamily="2" charset="-122"/>
            </a:endParaRPr>
          </a:p>
        </p:txBody>
      </p:sp>
      <p:sp>
        <p:nvSpPr>
          <p:cNvPr id="29" name="文本框 28"/>
          <p:cNvSpPr txBox="1"/>
          <p:nvPr/>
        </p:nvSpPr>
        <p:spPr>
          <a:xfrm>
            <a:off x="1229360" y="735965"/>
            <a:ext cx="993140" cy="1481455"/>
          </a:xfrm>
          <a:custGeom>
            <a:avLst/>
            <a:gdLst/>
            <a:ahLst/>
            <a:cxnLst/>
            <a:rect l="l" t="t" r="r" b="b"/>
            <a:pathLst>
              <a:path w="512978" h="764858">
                <a:moveTo>
                  <a:pt x="150876" y="420"/>
                </a:moveTo>
                <a:cubicBezTo>
                  <a:pt x="159817" y="-139"/>
                  <a:pt x="167081" y="-139"/>
                  <a:pt x="172669" y="420"/>
                </a:cubicBezTo>
                <a:cubicBezTo>
                  <a:pt x="207873" y="4331"/>
                  <a:pt x="240843" y="17742"/>
                  <a:pt x="271577" y="40653"/>
                </a:cubicBezTo>
                <a:lnTo>
                  <a:pt x="246431" y="65799"/>
                </a:lnTo>
                <a:lnTo>
                  <a:pt x="246431" y="322288"/>
                </a:lnTo>
                <a:cubicBezTo>
                  <a:pt x="266547" y="301054"/>
                  <a:pt x="283032" y="283731"/>
                  <a:pt x="295885" y="270320"/>
                </a:cubicBezTo>
                <a:cubicBezTo>
                  <a:pt x="335000" y="229528"/>
                  <a:pt x="370484" y="193206"/>
                  <a:pt x="402336" y="161354"/>
                </a:cubicBezTo>
                <a:lnTo>
                  <a:pt x="507949" y="246850"/>
                </a:lnTo>
                <a:lnTo>
                  <a:pt x="246431" y="402756"/>
                </a:lnTo>
                <a:lnTo>
                  <a:pt x="246431" y="619011"/>
                </a:lnTo>
                <a:cubicBezTo>
                  <a:pt x="250342" y="629070"/>
                  <a:pt x="254254" y="636613"/>
                  <a:pt x="258165" y="641643"/>
                </a:cubicBezTo>
                <a:cubicBezTo>
                  <a:pt x="271018" y="657848"/>
                  <a:pt x="288899" y="667068"/>
                  <a:pt x="311810" y="669303"/>
                </a:cubicBezTo>
                <a:lnTo>
                  <a:pt x="377190" y="669303"/>
                </a:lnTo>
                <a:cubicBezTo>
                  <a:pt x="413512" y="669303"/>
                  <a:pt x="441452" y="649186"/>
                  <a:pt x="461010" y="608953"/>
                </a:cubicBezTo>
                <a:cubicBezTo>
                  <a:pt x="476656" y="573748"/>
                  <a:pt x="492302" y="538544"/>
                  <a:pt x="507949" y="503340"/>
                </a:cubicBezTo>
                <a:cubicBezTo>
                  <a:pt x="505714" y="512280"/>
                  <a:pt x="504037" y="519824"/>
                  <a:pt x="502920" y="525971"/>
                </a:cubicBezTo>
                <a:cubicBezTo>
                  <a:pt x="499008" y="547205"/>
                  <a:pt x="497052" y="566205"/>
                  <a:pt x="497052" y="582969"/>
                </a:cubicBezTo>
                <a:cubicBezTo>
                  <a:pt x="497052" y="598615"/>
                  <a:pt x="497751" y="611188"/>
                  <a:pt x="499148" y="620688"/>
                </a:cubicBezTo>
                <a:cubicBezTo>
                  <a:pt x="500545" y="630187"/>
                  <a:pt x="503479" y="641363"/>
                  <a:pt x="507949" y="654216"/>
                </a:cubicBezTo>
                <a:cubicBezTo>
                  <a:pt x="509067" y="657568"/>
                  <a:pt x="510184" y="661620"/>
                  <a:pt x="511302" y="666369"/>
                </a:cubicBezTo>
                <a:cubicBezTo>
                  <a:pt x="512419" y="671119"/>
                  <a:pt x="512978" y="677126"/>
                  <a:pt x="512978" y="684391"/>
                </a:cubicBezTo>
                <a:cubicBezTo>
                  <a:pt x="512978" y="703949"/>
                  <a:pt x="507670" y="719875"/>
                  <a:pt x="497052" y="732168"/>
                </a:cubicBezTo>
                <a:cubicBezTo>
                  <a:pt x="481965" y="749491"/>
                  <a:pt x="457098" y="760388"/>
                  <a:pt x="422453" y="764858"/>
                </a:cubicBezTo>
                <a:lnTo>
                  <a:pt x="281635" y="764858"/>
                </a:lnTo>
                <a:cubicBezTo>
                  <a:pt x="269341" y="764858"/>
                  <a:pt x="259283" y="764299"/>
                  <a:pt x="251460" y="763182"/>
                </a:cubicBezTo>
                <a:cubicBezTo>
                  <a:pt x="205638" y="755358"/>
                  <a:pt x="173786" y="732448"/>
                  <a:pt x="155905" y="694449"/>
                </a:cubicBezTo>
                <a:lnTo>
                  <a:pt x="155905" y="442989"/>
                </a:lnTo>
                <a:cubicBezTo>
                  <a:pt x="136906" y="450254"/>
                  <a:pt x="120980" y="456121"/>
                  <a:pt x="108128" y="460591"/>
                </a:cubicBezTo>
                <a:cubicBezTo>
                  <a:pt x="69570" y="474003"/>
                  <a:pt x="33528" y="484899"/>
                  <a:pt x="0" y="493281"/>
                </a:cubicBezTo>
                <a:cubicBezTo>
                  <a:pt x="11176" y="486576"/>
                  <a:pt x="20675" y="480988"/>
                  <a:pt x="28499" y="476517"/>
                </a:cubicBezTo>
                <a:cubicBezTo>
                  <a:pt x="74320" y="448577"/>
                  <a:pt x="115112" y="420637"/>
                  <a:pt x="150876" y="392697"/>
                </a:cubicBezTo>
                <a:lnTo>
                  <a:pt x="150876" y="420"/>
                </a:lnTo>
                <a:close/>
              </a:path>
            </a:pathLst>
          </a:custGeom>
          <a:gradFill>
            <a:gsLst>
              <a:gs pos="0">
                <a:srgbClr val="CCA379">
                  <a:alpha val="25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50000">
                    <a:srgbClr val="E9C59B">
                      <a:alpha val="26000"/>
                    </a:srgbClr>
                  </a:gs>
                  <a:gs pos="100000">
                    <a:srgbClr val="D5B088">
                      <a:alpha val="79000"/>
                    </a:srgbClr>
                  </a:gs>
                </a:gsLst>
                <a:lin ang="5400000" scaled="0"/>
              </a:gradFill>
              <a:ea typeface="微软简标宋" pitchFamily="2" charset="-122"/>
              <a:sym typeface="+mn-ea"/>
            </a:endParaRPr>
          </a:p>
        </p:txBody>
      </p:sp>
      <p:sp>
        <p:nvSpPr>
          <p:cNvPr id="30" name="文本框 29"/>
          <p:cNvSpPr txBox="1"/>
          <p:nvPr/>
        </p:nvSpPr>
        <p:spPr>
          <a:xfrm>
            <a:off x="7465695" y="492125"/>
            <a:ext cx="619125" cy="123825"/>
          </a:xfrm>
          <a:custGeom>
            <a:avLst/>
            <a:gdLst/>
            <a:ahLst/>
            <a:cxnLst/>
            <a:rect l="l" t="t" r="r" b="b"/>
            <a:pathLst>
              <a:path w="452628" h="90526">
                <a:moveTo>
                  <a:pt x="372161" y="0"/>
                </a:moveTo>
                <a:lnTo>
                  <a:pt x="452628" y="70409"/>
                </a:lnTo>
                <a:lnTo>
                  <a:pt x="452628" y="80467"/>
                </a:lnTo>
                <a:lnTo>
                  <a:pt x="45263" y="80467"/>
                </a:lnTo>
                <a:lnTo>
                  <a:pt x="30176" y="90526"/>
                </a:lnTo>
                <a:lnTo>
                  <a:pt x="0" y="60350"/>
                </a:lnTo>
                <a:lnTo>
                  <a:pt x="311811" y="60350"/>
                </a:lnTo>
                <a:lnTo>
                  <a:pt x="372161"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1" name="文本框 30"/>
          <p:cNvSpPr txBox="1"/>
          <p:nvPr/>
        </p:nvSpPr>
        <p:spPr>
          <a:xfrm>
            <a:off x="10368280" y="2751455"/>
            <a:ext cx="450215" cy="450215"/>
          </a:xfrm>
          <a:custGeom>
            <a:avLst/>
            <a:gdLst/>
            <a:ahLst/>
            <a:cxnLst/>
            <a:rect l="l" t="t" r="r" b="b"/>
            <a:pathLst>
              <a:path w="165964" h="165964">
                <a:moveTo>
                  <a:pt x="0" y="0"/>
                </a:moveTo>
                <a:cubicBezTo>
                  <a:pt x="39675" y="0"/>
                  <a:pt x="75438" y="8382"/>
                  <a:pt x="107290" y="25146"/>
                </a:cubicBezTo>
                <a:cubicBezTo>
                  <a:pt x="146406" y="45822"/>
                  <a:pt x="165964" y="74321"/>
                  <a:pt x="165964" y="110643"/>
                </a:cubicBezTo>
                <a:cubicBezTo>
                  <a:pt x="164288" y="126289"/>
                  <a:pt x="156744" y="139421"/>
                  <a:pt x="143333" y="150038"/>
                </a:cubicBezTo>
                <a:cubicBezTo>
                  <a:pt x="129921" y="160655"/>
                  <a:pt x="115113" y="165964"/>
                  <a:pt x="98908" y="165964"/>
                </a:cubicBezTo>
                <a:cubicBezTo>
                  <a:pt x="93879" y="165964"/>
                  <a:pt x="88570" y="165126"/>
                  <a:pt x="82982" y="163449"/>
                </a:cubicBezTo>
                <a:cubicBezTo>
                  <a:pt x="72924" y="160097"/>
                  <a:pt x="65380" y="154229"/>
                  <a:pt x="60351" y="145847"/>
                </a:cubicBezTo>
                <a:cubicBezTo>
                  <a:pt x="54204" y="109525"/>
                  <a:pt x="49175" y="82703"/>
                  <a:pt x="45263" y="65380"/>
                </a:cubicBezTo>
                <a:cubicBezTo>
                  <a:pt x="37999" y="34087"/>
                  <a:pt x="22911" y="12294"/>
                  <a:pt x="0" y="0"/>
                </a:cubicBez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2" name="文本框 31"/>
          <p:cNvSpPr txBox="1"/>
          <p:nvPr/>
        </p:nvSpPr>
        <p:spPr>
          <a:xfrm>
            <a:off x="10699750" y="3642995"/>
            <a:ext cx="1344295" cy="335915"/>
          </a:xfrm>
          <a:custGeom>
            <a:avLst/>
            <a:gdLst/>
            <a:ahLst/>
            <a:cxnLst/>
            <a:rect l="l" t="t" r="r" b="b"/>
            <a:pathLst>
              <a:path w="341985" h="85496">
                <a:moveTo>
                  <a:pt x="266547" y="0"/>
                </a:moveTo>
                <a:lnTo>
                  <a:pt x="341985" y="60350"/>
                </a:lnTo>
                <a:lnTo>
                  <a:pt x="341985" y="75438"/>
                </a:lnTo>
                <a:lnTo>
                  <a:pt x="45262" y="75438"/>
                </a:lnTo>
                <a:lnTo>
                  <a:pt x="25146" y="85496"/>
                </a:lnTo>
                <a:lnTo>
                  <a:pt x="0" y="60350"/>
                </a:lnTo>
                <a:lnTo>
                  <a:pt x="201168" y="60350"/>
                </a:lnTo>
                <a:lnTo>
                  <a:pt x="266547"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3" name="文本框 32"/>
          <p:cNvSpPr txBox="1"/>
          <p:nvPr/>
        </p:nvSpPr>
        <p:spPr>
          <a:xfrm>
            <a:off x="2837180" y="346075"/>
            <a:ext cx="1107440" cy="942340"/>
          </a:xfrm>
          <a:custGeom>
            <a:avLst/>
            <a:gdLst/>
            <a:ahLst/>
            <a:cxnLst/>
            <a:rect l="l" t="t" r="r" b="b"/>
            <a:pathLst>
              <a:path w="809701" h="689000">
                <a:moveTo>
                  <a:pt x="704088" y="0"/>
                </a:moveTo>
                <a:lnTo>
                  <a:pt x="799643" y="85496"/>
                </a:lnTo>
                <a:lnTo>
                  <a:pt x="799643" y="95555"/>
                </a:lnTo>
                <a:lnTo>
                  <a:pt x="543154" y="95555"/>
                </a:lnTo>
                <a:lnTo>
                  <a:pt x="603504" y="125730"/>
                </a:lnTo>
                <a:lnTo>
                  <a:pt x="578358" y="160934"/>
                </a:lnTo>
                <a:cubicBezTo>
                  <a:pt x="575005" y="176022"/>
                  <a:pt x="571932" y="191109"/>
                  <a:pt x="569138" y="206197"/>
                </a:cubicBezTo>
                <a:cubicBezTo>
                  <a:pt x="560197" y="241401"/>
                  <a:pt x="548183" y="278562"/>
                  <a:pt x="533095" y="317678"/>
                </a:cubicBezTo>
                <a:cubicBezTo>
                  <a:pt x="512978" y="369087"/>
                  <a:pt x="489509" y="415747"/>
                  <a:pt x="462686" y="457657"/>
                </a:cubicBezTo>
                <a:cubicBezTo>
                  <a:pt x="478333" y="466598"/>
                  <a:pt x="493979" y="475539"/>
                  <a:pt x="509625" y="484479"/>
                </a:cubicBezTo>
                <a:cubicBezTo>
                  <a:pt x="550418" y="505714"/>
                  <a:pt x="592049" y="522757"/>
                  <a:pt x="634518" y="535610"/>
                </a:cubicBezTo>
                <a:cubicBezTo>
                  <a:pt x="694868" y="554050"/>
                  <a:pt x="753262" y="563270"/>
                  <a:pt x="809701" y="563270"/>
                </a:cubicBezTo>
                <a:cubicBezTo>
                  <a:pt x="791261" y="575564"/>
                  <a:pt x="777012" y="586460"/>
                  <a:pt x="766953" y="595960"/>
                </a:cubicBezTo>
                <a:cubicBezTo>
                  <a:pt x="735101" y="625018"/>
                  <a:pt x="714146" y="656031"/>
                  <a:pt x="704088" y="689000"/>
                </a:cubicBezTo>
                <a:cubicBezTo>
                  <a:pt x="701294" y="689000"/>
                  <a:pt x="686207" y="683133"/>
                  <a:pt x="658825" y="671398"/>
                </a:cubicBezTo>
                <a:cubicBezTo>
                  <a:pt x="624180" y="656310"/>
                  <a:pt x="587019" y="638149"/>
                  <a:pt x="547345" y="616915"/>
                </a:cubicBezTo>
                <a:cubicBezTo>
                  <a:pt x="495376" y="588975"/>
                  <a:pt x="448716" y="559359"/>
                  <a:pt x="407365" y="528066"/>
                </a:cubicBezTo>
                <a:cubicBezTo>
                  <a:pt x="387807" y="540359"/>
                  <a:pt x="368249" y="552374"/>
                  <a:pt x="348691" y="564108"/>
                </a:cubicBezTo>
                <a:cubicBezTo>
                  <a:pt x="301752" y="590931"/>
                  <a:pt x="252019" y="614680"/>
                  <a:pt x="199492" y="635355"/>
                </a:cubicBezTo>
                <a:cubicBezTo>
                  <a:pt x="127406" y="663854"/>
                  <a:pt x="60909" y="681736"/>
                  <a:pt x="0" y="689000"/>
                </a:cubicBezTo>
                <a:cubicBezTo>
                  <a:pt x="5588" y="689000"/>
                  <a:pt x="25146" y="682015"/>
                  <a:pt x="58674" y="668045"/>
                </a:cubicBezTo>
                <a:cubicBezTo>
                  <a:pt x="104496" y="649046"/>
                  <a:pt x="150038" y="625297"/>
                  <a:pt x="195301" y="596798"/>
                </a:cubicBezTo>
                <a:cubicBezTo>
                  <a:pt x="256769" y="558241"/>
                  <a:pt x="309016" y="515213"/>
                  <a:pt x="352044" y="467715"/>
                </a:cubicBezTo>
                <a:cubicBezTo>
                  <a:pt x="349250" y="467715"/>
                  <a:pt x="337515" y="450672"/>
                  <a:pt x="316840" y="416585"/>
                </a:cubicBezTo>
                <a:cubicBezTo>
                  <a:pt x="290576" y="373558"/>
                  <a:pt x="268783" y="328574"/>
                  <a:pt x="251460" y="281635"/>
                </a:cubicBezTo>
                <a:cubicBezTo>
                  <a:pt x="227990" y="217373"/>
                  <a:pt x="216256" y="155346"/>
                  <a:pt x="216256" y="95555"/>
                </a:cubicBezTo>
                <a:lnTo>
                  <a:pt x="50292" y="95555"/>
                </a:lnTo>
                <a:lnTo>
                  <a:pt x="35205" y="105613"/>
                </a:lnTo>
                <a:lnTo>
                  <a:pt x="5029" y="80467"/>
                </a:lnTo>
                <a:lnTo>
                  <a:pt x="633679" y="80467"/>
                </a:lnTo>
                <a:lnTo>
                  <a:pt x="704088" y="0"/>
                </a:lnTo>
                <a:close/>
                <a:moveTo>
                  <a:pt x="236372" y="95555"/>
                </a:moveTo>
                <a:cubicBezTo>
                  <a:pt x="240843" y="112319"/>
                  <a:pt x="245313" y="129083"/>
                  <a:pt x="249784" y="145847"/>
                </a:cubicBezTo>
                <a:cubicBezTo>
                  <a:pt x="263195" y="188874"/>
                  <a:pt x="279121" y="228828"/>
                  <a:pt x="297561" y="265709"/>
                </a:cubicBezTo>
                <a:cubicBezTo>
                  <a:pt x="324383" y="319354"/>
                  <a:pt x="355956" y="366573"/>
                  <a:pt x="392278" y="407365"/>
                </a:cubicBezTo>
                <a:cubicBezTo>
                  <a:pt x="393954" y="407365"/>
                  <a:pt x="401777" y="392557"/>
                  <a:pt x="415747" y="362940"/>
                </a:cubicBezTo>
                <a:cubicBezTo>
                  <a:pt x="433629" y="325501"/>
                  <a:pt x="448158" y="287223"/>
                  <a:pt x="459334" y="248107"/>
                </a:cubicBezTo>
                <a:cubicBezTo>
                  <a:pt x="474980" y="194462"/>
                  <a:pt x="482803" y="143611"/>
                  <a:pt x="482803" y="95555"/>
                </a:cubicBezTo>
                <a:lnTo>
                  <a:pt x="236372" y="95555"/>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4" name="文本框 33"/>
          <p:cNvSpPr txBox="1"/>
          <p:nvPr/>
        </p:nvSpPr>
        <p:spPr>
          <a:xfrm>
            <a:off x="770890" y="5431155"/>
            <a:ext cx="1263015" cy="1857375"/>
          </a:xfrm>
          <a:custGeom>
            <a:avLst/>
            <a:gdLst/>
            <a:ahLst/>
            <a:cxnLst/>
            <a:rect l="l" t="t" r="r" b="b"/>
            <a:pathLst>
              <a:path w="437540" h="643738">
                <a:moveTo>
                  <a:pt x="281635" y="0"/>
                </a:moveTo>
                <a:cubicBezTo>
                  <a:pt x="296164" y="3912"/>
                  <a:pt x="307899" y="7544"/>
                  <a:pt x="316839" y="10897"/>
                </a:cubicBezTo>
                <a:cubicBezTo>
                  <a:pt x="344779" y="20955"/>
                  <a:pt x="368249" y="32411"/>
                  <a:pt x="387248" y="45263"/>
                </a:cubicBezTo>
                <a:cubicBezTo>
                  <a:pt x="369925" y="60351"/>
                  <a:pt x="355955" y="73203"/>
                  <a:pt x="345338" y="83820"/>
                </a:cubicBezTo>
                <a:cubicBezTo>
                  <a:pt x="312928" y="115672"/>
                  <a:pt x="284988" y="146406"/>
                  <a:pt x="261518" y="176022"/>
                </a:cubicBezTo>
                <a:lnTo>
                  <a:pt x="331927" y="176022"/>
                </a:lnTo>
                <a:lnTo>
                  <a:pt x="387248" y="125730"/>
                </a:lnTo>
                <a:lnTo>
                  <a:pt x="437540" y="186081"/>
                </a:lnTo>
                <a:lnTo>
                  <a:pt x="437540" y="196139"/>
                </a:lnTo>
                <a:lnTo>
                  <a:pt x="251460" y="196139"/>
                </a:lnTo>
                <a:lnTo>
                  <a:pt x="281635" y="211227"/>
                </a:lnTo>
                <a:lnTo>
                  <a:pt x="261518" y="231343"/>
                </a:lnTo>
                <a:lnTo>
                  <a:pt x="261518" y="301752"/>
                </a:lnTo>
                <a:lnTo>
                  <a:pt x="326898" y="301752"/>
                </a:lnTo>
                <a:lnTo>
                  <a:pt x="377190" y="246431"/>
                </a:lnTo>
                <a:lnTo>
                  <a:pt x="432511" y="306781"/>
                </a:lnTo>
                <a:lnTo>
                  <a:pt x="432511" y="316840"/>
                </a:lnTo>
                <a:lnTo>
                  <a:pt x="261518" y="316840"/>
                </a:lnTo>
                <a:lnTo>
                  <a:pt x="271576" y="598475"/>
                </a:lnTo>
                <a:cubicBezTo>
                  <a:pt x="260959" y="608533"/>
                  <a:pt x="251739" y="616077"/>
                  <a:pt x="243916" y="621106"/>
                </a:cubicBezTo>
                <a:cubicBezTo>
                  <a:pt x="219887" y="636194"/>
                  <a:pt x="193903" y="643738"/>
                  <a:pt x="165963" y="643738"/>
                </a:cubicBezTo>
                <a:cubicBezTo>
                  <a:pt x="157581" y="630327"/>
                  <a:pt x="150317" y="619709"/>
                  <a:pt x="144170" y="611886"/>
                </a:cubicBezTo>
                <a:cubicBezTo>
                  <a:pt x="124612" y="587299"/>
                  <a:pt x="103378" y="567741"/>
                  <a:pt x="80467" y="553212"/>
                </a:cubicBezTo>
                <a:cubicBezTo>
                  <a:pt x="87172" y="555447"/>
                  <a:pt x="92481" y="556844"/>
                  <a:pt x="96393" y="557403"/>
                </a:cubicBezTo>
                <a:cubicBezTo>
                  <a:pt x="111480" y="560756"/>
                  <a:pt x="124612" y="562432"/>
                  <a:pt x="135788" y="562432"/>
                </a:cubicBezTo>
                <a:cubicBezTo>
                  <a:pt x="153670" y="562432"/>
                  <a:pt x="170434" y="559359"/>
                  <a:pt x="186080" y="553212"/>
                </a:cubicBezTo>
                <a:lnTo>
                  <a:pt x="186080" y="316840"/>
                </a:lnTo>
                <a:lnTo>
                  <a:pt x="60350" y="316840"/>
                </a:lnTo>
                <a:lnTo>
                  <a:pt x="45262" y="326898"/>
                </a:lnTo>
                <a:lnTo>
                  <a:pt x="15087" y="301752"/>
                </a:lnTo>
                <a:lnTo>
                  <a:pt x="186080" y="301752"/>
                </a:lnTo>
                <a:lnTo>
                  <a:pt x="186080" y="196139"/>
                </a:lnTo>
                <a:lnTo>
                  <a:pt x="45262" y="196139"/>
                </a:lnTo>
                <a:lnTo>
                  <a:pt x="25146" y="201168"/>
                </a:lnTo>
                <a:lnTo>
                  <a:pt x="0" y="176022"/>
                </a:lnTo>
                <a:lnTo>
                  <a:pt x="236372" y="176022"/>
                </a:lnTo>
                <a:lnTo>
                  <a:pt x="281635" y="0"/>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5" name="文本框 34"/>
          <p:cNvSpPr txBox="1"/>
          <p:nvPr/>
        </p:nvSpPr>
        <p:spPr>
          <a:xfrm>
            <a:off x="7729220" y="6256655"/>
            <a:ext cx="481965" cy="601345"/>
          </a:xfrm>
          <a:custGeom>
            <a:avLst/>
            <a:gdLst/>
            <a:ahLst/>
            <a:cxnLst/>
            <a:rect l="l" t="t" r="r" b="b"/>
            <a:pathLst>
              <a:path w="113995" h="142494">
                <a:moveTo>
                  <a:pt x="0" y="0"/>
                </a:moveTo>
                <a:cubicBezTo>
                  <a:pt x="27381" y="0"/>
                  <a:pt x="53226" y="8242"/>
                  <a:pt x="77534" y="24727"/>
                </a:cubicBezTo>
                <a:cubicBezTo>
                  <a:pt x="101841" y="41211"/>
                  <a:pt x="113995" y="61747"/>
                  <a:pt x="113995" y="86335"/>
                </a:cubicBezTo>
                <a:cubicBezTo>
                  <a:pt x="113995" y="98069"/>
                  <a:pt x="111201" y="109525"/>
                  <a:pt x="105613" y="120701"/>
                </a:cubicBezTo>
                <a:cubicBezTo>
                  <a:pt x="94996" y="135230"/>
                  <a:pt x="81585" y="142494"/>
                  <a:pt x="65380" y="142494"/>
                </a:cubicBezTo>
                <a:cubicBezTo>
                  <a:pt x="41351" y="142494"/>
                  <a:pt x="26264" y="130200"/>
                  <a:pt x="20117" y="105613"/>
                </a:cubicBezTo>
                <a:cubicBezTo>
                  <a:pt x="21793" y="100584"/>
                  <a:pt x="23330" y="94996"/>
                  <a:pt x="24727" y="88849"/>
                </a:cubicBezTo>
                <a:cubicBezTo>
                  <a:pt x="26124" y="82702"/>
                  <a:pt x="26822" y="74879"/>
                  <a:pt x="26822" y="65380"/>
                </a:cubicBezTo>
                <a:cubicBezTo>
                  <a:pt x="26822" y="53086"/>
                  <a:pt x="24867" y="41351"/>
                  <a:pt x="20955" y="30175"/>
                </a:cubicBezTo>
                <a:cubicBezTo>
                  <a:pt x="17043" y="18999"/>
                  <a:pt x="10058" y="8941"/>
                  <a:pt x="0" y="0"/>
                </a:cubicBez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6" name="文本框 35"/>
          <p:cNvSpPr txBox="1"/>
          <p:nvPr/>
        </p:nvSpPr>
        <p:spPr>
          <a:xfrm>
            <a:off x="8896350" y="3990975"/>
            <a:ext cx="1989455" cy="1487170"/>
          </a:xfrm>
          <a:custGeom>
            <a:avLst/>
            <a:gdLst/>
            <a:ahLst/>
            <a:cxnLst/>
            <a:rect l="l" t="t" r="r" b="b"/>
            <a:pathLst>
              <a:path w="543153" h="405689">
                <a:moveTo>
                  <a:pt x="462686" y="0"/>
                </a:moveTo>
                <a:lnTo>
                  <a:pt x="543153" y="70409"/>
                </a:lnTo>
                <a:lnTo>
                  <a:pt x="543153" y="80467"/>
                </a:lnTo>
                <a:lnTo>
                  <a:pt x="291693" y="80467"/>
                </a:lnTo>
                <a:lnTo>
                  <a:pt x="316839" y="105613"/>
                </a:lnTo>
                <a:lnTo>
                  <a:pt x="286664" y="115672"/>
                </a:lnTo>
                <a:lnTo>
                  <a:pt x="120701" y="291694"/>
                </a:lnTo>
                <a:lnTo>
                  <a:pt x="402336" y="291694"/>
                </a:lnTo>
                <a:cubicBezTo>
                  <a:pt x="397307" y="273253"/>
                  <a:pt x="392557" y="258445"/>
                  <a:pt x="388086" y="247269"/>
                </a:cubicBezTo>
                <a:cubicBezTo>
                  <a:pt x="374116" y="214300"/>
                  <a:pt x="355396" y="187198"/>
                  <a:pt x="331927" y="165964"/>
                </a:cubicBezTo>
                <a:cubicBezTo>
                  <a:pt x="379984" y="179934"/>
                  <a:pt x="420217" y="202286"/>
                  <a:pt x="452628" y="233020"/>
                </a:cubicBezTo>
                <a:cubicBezTo>
                  <a:pt x="489509" y="267665"/>
                  <a:pt x="507949" y="307340"/>
                  <a:pt x="507949" y="352044"/>
                </a:cubicBezTo>
                <a:cubicBezTo>
                  <a:pt x="506273" y="366573"/>
                  <a:pt x="499567" y="379146"/>
                  <a:pt x="487832" y="389763"/>
                </a:cubicBezTo>
                <a:cubicBezTo>
                  <a:pt x="476097" y="400380"/>
                  <a:pt x="463804" y="405689"/>
                  <a:pt x="450951" y="405689"/>
                </a:cubicBezTo>
                <a:cubicBezTo>
                  <a:pt x="434187" y="405689"/>
                  <a:pt x="421335" y="396189"/>
                  <a:pt x="412394" y="377190"/>
                </a:cubicBezTo>
                <a:cubicBezTo>
                  <a:pt x="409600" y="371043"/>
                  <a:pt x="407644" y="366293"/>
                  <a:pt x="406527" y="362941"/>
                </a:cubicBezTo>
                <a:cubicBezTo>
                  <a:pt x="403174" y="351765"/>
                  <a:pt x="401497" y="340868"/>
                  <a:pt x="401497" y="330251"/>
                </a:cubicBezTo>
                <a:cubicBezTo>
                  <a:pt x="401497" y="324104"/>
                  <a:pt x="401777" y="319634"/>
                  <a:pt x="402336" y="316840"/>
                </a:cubicBezTo>
                <a:lnTo>
                  <a:pt x="60350" y="387248"/>
                </a:lnTo>
                <a:lnTo>
                  <a:pt x="35204" y="291694"/>
                </a:lnTo>
                <a:cubicBezTo>
                  <a:pt x="37439" y="291694"/>
                  <a:pt x="47498" y="283032"/>
                  <a:pt x="65379" y="265709"/>
                </a:cubicBezTo>
                <a:cubicBezTo>
                  <a:pt x="88290" y="243357"/>
                  <a:pt x="108686" y="219050"/>
                  <a:pt x="126568" y="192786"/>
                </a:cubicBezTo>
                <a:cubicBezTo>
                  <a:pt x="150596" y="157023"/>
                  <a:pt x="167081" y="119583"/>
                  <a:pt x="176022" y="80467"/>
                </a:cubicBezTo>
                <a:lnTo>
                  <a:pt x="40233" y="80467"/>
                </a:lnTo>
                <a:lnTo>
                  <a:pt x="25146" y="90526"/>
                </a:lnTo>
                <a:lnTo>
                  <a:pt x="0" y="60350"/>
                </a:lnTo>
                <a:lnTo>
                  <a:pt x="402336" y="60350"/>
                </a:lnTo>
                <a:lnTo>
                  <a:pt x="462686" y="0"/>
                </a:lnTo>
                <a:close/>
              </a:path>
            </a:pathLst>
          </a:custGeom>
          <a:gradFill>
            <a:gsLst>
              <a:gs pos="0">
                <a:srgbClr val="CCA379">
                  <a:alpha val="4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7" name="文本框 36"/>
          <p:cNvSpPr txBox="1"/>
          <p:nvPr/>
        </p:nvSpPr>
        <p:spPr>
          <a:xfrm>
            <a:off x="9025890" y="492125"/>
            <a:ext cx="716915" cy="796290"/>
          </a:xfrm>
          <a:custGeom>
            <a:avLst/>
            <a:gdLst/>
            <a:ahLst/>
            <a:cxnLst/>
            <a:rect l="l" t="t" r="r" b="b"/>
            <a:pathLst>
              <a:path w="412394" h="457658">
                <a:moveTo>
                  <a:pt x="331927" y="0"/>
                </a:moveTo>
                <a:lnTo>
                  <a:pt x="412394" y="65380"/>
                </a:lnTo>
                <a:lnTo>
                  <a:pt x="412394" y="80468"/>
                </a:lnTo>
                <a:lnTo>
                  <a:pt x="236373" y="80468"/>
                </a:lnTo>
                <a:lnTo>
                  <a:pt x="261518" y="90526"/>
                </a:lnTo>
                <a:lnTo>
                  <a:pt x="105613" y="352044"/>
                </a:lnTo>
                <a:lnTo>
                  <a:pt x="281635" y="326898"/>
                </a:lnTo>
                <a:cubicBezTo>
                  <a:pt x="279959" y="318516"/>
                  <a:pt x="278282" y="311811"/>
                  <a:pt x="276606" y="306782"/>
                </a:cubicBezTo>
                <a:cubicBezTo>
                  <a:pt x="266548" y="273812"/>
                  <a:pt x="251460" y="248666"/>
                  <a:pt x="231343" y="231344"/>
                </a:cubicBezTo>
                <a:cubicBezTo>
                  <a:pt x="255931" y="233579"/>
                  <a:pt x="275209" y="237211"/>
                  <a:pt x="289179" y="242240"/>
                </a:cubicBezTo>
                <a:cubicBezTo>
                  <a:pt x="332207" y="257328"/>
                  <a:pt x="363220" y="283871"/>
                  <a:pt x="382219" y="321869"/>
                </a:cubicBezTo>
                <a:cubicBezTo>
                  <a:pt x="382219" y="323546"/>
                  <a:pt x="382219" y="324943"/>
                  <a:pt x="382219" y="326060"/>
                </a:cubicBezTo>
                <a:cubicBezTo>
                  <a:pt x="382219" y="329972"/>
                  <a:pt x="382499" y="333883"/>
                  <a:pt x="383057" y="337795"/>
                </a:cubicBezTo>
                <a:cubicBezTo>
                  <a:pt x="383057" y="355118"/>
                  <a:pt x="379705" y="369647"/>
                  <a:pt x="372999" y="381381"/>
                </a:cubicBezTo>
                <a:cubicBezTo>
                  <a:pt x="362941" y="398704"/>
                  <a:pt x="345897" y="407366"/>
                  <a:pt x="321869" y="407366"/>
                </a:cubicBezTo>
                <a:cubicBezTo>
                  <a:pt x="313487" y="404572"/>
                  <a:pt x="307340" y="401778"/>
                  <a:pt x="303428" y="398984"/>
                </a:cubicBezTo>
                <a:cubicBezTo>
                  <a:pt x="290576" y="390043"/>
                  <a:pt x="284150" y="377470"/>
                  <a:pt x="284150" y="361265"/>
                </a:cubicBezTo>
                <a:cubicBezTo>
                  <a:pt x="284150" y="355118"/>
                  <a:pt x="284988" y="348692"/>
                  <a:pt x="286665" y="341986"/>
                </a:cubicBezTo>
                <a:lnTo>
                  <a:pt x="60350" y="457658"/>
                </a:lnTo>
                <a:lnTo>
                  <a:pt x="5029" y="341986"/>
                </a:lnTo>
                <a:lnTo>
                  <a:pt x="35205" y="336957"/>
                </a:lnTo>
                <a:cubicBezTo>
                  <a:pt x="36322" y="336957"/>
                  <a:pt x="43307" y="324943"/>
                  <a:pt x="56159" y="300914"/>
                </a:cubicBezTo>
                <a:cubicBezTo>
                  <a:pt x="73482" y="269621"/>
                  <a:pt x="87732" y="238608"/>
                  <a:pt x="98908" y="207874"/>
                </a:cubicBezTo>
                <a:cubicBezTo>
                  <a:pt x="115672" y="162611"/>
                  <a:pt x="126289" y="120142"/>
                  <a:pt x="130759" y="80468"/>
                </a:cubicBezTo>
                <a:lnTo>
                  <a:pt x="40234" y="80468"/>
                </a:lnTo>
                <a:lnTo>
                  <a:pt x="25146" y="90526"/>
                </a:lnTo>
                <a:lnTo>
                  <a:pt x="0" y="60351"/>
                </a:lnTo>
                <a:lnTo>
                  <a:pt x="271577" y="60351"/>
                </a:lnTo>
                <a:lnTo>
                  <a:pt x="331927" y="0"/>
                </a:lnTo>
                <a:close/>
              </a:path>
            </a:pathLst>
          </a:custGeom>
          <a:gradFill>
            <a:gsLst>
              <a:gs pos="0">
                <a:srgbClr val="CCA379">
                  <a:alpha val="100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8" name="文本框 37"/>
          <p:cNvSpPr txBox="1"/>
          <p:nvPr/>
        </p:nvSpPr>
        <p:spPr>
          <a:xfrm>
            <a:off x="10818495" y="5478145"/>
            <a:ext cx="1107440" cy="645795"/>
          </a:xfrm>
          <a:custGeom>
            <a:avLst/>
            <a:gdLst/>
            <a:ahLst/>
            <a:cxnLst/>
            <a:rect l="l" t="t" r="r" b="b"/>
            <a:pathLst>
              <a:path w="809701" h="471907">
                <a:moveTo>
                  <a:pt x="140817" y="0"/>
                </a:moveTo>
                <a:lnTo>
                  <a:pt x="236372" y="50292"/>
                </a:lnTo>
                <a:lnTo>
                  <a:pt x="211226" y="85497"/>
                </a:lnTo>
                <a:lnTo>
                  <a:pt x="211226" y="316840"/>
                </a:lnTo>
                <a:cubicBezTo>
                  <a:pt x="225755" y="335280"/>
                  <a:pt x="249784" y="348971"/>
                  <a:pt x="283311" y="357912"/>
                </a:cubicBezTo>
                <a:cubicBezTo>
                  <a:pt x="311252" y="364617"/>
                  <a:pt x="339192" y="371043"/>
                  <a:pt x="367132" y="377190"/>
                </a:cubicBezTo>
                <a:cubicBezTo>
                  <a:pt x="377190" y="378308"/>
                  <a:pt x="389623" y="379146"/>
                  <a:pt x="404431" y="379705"/>
                </a:cubicBezTo>
                <a:cubicBezTo>
                  <a:pt x="419240" y="380264"/>
                  <a:pt x="439496" y="380543"/>
                  <a:pt x="465201" y="380543"/>
                </a:cubicBezTo>
                <a:cubicBezTo>
                  <a:pt x="519963" y="380543"/>
                  <a:pt x="571652" y="378308"/>
                  <a:pt x="620268" y="373837"/>
                </a:cubicBezTo>
                <a:cubicBezTo>
                  <a:pt x="686206" y="367691"/>
                  <a:pt x="749351" y="357073"/>
                  <a:pt x="809701" y="341986"/>
                </a:cubicBezTo>
                <a:cubicBezTo>
                  <a:pt x="797966" y="355397"/>
                  <a:pt x="789026" y="366852"/>
                  <a:pt x="782879" y="376352"/>
                </a:cubicBezTo>
                <a:cubicBezTo>
                  <a:pt x="763321" y="405968"/>
                  <a:pt x="750468" y="436423"/>
                  <a:pt x="744322" y="467716"/>
                </a:cubicBezTo>
                <a:cubicBezTo>
                  <a:pt x="727558" y="469392"/>
                  <a:pt x="709955" y="470510"/>
                  <a:pt x="691515" y="471069"/>
                </a:cubicBezTo>
                <a:cubicBezTo>
                  <a:pt x="673075" y="471627"/>
                  <a:pt x="652678" y="471907"/>
                  <a:pt x="630326" y="471907"/>
                </a:cubicBezTo>
                <a:cubicBezTo>
                  <a:pt x="596798" y="471907"/>
                  <a:pt x="569697" y="471627"/>
                  <a:pt x="549021" y="471069"/>
                </a:cubicBezTo>
                <a:cubicBezTo>
                  <a:pt x="465760" y="468833"/>
                  <a:pt x="420218" y="467716"/>
                  <a:pt x="412394" y="467716"/>
                </a:cubicBezTo>
                <a:cubicBezTo>
                  <a:pt x="379425" y="467716"/>
                  <a:pt x="348412" y="462407"/>
                  <a:pt x="319354" y="451790"/>
                </a:cubicBezTo>
                <a:cubicBezTo>
                  <a:pt x="285267" y="439496"/>
                  <a:pt x="257607" y="421335"/>
                  <a:pt x="236372" y="397307"/>
                </a:cubicBezTo>
                <a:cubicBezTo>
                  <a:pt x="227990" y="385572"/>
                  <a:pt x="217513" y="376631"/>
                  <a:pt x="204940" y="370485"/>
                </a:cubicBezTo>
                <a:cubicBezTo>
                  <a:pt x="192367" y="364338"/>
                  <a:pt x="178816" y="361264"/>
                  <a:pt x="164287" y="361264"/>
                </a:cubicBezTo>
                <a:cubicBezTo>
                  <a:pt x="140259" y="361264"/>
                  <a:pt x="120701" y="369926"/>
                  <a:pt x="105613" y="387249"/>
                </a:cubicBezTo>
                <a:lnTo>
                  <a:pt x="25146" y="467716"/>
                </a:lnTo>
                <a:lnTo>
                  <a:pt x="0" y="362103"/>
                </a:lnTo>
                <a:lnTo>
                  <a:pt x="120701" y="316840"/>
                </a:lnTo>
                <a:lnTo>
                  <a:pt x="120701" y="60351"/>
                </a:lnTo>
                <a:lnTo>
                  <a:pt x="35204" y="60351"/>
                </a:lnTo>
                <a:lnTo>
                  <a:pt x="15088" y="70409"/>
                </a:lnTo>
                <a:lnTo>
                  <a:pt x="0" y="45263"/>
                </a:lnTo>
                <a:lnTo>
                  <a:pt x="105613" y="45263"/>
                </a:lnTo>
                <a:lnTo>
                  <a:pt x="140817" y="0"/>
                </a:lnTo>
                <a:close/>
              </a:path>
            </a:pathLst>
          </a:custGeom>
          <a:gradFill>
            <a:gsLst>
              <a:gs pos="0">
                <a:srgbClr val="CCA379">
                  <a:alpha val="33000"/>
                </a:srgbClr>
              </a:gs>
              <a:gs pos="42000">
                <a:srgbClr val="E9C59A">
                  <a:alpha val="15000"/>
                </a:srgbClr>
              </a:gs>
              <a:gs pos="72000">
                <a:srgbClr val="EFD2B4">
                  <a:alpha val="11000"/>
                </a:srgbClr>
              </a:gs>
              <a:gs pos="100000">
                <a:srgbClr val="CCA379">
                  <a:alpha val="17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39" name="文本框 38"/>
          <p:cNvSpPr txBox="1"/>
          <p:nvPr/>
        </p:nvSpPr>
        <p:spPr>
          <a:xfrm>
            <a:off x="175260" y="371475"/>
            <a:ext cx="656590" cy="1037590"/>
          </a:xfrm>
          <a:custGeom>
            <a:avLst/>
            <a:gdLst/>
            <a:ahLst/>
            <a:cxnLst/>
            <a:rect l="l" t="t" r="r" b="b"/>
            <a:pathLst>
              <a:path w="155905" h="246431">
                <a:moveTo>
                  <a:pt x="60350" y="0"/>
                </a:moveTo>
                <a:cubicBezTo>
                  <a:pt x="67615" y="1117"/>
                  <a:pt x="73482" y="2235"/>
                  <a:pt x="77953" y="3353"/>
                </a:cubicBezTo>
                <a:cubicBezTo>
                  <a:pt x="105334" y="10058"/>
                  <a:pt x="131318" y="18999"/>
                  <a:pt x="155905" y="30175"/>
                </a:cubicBezTo>
                <a:cubicBezTo>
                  <a:pt x="138024" y="56439"/>
                  <a:pt x="122936" y="78511"/>
                  <a:pt x="110643" y="96393"/>
                </a:cubicBezTo>
                <a:cubicBezTo>
                  <a:pt x="75997" y="146126"/>
                  <a:pt x="39116" y="196139"/>
                  <a:pt x="0" y="246431"/>
                </a:cubicBezTo>
                <a:cubicBezTo>
                  <a:pt x="9500" y="216255"/>
                  <a:pt x="17043" y="191109"/>
                  <a:pt x="22631" y="170993"/>
                </a:cubicBezTo>
                <a:cubicBezTo>
                  <a:pt x="39395" y="110642"/>
                  <a:pt x="51968" y="53645"/>
                  <a:pt x="60350" y="0"/>
                </a:cubicBezTo>
                <a:close/>
              </a:path>
            </a:pathLst>
          </a:custGeom>
          <a:gradFill>
            <a:gsLst>
              <a:gs pos="0">
                <a:srgbClr val="CCA379">
                  <a:alpha val="22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40" name="文本框 39"/>
          <p:cNvSpPr txBox="1"/>
          <p:nvPr/>
        </p:nvSpPr>
        <p:spPr>
          <a:xfrm>
            <a:off x="255270" y="2397125"/>
            <a:ext cx="495300" cy="592455"/>
          </a:xfrm>
          <a:custGeom>
            <a:avLst/>
            <a:gdLst/>
            <a:ahLst/>
            <a:cxnLst/>
            <a:rect l="l" t="t" r="r" b="b"/>
            <a:pathLst>
              <a:path w="125730" h="150531">
                <a:moveTo>
                  <a:pt x="0" y="494"/>
                </a:moveTo>
                <a:cubicBezTo>
                  <a:pt x="29058" y="-2300"/>
                  <a:pt x="57277" y="6780"/>
                  <a:pt x="84658" y="27735"/>
                </a:cubicBezTo>
                <a:cubicBezTo>
                  <a:pt x="112039" y="48690"/>
                  <a:pt x="125730" y="74814"/>
                  <a:pt x="125730" y="106107"/>
                </a:cubicBezTo>
                <a:cubicBezTo>
                  <a:pt x="125730" y="118400"/>
                  <a:pt x="120561" y="128878"/>
                  <a:pt x="110223" y="137539"/>
                </a:cubicBezTo>
                <a:cubicBezTo>
                  <a:pt x="99885" y="146201"/>
                  <a:pt x="88849" y="150531"/>
                  <a:pt x="77114" y="150531"/>
                </a:cubicBezTo>
                <a:cubicBezTo>
                  <a:pt x="68732" y="150531"/>
                  <a:pt x="61468" y="148156"/>
                  <a:pt x="55321" y="143407"/>
                </a:cubicBezTo>
                <a:cubicBezTo>
                  <a:pt x="49174" y="138657"/>
                  <a:pt x="45682" y="129576"/>
                  <a:pt x="44843" y="116165"/>
                </a:cubicBezTo>
                <a:cubicBezTo>
                  <a:pt x="44005" y="102754"/>
                  <a:pt x="42469" y="90740"/>
                  <a:pt x="40233" y="80123"/>
                </a:cubicBezTo>
                <a:cubicBezTo>
                  <a:pt x="32969" y="48830"/>
                  <a:pt x="19558" y="22287"/>
                  <a:pt x="0" y="494"/>
                </a:cubicBezTo>
                <a:close/>
              </a:path>
            </a:pathLst>
          </a:custGeom>
          <a:gradFill>
            <a:gsLst>
              <a:gs pos="0">
                <a:srgbClr val="CCA379">
                  <a:alpha val="19000"/>
                </a:srgbClr>
              </a:gs>
              <a:gs pos="30000">
                <a:srgbClr val="E9C59A">
                  <a:alpha val="8000"/>
                </a:srgbClr>
              </a:gs>
              <a:gs pos="62000">
                <a:srgbClr val="EFD2B4">
                  <a:alpha val="16000"/>
                </a:srgbClr>
              </a:gs>
              <a:gs pos="92000">
                <a:srgbClr val="CCA379">
                  <a:alpha val="400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3" name="文本框 22"/>
          <p:cNvSpPr txBox="1"/>
          <p:nvPr/>
        </p:nvSpPr>
        <p:spPr>
          <a:xfrm>
            <a:off x="2740660" y="5640705"/>
            <a:ext cx="902335" cy="1217295"/>
          </a:xfrm>
          <a:custGeom>
            <a:avLst/>
            <a:gdLst/>
            <a:ahLst/>
            <a:cxnLst/>
            <a:rect l="l" t="t" r="r" b="b"/>
            <a:pathLst>
              <a:path w="593446" h="799643">
                <a:moveTo>
                  <a:pt x="251460" y="0"/>
                </a:moveTo>
                <a:cubicBezTo>
                  <a:pt x="255931" y="0"/>
                  <a:pt x="259563" y="0"/>
                  <a:pt x="262357" y="0"/>
                </a:cubicBezTo>
                <a:cubicBezTo>
                  <a:pt x="281356" y="0"/>
                  <a:pt x="299797" y="1537"/>
                  <a:pt x="317678" y="4610"/>
                </a:cubicBezTo>
                <a:cubicBezTo>
                  <a:pt x="335560" y="7683"/>
                  <a:pt x="355397" y="14529"/>
                  <a:pt x="377191" y="25146"/>
                </a:cubicBezTo>
                <a:lnTo>
                  <a:pt x="362103" y="50292"/>
                </a:lnTo>
                <a:lnTo>
                  <a:pt x="357074" y="221285"/>
                </a:lnTo>
                <a:lnTo>
                  <a:pt x="457658" y="216256"/>
                </a:lnTo>
                <a:lnTo>
                  <a:pt x="492862" y="170993"/>
                </a:lnTo>
                <a:lnTo>
                  <a:pt x="593446" y="226314"/>
                </a:lnTo>
                <a:lnTo>
                  <a:pt x="563271" y="261518"/>
                </a:lnTo>
                <a:cubicBezTo>
                  <a:pt x="559918" y="298958"/>
                  <a:pt x="557404" y="330251"/>
                  <a:pt x="555727" y="355397"/>
                </a:cubicBezTo>
                <a:cubicBezTo>
                  <a:pt x="550698" y="430835"/>
                  <a:pt x="548183" y="500126"/>
                  <a:pt x="548183" y="563270"/>
                </a:cubicBezTo>
                <a:cubicBezTo>
                  <a:pt x="548183" y="621386"/>
                  <a:pt x="538405" y="670560"/>
                  <a:pt x="518847" y="710794"/>
                </a:cubicBezTo>
                <a:cubicBezTo>
                  <a:pt x="492583" y="764997"/>
                  <a:pt x="452349" y="792099"/>
                  <a:pt x="398146" y="792099"/>
                </a:cubicBezTo>
                <a:cubicBezTo>
                  <a:pt x="388646" y="792099"/>
                  <a:pt x="378308" y="791261"/>
                  <a:pt x="367132" y="789584"/>
                </a:cubicBezTo>
                <a:cubicBezTo>
                  <a:pt x="363221" y="771703"/>
                  <a:pt x="358750" y="757733"/>
                  <a:pt x="353721" y="747674"/>
                </a:cubicBezTo>
                <a:cubicBezTo>
                  <a:pt x="338633" y="716382"/>
                  <a:pt x="316281" y="693471"/>
                  <a:pt x="286665" y="678942"/>
                </a:cubicBezTo>
                <a:cubicBezTo>
                  <a:pt x="309576" y="690118"/>
                  <a:pt x="330531" y="695706"/>
                  <a:pt x="349530" y="695706"/>
                </a:cubicBezTo>
                <a:cubicBezTo>
                  <a:pt x="389764" y="695706"/>
                  <a:pt x="419100" y="670281"/>
                  <a:pt x="437541" y="619430"/>
                </a:cubicBezTo>
                <a:cubicBezTo>
                  <a:pt x="450952" y="582549"/>
                  <a:pt x="457658" y="537007"/>
                  <a:pt x="457658" y="482803"/>
                </a:cubicBezTo>
                <a:cubicBezTo>
                  <a:pt x="458775" y="450393"/>
                  <a:pt x="459893" y="412953"/>
                  <a:pt x="461011" y="370484"/>
                </a:cubicBezTo>
                <a:cubicBezTo>
                  <a:pt x="462129" y="328016"/>
                  <a:pt x="462687" y="281635"/>
                  <a:pt x="462687" y="231343"/>
                </a:cubicBezTo>
                <a:lnTo>
                  <a:pt x="357074" y="236372"/>
                </a:lnTo>
                <a:cubicBezTo>
                  <a:pt x="356515" y="254813"/>
                  <a:pt x="355956" y="272974"/>
                  <a:pt x="355397" y="290855"/>
                </a:cubicBezTo>
                <a:cubicBezTo>
                  <a:pt x="352603" y="333324"/>
                  <a:pt x="347295" y="377749"/>
                  <a:pt x="339472" y="424129"/>
                </a:cubicBezTo>
                <a:cubicBezTo>
                  <a:pt x="328854" y="485597"/>
                  <a:pt x="314605" y="542036"/>
                  <a:pt x="296723" y="593446"/>
                </a:cubicBezTo>
                <a:cubicBezTo>
                  <a:pt x="286665" y="609651"/>
                  <a:pt x="276886" y="625856"/>
                  <a:pt x="267386" y="642061"/>
                </a:cubicBezTo>
                <a:cubicBezTo>
                  <a:pt x="240564" y="679501"/>
                  <a:pt x="208433" y="711073"/>
                  <a:pt x="170993" y="736778"/>
                </a:cubicBezTo>
                <a:cubicBezTo>
                  <a:pt x="119025" y="772541"/>
                  <a:pt x="62027" y="793496"/>
                  <a:pt x="0" y="799643"/>
                </a:cubicBezTo>
                <a:cubicBezTo>
                  <a:pt x="75997" y="773379"/>
                  <a:pt x="134951" y="727837"/>
                  <a:pt x="176861" y="663016"/>
                </a:cubicBezTo>
                <a:cubicBezTo>
                  <a:pt x="211506" y="609371"/>
                  <a:pt x="235255" y="541477"/>
                  <a:pt x="248108" y="459334"/>
                </a:cubicBezTo>
                <a:cubicBezTo>
                  <a:pt x="257048" y="401777"/>
                  <a:pt x="261519" y="329133"/>
                  <a:pt x="261519" y="241402"/>
                </a:cubicBezTo>
                <a:lnTo>
                  <a:pt x="176022" y="246431"/>
                </a:lnTo>
                <a:lnTo>
                  <a:pt x="160935" y="256489"/>
                </a:lnTo>
                <a:lnTo>
                  <a:pt x="135789" y="231343"/>
                </a:lnTo>
                <a:lnTo>
                  <a:pt x="261519" y="226314"/>
                </a:lnTo>
                <a:cubicBezTo>
                  <a:pt x="261519" y="221844"/>
                  <a:pt x="261519" y="215976"/>
                  <a:pt x="261519" y="208712"/>
                </a:cubicBezTo>
                <a:cubicBezTo>
                  <a:pt x="261519" y="201447"/>
                  <a:pt x="261798" y="191948"/>
                  <a:pt x="262357" y="180213"/>
                </a:cubicBezTo>
                <a:cubicBezTo>
                  <a:pt x="262357" y="136627"/>
                  <a:pt x="261659" y="104216"/>
                  <a:pt x="260262" y="82982"/>
                </a:cubicBezTo>
                <a:cubicBezTo>
                  <a:pt x="258865" y="61747"/>
                  <a:pt x="255931" y="34087"/>
                  <a:pt x="251460" y="0"/>
                </a:cubicBezTo>
                <a:close/>
              </a:path>
            </a:pathLst>
          </a:custGeom>
          <a:gradFill>
            <a:gsLst>
              <a:gs pos="0">
                <a:srgbClr val="CCA379">
                  <a:alpha val="2000"/>
                </a:srgbClr>
              </a:gs>
              <a:gs pos="30000">
                <a:srgbClr val="E9C59A">
                  <a:alpha val="15000"/>
                </a:srgbClr>
              </a:gs>
              <a:gs pos="62000">
                <a:srgbClr val="EFD2B4">
                  <a:alpha val="16000"/>
                </a:srgbClr>
              </a:gs>
              <a:gs pos="82000">
                <a:srgbClr val="CCA379">
                  <a:alpha val="0"/>
                </a:srgbClr>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sz="6600" b="1" dirty="0">
              <a:gradFill>
                <a:gsLst>
                  <a:gs pos="1000">
                    <a:srgbClr val="F2E9DF"/>
                  </a:gs>
                  <a:gs pos="49000">
                    <a:srgbClr val="E9C59B"/>
                  </a:gs>
                  <a:gs pos="100000">
                    <a:srgbClr val="D5B088"/>
                  </a:gs>
                </a:gsLst>
                <a:lin ang="5400000" scaled="0"/>
              </a:gradFill>
              <a:ea typeface="微软简标宋" pitchFamily="2" charset="-122"/>
              <a:sym typeface="+mn-ea"/>
            </a:endParaRPr>
          </a:p>
        </p:txBody>
      </p:sp>
      <p:sp>
        <p:nvSpPr>
          <p:cNvPr id="2" name="文本框 26"/>
          <p:cNvSpPr txBox="1"/>
          <p:nvPr/>
        </p:nvSpPr>
        <p:spPr>
          <a:xfrm>
            <a:off x="3175635" y="2236470"/>
            <a:ext cx="5678805" cy="1568450"/>
          </a:xfrm>
          <a:prstGeom prst="rect">
            <a:avLst/>
          </a:prstGeom>
          <a:noFill/>
          <a:effectLst>
            <a:outerShdw blurRad="25400" dist="38100" dir="2700000" algn="tl"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9600" dirty="0">
                <a:gradFill>
                  <a:gsLst>
                    <a:gs pos="18000">
                      <a:srgbClr val="CCA379"/>
                    </a:gs>
                    <a:gs pos="42000">
                      <a:srgbClr val="F2EAE2"/>
                    </a:gs>
                    <a:gs pos="67000">
                      <a:srgbClr val="D5B088">
                        <a:alpha val="79000"/>
                      </a:srgbClr>
                    </a:gs>
                  </a:gsLst>
                  <a:lin ang="5400000" scaled="0"/>
                </a:gradFill>
                <a:latin typeface="微软简标宋" charset="0"/>
                <a:ea typeface="微软简标宋" charset="0"/>
                <a:cs typeface="经典隶变简" panose="02010609010101010101" charset="-122"/>
              </a:rPr>
              <a:t>谢谢观看</a:t>
            </a:r>
            <a:endParaRPr lang="zh-CN" altLang="en-US" sz="9600" dirty="0">
              <a:gradFill>
                <a:gsLst>
                  <a:gs pos="18000">
                    <a:srgbClr val="CCA379"/>
                  </a:gs>
                  <a:gs pos="42000">
                    <a:srgbClr val="F2EAE2"/>
                  </a:gs>
                  <a:gs pos="67000">
                    <a:srgbClr val="D5B088">
                      <a:alpha val="79000"/>
                    </a:srgbClr>
                  </a:gs>
                </a:gsLst>
                <a:lin ang="5400000" scaled="0"/>
              </a:gradFill>
              <a:latin typeface="微软简标宋" charset="0"/>
              <a:ea typeface="微软简标宋" charset="0"/>
              <a:cs typeface="经典隶变简" panose="02010609010101010101" charset="-122"/>
            </a:endParaRPr>
          </a:p>
        </p:txBody>
      </p:sp>
      <p:sp>
        <p:nvSpPr>
          <p:cNvPr id="3" name="文本框 2"/>
          <p:cNvSpPr txBox="1"/>
          <p:nvPr/>
        </p:nvSpPr>
        <p:spPr>
          <a:xfrm>
            <a:off x="3999865" y="1829435"/>
            <a:ext cx="4192905" cy="1014730"/>
          </a:xfrm>
          <a:prstGeom prst="rect">
            <a:avLst/>
          </a:prstGeom>
          <a:noFill/>
        </p:spPr>
        <p:txBody>
          <a:bodyPr wrap="square" rtlCol="0">
            <a:spAutoFit/>
          </a:bodyPr>
          <a:p>
            <a:pPr algn="dist"/>
            <a:r>
              <a:rPr lang="zh-CN" altLang="en-US" sz="6000">
                <a:solidFill>
                  <a:schemeClr val="bg1"/>
                </a:solidFill>
              </a:rPr>
              <a:t>欢迎指导！</a:t>
            </a:r>
            <a:endParaRPr lang="zh-CN" altLang="en-US" sz="6000">
              <a:solidFill>
                <a:schemeClr val="bg1"/>
              </a:solidFill>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47" name="文本框 26"/>
          <p:cNvSpPr txBox="1"/>
          <p:nvPr/>
        </p:nvSpPr>
        <p:spPr>
          <a:xfrm>
            <a:off x="743585" y="1432560"/>
            <a:ext cx="4922520" cy="4707890"/>
          </a:xfrm>
          <a:prstGeom prst="rect">
            <a:avLst/>
          </a:prstGeom>
          <a:noFill/>
        </p:spPr>
        <p:txBody>
          <a:bodyPr wrap="square" rtlCol="0">
            <a:spAutoFit/>
          </a:bodyPr>
          <a:p>
            <a:pPr>
              <a:lnSpc>
                <a:spcPct val="125000"/>
              </a:lnSpc>
              <a:spcBef>
                <a:spcPts val="0"/>
              </a:spcBef>
              <a:spcAft>
                <a:spcPts val="0"/>
              </a:spcAft>
            </a:pPr>
            <a:r>
              <a:rPr lang="en-US" altLang="zh-CN" sz="2400" b="1" dirty="0">
                <a:solidFill>
                  <a:schemeClr val="tx1"/>
                </a:solidFill>
                <a:latin typeface="楷体" panose="02010609060101010101" pitchFamily="49" charset="-122"/>
                <a:ea typeface="楷体" panose="02010609060101010101" pitchFamily="49" charset="-122"/>
              </a:rPr>
              <a:t>     </a:t>
            </a:r>
            <a:r>
              <a:rPr lang="zh-CN" altLang="en-US" sz="2400" b="1" dirty="0">
                <a:solidFill>
                  <a:schemeClr val="tx1"/>
                </a:solidFill>
                <a:latin typeface="楷体" panose="02010609060101010101" pitchFamily="49" charset="-122"/>
                <a:ea typeface="楷体" panose="02010609060101010101" pitchFamily="49" charset="-122"/>
              </a:rPr>
              <a:t>1865年，一个叫杜兰德的英国商人在北京宣武门外修建了一条长约500米的小铁路，目的就是让清朝统治者对铁路有个直观认识，进而同意修筑铁路。但是这段被英国人称为“小广告”的小货车没能跑几天，就因为</a:t>
            </a:r>
            <a:r>
              <a:rPr lang="zh-CN" altLang="en-US" sz="2400" b="1" u="sng" dirty="0">
                <a:solidFill>
                  <a:srgbClr val="FF0000"/>
                </a:solidFill>
                <a:latin typeface="楷体" panose="02010609060101010101" pitchFamily="49" charset="-122"/>
                <a:ea typeface="楷体" panose="02010609060101010101" pitchFamily="49" charset="-122"/>
              </a:rPr>
              <a:t>“京师人诧所未闻，骇为妖物，举国若狂，几致大变”</a:t>
            </a:r>
            <a:r>
              <a:rPr lang="zh-CN" altLang="en-US" sz="2400" b="1" dirty="0">
                <a:solidFill>
                  <a:schemeClr val="tx1"/>
                </a:solidFill>
                <a:latin typeface="楷体" panose="02010609060101010101" pitchFamily="49" charset="-122"/>
                <a:ea typeface="楷体" panose="02010609060101010101" pitchFamily="49" charset="-122"/>
              </a:rPr>
              <a:t>，使维护京城治安的步军统领衙门大惊失色，</a:t>
            </a:r>
            <a:r>
              <a:rPr lang="zh-CN" altLang="en-US" sz="2400" b="1" u="sng" dirty="0">
                <a:solidFill>
                  <a:srgbClr val="FF0000"/>
                </a:solidFill>
                <a:latin typeface="楷体" panose="02010609060101010101" pitchFamily="49" charset="-122"/>
                <a:ea typeface="楷体" panose="02010609060101010101" pitchFamily="49" charset="-122"/>
              </a:rPr>
              <a:t>“饬令拆卸，群疑始息”。</a:t>
            </a:r>
            <a:endParaRPr lang="zh-CN" altLang="en-US" sz="2400" b="1" u="sng" dirty="0">
              <a:solidFill>
                <a:srgbClr val="FF0000"/>
              </a:solidFill>
              <a:latin typeface="楷体" panose="02010609060101010101" pitchFamily="49" charset="-122"/>
              <a:ea typeface="楷体" panose="02010609060101010101" pitchFamily="49" charset="-122"/>
            </a:endParaRPr>
          </a:p>
        </p:txBody>
      </p:sp>
      <p:pic>
        <p:nvPicPr>
          <p:cNvPr id="2097180" name="图片 3" descr="C:\Users\Administrator.WIN-B9M2I23H33V\Documents\360截图\搜狗截图18年07月18日2025_3.jpg搜狗截图18年07月18日2025_3"/>
          <p:cNvPicPr>
            <a:picLocks noChangeAspect="1"/>
          </p:cNvPicPr>
          <p:nvPr/>
        </p:nvPicPr>
        <p:blipFill>
          <a:blip r:embed="rId1">
            <a:clrChange>
              <a:clrFrom>
                <a:srgbClr val="FFFFFF">
                  <a:alpha val="100000"/>
                </a:srgbClr>
              </a:clrFrom>
              <a:clrTo>
                <a:srgbClr val="FFFFFF">
                  <a:alpha val="100000"/>
                  <a:alpha val="0"/>
                </a:srgbClr>
              </a:clrTo>
            </a:clrChange>
          </a:blip>
          <a:srcRect/>
          <a:stretch>
            <a:fillRect/>
          </a:stretch>
        </p:blipFill>
        <p:spPr>
          <a:xfrm>
            <a:off x="743585" y="0"/>
            <a:ext cx="11042650" cy="1353820"/>
          </a:xfrm>
          <a:prstGeom prst="rect">
            <a:avLst/>
          </a:prstGeom>
          <a:effectLst/>
        </p:spPr>
      </p:pic>
      <p:grpSp>
        <p:nvGrpSpPr>
          <p:cNvPr id="7" name="组合 6"/>
          <p:cNvGrpSpPr/>
          <p:nvPr/>
        </p:nvGrpSpPr>
        <p:grpSpPr>
          <a:xfrm>
            <a:off x="5772785" y="1610360"/>
            <a:ext cx="5893435" cy="3979545"/>
            <a:chOff x="9091" y="2536"/>
            <a:chExt cx="9281" cy="6267"/>
          </a:xfrm>
        </p:grpSpPr>
        <p:pic>
          <p:nvPicPr>
            <p:cNvPr id="5" name="图片 4"/>
            <p:cNvPicPr>
              <a:picLocks noChangeAspect="1"/>
            </p:cNvPicPr>
            <p:nvPr/>
          </p:nvPicPr>
          <p:blipFill>
            <a:blip r:embed="rId2"/>
            <a:stretch>
              <a:fillRect/>
            </a:stretch>
          </p:blipFill>
          <p:spPr>
            <a:xfrm>
              <a:off x="9091" y="2536"/>
              <a:ext cx="9281" cy="6267"/>
            </a:xfrm>
            <a:prstGeom prst="rect">
              <a:avLst/>
            </a:prstGeom>
          </p:spPr>
        </p:pic>
        <p:sp>
          <p:nvSpPr>
            <p:cNvPr id="6" name="文本框 5"/>
            <p:cNvSpPr txBox="1"/>
            <p:nvPr/>
          </p:nvSpPr>
          <p:spPr>
            <a:xfrm>
              <a:off x="13544" y="7753"/>
              <a:ext cx="4000" cy="628"/>
            </a:xfrm>
            <a:prstGeom prst="rect">
              <a:avLst/>
            </a:prstGeom>
            <a:noFill/>
          </p:spPr>
          <p:txBody>
            <a:bodyPr wrap="square" rtlCol="0" anchor="t">
              <a:spAutoFit/>
            </a:bodyPr>
            <a:p>
              <a:r>
                <a:rPr lang="zh-CN" altLang="en-US" sz="2000" b="1">
                  <a:solidFill>
                    <a:schemeClr val="bg1"/>
                  </a:solidFill>
                  <a:latin typeface="楷体" panose="02010609060101010101" pitchFamily="49" charset="-122"/>
                  <a:ea typeface="楷体" panose="02010609060101010101" pitchFamily="49" charset="-122"/>
                </a:rPr>
                <a:t>英国的煤矿城镇</a:t>
              </a:r>
              <a:endParaRPr lang="zh-CN" altLang="en-US" sz="2000" b="1">
                <a:solidFill>
                  <a:schemeClr val="bg1"/>
                </a:solidFill>
                <a:latin typeface="楷体" panose="02010609060101010101" pitchFamily="49" charset="-122"/>
                <a:ea typeface="楷体" panose="02010609060101010101" pitchFamily="49" charset="-122"/>
              </a:endParaRPr>
            </a:p>
          </p:txBody>
        </p:sp>
      </p:grpSp>
      <p:pic>
        <p:nvPicPr>
          <p:cNvPr id="2097178" name="图片 10" descr="C:\Users\Administrator.WIN-B9M2I23H33V\Documents\360截图\搜狗截图18年07月18日2027_4.jpg搜狗截图18年07月18日2027_4"/>
          <p:cNvPicPr>
            <a:picLocks noChangeAspect="1"/>
          </p:cNvPicPr>
          <p:nvPr/>
        </p:nvPicPr>
        <p:blipFill>
          <a:blip r:embed="rId3"/>
          <a:srcRect/>
          <a:stretch>
            <a:fillRect/>
          </a:stretch>
        </p:blipFill>
        <p:spPr>
          <a:xfrm>
            <a:off x="5726430" y="1610360"/>
            <a:ext cx="6059805" cy="4387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97178"/>
                                        </p:tgtEl>
                                      </p:cBhvr>
                                    </p:animEffect>
                                    <p:set>
                                      <p:cBhvr>
                                        <p:cTn id="7" dur="1" fill="hold">
                                          <p:stCondLst>
                                            <p:cond delay="499"/>
                                          </p:stCondLst>
                                        </p:cTn>
                                        <p:tgtEl>
                                          <p:spTgt spid="20971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8660" name="文本框 26"/>
          <p:cNvSpPr txBox="1"/>
          <p:nvPr/>
        </p:nvSpPr>
        <p:spPr>
          <a:xfrm>
            <a:off x="678815" y="410210"/>
            <a:ext cx="5957570" cy="5846445"/>
          </a:xfrm>
          <a:prstGeom prst="rect">
            <a:avLst/>
          </a:prstGeom>
          <a:solidFill>
            <a:schemeClr val="bg1"/>
          </a:solidFill>
        </p:spPr>
        <p:txBody>
          <a:bodyPr wrap="square" rtlCol="0">
            <a:spAutoFit/>
          </a:bodyPr>
          <a:p>
            <a:pPr>
              <a:lnSpc>
                <a:spcPct val="130000"/>
              </a:lnSpc>
              <a:spcBef>
                <a:spcPts val="0"/>
              </a:spcBef>
              <a:spcAft>
                <a:spcPts val="0"/>
              </a:spcAft>
            </a:pPr>
            <a:r>
              <a:rPr lang="zh-CN" altLang="en-US" sz="2400" b="1" dirty="0">
                <a:latin typeface="楷体" panose="02010609060101010101" pitchFamily="49" charset="-122"/>
                <a:ea typeface="楷体" panose="02010609060101010101" pitchFamily="49" charset="-122"/>
              </a:rPr>
              <a:t>徽州儒生汪玉辉鼓励女儿为夫“殉节”的故事：当其女儿自尽，封建礼教的血盆大口吞噬了这个年青活跳的生命之时，满脑子封建理学毫无心肝的父亲王玉辉竟大笑：“死得好！死得好！”</a:t>
            </a:r>
            <a:endParaRPr lang="zh-CN" altLang="en-US" sz="2400" b="1" dirty="0">
              <a:latin typeface="楷体" panose="02010609060101010101" pitchFamily="49" charset="-122"/>
              <a:ea typeface="楷体" panose="02010609060101010101" pitchFamily="49" charset="-122"/>
            </a:endParaRPr>
          </a:p>
          <a:p>
            <a:pPr algn="r">
              <a:lnSpc>
                <a:spcPct val="130000"/>
              </a:lnSpc>
              <a:spcBef>
                <a:spcPts val="0"/>
              </a:spcBef>
              <a:spcAft>
                <a:spcPts val="0"/>
              </a:spcAft>
            </a:pPr>
            <a:r>
              <a:rPr lang="en-US" altLang="zh-CN" sz="2400" b="1" dirty="0">
                <a:latin typeface="楷体" panose="02010609060101010101" pitchFamily="49" charset="-122"/>
                <a:ea typeface="楷体" panose="02010609060101010101" pitchFamily="49" charset="-122"/>
              </a:rPr>
              <a:t>——吴敬梓</a:t>
            </a:r>
            <a:r>
              <a:rPr lang="zh-CN" altLang="en-US" sz="2400" b="1" dirty="0">
                <a:latin typeface="楷体" panose="02010609060101010101" pitchFamily="49" charset="-122"/>
                <a:ea typeface="楷体" panose="02010609060101010101" pitchFamily="49" charset="-122"/>
              </a:rPr>
              <a:t>《儒林外史》</a:t>
            </a:r>
            <a:endParaRPr lang="zh-CN" altLang="en-US" sz="2400" b="1" dirty="0">
              <a:latin typeface="楷体" panose="02010609060101010101" pitchFamily="49" charset="-122"/>
              <a:ea typeface="楷体" panose="02010609060101010101" pitchFamily="49" charset="-122"/>
            </a:endParaRPr>
          </a:p>
          <a:p>
            <a:pPr algn="l">
              <a:lnSpc>
                <a:spcPct val="130000"/>
              </a:lnSpc>
              <a:spcBef>
                <a:spcPts val="0"/>
              </a:spcBef>
              <a:spcAft>
                <a:spcPts val="0"/>
              </a:spcAft>
            </a:pPr>
            <a:r>
              <a:rPr lang="zh-CN" altLang="en-US" sz="2400" b="1" dirty="0">
                <a:latin typeface="楷体" panose="02010609060101010101" pitchFamily="49" charset="-122"/>
                <a:ea typeface="楷体" panose="02010609060101010101" pitchFamily="49" charset="-122"/>
              </a:rPr>
              <a:t>徽州之地，“素崇礼教，又坚守程朱学说，闺阁渐被砥励，廉贞扇淑，扬馨殆成特俗”，于是在明清以来徽州民间慕“贞节”的女子“动以身殉，刭者、刃者、鸠者、绝粒者，数数见焉。”</a:t>
            </a:r>
            <a:endParaRPr lang="zh-CN" altLang="en-US" sz="2400" b="1" dirty="0">
              <a:latin typeface="楷体" panose="02010609060101010101" pitchFamily="49" charset="-122"/>
              <a:ea typeface="楷体" panose="02010609060101010101" pitchFamily="49" charset="-122"/>
            </a:endParaRPr>
          </a:p>
          <a:p>
            <a:pPr algn="r">
              <a:lnSpc>
                <a:spcPct val="130000"/>
              </a:lnSpc>
              <a:spcBef>
                <a:spcPts val="0"/>
              </a:spcBef>
              <a:spcAft>
                <a:spcPts val="0"/>
              </a:spcAft>
            </a:pP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《歙县志》</a:t>
            </a:r>
            <a:endParaRPr lang="zh-CN" altLang="en-US" sz="2400" b="1" dirty="0">
              <a:latin typeface="楷体" panose="02010609060101010101" pitchFamily="49" charset="-122"/>
              <a:ea typeface="楷体" panose="02010609060101010101" pitchFamily="49" charset="-122"/>
            </a:endParaRPr>
          </a:p>
        </p:txBody>
      </p:sp>
      <p:pic>
        <p:nvPicPr>
          <p:cNvPr id="2097183" name="图片 3" descr="搜狗截图18年07月18日2153_1"/>
          <p:cNvPicPr>
            <a:picLocks noChangeAspect="1"/>
          </p:cNvPicPr>
          <p:nvPr/>
        </p:nvPicPr>
        <p:blipFill>
          <a:blip r:embed="rId1"/>
          <a:stretch>
            <a:fillRect/>
          </a:stretch>
        </p:blipFill>
        <p:spPr>
          <a:xfrm>
            <a:off x="7030720" y="0"/>
            <a:ext cx="5161280" cy="6857365"/>
          </a:xfrm>
          <a:prstGeom prst="rect">
            <a:avLst/>
          </a:prstGeom>
          <a:effectLst/>
        </p:spPr>
      </p:pic>
      <p:grpSp>
        <p:nvGrpSpPr>
          <p:cNvPr id="61" name="组合 24"/>
          <p:cNvGrpSpPr/>
          <p:nvPr/>
        </p:nvGrpSpPr>
        <p:grpSpPr>
          <a:xfrm>
            <a:off x="201295" y="0"/>
            <a:ext cx="11990705" cy="6858000"/>
            <a:chOff x="3026" y="835"/>
            <a:chExt cx="15750" cy="9118"/>
          </a:xfrm>
        </p:grpSpPr>
        <p:pic>
          <p:nvPicPr>
            <p:cNvPr id="2097175" name="图片 16" descr="QBJietu20181023-211107"/>
            <p:cNvPicPr>
              <a:picLocks noChangeAspect="1"/>
            </p:cNvPicPr>
            <p:nvPr/>
          </p:nvPicPr>
          <p:blipFill>
            <a:blip r:embed="rId2">
              <a:clrChange>
                <a:clrFrom>
                  <a:srgbClr val="FBFBFC">
                    <a:alpha val="100000"/>
                  </a:srgbClr>
                </a:clrFrom>
                <a:clrTo>
                  <a:srgbClr val="FBFBFC">
                    <a:alpha val="100000"/>
                    <a:alpha val="0"/>
                  </a:srgbClr>
                </a:clrTo>
              </a:clrChange>
            </a:blip>
            <a:stretch>
              <a:fillRect/>
            </a:stretch>
          </p:blipFill>
          <p:spPr>
            <a:xfrm>
              <a:off x="3026" y="835"/>
              <a:ext cx="15751" cy="9118"/>
            </a:xfrm>
            <a:prstGeom prst="rect">
              <a:avLst/>
            </a:prstGeom>
            <a:solidFill>
              <a:schemeClr val="bg1"/>
            </a:solidFill>
          </p:spPr>
        </p:pic>
        <p:cxnSp>
          <p:nvCxnSpPr>
            <p:cNvPr id="3145752" name="直接连接符 18"/>
            <p:cNvCxnSpPr/>
            <p:nvPr/>
          </p:nvCxnSpPr>
          <p:spPr>
            <a:xfrm>
              <a:off x="5359" y="1602"/>
              <a:ext cx="220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45753" name="直接连接符 19"/>
            <p:cNvCxnSpPr/>
            <p:nvPr/>
          </p:nvCxnSpPr>
          <p:spPr>
            <a:xfrm>
              <a:off x="12745" y="4006"/>
              <a:ext cx="220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45754" name="直接连接符 20"/>
            <p:cNvCxnSpPr/>
            <p:nvPr/>
          </p:nvCxnSpPr>
          <p:spPr>
            <a:xfrm>
              <a:off x="7563" y="5394"/>
              <a:ext cx="220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45755" name="直接连接符 21"/>
            <p:cNvCxnSpPr/>
            <p:nvPr/>
          </p:nvCxnSpPr>
          <p:spPr>
            <a:xfrm>
              <a:off x="15593" y="7260"/>
              <a:ext cx="220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45756" name="直接连接符 22"/>
            <p:cNvCxnSpPr/>
            <p:nvPr/>
          </p:nvCxnSpPr>
          <p:spPr>
            <a:xfrm>
              <a:off x="10541" y="8480"/>
              <a:ext cx="220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45757" name="直接连接符 23"/>
            <p:cNvCxnSpPr/>
            <p:nvPr/>
          </p:nvCxnSpPr>
          <p:spPr>
            <a:xfrm>
              <a:off x="10779" y="9260"/>
              <a:ext cx="6072" cy="3"/>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61"/>
                                        </p:tgtEl>
                                      </p:cBhvr>
                                    </p:animEffect>
                                    <p:set>
                                      <p:cBhvr>
                                        <p:cTn id="7"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97190" name="图片 3" descr="C:\Users\Administrator.WIN-B9M2I23H33V\Documents\360截图\2014082514385737229631.jpg2014082514385737229631"/>
          <p:cNvPicPr>
            <a:picLocks noChangeAspect="1"/>
          </p:cNvPicPr>
          <p:nvPr/>
        </p:nvPicPr>
        <p:blipFill>
          <a:blip r:embed="rId1">
            <a:clrChange>
              <a:clrFrom>
                <a:srgbClr val="FFFFFF">
                  <a:alpha val="100000"/>
                </a:srgbClr>
              </a:clrFrom>
              <a:clrTo>
                <a:srgbClr val="FFFFFF">
                  <a:alpha val="100000"/>
                  <a:alpha val="0"/>
                </a:srgbClr>
              </a:clrTo>
            </a:clrChange>
          </a:blip>
          <a:srcRect b="6676"/>
          <a:stretch>
            <a:fillRect/>
          </a:stretch>
        </p:blipFill>
        <p:spPr>
          <a:xfrm>
            <a:off x="932815" y="397510"/>
            <a:ext cx="9438640" cy="6460490"/>
          </a:xfrm>
          <a:prstGeom prst="rect">
            <a:avLst/>
          </a:prstGeom>
        </p:spPr>
      </p:pic>
      <p:sp>
        <p:nvSpPr>
          <p:cNvPr id="1048683" name="文本框 4"/>
          <p:cNvSpPr txBox="1"/>
          <p:nvPr/>
        </p:nvSpPr>
        <p:spPr>
          <a:xfrm rot="18960000">
            <a:off x="-463550" y="1313180"/>
            <a:ext cx="5052695" cy="706755"/>
          </a:xfrm>
          <a:prstGeom prst="rect">
            <a:avLst/>
          </a:prstGeom>
          <a:noFill/>
        </p:spPr>
        <p:txBody>
          <a:bodyPr wrap="square" rtlCol="0" anchor="t">
            <a:spAutoFit/>
            <a:scene3d>
              <a:camera prst="orthographicFront"/>
              <a:lightRig rig="threePt" dir="t"/>
            </a:scene3d>
          </a:bodyPr>
          <a:p>
            <a:r>
              <a:rPr lang="en-US" altLang="zh-CN" sz="4000" b="1">
                <a:solidFill>
                  <a:srgbClr val="3A64AB"/>
                </a:solidFill>
                <a:effectLst/>
                <a:latin typeface="楷体" panose="02010609060101010101" pitchFamily="49" charset="-122"/>
                <a:ea typeface="楷体" panose="02010609060101010101" pitchFamily="49" charset="-122"/>
                <a:cs typeface="楷体" panose="02010609060101010101" pitchFamily="49" charset="-122"/>
              </a:rPr>
              <a:t>“</a:t>
            </a:r>
            <a:r>
              <a:rPr lang="zh-CN" altLang="en-US" sz="4000" b="1">
                <a:solidFill>
                  <a:srgbClr val="3A64AB"/>
                </a:solidFill>
                <a:effectLst/>
                <a:latin typeface="楷体" panose="02010609060101010101" pitchFamily="49" charset="-122"/>
                <a:ea typeface="楷体" panose="02010609060101010101" pitchFamily="49" charset="-122"/>
                <a:cs typeface="楷体" panose="02010609060101010101" pitchFamily="49" charset="-122"/>
              </a:rPr>
              <a:t>睡狮变成了病猫</a:t>
            </a:r>
            <a:r>
              <a:rPr lang="en-US" altLang="zh-CN" sz="4000" b="1">
                <a:solidFill>
                  <a:srgbClr val="3A64AB"/>
                </a:solidFill>
                <a:effectLst/>
                <a:latin typeface="楷体" panose="02010609060101010101" pitchFamily="49" charset="-122"/>
                <a:ea typeface="楷体" panose="02010609060101010101" pitchFamily="49" charset="-122"/>
                <a:cs typeface="楷体" panose="02010609060101010101" pitchFamily="49" charset="-122"/>
              </a:rPr>
              <a:t>”</a:t>
            </a:r>
            <a:endParaRPr lang="en-US" altLang="zh-CN" sz="4000" b="1">
              <a:solidFill>
                <a:srgbClr val="3A64AB"/>
              </a:solidFill>
              <a:effectLst/>
              <a:latin typeface="楷体" panose="02010609060101010101" pitchFamily="49" charset="-122"/>
              <a:ea typeface="楷体" panose="02010609060101010101" pitchFamily="49" charset="-122"/>
              <a:cs typeface="楷体" panose="02010609060101010101" pitchFamily="49" charset="-122"/>
            </a:endParaRPr>
          </a:p>
        </p:txBody>
      </p:sp>
      <p:sp>
        <p:nvSpPr>
          <p:cNvPr id="1048684" name="文本框 1"/>
          <p:cNvSpPr txBox="1"/>
          <p:nvPr/>
        </p:nvSpPr>
        <p:spPr>
          <a:xfrm rot="19020000">
            <a:off x="7622540" y="5561330"/>
            <a:ext cx="3980815" cy="645160"/>
          </a:xfrm>
          <a:prstGeom prst="rect">
            <a:avLst/>
          </a:prstGeom>
          <a:noFill/>
        </p:spPr>
        <p:txBody>
          <a:bodyPr wrap="square" rtlCol="0" anchor="t">
            <a:spAutoFit/>
          </a:bodyPr>
          <a:p>
            <a:pPr algn="ctr"/>
            <a:r>
              <a:rPr lang="en-US" altLang="zh-CN" sz="36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6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国人渐已醒</a:t>
            </a:r>
            <a:r>
              <a:rPr lang="en-US" altLang="zh-CN" sz="36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3600" b="1">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3"/>
          <p:cNvSpPr txBox="1"/>
          <p:nvPr/>
        </p:nvSpPr>
        <p:spPr>
          <a:xfrm>
            <a:off x="10932478" y="474980"/>
            <a:ext cx="640715" cy="3969385"/>
          </a:xfrm>
          <a:prstGeom prst="rect">
            <a:avLst/>
          </a:prstGeom>
          <a:noFill/>
        </p:spPr>
        <p:txBody>
          <a:bodyPr wrap="square" rtlCol="0" anchor="t">
            <a:spAutoFit/>
          </a:bodyPr>
          <a:p>
            <a:pPr algn="ctr"/>
            <a:r>
              <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中</a:t>
            </a:r>
            <a:endPar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国</a:t>
            </a:r>
            <a:endPar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近</a:t>
            </a:r>
            <a:endPar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代</a:t>
            </a:r>
            <a:endPar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化</a:t>
            </a:r>
            <a:endParaRPr lang="zh-CN" altLang="en-US" sz="36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3A64A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进</a:t>
            </a:r>
            <a:endParaRPr lang="zh-CN" altLang="en-US" sz="3600" b="1">
              <a:solidFill>
                <a:srgbClr val="3A64A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zh-CN" altLang="en-US" sz="3600" b="1">
                <a:solidFill>
                  <a:srgbClr val="3A64A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程</a:t>
            </a:r>
            <a:endParaRPr lang="zh-CN" altLang="en-US" sz="3600" b="1">
              <a:solidFill>
                <a:srgbClr val="3A64A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97190"/>
                                        </p:tgtEl>
                                        <p:attrNameLst>
                                          <p:attrName>style.visibility</p:attrName>
                                        </p:attrNameLst>
                                      </p:cBhvr>
                                      <p:to>
                                        <p:strVal val="visible"/>
                                      </p:to>
                                    </p:set>
                                    <p:animEffect transition="in" filter="blinds(horizontal)">
                                      <p:cBhvr>
                                        <p:cTn id="7" dur="500"/>
                                        <p:tgtEl>
                                          <p:spTgt spid="209719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1" nodeType="clickEffect">
                                  <p:stCondLst>
                                    <p:cond delay="0"/>
                                  </p:stCondLst>
                                  <p:childTnLst>
                                    <p:set>
                                      <p:cBhvr>
                                        <p:cTn id="11" dur="1" fill="hold">
                                          <p:stCondLst>
                                            <p:cond delay="0"/>
                                          </p:stCondLst>
                                        </p:cTn>
                                        <p:tgtEl>
                                          <p:spTgt spid="1048683"/>
                                        </p:tgtEl>
                                        <p:attrNameLst>
                                          <p:attrName>style.visibility</p:attrName>
                                        </p:attrNameLst>
                                      </p:cBhvr>
                                      <p:to>
                                        <p:strVal val="visible"/>
                                      </p:to>
                                    </p:set>
                                    <p:anim calcmode="lin" valueType="num">
                                      <p:cBhvr additive="base">
                                        <p:cTn id="12" dur="500"/>
                                        <p:tgtEl>
                                          <p:spTgt spid="1048683"/>
                                        </p:tgtEl>
                                        <p:attrNameLst>
                                          <p:attrName>ppt_y</p:attrName>
                                        </p:attrNameLst>
                                      </p:cBhvr>
                                      <p:tavLst>
                                        <p:tav tm="0">
                                          <p:val>
                                            <p:strVal val="#ppt_y+#ppt_h*1.125000"/>
                                          </p:val>
                                        </p:tav>
                                        <p:tav tm="100000">
                                          <p:val>
                                            <p:strVal val="#ppt_y"/>
                                          </p:val>
                                        </p:tav>
                                      </p:tavLst>
                                    </p:anim>
                                    <p:animEffect transition="in" filter="wipe(up)">
                                      <p:cBhvr>
                                        <p:cTn id="13" dur="500"/>
                                        <p:tgtEl>
                                          <p:spTgt spid="104868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1" nodeType="clickEffect">
                                  <p:stCondLst>
                                    <p:cond delay="0"/>
                                  </p:stCondLst>
                                  <p:childTnLst>
                                    <p:set>
                                      <p:cBhvr>
                                        <p:cTn id="17" dur="1" fill="hold">
                                          <p:stCondLst>
                                            <p:cond delay="0"/>
                                          </p:stCondLst>
                                        </p:cTn>
                                        <p:tgtEl>
                                          <p:spTgt spid="1048684"/>
                                        </p:tgtEl>
                                        <p:attrNameLst>
                                          <p:attrName>style.visibility</p:attrName>
                                        </p:attrNameLst>
                                      </p:cBhvr>
                                      <p:to>
                                        <p:strVal val="visible"/>
                                      </p:to>
                                    </p:set>
                                    <p:anim calcmode="lin" valueType="num">
                                      <p:cBhvr additive="base">
                                        <p:cTn id="18" dur="500"/>
                                        <p:tgtEl>
                                          <p:spTgt spid="1048684"/>
                                        </p:tgtEl>
                                        <p:attrNameLst>
                                          <p:attrName>ppt_y</p:attrName>
                                        </p:attrNameLst>
                                      </p:cBhvr>
                                      <p:tavLst>
                                        <p:tav tm="0">
                                          <p:val>
                                            <p:strVal val="#ppt_y+#ppt_h*1.125000"/>
                                          </p:val>
                                        </p:tav>
                                        <p:tav tm="100000">
                                          <p:val>
                                            <p:strVal val="#ppt_y"/>
                                          </p:val>
                                        </p:tav>
                                      </p:tavLst>
                                    </p:anim>
                                    <p:animEffect transition="in" filter="wipe(up)">
                                      <p:cBhvr>
                                        <p:cTn id="19" dur="500"/>
                                        <p:tgtEl>
                                          <p:spTgt spid="1048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3" grpId="0"/>
      <p:bldP spid="1048684" grpId="0"/>
      <p:bldP spid="1048683" grpId="1"/>
      <p:bldP spid="104868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1"/>
          <p:cNvPicPr>
            <a:picLocks noChangeAspect="1"/>
          </p:cNvPicPr>
          <p:nvPr/>
        </p:nvPicPr>
        <p:blipFill>
          <a:blip r:embed="rId1"/>
          <a:stretch>
            <a:fillRect/>
          </a:stretch>
        </p:blipFill>
        <p:spPr>
          <a:xfrm>
            <a:off x="0" y="0"/>
            <a:ext cx="3104515" cy="6857365"/>
          </a:xfrm>
          <a:prstGeom prst="rect">
            <a:avLst/>
          </a:prstGeom>
        </p:spPr>
      </p:pic>
      <p:graphicFrame>
        <p:nvGraphicFramePr>
          <p:cNvPr id="8" name="表格 7"/>
          <p:cNvGraphicFramePr/>
          <p:nvPr>
            <p:custDataLst>
              <p:tags r:id="rId2"/>
            </p:custDataLst>
          </p:nvPr>
        </p:nvGraphicFramePr>
        <p:xfrm>
          <a:off x="3211195" y="302895"/>
          <a:ext cx="8845550" cy="6250940"/>
        </p:xfrm>
        <a:graphic>
          <a:graphicData uri="http://schemas.openxmlformats.org/drawingml/2006/table">
            <a:tbl>
              <a:tblPr firstRow="1" bandRow="1">
                <a:tableStyleId>{5940675A-B579-460E-94D1-54222C63F5DA}</a:tableStyleId>
              </a:tblPr>
              <a:tblGrid>
                <a:gridCol w="1797050"/>
                <a:gridCol w="7048500"/>
              </a:tblGrid>
              <a:tr h="652780">
                <a:tc gridSpan="2">
                  <a:txBody>
                    <a:bodyPr/>
                    <a:p>
                      <a:pPr algn="ctr">
                        <a:buNone/>
                      </a:pPr>
                      <a:r>
                        <a:rPr lang="zh-CN" altLang="en-US" sz="2800" b="1">
                          <a:solidFill>
                            <a:srgbClr val="FF0000"/>
                          </a:solidFill>
                          <a:sym typeface="+mn-ea"/>
                        </a:rPr>
                        <a:t>中国近代教育发展历程</a:t>
                      </a:r>
                      <a:endParaRPr lang="zh-CN" altLang="en-US" sz="2800" b="1">
                        <a:solidFill>
                          <a:srgbClr val="FF0000"/>
                        </a:solidFill>
                      </a:endParaRPr>
                    </a:p>
                  </a:txBody>
                  <a:tcPr anchor="ctr" anchorCtr="0"/>
                </a:tc>
                <a:tc hMerge="1">
                  <a:tcPr anchor="ctr" anchorCtr="0"/>
                </a:tc>
              </a:tr>
              <a:tr h="1920240">
                <a:tc>
                  <a:txBody>
                    <a:bodyPr/>
                    <a:p>
                      <a:pPr algn="ctr">
                        <a:buNone/>
                      </a:pPr>
                      <a:r>
                        <a:rPr lang="zh-CN" altLang="en-US" sz="2400"/>
                        <a:t>洋务运动</a:t>
                      </a:r>
                      <a:endParaRPr lang="zh-CN" altLang="en-US" sz="2400"/>
                    </a:p>
                    <a:p>
                      <a:pPr algn="ctr">
                        <a:buNone/>
                      </a:pPr>
                      <a:r>
                        <a:rPr lang="zh-CN" altLang="en-US" sz="2400"/>
                        <a:t>时期  </a:t>
                      </a:r>
                      <a:endParaRPr lang="zh-CN" altLang="en-US" sz="2400"/>
                    </a:p>
                  </a:txBody>
                  <a:tcPr anchor="ctr" anchorCtr="0"/>
                </a:tc>
                <a:tc>
                  <a:txBody>
                    <a:bodyPr/>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“中学为体，西学为用”是洋务派关于中西文化关系的核心命题，也是洋务教育的指导思想。    </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①创办新式学堂  比如：京师同文馆、福建船政学堂  </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②留学教育  这一时期主要是留美幼童和留欧学生。  </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③最早系统论述“中学为体，西学为用”的理论体系，是在张之洞的《劝学篇》中详细论述。</a:t>
                      </a:r>
                      <a:endParaRPr lang="zh-CN" altLang="en-US" sz="2400">
                        <a:latin typeface="楷体" panose="02010609060101010101" pitchFamily="49" charset="-122"/>
                        <a:ea typeface="楷体" panose="02010609060101010101" pitchFamily="49" charset="-122"/>
                        <a:cs typeface="楷体" panose="02010609060101010101" pitchFamily="49" charset="-122"/>
                      </a:endParaRPr>
                    </a:p>
                  </a:txBody>
                  <a:tcPr anchor="ctr" anchorCtr="0"/>
                </a:tc>
              </a:tr>
              <a:tr h="1527810">
                <a:tc>
                  <a:txBody>
                    <a:bodyPr/>
                    <a:p>
                      <a:pPr algn="ctr">
                        <a:buNone/>
                      </a:pPr>
                      <a:r>
                        <a:rPr lang="zh-CN" altLang="en-US" sz="2400"/>
                        <a:t>维新运动</a:t>
                      </a:r>
                      <a:endParaRPr lang="zh-CN" altLang="en-US" sz="2400"/>
                    </a:p>
                    <a:p>
                      <a:pPr algn="ctr">
                        <a:buNone/>
                      </a:pPr>
                      <a:r>
                        <a:rPr lang="zh-CN" altLang="en-US" sz="2400"/>
                        <a:t>时期  </a:t>
                      </a:r>
                      <a:endParaRPr lang="zh-CN" altLang="en-US" sz="2400"/>
                    </a:p>
                  </a:txBody>
                  <a:tcPr anchor="ctr" anchorCtr="0"/>
                </a:tc>
                <a:tc>
                  <a:txBody>
                    <a:bodyPr/>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教育改革是维新运动时期的重要组成部分，改革的内容有设京师大学堂；废八股；改科举；建立新式学堂。    </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这时期的代表人物：梁启超，康有为，严复</a:t>
                      </a:r>
                      <a:endParaRPr lang="zh-CN" altLang="en-US" sz="2400">
                        <a:latin typeface="楷体" panose="02010609060101010101" pitchFamily="49" charset="-122"/>
                        <a:ea typeface="楷体" panose="02010609060101010101" pitchFamily="49" charset="-122"/>
                        <a:cs typeface="楷体" panose="02010609060101010101" pitchFamily="49" charset="-122"/>
                      </a:endParaRPr>
                    </a:p>
                  </a:txBody>
                  <a:tcPr anchor="ctr" anchorCtr="0"/>
                </a:tc>
              </a:tr>
              <a:tr h="1391920">
                <a:tc>
                  <a:txBody>
                    <a:bodyPr/>
                    <a:p>
                      <a:pPr algn="ctr">
                        <a:buNone/>
                      </a:pPr>
                      <a:r>
                        <a:rPr lang="zh-CN" altLang="en-US" sz="2400"/>
                        <a:t>清末新政  </a:t>
                      </a:r>
                      <a:endParaRPr lang="zh-CN" altLang="en-US" sz="2400"/>
                    </a:p>
                  </a:txBody>
                  <a:tcPr anchor="ctr" anchorCtr="0"/>
                </a:tc>
                <a:tc>
                  <a:txBody>
                    <a:bodyPr/>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教育改革：建立学制，废科举，兴学堂    </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buNone/>
                      </a:pPr>
                      <a:r>
                        <a:rPr lang="zh-CN" altLang="en-US" sz="2400">
                          <a:latin typeface="楷体" panose="02010609060101010101" pitchFamily="49" charset="-122"/>
                          <a:ea typeface="楷体" panose="02010609060101010101" pitchFamily="49" charset="-122"/>
                          <a:cs typeface="楷体" panose="02010609060101010101" pitchFamily="49" charset="-122"/>
                        </a:rPr>
                        <a:t>留学教育兴起。首先是大规模的留日，其次1908年美国实行“退款兴学”，留美潮流逐渐兴起。</a:t>
                      </a:r>
                      <a:endParaRPr lang="zh-CN" altLang="en-US" sz="2400">
                        <a:latin typeface="楷体" panose="02010609060101010101" pitchFamily="49" charset="-122"/>
                        <a:ea typeface="楷体" panose="02010609060101010101" pitchFamily="49" charset="-122"/>
                        <a:cs typeface="楷体" panose="02010609060101010101" pitchFamily="49" charset="-122"/>
                      </a:endParaRPr>
                    </a:p>
                  </a:txBody>
                  <a:tcPr anchor="ctr" anchorCtr="0"/>
                </a:tc>
              </a:tr>
            </a:tbl>
          </a:graphicData>
        </a:graphic>
      </p:graphicFrame>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5643245" y="607060"/>
            <a:ext cx="6548755" cy="55975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255905" y="607060"/>
            <a:ext cx="6358255" cy="559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351790" y="710103"/>
            <a:ext cx="6166579" cy="5153235"/>
            <a:chOff x="500" y="897"/>
            <a:chExt cx="11226" cy="8651"/>
          </a:xfrm>
        </p:grpSpPr>
        <p:pic>
          <p:nvPicPr>
            <p:cNvPr id="4" name="图片 3"/>
            <p:cNvPicPr>
              <a:picLocks noChangeAspect="1"/>
            </p:cNvPicPr>
            <p:nvPr/>
          </p:nvPicPr>
          <p:blipFill>
            <a:blip r:embed="rId1"/>
            <a:stretch>
              <a:fillRect/>
            </a:stretch>
          </p:blipFill>
          <p:spPr>
            <a:xfrm>
              <a:off x="500" y="897"/>
              <a:ext cx="11226" cy="7527"/>
            </a:xfrm>
            <a:prstGeom prst="rect">
              <a:avLst/>
            </a:prstGeom>
            <a:ln w="12700" cmpd="sng">
              <a:noFill/>
              <a:prstDash val="solid"/>
            </a:ln>
          </p:spPr>
        </p:pic>
        <p:sp>
          <p:nvSpPr>
            <p:cNvPr id="5" name="文本框 4"/>
            <p:cNvSpPr txBox="1"/>
            <p:nvPr/>
          </p:nvSpPr>
          <p:spPr>
            <a:xfrm>
              <a:off x="500" y="8362"/>
              <a:ext cx="11226" cy="1186"/>
            </a:xfrm>
            <a:prstGeom prst="rect">
              <a:avLst/>
            </a:prstGeom>
            <a:solidFill>
              <a:schemeClr val="bg1"/>
            </a:solidFill>
            <a:ln w="12700" cmpd="sng">
              <a:noFill/>
              <a:prstDash val="solid"/>
            </a:ln>
          </p:spPr>
          <p:txBody>
            <a:bodyPr wrap="square" rtlCol="0" anchor="t">
              <a:spAutoFit/>
            </a:bodyPr>
            <a:p>
              <a:r>
                <a:rPr lang="en-US" altLang="zh-CN" sz="2000">
                  <a:latin typeface="楷体" panose="02010609060101010101" pitchFamily="49" charset="-122"/>
                  <a:ea typeface="楷体" panose="02010609060101010101" pitchFamily="49" charset="-122"/>
                  <a:cs typeface="楷体" panose="02010609060101010101" pitchFamily="49" charset="-122"/>
                </a:rPr>
                <a:t>——</a:t>
              </a:r>
              <a:r>
                <a:rPr lang="zh-CN" altLang="en-US" sz="2000">
                  <a:latin typeface="楷体" panose="02010609060101010101" pitchFamily="49" charset="-122"/>
                  <a:ea typeface="楷体" panose="02010609060101010101" pitchFamily="49" charset="-122"/>
                  <a:cs typeface="楷体" panose="02010609060101010101" pitchFamily="49" charset="-122"/>
                </a:rPr>
                <a:t>唐文权，桑兵编《戴季陶集</a:t>
              </a:r>
              <a:r>
                <a:rPr lang="en-US" altLang="zh-CN" sz="2000">
                  <a:latin typeface="楷体" panose="02010609060101010101" pitchFamily="49" charset="-122"/>
                  <a:ea typeface="楷体" panose="02010609060101010101" pitchFamily="49" charset="-122"/>
                  <a:cs typeface="楷体" panose="02010609060101010101" pitchFamily="49" charset="-122"/>
                </a:rPr>
                <a:t>(</a:t>
              </a:r>
              <a:r>
                <a:rPr lang="zh-CN" altLang="en-US" sz="2000">
                  <a:latin typeface="楷体" panose="02010609060101010101" pitchFamily="49" charset="-122"/>
                  <a:ea typeface="楷体" panose="02010609060101010101" pitchFamily="49" charset="-122"/>
                  <a:cs typeface="楷体" panose="02010609060101010101" pitchFamily="49" charset="-122"/>
                </a:rPr>
                <a:t>1909-1920</a:t>
              </a:r>
              <a:r>
                <a:rPr lang="en-US" altLang="zh-CN" sz="2000">
                  <a:latin typeface="楷体" panose="02010609060101010101" pitchFamily="49" charset="-122"/>
                  <a:ea typeface="楷体" panose="02010609060101010101" pitchFamily="49" charset="-122"/>
                  <a:cs typeface="楷体" panose="02010609060101010101" pitchFamily="49" charset="-122"/>
                </a:rPr>
                <a:t>)</a:t>
              </a:r>
              <a:r>
                <a:rPr lang="zh-CN" altLang="en-US" sz="2000">
                  <a:latin typeface="楷体" panose="02010609060101010101" pitchFamily="49" charset="-122"/>
                  <a:ea typeface="楷体" panose="02010609060101010101" pitchFamily="49" charset="-122"/>
                  <a:cs typeface="楷体" panose="02010609060101010101" pitchFamily="49" charset="-122"/>
                </a:rPr>
                <a:t>》，</a:t>
              </a:r>
              <a:endParaRPr lang="zh-CN" altLang="en-US" sz="2000">
                <a:latin typeface="楷体" panose="02010609060101010101" pitchFamily="49" charset="-122"/>
                <a:ea typeface="楷体" panose="02010609060101010101" pitchFamily="49" charset="-122"/>
                <a:cs typeface="楷体" panose="02010609060101010101" pitchFamily="49" charset="-122"/>
              </a:endParaRPr>
            </a:p>
            <a:p>
              <a:r>
                <a:rPr lang="zh-CN" altLang="en-US" sz="2000">
                  <a:latin typeface="楷体" panose="02010609060101010101" pitchFamily="49" charset="-122"/>
                  <a:ea typeface="楷体" panose="02010609060101010101" pitchFamily="49" charset="-122"/>
                  <a:cs typeface="楷体" panose="02010609060101010101" pitchFamily="49" charset="-122"/>
                </a:rPr>
                <a:t>华中师范大学出版社 , 1990</a:t>
              </a:r>
              <a:endParaRPr lang="zh-CN" altLang="en-US" sz="2000">
                <a:latin typeface="楷体" panose="02010609060101010101" pitchFamily="49" charset="-122"/>
                <a:ea typeface="楷体" panose="02010609060101010101" pitchFamily="49" charset="-122"/>
                <a:cs typeface="楷体" panose="02010609060101010101" pitchFamily="49" charset="-122"/>
              </a:endParaRPr>
            </a:p>
          </p:txBody>
        </p:sp>
      </p:grpSp>
      <p:sp>
        <p:nvSpPr>
          <p:cNvPr id="7" name="文本框 6"/>
          <p:cNvSpPr txBox="1"/>
          <p:nvPr/>
        </p:nvSpPr>
        <p:spPr>
          <a:xfrm>
            <a:off x="6819265" y="665480"/>
            <a:ext cx="5372735" cy="5262245"/>
          </a:xfrm>
          <a:prstGeom prst="rect">
            <a:avLst/>
          </a:prstGeom>
          <a:noFill/>
        </p:spPr>
        <p:txBody>
          <a:bodyPr wrap="square" rtlCol="0" anchor="t">
            <a:spAutoFit/>
          </a:bodyPr>
          <a:p>
            <a:r>
              <a:rPr lang="zh-CN" altLang="en-US" sz="2400" b="1">
                <a:solidFill>
                  <a:schemeClr val="bg1"/>
                </a:solidFill>
                <a:latin typeface="楷体" panose="02010609060101010101" pitchFamily="49" charset="-122"/>
                <a:ea typeface="楷体" panose="02010609060101010101" pitchFamily="49" charset="-122"/>
                <a:cs typeface="楷体" panose="02010609060101010101" pitchFamily="49" charset="-122"/>
              </a:rPr>
              <a:t>“尽管新文化运动的自我意识并非政治，而是文化。它的目的是国民性的改造，是旧传统的摧毁。它把社会进步的基础放在意识形态的思想改造上，放在民主启蒙工作上。但从一开头，其中便明确包含着或暗中潜埋着政治的因素和要素。……即是说，启蒙的目标，文化的改造，传统的扔弃，仍是为了国家、民族，仍是为了改变中国的政局和社会的面貌。它仍然既没有脱离中国士大夫‘以天下为己任’的固有传统，也没有脱离中国近代的反抗外侮、追求富强的救亡主线。”</a:t>
            </a:r>
            <a:endParaRPr lang="zh-CN" altLang="en-US" sz="2400" b="1">
              <a:solidFill>
                <a:schemeClr val="bg1"/>
              </a:solidFill>
              <a:latin typeface="楷体" panose="02010609060101010101" pitchFamily="49" charset="-122"/>
              <a:ea typeface="楷体" panose="02010609060101010101" pitchFamily="49" charset="-122"/>
              <a:cs typeface="楷体" panose="02010609060101010101" pitchFamily="49" charset="-122"/>
            </a:endParaRPr>
          </a:p>
          <a:p>
            <a:r>
              <a:rPr lang="en-US" altLang="zh-CN" sz="2400" b="1">
                <a:solidFill>
                  <a:schemeClr val="bg1"/>
                </a:solidFill>
                <a:latin typeface="楷体" panose="02010609060101010101" pitchFamily="49" charset="-122"/>
                <a:ea typeface="楷体" panose="02010609060101010101" pitchFamily="49" charset="-122"/>
                <a:cs typeface="楷体" panose="02010609060101010101" pitchFamily="49" charset="-122"/>
              </a:rPr>
              <a:t>——李泽厚《启蒙与救亡的双重变奏》</a:t>
            </a:r>
            <a:endParaRPr lang="en-US" altLang="zh-CN" sz="2400" b="1">
              <a:solidFill>
                <a:schemeClr val="bg1"/>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Jhl8adG6y5+CzjOn4Ioh4gzEYZwiNQf3oPjMGBpb0/z3uj8RMv1K/qiY6sdR49pnOBGGmWQphvJiDVypvMdoqA="/>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Jhl8adG6y5+CzjOn4Ioh4gzEYZwiNQf3oPjMGBpb0/z3uj8RMv1K/qiY6sdR49pnOBGGmWQphvJiDVypvMdoqA="/>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Jhl8adG6y5+CzjOn4Ioh4gzEYZwiNQf3oPjMGBpb0/z3uj8RMv1K/qiY6sdR49pnOBGGmWQphvJiDVypvMdoqA="/>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 name="KSO_WM_SCREEN_THEME_FLAG" val="Dlrq25wU2PGuGg5bbmjbDJhl8adG6y5+CzjOn4Ioh4gzEYZwiNQf3oPjMGBpb0/z3uj8RMv1K/qiY6sdR49pnOBGGmWQphvJiDVypvMdoqA="/>
</p:tagLst>
</file>

<file path=ppt/tags/tag63.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64.xml><?xml version="1.0" encoding="utf-8"?>
<p:tagLst xmlns:p="http://schemas.openxmlformats.org/presentationml/2006/main">
  <p:tag name="KSO_WM_UNIT_TABLE_BEAUTIFY" val="smartTable{b61a0ea4-a5ba-424d-b490-6d3ad5732dd9}"/>
  <p:tag name="TABLE_ENDDRAG_ORIGIN_RECT" val="715*444"/>
  <p:tag name="TABLE_ENDDRAG_RECT" val="244*0*715*444"/>
  <p:tag name="KSO_WM_SCREEN_THEME_FLAG" val="Dlrq25wU2PGuGg5bbmjbDJhl8adG6y5+CzjOn4Ioh4gzEYZwiNQf3oPjMGBpb0/z3uj8RMv1K/qiY6sdR49pnOBGGmWQphvJiDVypvMdoqA="/>
</p:tagLst>
</file>

<file path=ppt/tags/tag65.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66.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67.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68.xml><?xml version="1.0" encoding="utf-8"?>
<p:tagLst xmlns:p="http://schemas.openxmlformats.org/presentationml/2006/main">
  <p:tag name="KSO_WM_UNIT_TABLE_BEAUTIFY" val="smartTable{98e61816-cd8b-4e17-b35f-4c5d5a724e36}"/>
  <p:tag name="TABLE_ENDDRAG_ORIGIN_RECT" val="871*322"/>
  <p:tag name="TABLE_ENDDRAG_RECT" val="56*132*871*322"/>
  <p:tag name="KSO_WM_SCREEN_THEME_FLAG" val="Dlrq25wU2PGuGg5bbmjbDJhl8adG6y5+CzjOn4Ioh4gzEYZwiNQf3oPjMGBpb0/z3uj8RMv1K/qiY6sdR49pnOBGGmWQphvJiDVypvMdoqA="/>
</p:tagLst>
</file>

<file path=ppt/tags/tag69.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71.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72.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73.xml><?xml version="1.0" encoding="utf-8"?>
<p:tagLst xmlns:p="http://schemas.openxmlformats.org/presentationml/2006/main">
  <p:tag name="KSO_WM_UNIT_TABLE_BEAUTIFY" val="smartTable{f573afe8-32b5-4e01-a2b8-6bdae1b03870}"/>
  <p:tag name="TABLE_ENDDRAG_ORIGIN_RECT" val="960*556"/>
  <p:tag name="TABLE_ENDDRAG_RECT" val="0*0*960*556"/>
  <p:tag name="KSO_WM_SCREEN_THEME_FLAG" val="Dlrq25wU2PGuGg5bbmjbDJhl8adG6y5+CzjOn4Ioh4gzEYZwiNQf3oPjMGBpb0/z3uj8RMv1K/qiY6sdR49pnOBGGmWQphvJiDVypvMdoqA="/>
</p:tagLst>
</file>

<file path=ppt/tags/tag74.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75.xml><?xml version="1.0" encoding="utf-8"?>
<p:tagLst xmlns:p="http://schemas.openxmlformats.org/presentationml/2006/main">
  <p:tag name="KSO_WM_UNIT_TABLE_BEAUTIFY" val="smartTable{df3aceb5-fd62-43f4-90f4-dc155a952992}"/>
  <p:tag name="TABLE_ENDDRAG_ORIGIN_RECT" val="945*439"/>
  <p:tag name="TABLE_ENDDRAG_RECT" val="14*79*945*439"/>
  <p:tag name="KSO_WM_SCREEN_THEME_FLAG" val="Dlrq25wU2PGuGg5bbmjbDJhl8adG6y5+CzjOn4Ioh4gzEYZwiNQf3oPjMGBpb0/z3uj8RMv1K/qiY6sdR49pnOBGGmWQphvJiDVypvMdoqA="/>
</p:tagLst>
</file>

<file path=ppt/tags/tag76.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77.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78.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79.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81.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82.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83.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84.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85.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86.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87.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88.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89.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91.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92.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93.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94.xml><?xml version="1.0" encoding="utf-8"?>
<p:tagLst xmlns:p="http://schemas.openxmlformats.org/presentationml/2006/main">
  <p:tag name="KSO_WM_BEAUTIFY_FLAG" val="#wm#"/>
  <p:tag name="KSO_WM_TEMPLATE_CATEGORY" val="custom"/>
  <p:tag name="KSO_WM_TEMPLATE_INDEX" val="20205081"/>
  <p:tag name="KSO_WM_SCREEN_THEME_FLAG" val="Dlrq25wU2PGuGg5bbmjbDJhl8adG6y5+CzjOn4Ioh4gzEYZwiNQf3oPjMGBpb0/z3uj8RMv1K/qiY6sdR49pnOBGGmWQphvJiDVypvMdoqA="/>
</p:tagLst>
</file>

<file path=ppt/tags/tag95.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Jhl8adG6y5+CzjOn4Ioh4gzEYZwiNQf3oPjMGBpb0/z3uj8RMv1K/qiY6sdR49pnOBGGmWQphvJiDVypvMdoqA="/>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7908</Words>
  <PresentationFormat>宽屏</PresentationFormat>
  <Paragraphs>480</Paragraphs>
  <Slides>42</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42</vt:i4>
      </vt:variant>
    </vt:vector>
  </HeadingPairs>
  <TitlesOfParts>
    <vt:vector size="57" baseType="lpstr">
      <vt:lpstr>Arial</vt:lpstr>
      <vt:lpstr>宋体</vt:lpstr>
      <vt:lpstr>Wingdings</vt:lpstr>
      <vt:lpstr>微软雅黑</vt:lpstr>
      <vt:lpstr>微软简标宋</vt:lpstr>
      <vt:lpstr>华康浪漫辉W9</vt:lpstr>
      <vt:lpstr>楷体</vt:lpstr>
      <vt:lpstr>Arial Unicode MS</vt:lpstr>
      <vt:lpstr>仿宋</vt:lpstr>
      <vt:lpstr>微软简标宋</vt:lpstr>
      <vt:lpstr>经典隶变简</vt:lpstr>
      <vt:lpstr>楷体_GB2312</vt:lpstr>
      <vt:lpstr>Calibri</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2021-06-25T11:03:00Z</dcterms:created>
  <dcterms:modified xsi:type="dcterms:W3CDTF">2021-06-28T09:11:07Z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KSOTemplateUUID">
    <vt:lpwstr>v1.0_mb_7pKcCP8Fwgvyt+onoAl1UA==</vt:lpwstr>
  </property>
  <property fmtid="{D5CDD505-2E9C-101B-9397-08002B2CF9AE}" pid="4" name="ICV">
    <vt:lpwstr>0D3B84AAC5374525BE0127D39DEDB387</vt:lpwstr>
  </property>
</Properties>
</file>