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19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8"/>
  </p:handoutMasterIdLst>
  <p:sldIdLst>
    <p:sldId id="428" r:id="rId3"/>
    <p:sldId id="777" r:id="rId5"/>
    <p:sldId id="409" r:id="rId6"/>
    <p:sldId id="412" r:id="rId7"/>
    <p:sldId id="500" r:id="rId8"/>
    <p:sldId id="524" r:id="rId9"/>
    <p:sldId id="696" r:id="rId10"/>
    <p:sldId id="697" r:id="rId11"/>
    <p:sldId id="698" r:id="rId12"/>
    <p:sldId id="699" r:id="rId13"/>
    <p:sldId id="436" r:id="rId14"/>
    <p:sldId id="435" r:id="rId15"/>
    <p:sldId id="437" r:id="rId16"/>
    <p:sldId id="486" r:id="rId17"/>
    <p:sldId id="439" r:id="rId18"/>
    <p:sldId id="440" r:id="rId19"/>
    <p:sldId id="755" r:id="rId20"/>
    <p:sldId id="442" r:id="rId21"/>
    <p:sldId id="443" r:id="rId22"/>
    <p:sldId id="660" r:id="rId23"/>
    <p:sldId id="571" r:id="rId24"/>
    <p:sldId id="461" r:id="rId25"/>
    <p:sldId id="463" r:id="rId26"/>
    <p:sldId id="723" r:id="rId27"/>
    <p:sldId id="748" r:id="rId28"/>
    <p:sldId id="770" r:id="rId29"/>
    <p:sldId id="464" r:id="rId30"/>
    <p:sldId id="579" r:id="rId31"/>
    <p:sldId id="567" r:id="rId32"/>
    <p:sldId id="501" r:id="rId33"/>
    <p:sldId id="467" r:id="rId34"/>
    <p:sldId id="810" r:id="rId35"/>
    <p:sldId id="427" r:id="rId36"/>
    <p:sldId id="812" r:id="rId37"/>
  </p:sldIdLst>
  <p:sldSz cx="12192000" cy="6858000"/>
  <p:notesSz cx="6858000" cy="9144000"/>
  <p:embeddedFontLst>
    <p:embeddedFont>
      <p:font typeface="楷体" panose="02010609060101010101" pitchFamily="49" charset="-122"/>
      <p:regular r:id="rId43"/>
    </p:embeddedFont>
    <p:embeddedFont>
      <p:font typeface="大梁电脑合成体" panose="02010800040101010101" charset="-122"/>
      <p:regular r:id="rId44"/>
    </p:embeddedFont>
    <p:embeddedFont>
      <p:font typeface="汉仪尚巍手书W" panose="00020600040101010101" pitchFamily="18" charset="-122"/>
      <p:regular r:id="rId45"/>
    </p:embeddedFont>
    <p:embeddedFont>
      <p:font typeface="微软雅黑" panose="020B0503020204020204" pitchFamily="34" charset="-122"/>
      <p:regular r:id="rId46"/>
    </p:embeddedFont>
    <p:embeddedFont>
      <p:font typeface="汉仪北魏写经W" panose="00020600040101010101" charset="-122"/>
      <p:regular r:id="rId47"/>
    </p:embeddedFont>
    <p:embeddedFont>
      <p:font typeface="汉仪昌黎宋刻本原版W" panose="00020600040101010101" charset="-122"/>
      <p:regular r:id="rId48"/>
    </p:embeddedFont>
    <p:embeddedFont>
      <p:font typeface="方正苏新诗柳楷简体" panose="02000000000000000000" pitchFamily="2" charset="-122"/>
      <p:regular r:id="rId49"/>
    </p:embeddedFont>
    <p:embeddedFont>
      <p:font typeface="字魂浩然手书" panose="02010600030101010101" charset="-122"/>
      <p:regular r:id="rId50"/>
    </p:embeddedFont>
    <p:embeddedFont>
      <p:font typeface="汉仪尚巍手书简" panose="00020600040101010101" charset="-122"/>
      <p:regular r:id="rId51"/>
    </p:embeddedFont>
    <p:embeddedFont>
      <p:font typeface="Calibri" panose="020F0502020204030204"/>
      <p:regular r:id="rId52"/>
      <p:bold r:id="rId53"/>
      <p:italic r:id="rId54"/>
      <p:boldItalic r:id="rId55"/>
    </p:embeddedFont>
    <p:embeddedFont>
      <p:font typeface="汉仪颜楷简" panose="00020600040101010101" charset="-122"/>
      <p:regular r:id="rId56"/>
    </p:embeddedFont>
    <p:embeddedFont>
      <p:font typeface="汉仪放肆骄傲体简" panose="02010509060101010101" charset="-122"/>
      <p:regular r:id="rId57"/>
    </p:embeddedFont>
    <p:embeddedFont>
      <p:font typeface="Calibri" panose="020F0502020204030204" charset="0"/>
      <p:regular r:id="rId58"/>
      <p:bold r:id="rId59"/>
      <p:italic r:id="rId60"/>
      <p:boldItalic r:id="rId61"/>
    </p:embeddedFont>
    <p:embeddedFont>
      <p:font typeface="汉仪许静行楷繁" panose="00020600040101010101" charset="-122"/>
      <p:regular r:id="rId62"/>
    </p:embeddedFont>
    <p:embeddedFont>
      <p:font typeface="汉仪雅酷黑-65J" panose="00020600040101010101" charset="-122"/>
      <p:regular r:id="rId63"/>
    </p:embeddedFont>
    <p:embeddedFont>
      <p:font typeface="方正粗黑宋简体" panose="02000000000000000000" charset="-122"/>
      <p:regular r:id="rId6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ul"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B7B1"/>
    <a:srgbClr val="FFC408"/>
    <a:srgbClr val="DBB3B3"/>
    <a:srgbClr val="4D4D4D"/>
    <a:srgbClr val="6B7536"/>
    <a:srgbClr val="494949"/>
    <a:srgbClr val="6B4949"/>
    <a:srgbClr val="D55146"/>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font" Target="fonts/font22.fntdata" Id="rId64" /><Relationship Type="http://schemas.openxmlformats.org/officeDocument/2006/relationships/font" Target="fonts/font21.fntdata" Id="rId63" /><Relationship Type="http://schemas.openxmlformats.org/officeDocument/2006/relationships/font" Target="fonts/font20.fntdata" Id="rId62" /><Relationship Type="http://schemas.openxmlformats.org/officeDocument/2006/relationships/font" Target="fonts/font19.fntdata" Id="rId61" /><Relationship Type="http://schemas.openxmlformats.org/officeDocument/2006/relationships/font" Target="fonts/font18.fntdata" Id="rId60" /><Relationship Type="http://schemas.openxmlformats.org/officeDocument/2006/relationships/slide" Target="slides/slide3.xml" Id="rId6" /><Relationship Type="http://schemas.openxmlformats.org/officeDocument/2006/relationships/font" Target="fonts/font17.fntdata" Id="rId59" /><Relationship Type="http://schemas.openxmlformats.org/officeDocument/2006/relationships/font" Target="fonts/font16.fntdata" Id="rId58" /><Relationship Type="http://schemas.openxmlformats.org/officeDocument/2006/relationships/font" Target="fonts/font15.fntdata" Id="rId57" /><Relationship Type="http://schemas.openxmlformats.org/officeDocument/2006/relationships/font" Target="fonts/font14.fntdata" Id="rId56" /><Relationship Type="http://schemas.openxmlformats.org/officeDocument/2006/relationships/font" Target="fonts/font13.fntdata" Id="rId55" /><Relationship Type="http://schemas.openxmlformats.org/officeDocument/2006/relationships/font" Target="fonts/font12.fntdata" Id="rId54" /><Relationship Type="http://schemas.openxmlformats.org/officeDocument/2006/relationships/font" Target="fonts/font11.fntdata" Id="rId53" /><Relationship Type="http://schemas.openxmlformats.org/officeDocument/2006/relationships/font" Target="fonts/font10.fntdata" Id="rId52" /><Relationship Type="http://schemas.openxmlformats.org/officeDocument/2006/relationships/font" Target="fonts/font9.fntdata" Id="rId51" /><Relationship Type="http://schemas.openxmlformats.org/officeDocument/2006/relationships/font" Target="fonts/font8.fntdata" Id="rId50" /><Relationship Type="http://schemas.openxmlformats.org/officeDocument/2006/relationships/slide" Target="slides/slide2.xml" Id="rId5" /><Relationship Type="http://schemas.openxmlformats.org/officeDocument/2006/relationships/font" Target="fonts/font7.fntdata" Id="rId49" /><Relationship Type="http://schemas.openxmlformats.org/officeDocument/2006/relationships/font" Target="fonts/font6.fntdata" Id="rId48" /><Relationship Type="http://schemas.openxmlformats.org/officeDocument/2006/relationships/font" Target="fonts/font5.fntdata" Id="rId47" /><Relationship Type="http://schemas.openxmlformats.org/officeDocument/2006/relationships/font" Target="fonts/font4.fntdata" Id="rId46" /><Relationship Type="http://schemas.openxmlformats.org/officeDocument/2006/relationships/font" Target="fonts/font3.fntdata" Id="rId45" /><Relationship Type="http://schemas.openxmlformats.org/officeDocument/2006/relationships/font" Target="fonts/font2.fntdata" Id="rId44" /><Relationship Type="http://schemas.openxmlformats.org/officeDocument/2006/relationships/font" Target="fonts/font1.fntdata" Id="rId43" /><Relationship Type="http://schemas.openxmlformats.org/officeDocument/2006/relationships/commentAuthors" Target="commentAuthors.xml" Id="rId42" /><Relationship Type="http://schemas.openxmlformats.org/officeDocument/2006/relationships/tableStyles" Target="tableStyles.xml" Id="rId41" /><Relationship Type="http://schemas.openxmlformats.org/officeDocument/2006/relationships/viewProps" Target="viewProps.xml" Id="rId40" /><Relationship Type="http://schemas.openxmlformats.org/officeDocument/2006/relationships/notesMaster" Target="notesMasters/notesMaster1.xml" Id="rId4" /><Relationship Type="http://schemas.openxmlformats.org/officeDocument/2006/relationships/presProps" Target="presProps.xml" Id="rId39" /><Relationship Type="http://schemas.openxmlformats.org/officeDocument/2006/relationships/handoutMaster" Target="handoutMasters/handoutMaster1.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98.xml" Id="Rb633705663c14d4e" /></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9T13:36:36.407" idx="1">
    <p:pos x="7447" y="2566"/>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李大钊充分利用他担任北京大学图书馆馆长和北京大学教授的有利条件,不失时机地向广大青年传授马克思主义。受李大钊的教导和影响,许多有识青年彻底抛弃了非马克思主义的世界观,树立起了坚定地马克思主义信念,成为推进马克思主义中国化的后继者和中坚力量。如北京共产主义早期组织成员何孟雄,最初曾赞成无政府主义,“大钊同志领导小组一些成员对他进行了耐心的帮助,同他多次讨论,辨明是非”,通过细致地工作,“终于使何孟雄转变过来,并带动了在他影响下的一些同志,也转变到马克思主义立场上来”。在一次有共产国际代表维经斯基参加的北京共产主义早期组织座谈会上,李大钊答谢第三国际和维经斯基的帮助时说“我们这些人是几颗革命种子,今后要努力耕耘,辛勤工作,将来一定会开花结果</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李大钊利用他的北京大学图书馆主任和北大教授的条件,把北大图书馆办成马克思主义理论书籍的宝库,把北京大学和其他几所著名高校变成学习研究马克思主义的基地。后来的北大红楼成了李大钊研究和宣传马克思主义的重要场所。在他的主持下,北大图书馆购进大量外文书籍,特别是德文版本的马克思主义原著,并秘密成立马尔格斯即马克思研究会,由于李大钊等“巧妙地利用了马尔格斯的译音,使反动警察当局误认为是个研究马尔萨斯人口论的团体”，而躲过追查学说研究会,年月把它变成了中国第一个公开的学习、研究和宣传马克思主义的团体—马克思学说研究会,与青年学生一起翻译并研究马克思主义。</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五一劳动节，这个特别的节日，它的诞生，伴随着流血牺牲。</a:t>
            </a:r>
            <a:r>
              <a:rPr lang="en-US" altLang="zh-CN">
                <a:sym typeface="+mn-ea"/>
              </a:rPr>
              <a:t>1866</a:t>
            </a:r>
            <a:r>
              <a:rPr lang="zh-CN" altLang="en-US">
                <a:sym typeface="+mn-ea"/>
              </a:rPr>
              <a:t>年，美国芝加哥，</a:t>
            </a:r>
            <a:r>
              <a:rPr lang="en-US" altLang="zh-CN">
                <a:sym typeface="+mn-ea"/>
              </a:rPr>
              <a:t>21</a:t>
            </a:r>
            <a:r>
              <a:rPr lang="zh-CN" altLang="en-US">
                <a:sym typeface="+mn-ea"/>
              </a:rPr>
              <a:t>万余名工人举行罢工游行，争取八小时工作制，芝加哥警局派出了武装警察来镇压。开枪射杀了4名工人。事后有</a:t>
            </a:r>
            <a:r>
              <a:rPr lang="en-US" altLang="zh-CN">
                <a:sym typeface="+mn-ea"/>
              </a:rPr>
              <a:t>8</a:t>
            </a:r>
            <a:r>
              <a:rPr lang="zh-CN" altLang="en-US">
                <a:sym typeface="+mn-ea"/>
              </a:rPr>
              <a:t>名参与者被以谋杀罪名起诉，</a:t>
            </a:r>
            <a:r>
              <a:rPr lang="en-US" altLang="zh-CN">
                <a:sym typeface="+mn-ea"/>
              </a:rPr>
              <a:t>4</a:t>
            </a:r>
            <a:r>
              <a:rPr lang="zh-CN" altLang="en-US">
                <a:sym typeface="+mn-ea"/>
              </a:rPr>
              <a:t>人被绞死。这场运动虽被镇压，但意义深远，此后，在世界各国工人的不断抗争下，最终赢得</a:t>
            </a:r>
            <a:r>
              <a:rPr lang="en-US" altLang="zh-CN">
                <a:sym typeface="+mn-ea"/>
              </a:rPr>
              <a:t>8</a:t>
            </a:r>
            <a:r>
              <a:rPr lang="zh-CN" altLang="en-US">
                <a:sym typeface="+mn-ea"/>
              </a:rPr>
              <a:t>小时工作制。</a:t>
            </a:r>
            <a:r>
              <a:rPr lang="en-US" altLang="zh-CN">
                <a:sym typeface="+mn-ea"/>
              </a:rPr>
              <a:t>1889</a:t>
            </a:r>
            <a:r>
              <a:rPr lang="zh-CN" altLang="en-US">
                <a:sym typeface="+mn-ea"/>
              </a:rPr>
              <a:t>年，由恩格斯领导的第二国际，在巴黎举行大会，将每年的五月一日，确立为国际劳动节。从此，全世界的劳动者，有了属于自己的节日</a:t>
            </a:r>
            <a:endParaRPr lang="zh-CN" altLang="en-US"/>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image" Target="../media/image2.png"/><Relationship Id="rId2" Type="http://schemas.openxmlformats.org/officeDocument/2006/relationships/image" Target="../media/image1.png"/><Relationship Id="rId17" Type="http://schemas.openxmlformats.org/officeDocument/2006/relationships/image" Target="../media/image6.png"/><Relationship Id="rId16" Type="http://schemas.openxmlformats.org/officeDocument/2006/relationships/image" Target="../media/image5.png"/><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4.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image" Target="../media/image3.png"/><Relationship Id="rId10" Type="http://schemas.openxmlformats.org/officeDocument/2006/relationships/tags" Target="../tags/tag7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3.png"/><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image" Target="../media/image10.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11.png"/><Relationship Id="rId2" Type="http://schemas.openxmlformats.org/officeDocument/2006/relationships/tags" Target="../tags/tag89.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12.png"/><Relationship Id="rId2" Type="http://schemas.openxmlformats.org/officeDocument/2006/relationships/tags" Target="../tags/tag97.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3.png"/><Relationship Id="rId2" Type="http://schemas.openxmlformats.org/officeDocument/2006/relationships/tags" Target="../tags/tag105.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2" Type="http://schemas.openxmlformats.org/officeDocument/2006/relationships/image" Target="../media/image14.png"/><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image" Target="../media/image15.png"/><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8.jpeg"/><Relationship Id="rId13" Type="http://schemas.openxmlformats.org/officeDocument/2006/relationships/image" Target="../media/image16.png"/><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8.jpeg"/><Relationship Id="rId2" Type="http://schemas.openxmlformats.org/officeDocument/2006/relationships/tags" Target="../tags/tag14.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8.jpeg"/><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pic>
        <p:nvPicPr>
          <p:cNvPr id="9" name="图片 8"/>
          <p:cNvPicPr>
            <a:picLocks noChangeAspect="1"/>
          </p:cNvPicPr>
          <p:nvPr userDrawn="1"/>
        </p:nvPicPr>
        <p:blipFill>
          <a:blip r:embed="rId3">
            <a:lum bright="6000"/>
          </a:blip>
          <a:stretch>
            <a:fillRect/>
          </a:stretch>
        </p:blipFill>
        <p:spPr>
          <a:xfrm>
            <a:off x="-5595620" y="2185670"/>
            <a:ext cx="3886835" cy="3696335"/>
          </a:xfrm>
          <a:prstGeom prst="ellipse">
            <a:avLst/>
          </a:prstGeom>
          <a:effectLst>
            <a:softEdge rad="127000"/>
          </a:effectLst>
        </p:spPr>
      </p:pic>
      <p:pic>
        <p:nvPicPr>
          <p:cNvPr id="14" name="图片 13"/>
          <p:cNvPicPr>
            <a:picLocks noChangeAspect="1"/>
          </p:cNvPicPr>
          <p:nvPr userDrawn="1">
            <p:custDataLst>
              <p:tags r:id="rId4"/>
            </p:custDataLst>
          </p:nvPr>
        </p:nvPicPr>
        <p:blipFill>
          <a:blip r:embed="rId5" cstate="screen"/>
          <a:stretch>
            <a:fillRect/>
          </a:stretch>
        </p:blipFill>
        <p:spPr>
          <a:xfrm>
            <a:off x="0" y="4280398"/>
            <a:ext cx="12192000" cy="2577602"/>
          </a:xfrm>
          <a:prstGeom prst="rect">
            <a:avLst/>
          </a:prstGeom>
        </p:spPr>
      </p:pic>
      <p:sp>
        <p:nvSpPr>
          <p:cNvPr id="16" name="日期占位符 15"/>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dirty="0"/>
          </a:p>
        </p:txBody>
      </p:sp>
      <p:cxnSp>
        <p:nvCxnSpPr>
          <p:cNvPr id="11" name="直接连接符 10"/>
          <p:cNvCxnSpPr/>
          <p:nvPr userDrawn="1">
            <p:custDataLst>
              <p:tags r:id="rId9"/>
            </p:custDataLst>
          </p:nvPr>
        </p:nvCxnSpPr>
        <p:spPr>
          <a:xfrm>
            <a:off x="3563320" y="3014520"/>
            <a:ext cx="6521591"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userDrawn="1">
            <p:custDataLst>
              <p:tags r:id="rId10"/>
            </p:custDataLst>
          </p:nvPr>
        </p:nvSpPr>
        <p:spPr>
          <a:xfrm flipV="1">
            <a:off x="10165611" y="2937148"/>
            <a:ext cx="164158"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3" name="图片 12"/>
          <p:cNvPicPr>
            <a:picLocks noChangeAspect="1"/>
          </p:cNvPicPr>
          <p:nvPr userDrawn="1">
            <p:custDataLst>
              <p:tags r:id="rId11"/>
            </p:custDataLst>
          </p:nvPr>
        </p:nvPicPr>
        <p:blipFill>
          <a:blip r:embed="rId12"/>
          <a:stretch>
            <a:fillRect/>
          </a:stretch>
        </p:blipFill>
        <p:spPr>
          <a:xfrm>
            <a:off x="9894146" y="2690012"/>
            <a:ext cx="688500" cy="649015"/>
          </a:xfrm>
          <a:prstGeom prst="rect">
            <a:avLst/>
          </a:prstGeom>
        </p:spPr>
      </p:pic>
      <p:cxnSp>
        <p:nvCxnSpPr>
          <p:cNvPr id="15" name="直接连接符 14"/>
          <p:cNvCxnSpPr/>
          <p:nvPr userDrawn="1">
            <p:custDataLst>
              <p:tags r:id="rId13"/>
            </p:custDataLst>
          </p:nvPr>
        </p:nvCxnSpPr>
        <p:spPr>
          <a:xfrm flipH="1">
            <a:off x="2091312" y="3621028"/>
            <a:ext cx="6794895"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userDrawn="1">
            <p:custDataLst>
              <p:tags r:id="rId14"/>
            </p:custDataLst>
          </p:nvPr>
        </p:nvSpPr>
        <p:spPr>
          <a:xfrm flipH="1" flipV="1">
            <a:off x="1981852" y="3543656"/>
            <a:ext cx="171038"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20" name="图片 19"/>
          <p:cNvPicPr>
            <a:picLocks noChangeAspect="1"/>
          </p:cNvPicPr>
          <p:nvPr userDrawn="1">
            <p:custDataLst>
              <p:tags r:id="rId15"/>
            </p:custDataLst>
          </p:nvPr>
        </p:nvPicPr>
        <p:blipFill>
          <a:blip r:embed="rId16"/>
          <a:stretch>
            <a:fillRect/>
          </a:stretch>
        </p:blipFill>
        <p:spPr>
          <a:xfrm flipH="1">
            <a:off x="1708694" y="3322935"/>
            <a:ext cx="717353" cy="649015"/>
          </a:xfrm>
          <a:prstGeom prst="rect">
            <a:avLst/>
          </a:prstGeom>
        </p:spPr>
      </p:pic>
      <p:sp>
        <p:nvSpPr>
          <p:cNvPr id="10" name="文本框 9"/>
          <p:cNvSpPr txBox="1"/>
          <p:nvPr userDrawn="1"/>
        </p:nvSpPr>
        <p:spPr>
          <a:xfrm rot="20700000">
            <a:off x="6921500" y="4727575"/>
            <a:ext cx="3590290" cy="1014730"/>
          </a:xfrm>
          <a:prstGeom prst="rect">
            <a:avLst/>
          </a:prstGeom>
          <a:noFill/>
        </p:spPr>
        <p:txBody>
          <a:bodyPr wrap="square" rtlCol="0">
            <a:spAutoFit/>
          </a:bodyPr>
          <a:p>
            <a:r>
              <a:rPr lang="zh-CN" altLang="en-US" sz="6000">
                <a:ln>
                  <a:solidFill>
                    <a:schemeClr val="bg1"/>
                  </a:solidFill>
                </a:ln>
                <a:solidFill>
                  <a:srgbClr val="F0F0F0"/>
                </a:solidFill>
                <a:latin typeface="大梁电脑合成体" panose="02010800040101010101" charset="-122"/>
                <a:ea typeface="大梁电脑合成体" panose="02010800040101010101" charset="-122"/>
              </a:rPr>
              <a:t>《新青年》</a:t>
            </a:r>
            <a:endParaRPr lang="zh-CN" altLang="en-US" sz="6000">
              <a:ln>
                <a:solidFill>
                  <a:schemeClr val="bg1"/>
                </a:solidFill>
              </a:ln>
              <a:solidFill>
                <a:srgbClr val="F0F0F0"/>
              </a:solidFill>
              <a:latin typeface="大梁电脑合成体" panose="02010800040101010101" charset="-122"/>
              <a:ea typeface="大梁电脑合成体" panose="02010800040101010101" charset="-122"/>
            </a:endParaRPr>
          </a:p>
        </p:txBody>
      </p:sp>
      <p:cxnSp>
        <p:nvCxnSpPr>
          <p:cNvPr id="31" name="直接连接符 30"/>
          <p:cNvCxnSpPr/>
          <p:nvPr userDrawn="1"/>
        </p:nvCxnSpPr>
        <p:spPr>
          <a:xfrm>
            <a:off x="2459990" y="2936875"/>
            <a:ext cx="7273290" cy="0"/>
          </a:xfrm>
          <a:prstGeom prst="line">
            <a:avLst/>
          </a:prstGeom>
          <a:ln w="31750"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 name="图片 7" descr="视频水印小"/>
          <p:cNvPicPr>
            <a:picLocks noChangeAspect="1"/>
          </p:cNvPicPr>
          <p:nvPr userDrawn="1"/>
        </p:nvPicPr>
        <p:blipFill>
          <a:blip r:embed="rId17"/>
          <a:stretch>
            <a:fillRect/>
          </a:stretch>
        </p:blipFill>
        <p:spPr>
          <a:xfrm>
            <a:off x="9999345" y="6408420"/>
            <a:ext cx="1828800" cy="253365"/>
          </a:xfrm>
          <a:prstGeom prst="rect">
            <a:avLst/>
          </a:prstGeom>
        </p:spPr>
      </p:pic>
      <p:pic>
        <p:nvPicPr>
          <p:cNvPr id="2" name="图片 1" descr="视频水印小"/>
          <p:cNvPicPr>
            <a:picLocks noChangeAspect="1"/>
          </p:cNvPicPr>
          <p:nvPr userDrawn="1"/>
        </p:nvPicPr>
        <p:blipFill>
          <a:blip r:embed="rId17"/>
          <a:stretch>
            <a:fillRect/>
          </a:stretch>
        </p:blipFill>
        <p:spPr>
          <a:xfrm>
            <a:off x="10126345" y="6535420"/>
            <a:ext cx="1828800" cy="253365"/>
          </a:xfrm>
          <a:prstGeom prst="rect">
            <a:avLst/>
          </a:prstGeom>
        </p:spPr>
      </p:pic>
      <p:pic>
        <p:nvPicPr>
          <p:cNvPr id="3" name="图片 2" descr="视频水印小"/>
          <p:cNvPicPr>
            <a:picLocks noChangeAspect="1"/>
          </p:cNvPicPr>
          <p:nvPr userDrawn="1"/>
        </p:nvPicPr>
        <p:blipFill>
          <a:blip r:embed="rId17"/>
          <a:stretch>
            <a:fillRect/>
          </a:stretch>
        </p:blipFill>
        <p:spPr>
          <a:xfrm>
            <a:off x="10253345" y="6662420"/>
            <a:ext cx="1828800" cy="25336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baseline="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3053080" y="3612515"/>
            <a:ext cx="6521450"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3"/>
            </p:custDataLst>
          </p:nvPr>
        </p:nvSpPr>
        <p:spPr>
          <a:xfrm flipV="1">
            <a:off x="9574530" y="3535045"/>
            <a:ext cx="164465" cy="15494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2" name="图片 11"/>
          <p:cNvPicPr>
            <a:picLocks noChangeAspect="1"/>
          </p:cNvPicPr>
          <p:nvPr>
            <p:custDataLst>
              <p:tags r:id="rId4"/>
            </p:custDataLst>
          </p:nvPr>
        </p:nvPicPr>
        <p:blipFill>
          <a:blip r:embed="rId5"/>
          <a:stretch>
            <a:fillRect/>
          </a:stretch>
        </p:blipFill>
        <p:spPr>
          <a:xfrm>
            <a:off x="9394190" y="3288030"/>
            <a:ext cx="688340" cy="648970"/>
          </a:xfrm>
          <a:prstGeom prst="rect">
            <a:avLst/>
          </a:prstGeom>
        </p:spPr>
      </p:pic>
      <p:cxnSp>
        <p:nvCxnSpPr>
          <p:cNvPr id="14" name="直接连接符 13"/>
          <p:cNvCxnSpPr/>
          <p:nvPr>
            <p:custDataLst>
              <p:tags r:id="rId6"/>
            </p:custDataLst>
          </p:nvPr>
        </p:nvCxnSpPr>
        <p:spPr>
          <a:xfrm flipH="1">
            <a:off x="2639060" y="4194175"/>
            <a:ext cx="6795135"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7"/>
            </p:custDataLst>
          </p:nvPr>
        </p:nvSpPr>
        <p:spPr>
          <a:xfrm flipH="1" flipV="1">
            <a:off x="2467610" y="4116705"/>
            <a:ext cx="170815" cy="15494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6" name="图片 15"/>
          <p:cNvPicPr>
            <a:picLocks noChangeAspect="1"/>
          </p:cNvPicPr>
          <p:nvPr>
            <p:custDataLst>
              <p:tags r:id="rId8"/>
            </p:custDataLst>
          </p:nvPr>
        </p:nvPicPr>
        <p:blipFill>
          <a:blip r:embed="rId9"/>
          <a:stretch>
            <a:fillRect/>
          </a:stretch>
        </p:blipFill>
        <p:spPr>
          <a:xfrm flipH="1">
            <a:off x="2109470" y="3869690"/>
            <a:ext cx="717550" cy="648970"/>
          </a:xfrm>
          <a:prstGeom prst="rect">
            <a:avLst/>
          </a:prstGeom>
        </p:spPr>
      </p:pic>
      <p:pic>
        <p:nvPicPr>
          <p:cNvPr id="18" name="图片 17"/>
          <p:cNvPicPr>
            <a:picLocks noChangeAspect="1"/>
          </p:cNvPicPr>
          <p:nvPr>
            <p:custDataLst>
              <p:tags r:id="rId10"/>
            </p:custDataLst>
          </p:nvPr>
        </p:nvPicPr>
        <p:blipFill>
          <a:blip r:embed="rId11" cstate="screen"/>
          <a:stretch>
            <a:fillRect/>
          </a:stretch>
        </p:blipFill>
        <p:spPr>
          <a:xfrm>
            <a:off x="0" y="4280398"/>
            <a:ext cx="12192000" cy="2577602"/>
          </a:xfrm>
          <a:prstGeom prst="rect">
            <a:avLst/>
          </a:prstGeom>
        </p:spPr>
      </p:pic>
      <p:sp>
        <p:nvSpPr>
          <p:cNvPr id="2" name="标题 1"/>
          <p:cNvSpPr>
            <a:spLocks noGrp="1"/>
          </p:cNvSpPr>
          <p:nvPr>
            <p:ph type="title" hasCustomPrompt="1"/>
            <p:custDataLst>
              <p:tags r:id="rId12"/>
            </p:custDataLst>
          </p:nvPr>
        </p:nvSpPr>
        <p:spPr>
          <a:xfrm>
            <a:off x="1758082" y="2138727"/>
            <a:ext cx="8675837" cy="1424253"/>
          </a:xfrm>
        </p:spPr>
        <p:txBody>
          <a:bodyPr vert="horz" lIns="91440" tIns="45720" rIns="91440" bIns="45720" rtlCol="0" anchor="b" anchorCtr="0">
            <a:normAutofit/>
          </a:bodyPr>
          <a:lstStyle>
            <a:lvl1pPr marL="0" marR="0" algn="ctr" defTabSz="914400" rtl="0" eaLnBrk="1" fontAlgn="auto" latinLnBrk="0" hangingPunct="1">
              <a:lnSpc>
                <a:spcPct val="100000"/>
              </a:lnSpc>
              <a:buNone/>
              <a:defRPr kumimoji="0" lang="zh-CN" altLang="en-US" sz="6600" b="0" i="0" u="none" strike="noStrike" kern="1200" cap="none" spc="600" normalizeH="0" baseline="0" noProof="1" dirty="0">
                <a:solidFill>
                  <a:schemeClr val="bg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单击此处编辑标题</a:t>
            </a:r>
            <a:endParaRPr dirty="0">
              <a:sym typeface="+mn-ea"/>
            </a:endParaRPr>
          </a:p>
        </p:txBody>
      </p:sp>
      <p:sp>
        <p:nvSpPr>
          <p:cNvPr id="3" name="日期占位符 2"/>
          <p:cNvSpPr>
            <a:spLocks noGrp="1"/>
          </p:cNvSpPr>
          <p:nvPr>
            <p:ph type="dt" sz="half" idx="10"/>
            <p:custDataLst>
              <p:tags r:id="rId13"/>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5" name="灯片编号占位符 4"/>
          <p:cNvSpPr>
            <a:spLocks noGrp="1"/>
          </p:cNvSpPr>
          <p:nvPr>
            <p:ph type="sldNum" sz="quarter" idx="12"/>
            <p:custDataLst>
              <p:tags r:id="rId1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
        <p:nvSpPr>
          <p:cNvPr id="21" name="文本占位符 20"/>
          <p:cNvSpPr>
            <a:spLocks noGrp="1"/>
          </p:cNvSpPr>
          <p:nvPr>
            <p:ph type="body" sz="quarter" idx="13" hasCustomPrompt="1"/>
            <p:custDataLst>
              <p:tags r:id="rId16"/>
            </p:custDataLst>
          </p:nvPr>
        </p:nvSpPr>
        <p:spPr>
          <a:xfrm>
            <a:off x="1758082" y="3669868"/>
            <a:ext cx="8675837" cy="481876"/>
          </a:xfrm>
        </p:spPr>
        <p:txBody>
          <a:bodyPr lIns="91440" tIns="45720" rIns="91440" bIns="45720">
            <a:normAutofit/>
          </a:bodyPr>
          <a:lstStyle>
            <a:lvl1pPr marL="0" indent="0" algn="ctr">
              <a:buNone/>
              <a:defRPr sz="2000" baseline="0">
                <a:solidFill>
                  <a:schemeClr val="bg1"/>
                </a:solidFill>
                <a:latin typeface="Arial" panose="020B0604020202020204" pitchFamily="34" charset="0"/>
                <a:ea typeface="楷体" panose="02010609060101010101" pitchFamily="49" charset="-122"/>
              </a:defRPr>
            </a:lvl1pPr>
          </a:lstStyle>
          <a:p>
            <a:pPr lvl="0"/>
            <a:r>
              <a:rPr lang="zh-CN" altLang="en-US" dirty="0"/>
              <a:t>单击此处编辑文本</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通用">
    <p:bg>
      <p:bgPr>
        <a:solidFill>
          <a:schemeClr val="bg2"/>
        </a:solidFill>
        <a:effectLst/>
      </p:bgPr>
    </p:bg>
    <p:spTree>
      <p:nvGrpSpPr>
        <p:cNvPr id="1" name=""/>
        <p:cNvGrpSpPr/>
        <p:nvPr/>
      </p:nvGrpSpPr>
      <p:grpSpPr>
        <a:xfrm>
          <a:off x="0" y="0"/>
          <a:ext cx="0" cy="0"/>
          <a:chOff x="0" y="0"/>
          <a:chExt cx="0" cy="0"/>
        </a:xfrm>
      </p:grpSpPr>
      <p:pic>
        <p:nvPicPr>
          <p:cNvPr id="18" name="图片 17"/>
          <p:cNvPicPr>
            <a:picLocks noChangeAspect="1"/>
          </p:cNvPicPr>
          <p:nvPr>
            <p:custDataLst>
              <p:tags r:id="rId2"/>
            </p:custDataLst>
          </p:nvPr>
        </p:nvPicPr>
        <p:blipFill>
          <a:blip r:embed="rId3" cstate="screen"/>
          <a:stretch>
            <a:fillRect/>
          </a:stretch>
        </p:blipFill>
        <p:spPr>
          <a:xfrm>
            <a:off x="0" y="4280398"/>
            <a:ext cx="12192000" cy="2577602"/>
          </a:xfrm>
          <a:prstGeom prst="rect">
            <a:avLst/>
          </a:prstGeom>
        </p:spPr>
      </p:pic>
      <p:sp>
        <p:nvSpPr>
          <p:cNvPr id="6" name="矩形 5"/>
          <p:cNvSpPr/>
          <p:nvPr>
            <p:custDataLst>
              <p:tags r:id="rId4"/>
            </p:custDataLst>
          </p:nvPr>
        </p:nvSpPr>
        <p:spPr>
          <a:xfrm>
            <a:off x="0" y="360045"/>
            <a:ext cx="12192000" cy="608377"/>
          </a:xfrm>
          <a:prstGeom prst="rect">
            <a:avLst/>
          </a:prstGeom>
          <a:gradFill>
            <a:gsLst>
              <a:gs pos="0">
                <a:schemeClr val="accent1"/>
              </a:gs>
              <a:gs pos="46000">
                <a:schemeClr val="accent1">
                  <a:lumMod val="60000"/>
                  <a:lumOff val="40000"/>
                </a:schemeClr>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p>
            <a:pPr algn="ctr"/>
            <a:endParaRPr lang="zh-CN" altLang="en-US" dirty="0">
              <a:latin typeface="Arial" panose="020B0604020202020204" pitchFamily="34" charset="0"/>
              <a:ea typeface="楷体" panose="02010609060101010101" pitchFamily="49" charset="-122"/>
              <a:sym typeface="Arial" panose="020B0604020202020204" pitchFamily="34" charset="0"/>
            </a:endParaRPr>
          </a:p>
        </p:txBody>
      </p:sp>
      <p:sp>
        <p:nvSpPr>
          <p:cNvPr id="2" name="标题 1"/>
          <p:cNvSpPr>
            <a:spLocks noGrp="1"/>
          </p:cNvSpPr>
          <p:nvPr>
            <p:ph type="title"/>
            <p:custDataLst>
              <p:tags r:id="rId5"/>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custDataLst>
              <p:tags r:id="rId3"/>
            </p:custDataLst>
          </p:nvPr>
        </p:nvPicPr>
        <p:blipFill>
          <a:blip r:embed="rId4"/>
          <a:stretch>
            <a:fillRect/>
          </a:stretch>
        </p:blipFill>
        <p:spPr>
          <a:xfrm>
            <a:off x="9391650" y="-432435"/>
            <a:ext cx="2507615" cy="2507615"/>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809480" y="-618490"/>
            <a:ext cx="2382520" cy="2382520"/>
          </a:xfrm>
          <a:prstGeom prst="rect">
            <a:avLst/>
          </a:prstGeom>
        </p:spPr>
      </p:pic>
      <p:sp>
        <p:nvSpPr>
          <p:cNvPr id="8" name="矩形 7"/>
          <p:cNvSpPr/>
          <p:nvPr>
            <p:custDataLst>
              <p:tags r:id="rId4"/>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799955" y="5056505"/>
            <a:ext cx="2392045" cy="2392045"/>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822180" y="-528320"/>
            <a:ext cx="2369820" cy="236982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54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4" name="图片 13"/>
          <p:cNvPicPr>
            <a:picLocks noChangeAspect="1"/>
          </p:cNvPicPr>
          <p:nvPr>
            <p:custDataLst>
              <p:tags r:id="rId11"/>
            </p:custDataLst>
          </p:nvPr>
        </p:nvPicPr>
        <p:blipFill>
          <a:blip r:embed="rId12"/>
          <a:stretch>
            <a:fillRect/>
          </a:stretch>
        </p:blipFill>
        <p:spPr>
          <a:xfrm>
            <a:off x="4888865" y="1910080"/>
            <a:ext cx="1945005" cy="49479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pic>
        <p:nvPicPr>
          <p:cNvPr id="9" name="图片 8"/>
          <p:cNvPicPr>
            <a:picLocks noChangeAspect="1"/>
          </p:cNvPicPr>
          <p:nvPr userDrawn="1"/>
        </p:nvPicPr>
        <p:blipFill>
          <a:blip r:embed="rId3">
            <a:lum contrast="6000"/>
          </a:blip>
          <a:stretch>
            <a:fillRect/>
          </a:stretch>
        </p:blipFill>
        <p:spPr>
          <a:xfrm>
            <a:off x="-189230" y="568960"/>
            <a:ext cx="3075305" cy="2924175"/>
          </a:xfrm>
          <a:prstGeom prst="ellipse">
            <a:avLst/>
          </a:prstGeom>
          <a:effectLst>
            <a:softEdge rad="127000"/>
          </a:effectLst>
        </p:spPr>
      </p:pic>
      <p:sp>
        <p:nvSpPr>
          <p:cNvPr id="10" name="文本框 9"/>
          <p:cNvSpPr txBox="1"/>
          <p:nvPr userDrawn="1"/>
        </p:nvSpPr>
        <p:spPr>
          <a:xfrm rot="20700000">
            <a:off x="7845425" y="7275195"/>
            <a:ext cx="5661025" cy="1322070"/>
          </a:xfrm>
          <a:prstGeom prst="rect">
            <a:avLst/>
          </a:prstGeom>
          <a:noFill/>
        </p:spPr>
        <p:txBody>
          <a:bodyPr wrap="square" rtlCol="0">
            <a:spAutoFit/>
          </a:bodyPr>
          <a:p>
            <a:r>
              <a:rPr lang="zh-CN" altLang="en-US" sz="8000">
                <a:ln>
                  <a:solidFill>
                    <a:schemeClr val="bg1"/>
                  </a:solidFill>
                </a:ln>
                <a:solidFill>
                  <a:srgbClr val="F0F0F0"/>
                </a:solidFill>
                <a:latin typeface="大梁电脑合成体" panose="02010800040101010101" charset="-122"/>
                <a:ea typeface="大梁电脑合成体" panose="02010800040101010101" charset="-122"/>
              </a:rPr>
              <a:t>《新青年》</a:t>
            </a:r>
            <a:endParaRPr lang="zh-CN" altLang="en-US" sz="8000">
              <a:ln>
                <a:solidFill>
                  <a:schemeClr val="bg1"/>
                </a:solidFill>
              </a:ln>
              <a:solidFill>
                <a:srgbClr val="F0F0F0"/>
              </a:solidFill>
              <a:latin typeface="大梁电脑合成体" panose="02010800040101010101" charset="-122"/>
              <a:ea typeface="大梁电脑合成体" panose="02010800040101010101" charset="-122"/>
            </a:endParaRPr>
          </a:p>
        </p:txBody>
      </p:sp>
      <p:pic>
        <p:nvPicPr>
          <p:cNvPr id="49" name="图片 48"/>
          <p:cNvPicPr>
            <a:picLocks noChangeAspect="1"/>
          </p:cNvPicPr>
          <p:nvPr userDrawn="1"/>
        </p:nvPicPr>
        <p:blipFill>
          <a:blip r:embed="rId4">
            <a:lum bright="12000" contrast="6000"/>
          </a:blip>
          <a:srcRect b="22186"/>
          <a:stretch>
            <a:fillRect/>
          </a:stretch>
        </p:blipFill>
        <p:spPr>
          <a:xfrm>
            <a:off x="1367155" y="2604770"/>
            <a:ext cx="2912745" cy="3313430"/>
          </a:xfrm>
          <a:prstGeom prst="rect">
            <a:avLst/>
          </a:prstGeom>
          <a:effectLst>
            <a:softEdge rad="304800"/>
          </a:effectLst>
        </p:spPr>
      </p:pic>
      <p:pic>
        <p:nvPicPr>
          <p:cNvPr id="8" name="图片 7" descr="视频水印小"/>
          <p:cNvPicPr>
            <a:picLocks noChangeAspect="1"/>
          </p:cNvPicPr>
          <p:nvPr userDrawn="1"/>
        </p:nvPicPr>
        <p:blipFill>
          <a:blip r:embed="rId5"/>
          <a:stretch>
            <a:fillRect/>
          </a:stretch>
        </p:blipFill>
        <p:spPr>
          <a:xfrm>
            <a:off x="10163810" y="6565265"/>
            <a:ext cx="1828800" cy="25336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矩形 11"/>
          <p:cNvSpPr/>
          <p:nvPr>
            <p:custDataLst>
              <p:tags r:id="rId3"/>
            </p:custDataLst>
          </p:nvPr>
        </p:nvSpPr>
        <p:spPr>
          <a:xfrm>
            <a:off x="0" y="0"/>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aseline="0" dirty="0">
              <a:latin typeface="Arial" panose="020B0604020202020204" pitchFamily="34" charset="0"/>
            </a:endParaRPr>
          </a:p>
        </p:txBody>
      </p:sp>
      <p:sp>
        <p:nvSpPr>
          <p:cNvPr id="10" name="矩形 9"/>
          <p:cNvSpPr/>
          <p:nvPr>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4" name="图片 13"/>
          <p:cNvPicPr>
            <a:picLocks noChangeAspect="1"/>
          </p:cNvPicPr>
          <p:nvPr>
            <p:custDataLst>
              <p:tags r:id="rId5"/>
            </p:custDataLst>
          </p:nvPr>
        </p:nvPicPr>
        <p:blipFill rotWithShape="1">
          <a:blip r:embed="rId6" cstate="screen"/>
          <a:srcRect/>
          <a:stretch>
            <a:fillRect/>
          </a:stretch>
        </p:blipFill>
        <p:spPr>
          <a:xfrm>
            <a:off x="-1270" y="3546475"/>
            <a:ext cx="12192000" cy="3312160"/>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8" name="图片 7"/>
          <p:cNvPicPr>
            <a:picLocks noChangeAspect="1"/>
          </p:cNvPicPr>
          <p:nvPr>
            <p:custDataLst>
              <p:tags r:id="rId12"/>
            </p:custDataLst>
          </p:nvPr>
        </p:nvPicPr>
        <p:blipFill>
          <a:blip r:embed="rId13"/>
          <a:stretch>
            <a:fillRect/>
          </a:stretch>
        </p:blipFill>
        <p:spPr>
          <a:xfrm flipH="1">
            <a:off x="0" y="-603250"/>
            <a:ext cx="2562860" cy="25628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通用">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baseline="0">
                <a:solidFill>
                  <a:schemeClr val="tx1">
                    <a:lumMod val="85000"/>
                    <a:lumOff val="15000"/>
                  </a:schemeClr>
                </a:solidFill>
              </a:defRPr>
            </a:lvl1pPr>
          </a:lstStyle>
          <a:p>
            <a:fld id="{49AE70B2-8BF9-45C0-BB95-33D1B9D3A854}" type="slidenum">
              <a:rPr lang="zh-CN" altLang="en-US" smtClean="0"/>
            </a:fld>
            <a:endParaRPr lang="zh-CN" altLang="en-US"/>
          </a:p>
        </p:txBody>
      </p:sp>
      <p:pic>
        <p:nvPicPr>
          <p:cNvPr id="25" name="图片 24" descr="图片1"/>
          <p:cNvPicPr>
            <a:picLocks noChangeAspect="1"/>
          </p:cNvPicPr>
          <p:nvPr userDrawn="1"/>
        </p:nvPicPr>
        <p:blipFill>
          <a:blip r:embed="rId5"/>
          <a:stretch>
            <a:fillRect/>
          </a:stretch>
        </p:blipFill>
        <p:spPr>
          <a:xfrm>
            <a:off x="0" y="0"/>
            <a:ext cx="12192635" cy="6858000"/>
          </a:xfrm>
          <a:prstGeom prst="rect">
            <a:avLst/>
          </a:prstGeom>
        </p:spPr>
      </p:pic>
      <p:pic>
        <p:nvPicPr>
          <p:cNvPr id="8" name="图片 7" descr="视频水印小"/>
          <p:cNvPicPr>
            <a:picLocks noChangeAspect="1"/>
          </p:cNvPicPr>
          <p:nvPr userDrawn="1"/>
        </p:nvPicPr>
        <p:blipFill>
          <a:blip r:embed="rId6"/>
          <a:stretch>
            <a:fillRect/>
          </a:stretch>
        </p:blipFill>
        <p:spPr>
          <a:xfrm>
            <a:off x="10262870" y="6566535"/>
            <a:ext cx="1828800" cy="2533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screen"/>
          <a:srcRect/>
          <a:stretch>
            <a:fillRect/>
          </a:stretch>
        </p:blipFill>
        <p:spPr>
          <a:xfrm>
            <a:off x="0" y="-944"/>
            <a:ext cx="12192000" cy="6858944"/>
          </a:xfrm>
          <a:prstGeom prst="rect">
            <a:avLst/>
          </a:prstGeom>
        </p:spPr>
      </p:pic>
      <p:sp>
        <p:nvSpPr>
          <p:cNvPr id="8" name="矩形 7"/>
          <p:cNvSpPr/>
          <p:nvPr>
            <p:custDataLst>
              <p:tags r:id="rId4"/>
            </p:custDataLst>
          </p:nvPr>
        </p:nvSpPr>
        <p:spPr>
          <a:xfrm>
            <a:off x="0" y="-944"/>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楷体" panose="02010609060101010101" pitchFamily="49" charset="-122"/>
              <a:ea typeface="楷体" panose="02010609060101010101" pitchFamily="49" charset="-122"/>
            </a:endParaRPr>
          </a:p>
        </p:txBody>
      </p:sp>
      <p:grpSp>
        <p:nvGrpSpPr>
          <p:cNvPr id="9" name="组合 8"/>
          <p:cNvGrpSpPr/>
          <p:nvPr>
            <p:custDataLst>
              <p:tags r:id="rId5"/>
            </p:custDataLst>
          </p:nvPr>
        </p:nvGrpSpPr>
        <p:grpSpPr>
          <a:xfrm flipH="1">
            <a:off x="7465378" y="4540754"/>
            <a:ext cx="2609218" cy="611854"/>
            <a:chOff x="7054321" y="2707848"/>
            <a:chExt cx="2039715" cy="528670"/>
          </a:xfrm>
        </p:grpSpPr>
        <p:cxnSp>
          <p:nvCxnSpPr>
            <p:cNvPr id="10" name="直接连接符 9"/>
            <p:cNvCxnSpPr/>
            <p:nvPr>
              <p:custDataLst>
                <p:tags r:id="rId6"/>
              </p:custDataLst>
            </p:nvPr>
          </p:nvCxnSpPr>
          <p:spPr>
            <a:xfrm>
              <a:off x="7054321" y="2982351"/>
              <a:ext cx="1611376"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7"/>
              </p:custDataLst>
            </p:nvPr>
          </p:nvSpPr>
          <p:spPr>
            <a:xfrm flipV="1">
              <a:off x="8665698" y="2904979"/>
              <a:ext cx="154744"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2" name="图片 11"/>
            <p:cNvPicPr>
              <a:picLocks noChangeAspect="1"/>
            </p:cNvPicPr>
            <p:nvPr>
              <p:custDataLst>
                <p:tags r:id="rId8"/>
              </p:custDataLst>
            </p:nvPr>
          </p:nvPicPr>
          <p:blipFill>
            <a:blip r:embed="rId9"/>
            <a:stretch>
              <a:fillRect/>
            </a:stretch>
          </p:blipFill>
          <p:spPr>
            <a:xfrm>
              <a:off x="8565367" y="2707848"/>
              <a:ext cx="528669" cy="528670"/>
            </a:xfrm>
            <a:prstGeom prst="rect">
              <a:avLst/>
            </a:prstGeom>
          </p:spPr>
        </p:pic>
      </p:grpSp>
      <p:grpSp>
        <p:nvGrpSpPr>
          <p:cNvPr id="13" name="组合 12"/>
          <p:cNvGrpSpPr/>
          <p:nvPr>
            <p:custDataLst>
              <p:tags r:id="rId10"/>
            </p:custDataLst>
          </p:nvPr>
        </p:nvGrpSpPr>
        <p:grpSpPr>
          <a:xfrm>
            <a:off x="8345070" y="2949071"/>
            <a:ext cx="2585526" cy="611854"/>
            <a:chOff x="7054321" y="2707848"/>
            <a:chExt cx="2021195" cy="528670"/>
          </a:xfrm>
        </p:grpSpPr>
        <p:cxnSp>
          <p:nvCxnSpPr>
            <p:cNvPr id="14" name="直接连接符 13"/>
            <p:cNvCxnSpPr/>
            <p:nvPr>
              <p:custDataLst>
                <p:tags r:id="rId11"/>
              </p:custDataLst>
            </p:nvPr>
          </p:nvCxnSpPr>
          <p:spPr>
            <a:xfrm>
              <a:off x="7054321" y="2982351"/>
              <a:ext cx="1611376"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12"/>
              </p:custDataLst>
            </p:nvPr>
          </p:nvSpPr>
          <p:spPr>
            <a:xfrm flipV="1">
              <a:off x="8665698" y="2904979"/>
              <a:ext cx="154744"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6" name="图片 15"/>
            <p:cNvPicPr>
              <a:picLocks noChangeAspect="1"/>
            </p:cNvPicPr>
            <p:nvPr>
              <p:custDataLst>
                <p:tags r:id="rId13"/>
              </p:custDataLst>
            </p:nvPr>
          </p:nvPicPr>
          <p:blipFill>
            <a:blip r:embed="rId9"/>
            <a:stretch>
              <a:fillRect/>
            </a:stretch>
          </p:blipFill>
          <p:spPr>
            <a:xfrm>
              <a:off x="8546847" y="2707848"/>
              <a:ext cx="528669" cy="528670"/>
            </a:xfrm>
            <a:prstGeom prst="rect">
              <a:avLst/>
            </a:prstGeom>
          </p:spPr>
        </p:pic>
      </p:grpSp>
      <p:sp>
        <p:nvSpPr>
          <p:cNvPr id="2" name="标题 1"/>
          <p:cNvSpPr>
            <a:spLocks noGrp="1"/>
          </p:cNvSpPr>
          <p:nvPr>
            <p:ph type="title" hasCustomPrompt="1"/>
            <p:custDataLst>
              <p:tags r:id="rId14"/>
            </p:custDataLst>
          </p:nvPr>
        </p:nvSpPr>
        <p:spPr>
          <a:xfrm>
            <a:off x="7617214" y="3343529"/>
            <a:ext cx="3458684" cy="738077"/>
          </a:xfrm>
        </p:spPr>
        <p:txBody>
          <a:bodyPr lIns="91440" tIns="45720" rIns="91440" bIns="45720" anchor="b" anchorCtr="0">
            <a:normAutofit/>
          </a:bodyPr>
          <a:lstStyle>
            <a:lvl1pPr algn="ctr">
              <a:defRPr sz="3600" b="0" u="none" strike="noStrike" kern="1200" cap="none" spc="300" normalizeH="0" baseline="0">
                <a:solidFill>
                  <a:schemeClr val="bg1"/>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hasCustomPrompt="1"/>
            <p:custDataLst>
              <p:tags r:id="rId15"/>
            </p:custDataLst>
          </p:nvPr>
        </p:nvSpPr>
        <p:spPr>
          <a:xfrm>
            <a:off x="7617209" y="4159707"/>
            <a:ext cx="3458684" cy="611854"/>
          </a:xfrm>
        </p:spPr>
        <p:txBody>
          <a:bodyPr lIns="91440" tIns="45720" rIns="91440" bIns="45720">
            <a:normAutofit/>
          </a:bodyPr>
          <a:lstStyle>
            <a:lvl1pPr marL="0" indent="0" algn="ctr" eaLnBrk="1" fontAlgn="auto" latinLnBrk="0" hangingPunct="1">
              <a:lnSpc>
                <a:spcPct val="100000"/>
              </a:lnSpc>
              <a:spcAft>
                <a:spcPts val="0"/>
              </a:spcAft>
              <a:buNone/>
              <a:defRPr kumimoji="0" lang="zh-CN" altLang="en-US" sz="2400" b="0" i="1" u="none" strike="noStrike" kern="1200" cap="none" spc="150" normalizeH="0" baseline="0" noProof="1">
                <a:solidFill>
                  <a:schemeClr val="bg1"/>
                </a:solidFill>
                <a:uFillTx/>
                <a:latin typeface="楷体" panose="02010609060101010101" pitchFamily="49" charset="-122"/>
                <a:ea typeface="楷体" panose="020106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6"/>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endParaRPr lang="zh-CN" altLang="en-US"/>
          </a:p>
        </p:txBody>
      </p:sp>
      <p:sp>
        <p:nvSpPr>
          <p:cNvPr id="6" name="灯片编号占位符 5"/>
          <p:cNvSpPr>
            <a:spLocks noGrp="1"/>
          </p:cNvSpPr>
          <p:nvPr>
            <p:ph type="sldNum" sz="quarter" idx="12"/>
            <p:custDataLst>
              <p:tags r:id="rId18"/>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rmAutofit/>
          </a:bodyPr>
          <a:lstStyle>
            <a:lvl1pPr>
              <a:defRPr sz="1600" baseline="0">
                <a:latin typeface="Arial" panose="020B0604020202020204" pitchFamily="34" charset="0"/>
                <a:ea typeface="楷体" panose="02010609060101010101" pitchFamily="49" charset="-122"/>
              </a:defRPr>
            </a:lvl1pPr>
            <a:lvl2pPr>
              <a:defRPr sz="1600" baseline="0">
                <a:latin typeface="Arial" panose="020B0604020202020204" pitchFamily="34" charset="0"/>
                <a:ea typeface="楷体" panose="02010609060101010101" pitchFamily="49" charset="-122"/>
              </a:defRPr>
            </a:lvl2pPr>
            <a:lvl3pPr>
              <a:defRPr sz="1600" baseline="0">
                <a:latin typeface="Arial" panose="020B0604020202020204" pitchFamily="34" charset="0"/>
                <a:ea typeface="楷体" panose="02010609060101010101" pitchFamily="49" charset="-122"/>
              </a:defRPr>
            </a:lvl3pPr>
            <a:lvl4pPr>
              <a:defRPr sz="1600" baseline="0">
                <a:latin typeface="Arial" panose="020B0604020202020204" pitchFamily="34" charset="0"/>
                <a:ea typeface="楷体" panose="02010609060101010101" pitchFamily="49" charset="-122"/>
              </a:defRPr>
            </a:lvl4pPr>
            <a:lvl5pPr>
              <a:defRPr sz="1600" baseline="0">
                <a:latin typeface="Arial" panose="020B0604020202020204" pitchFamily="34" charset="0"/>
                <a:ea typeface="楷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screen"/>
          <a:srcRect/>
          <a:stretch>
            <a:fillRect/>
          </a:stretch>
        </p:blipFill>
        <p:spPr>
          <a:xfrm>
            <a:off x="0" y="-944"/>
            <a:ext cx="12192000" cy="6858944"/>
          </a:xfrm>
          <a:prstGeom prst="rect">
            <a:avLst/>
          </a:prstGeom>
        </p:spPr>
      </p:pic>
      <p:sp>
        <p:nvSpPr>
          <p:cNvPr id="7" name="矩形 6"/>
          <p:cNvSpPr/>
          <p:nvPr>
            <p:custDataLst>
              <p:tags r:id="rId4"/>
            </p:custDataLst>
          </p:nvPr>
        </p:nvSpPr>
        <p:spPr>
          <a:xfrm>
            <a:off x="0" y="-944"/>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dirty="0">
              <a:latin typeface="楷体" panose="02010609060101010101" pitchFamily="49" charset="-122"/>
              <a:ea typeface="楷体" panose="02010609060101010101" pitchFamily="49" charset="-122"/>
            </a:endParaRPr>
          </a:p>
        </p:txBody>
      </p:sp>
      <p:sp>
        <p:nvSpPr>
          <p:cNvPr id="2" name="标题 1"/>
          <p:cNvSpPr>
            <a:spLocks noGrp="1"/>
          </p:cNvSpPr>
          <p:nvPr>
            <p:ph type="title"/>
            <p:custDataLst>
              <p:tags r:id="rId5"/>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楷体" panose="02010609060101010101" pitchFamily="49" charset="-122"/>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6.png"/><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视频水印小"/>
          <p:cNvPicPr>
            <a:picLocks noChangeAspect="1"/>
          </p:cNvPicPr>
          <p:nvPr userDrawn="1"/>
        </p:nvPicPr>
        <p:blipFill>
          <a:blip r:embed="rId27"/>
          <a:stretch>
            <a:fillRect/>
          </a:stretch>
        </p:blipFill>
        <p:spPr>
          <a:xfrm>
            <a:off x="9999345" y="6408420"/>
            <a:ext cx="1828800" cy="2533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楷体" panose="020106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18.png"/><Relationship Id="rId6" Type="http://schemas.microsoft.com/office/2007/relationships/media" Target="../media/media2.mp3"/><Relationship Id="rId5" Type="http://schemas.openxmlformats.org/officeDocument/2006/relationships/audio" Target="NULL" TargetMode="External"/><Relationship Id="rId4" Type="http://schemas.openxmlformats.org/officeDocument/2006/relationships/image" Target="../media/image17.png"/><Relationship Id="rId3" Type="http://schemas.openxmlformats.org/officeDocument/2006/relationships/tags" Target="../tags/tag138.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0.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53.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152.xml"/><Relationship Id="rId2" Type="http://schemas.openxmlformats.org/officeDocument/2006/relationships/image" Target="../media/image7.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54.xml"/><Relationship Id="rId2" Type="http://schemas.openxmlformats.org/officeDocument/2006/relationships/image" Target="../media/image2.pn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tags" Target="../tags/tag155.xml"/><Relationship Id="rId2" Type="http://schemas.openxmlformats.org/officeDocument/2006/relationships/image" Target="../media/image22.jpeg"/><Relationship Id="rId1" Type="http://schemas.openxmlformats.org/officeDocument/2006/relationships/image" Target="../media/image4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56.xml"/><Relationship Id="rId2" Type="http://schemas.openxmlformats.org/officeDocument/2006/relationships/image" Target="../media/image22.jpeg"/><Relationship Id="rId1" Type="http://schemas.openxmlformats.org/officeDocument/2006/relationships/image" Target="../media/image44.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7.xml"/><Relationship Id="rId3" Type="http://schemas.openxmlformats.org/officeDocument/2006/relationships/image" Target="../media/image46.jpeg"/><Relationship Id="rId2" Type="http://schemas.openxmlformats.org/officeDocument/2006/relationships/image" Target="file:///C:\Users\Mcdul\AppData\Local\Temp\wps\INetCache\682b4b8e182f19fd20222cb2cb51cc55" TargetMode="External"/><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8.xml"/><Relationship Id="rId3" Type="http://schemas.openxmlformats.org/officeDocument/2006/relationships/image" Target="../media/image20.jpeg"/><Relationship Id="rId2" Type="http://schemas.openxmlformats.org/officeDocument/2006/relationships/image" Target="file:///C:\Users\Mcdul\AppData\Local\Temp\wps\INetCache\3b68e83c947297a47de02e59ecbd161a" TargetMode="External"/><Relationship Id="rId1" Type="http://schemas.openxmlformats.org/officeDocument/2006/relationships/image" Target="../media/image47.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60.xml"/><Relationship Id="rId5" Type="http://schemas.openxmlformats.org/officeDocument/2006/relationships/image" Target="../media/image49.png"/><Relationship Id="rId4" Type="http://schemas.openxmlformats.org/officeDocument/2006/relationships/tags" Target="../tags/tag159.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image" Target="file:///C:\Users\Mcdul\AppData\Local\Temp\wps\INetCache\bb0db8b6f7cd4277116c93c298f91324" TargetMode="External"/><Relationship Id="rId7" Type="http://schemas.openxmlformats.org/officeDocument/2006/relationships/image" Target="../media/image53.jpeg"/><Relationship Id="rId6" Type="http://schemas.openxmlformats.org/officeDocument/2006/relationships/image" Target="file:///C:\Users\Mcdul\AppData\Local\Temp\wps\INetCache\4b0e3eeb8a601d204515fa08e857b5d5" TargetMode="External"/><Relationship Id="rId5" Type="http://schemas.openxmlformats.org/officeDocument/2006/relationships/image" Target="../media/image52.jpeg"/><Relationship Id="rId4" Type="http://schemas.openxmlformats.org/officeDocument/2006/relationships/image" Target="file:///C:\Users\Mcdul\AppData\Local\Temp\wps\INetCache\efbcf43b987b2d4d848593e599e47daa" TargetMode="External"/><Relationship Id="rId3" Type="http://schemas.openxmlformats.org/officeDocument/2006/relationships/image" Target="../media/image51.jpeg"/><Relationship Id="rId2" Type="http://schemas.openxmlformats.org/officeDocument/2006/relationships/image" Target="file:///C:\Users\Mcdul\AppData\Local\Temp\wps\INetCache\8abb55172eb6ef8f136917fced30b2cf" TargetMode="External"/><Relationship Id="rId11" Type="http://schemas.openxmlformats.org/officeDocument/2006/relationships/notesSlide" Target="../notesSlides/notesSlide4.xml"/><Relationship Id="rId10" Type="http://schemas.openxmlformats.org/officeDocument/2006/relationships/slideLayout" Target="../slideLayouts/slideLayout3.xml"/><Relationship Id="rId1" Type="http://schemas.openxmlformats.org/officeDocument/2006/relationships/image" Target="../media/image50.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tags" Target="../tags/tag163.xml"/><Relationship Id="rId2" Type="http://schemas.openxmlformats.org/officeDocument/2006/relationships/image" Target="../media/image22.jpeg"/><Relationship Id="rId1" Type="http://schemas.openxmlformats.org/officeDocument/2006/relationships/tags" Target="../tags/tag162.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image" Target="../media/image22.jpeg"/><Relationship Id="rId10" Type="http://schemas.openxmlformats.org/officeDocument/2006/relationships/notesSlide" Target="../notesSlides/notesSlide6.xml"/><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73.xml"/><Relationship Id="rId4" Type="http://schemas.openxmlformats.org/officeDocument/2006/relationships/image" Target="../media/image7.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tags" Target="../tags/tag174.xml"/><Relationship Id="rId2" Type="http://schemas.openxmlformats.org/officeDocument/2006/relationships/image" Target="file:///C:\Users\Mcdul\AppData\Local\Temp\wps\INetCache\a9ca9b46d692b465c1b2521fe5bd7908" TargetMode="External"/><Relationship Id="rId1" Type="http://schemas.openxmlformats.org/officeDocument/2006/relationships/image" Target="../media/image54.jpeg"/></Relationships>
</file>

<file path=ppt/slides/_rels/slide25.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file:///C:\Users\Mcdul\AppData\Local\Temp\wps\INetCache\1366cb75a1fd5b473beb90070f5e12b5" TargetMode="External"/><Relationship Id="rId7" Type="http://schemas.openxmlformats.org/officeDocument/2006/relationships/image" Target="../media/image58.jpeg"/><Relationship Id="rId6" Type="http://schemas.openxmlformats.org/officeDocument/2006/relationships/image" Target="file:///C:\Users\Mcdul\AppData\Local\Temp\wps\INetCache\2d7a73132caa534f9755d64a2ff2fd46" TargetMode="External"/><Relationship Id="rId5" Type="http://schemas.openxmlformats.org/officeDocument/2006/relationships/image" Target="../media/image57.png"/><Relationship Id="rId4" Type="http://schemas.openxmlformats.org/officeDocument/2006/relationships/image" Target="file:///C:\Users\Mcdul\AppData\Local\Temp\wps\INetCache\e43680351fe45256b2bc5a74c9771c15" TargetMode="External"/><Relationship Id="rId3" Type="http://schemas.openxmlformats.org/officeDocument/2006/relationships/image" Target="../media/image56.jpeg"/><Relationship Id="rId2" Type="http://schemas.openxmlformats.org/officeDocument/2006/relationships/image" Target="file:///C:\Users\Mcdul\AppData\Local\Temp\wps\INetCache\11cf702bd4eec4a3e41f4c848b4e735b" TargetMode="External"/><Relationship Id="rId15" Type="http://schemas.openxmlformats.org/officeDocument/2006/relationships/slideLayout" Target="../slideLayouts/slideLayout5.xml"/><Relationship Id="rId14" Type="http://schemas.openxmlformats.org/officeDocument/2006/relationships/tags" Target="../tags/tag175.xml"/><Relationship Id="rId13" Type="http://schemas.openxmlformats.org/officeDocument/2006/relationships/image" Target="../media/image48.png"/><Relationship Id="rId12" Type="http://schemas.openxmlformats.org/officeDocument/2006/relationships/image" Target="file:///C:\Users\Mcdul\AppData\Local\Temp\wps\INetCache\a011d12ac9971ed7c1ece9b802cccaaf" TargetMode="External"/><Relationship Id="rId11" Type="http://schemas.openxmlformats.org/officeDocument/2006/relationships/image" Target="../media/image60.jpeg"/><Relationship Id="rId10" Type="http://schemas.openxmlformats.org/officeDocument/2006/relationships/image" Target="file:///C:\Users\Mcdul\AppData\Local\Temp\wps\INetCache\a125de27659fdaf12ea7b2596145be1f" TargetMode="External"/><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9" Type="http://schemas.openxmlformats.org/officeDocument/2006/relationships/image" Target="file:///C:\Users\Mcdul\AppData\Local\Temp\wps\INetCache\caedf613eb82bff20f9eb44803a61d68" TargetMode="External"/><Relationship Id="rId8" Type="http://schemas.openxmlformats.org/officeDocument/2006/relationships/image" Target="../media/image64.jpeg"/><Relationship Id="rId7" Type="http://schemas.openxmlformats.org/officeDocument/2006/relationships/image" Target="file:///C:\Users\Mcdul\AppData\Local\Temp\wps\INetCache\5afbcfa73d3815f4a9238b82708f4a0b" TargetMode="External"/><Relationship Id="rId6" Type="http://schemas.openxmlformats.org/officeDocument/2006/relationships/image" Target="../media/image63.jpeg"/><Relationship Id="rId5" Type="http://schemas.openxmlformats.org/officeDocument/2006/relationships/image" Target="file:///C:\Users\Mcdul\AppData\Local\Temp\wps\INetCache\0fabda89a029785616161110e22efbf3" TargetMode="External"/><Relationship Id="rId4" Type="http://schemas.openxmlformats.org/officeDocument/2006/relationships/image" Target="../media/image62.jpeg"/><Relationship Id="rId3" Type="http://schemas.openxmlformats.org/officeDocument/2006/relationships/image" Target="file:///C:\Users\Mcdul\AppData\Local\Temp\wps\INetCache\9cf7a972dc5222eeedac7049aef0e5cb" TargetMode="External"/><Relationship Id="rId2" Type="http://schemas.openxmlformats.org/officeDocument/2006/relationships/image" Target="../media/image61.jpeg"/><Relationship Id="rId11" Type="http://schemas.openxmlformats.org/officeDocument/2006/relationships/slideLayout" Target="../slideLayouts/slideLayout5.xml"/><Relationship Id="rId10" Type="http://schemas.openxmlformats.org/officeDocument/2006/relationships/tags" Target="../tags/tag177.xml"/><Relationship Id="rId1" Type="http://schemas.openxmlformats.org/officeDocument/2006/relationships/tags" Target="../tags/tag176.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78.xml"/><Relationship Id="rId7" Type="http://schemas.openxmlformats.org/officeDocument/2006/relationships/image" Target="file:///C:\Users\Mcdul\AppData\Local\Temp\wps\INetCache\0bfd5be7597c209ad8a8a4f87a3320bd" TargetMode="External"/><Relationship Id="rId6" Type="http://schemas.openxmlformats.org/officeDocument/2006/relationships/image" Target="../media/image69.jpeg"/><Relationship Id="rId5" Type="http://schemas.openxmlformats.org/officeDocument/2006/relationships/image" Target="file:///C:\Users\Mcdul\AppData\Local\Temp\wps\INetCache\7904ab027b0e8317c864e410f54b9bc5" TargetMode="External"/><Relationship Id="rId4" Type="http://schemas.openxmlformats.org/officeDocument/2006/relationships/image" Target="../media/image68.jpeg"/><Relationship Id="rId3" Type="http://schemas.openxmlformats.org/officeDocument/2006/relationships/image" Target="../media/image67.png"/><Relationship Id="rId2" Type="http://schemas.openxmlformats.org/officeDocument/2006/relationships/image" Target="../media/image66.jpeg"/><Relationship Id="rId10" Type="http://schemas.openxmlformats.org/officeDocument/2006/relationships/comments" Target="../comments/comment1.xml"/><Relationship Id="rId1"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1.tiff"/><Relationship Id="rId1" Type="http://schemas.openxmlformats.org/officeDocument/2006/relationships/image" Target="../media/image70.jpeg"/></Relationships>
</file>

<file path=ppt/slides/_rels/slide29.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image" Target="../media/image78.png"/><Relationship Id="rId7" Type="http://schemas.openxmlformats.org/officeDocument/2006/relationships/tags" Target="../tags/tag181.xml"/><Relationship Id="rId6" Type="http://schemas.openxmlformats.org/officeDocument/2006/relationships/image" Target="../media/image77.png"/><Relationship Id="rId5" Type="http://schemas.openxmlformats.org/officeDocument/2006/relationships/tags" Target="../tags/tag180.xml"/><Relationship Id="rId4" Type="http://schemas.openxmlformats.org/officeDocument/2006/relationships/image" Target="../media/image76.png"/><Relationship Id="rId3" Type="http://schemas.openxmlformats.org/officeDocument/2006/relationships/tags" Target="../tags/tag179.xml"/><Relationship Id="rId26" Type="http://schemas.openxmlformats.org/officeDocument/2006/relationships/slideLayout" Target="../slideLayouts/slideLayout5.xml"/><Relationship Id="rId25" Type="http://schemas.openxmlformats.org/officeDocument/2006/relationships/tags" Target="../tags/tag186.xml"/><Relationship Id="rId24" Type="http://schemas.openxmlformats.org/officeDocument/2006/relationships/image" Target="../media/image18.png"/><Relationship Id="rId23" Type="http://schemas.microsoft.com/office/2007/relationships/media" Target="../media/media4.mp3"/><Relationship Id="rId22" Type="http://schemas.openxmlformats.org/officeDocument/2006/relationships/audio" Target="../media/media4.mp3"/><Relationship Id="rId21" Type="http://schemas.openxmlformats.org/officeDocument/2006/relationships/image" Target="../media/image87.png"/><Relationship Id="rId20" Type="http://schemas.openxmlformats.org/officeDocument/2006/relationships/image" Target="../media/image86.png"/><Relationship Id="rId2" Type="http://schemas.openxmlformats.org/officeDocument/2006/relationships/image" Target="../media/image75.png"/><Relationship Id="rId19" Type="http://schemas.openxmlformats.org/officeDocument/2006/relationships/image" Target="../media/image85.png"/><Relationship Id="rId18" Type="http://schemas.openxmlformats.org/officeDocument/2006/relationships/tags" Target="../tags/tag185.xml"/><Relationship Id="rId17" Type="http://schemas.openxmlformats.org/officeDocument/2006/relationships/image" Target="../media/image84.png"/><Relationship Id="rId16" Type="http://schemas.openxmlformats.org/officeDocument/2006/relationships/image" Target="../media/image83.png"/><Relationship Id="rId15" Type="http://schemas.openxmlformats.org/officeDocument/2006/relationships/image" Target="../media/image82.jpeg"/><Relationship Id="rId14" Type="http://schemas.openxmlformats.org/officeDocument/2006/relationships/image" Target="../media/image81.png"/><Relationship Id="rId13" Type="http://schemas.openxmlformats.org/officeDocument/2006/relationships/tags" Target="../tags/tag184.xml"/><Relationship Id="rId12" Type="http://schemas.openxmlformats.org/officeDocument/2006/relationships/image" Target="../media/image80.png"/><Relationship Id="rId11" Type="http://schemas.openxmlformats.org/officeDocument/2006/relationships/tags" Target="../tags/tag183.xml"/><Relationship Id="rId10" Type="http://schemas.openxmlformats.org/officeDocument/2006/relationships/image" Target="../media/image79.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9.xml"/><Relationship Id="rId4" Type="http://schemas.openxmlformats.org/officeDocument/2006/relationships/image" Target="../media/image7.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88.png"/><Relationship Id="rId3" Type="http://schemas.openxmlformats.org/officeDocument/2006/relationships/tags" Target="../tags/tag187.xml"/><Relationship Id="rId2" Type="http://schemas.microsoft.com/office/2007/relationships/media" Target="../media/media5.mp4"/><Relationship Id="rId1" Type="http://schemas.openxmlformats.org/officeDocument/2006/relationships/video" Target="../media/media5.mp4"/></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image" Target="../media/image22.jpe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194.xml"/><Relationship Id="rId3" Type="http://schemas.openxmlformats.org/officeDocument/2006/relationships/image" Target="file:///C:\Users\Mcdul\AppData\Local\Temp\wps\INetCache\e43497f02913873c2ca93478368c2b7e" TargetMode="External"/><Relationship Id="rId2" Type="http://schemas.openxmlformats.org/officeDocument/2006/relationships/image" Target="../media/image89.jpeg"/><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tags" Target="../tags/tag195.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97.xml"/><Relationship Id="rId2" Type="http://schemas.openxmlformats.org/officeDocument/2006/relationships/image" Target="../media/image90.png"/><Relationship Id="rId1" Type="http://schemas.openxmlformats.org/officeDocument/2006/relationships/tags" Target="../tags/tag19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e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png"/><Relationship Id="rId7" Type="http://schemas.openxmlformats.org/officeDocument/2006/relationships/image" Target="file:///C:\Users\Lenovo\AppData\Local\Temp\wps\INetCache\037142411c21c957a1efb7574b1eb4e6"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tags" Target="../tags/tag142.xml"/><Relationship Id="rId3" Type="http://schemas.openxmlformats.org/officeDocument/2006/relationships/image" Target="../media/image30.jpeg"/><Relationship Id="rId2" Type="http://schemas.openxmlformats.org/officeDocument/2006/relationships/image" Target="../media/image29.png"/><Relationship Id="rId14" Type="http://schemas.openxmlformats.org/officeDocument/2006/relationships/slideLayout" Target="../slideLayouts/slideLayout5.xml"/><Relationship Id="rId13" Type="http://schemas.openxmlformats.org/officeDocument/2006/relationships/tags" Target="../tags/tag143.xml"/><Relationship Id="rId12" Type="http://schemas.openxmlformats.org/officeDocument/2006/relationships/image" Target="file:///C:\Users\Lenovo\AppData\Local\Temp\wps\INetCache\511513a87812e02170fca281f7f3ee0b" TargetMode="External"/><Relationship Id="rId11" Type="http://schemas.openxmlformats.org/officeDocument/2006/relationships/image" Target="../media/image35.jpeg"/><Relationship Id="rId10" Type="http://schemas.openxmlformats.org/officeDocument/2006/relationships/image" Target="file:///C:\Users\Lenovo\AppData\Local\Temp\wps\INetCache\5d392c963a508f0a65ad8955bf34855b" TargetMode="External"/><Relationship Id="rId1" Type="http://schemas.openxmlformats.org/officeDocument/2006/relationships/tags" Target="../tags/tag141.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46.xml"/><Relationship Id="rId5" Type="http://schemas.openxmlformats.org/officeDocument/2006/relationships/image" Target="../media/image7.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145.xml"/><Relationship Id="rId1" Type="http://schemas.openxmlformats.org/officeDocument/2006/relationships/tags" Target="../tags/tag14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8.xml"/><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tags" Target="../tags/tag14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9.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引入_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635"/>
          </a:xfrm>
          <a:prstGeom prst="rect">
            <a:avLst/>
          </a:prstGeom>
        </p:spPr>
      </p:pic>
      <p:sp>
        <p:nvSpPr>
          <p:cNvPr id="9" name="矩形 8"/>
          <p:cNvSpPr/>
          <p:nvPr/>
        </p:nvSpPr>
        <p:spPr>
          <a:xfrm>
            <a:off x="9340850" y="17780"/>
            <a:ext cx="2851150" cy="952500"/>
          </a:xfrm>
          <a:prstGeom prst="rect">
            <a:avLst/>
          </a:prstGeom>
          <a:solidFill>
            <a:schemeClr val="bg1"/>
          </a:solidFill>
          <a:ln>
            <a:no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solidFill>
                  <a:srgbClr val="FF0000"/>
                </a:solidFill>
                <a:latin typeface="汉仪北魏写经W" panose="00020600040101010101" charset="-122"/>
                <a:ea typeface="汉仪北魏写经W" panose="00020600040101010101" charset="-122"/>
              </a:rPr>
              <a:t>中国近代史大事记</a:t>
            </a:r>
            <a:endParaRPr lang="zh-CN" altLang="en-US" sz="2400">
              <a:solidFill>
                <a:srgbClr val="FF0000"/>
              </a:solidFill>
              <a:latin typeface="汉仪北魏写经W" panose="00020600040101010101" charset="-122"/>
              <a:ea typeface="汉仪北魏写经W" panose="00020600040101010101" charset="-122"/>
            </a:endParaRPr>
          </a:p>
        </p:txBody>
      </p:sp>
      <p:pic>
        <p:nvPicPr>
          <p:cNvPr id="3" name="Future World Music - A Hero Will Rise">
            <a:hlinkClick r:id="" action="ppaction://media"/>
          </p:cNvPr>
          <p:cNvPicPr/>
          <p:nvPr>
            <a:audioFile r:link="rId5"/>
            <p:extLst>
              <p:ext uri="{DAA4B4D4-6D71-4841-9C94-3DE7FCFB9230}">
                <p14:media xmlns:p14="http://schemas.microsoft.com/office/powerpoint/2010/main" r:embed="rId6">
                  <p14:trim st="30703.000000"/>
                </p14:media>
              </p:ext>
            </p:extLst>
          </p:nvPr>
        </p:nvPicPr>
        <p:blipFill>
          <a:blip r:embed="rId7"/>
          <a:stretch>
            <a:fillRect/>
          </a:stretch>
        </p:blipFill>
        <p:spPr>
          <a:xfrm>
            <a:off x="8248650" y="-394970"/>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000" numSld="2" showWhenStopped="0">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830" y="4892675"/>
            <a:ext cx="12228830" cy="1749425"/>
          </a:xfrm>
          <a:prstGeom prst="rect">
            <a:avLst/>
          </a:prstGeom>
          <a:solidFill>
            <a:srgbClr val="E8C6C2">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800" dirty="0">
                <a:solidFill>
                  <a:srgbClr val="C00000"/>
                </a:solidFill>
                <a:latin typeface="汉仪颜楷简" panose="00020600040101010101" charset="-122"/>
                <a:ea typeface="汉仪颜楷简" panose="00020600040101010101" charset="-122"/>
                <a:sym typeface="+mn-ea"/>
              </a:rPr>
              <a:t>国际环境</a:t>
            </a:r>
            <a:r>
              <a:rPr lang="zh-CN" sz="2800" dirty="0">
                <a:solidFill>
                  <a:schemeClr val="tx1"/>
                </a:solidFill>
                <a:latin typeface="汉仪颜楷简" panose="00020600040101010101" charset="-122"/>
                <a:ea typeface="汉仪颜楷简" panose="00020600040101010101" charset="-122"/>
                <a:sym typeface="+mn-ea"/>
              </a:rPr>
              <a:t>：</a:t>
            </a:r>
            <a:r>
              <a:rPr sz="2800" dirty="0">
                <a:solidFill>
                  <a:schemeClr val="tx1"/>
                </a:solidFill>
                <a:latin typeface="汉仪颜楷简" panose="00020600040101010101" charset="-122"/>
                <a:ea typeface="汉仪颜楷简" panose="00020600040101010101" charset="-122"/>
                <a:sym typeface="+mn-ea"/>
              </a:rPr>
              <a:t>俄国十月革命的影响；</a:t>
            </a:r>
            <a:r>
              <a:rPr lang="zh-CN" sz="2800" dirty="0">
                <a:solidFill>
                  <a:schemeClr val="tx1"/>
                </a:solidFill>
                <a:latin typeface="汉仪颜楷简" panose="00020600040101010101" charset="-122"/>
                <a:ea typeface="汉仪颜楷简" panose="00020600040101010101" charset="-122"/>
                <a:sym typeface="+mn-ea"/>
              </a:rPr>
              <a:t>一战后对西方文明的反思。</a:t>
            </a:r>
            <a:endParaRPr sz="2800" dirty="0">
              <a:solidFill>
                <a:schemeClr val="tx1"/>
              </a:solidFill>
              <a:latin typeface="汉仪颜楷简" panose="00020600040101010101" charset="-122"/>
              <a:ea typeface="汉仪颜楷简" panose="00020600040101010101" charset="-122"/>
              <a:sym typeface="+mn-ea"/>
            </a:endParaRPr>
          </a:p>
          <a:p>
            <a:pPr algn="l"/>
            <a:r>
              <a:rPr lang="zh-CN" sz="2800" dirty="0">
                <a:solidFill>
                  <a:srgbClr val="C00000"/>
                </a:solidFill>
                <a:latin typeface="汉仪颜楷简" panose="00020600040101010101" charset="-122"/>
                <a:ea typeface="汉仪颜楷简" panose="00020600040101010101" charset="-122"/>
                <a:sym typeface="+mn-ea"/>
              </a:rPr>
              <a:t>国内环境</a:t>
            </a:r>
            <a:r>
              <a:rPr lang="zh-CN" sz="2800" dirty="0">
                <a:solidFill>
                  <a:schemeClr val="tx1"/>
                </a:solidFill>
                <a:latin typeface="汉仪颜楷简" panose="00020600040101010101" charset="-122"/>
                <a:ea typeface="汉仪颜楷简" panose="00020600040101010101" charset="-122"/>
                <a:sym typeface="+mn-ea"/>
              </a:rPr>
              <a:t>：</a:t>
            </a:r>
            <a:r>
              <a:rPr sz="2800" dirty="0">
                <a:solidFill>
                  <a:schemeClr val="tx1"/>
                </a:solidFill>
                <a:latin typeface="汉仪颜楷简" panose="00020600040101010101" charset="-122"/>
                <a:ea typeface="汉仪颜楷简" panose="00020600040101010101" charset="-122"/>
                <a:sym typeface="+mn-ea"/>
              </a:rPr>
              <a:t>辛亥革命</a:t>
            </a:r>
            <a:r>
              <a:rPr lang="zh-CN" sz="2800" dirty="0">
                <a:solidFill>
                  <a:schemeClr val="tx1"/>
                </a:solidFill>
                <a:latin typeface="汉仪颜楷简" panose="00020600040101010101" charset="-122"/>
                <a:ea typeface="汉仪颜楷简" panose="00020600040101010101" charset="-122"/>
                <a:sym typeface="+mn-ea"/>
              </a:rPr>
              <a:t>的局限</a:t>
            </a:r>
            <a:r>
              <a:rPr sz="2800" dirty="0">
                <a:solidFill>
                  <a:schemeClr val="tx1"/>
                </a:solidFill>
                <a:latin typeface="汉仪颜楷简" panose="00020600040101010101" charset="-122"/>
                <a:ea typeface="汉仪颜楷简" panose="00020600040101010101" charset="-122"/>
                <a:sym typeface="+mn-ea"/>
              </a:rPr>
              <a:t>；民族资本主义进一步发展；无产阶级队伍的壮大；五四新文化运动解放</a:t>
            </a:r>
            <a:r>
              <a:rPr lang="zh-CN" sz="2800" dirty="0">
                <a:solidFill>
                  <a:schemeClr val="tx1"/>
                </a:solidFill>
                <a:latin typeface="汉仪颜楷简" panose="00020600040101010101" charset="-122"/>
                <a:ea typeface="汉仪颜楷简" panose="00020600040101010101" charset="-122"/>
                <a:sym typeface="+mn-ea"/>
              </a:rPr>
              <a:t>了</a:t>
            </a:r>
            <a:r>
              <a:rPr sz="2800" dirty="0">
                <a:solidFill>
                  <a:schemeClr val="tx1"/>
                </a:solidFill>
                <a:latin typeface="汉仪颜楷简" panose="00020600040101010101" charset="-122"/>
                <a:ea typeface="汉仪颜楷简" panose="00020600040101010101" charset="-122"/>
                <a:sym typeface="+mn-ea"/>
              </a:rPr>
              <a:t>思想；近代教育</a:t>
            </a:r>
            <a:r>
              <a:rPr lang="zh-CN" sz="2800" dirty="0">
                <a:solidFill>
                  <a:schemeClr val="tx1"/>
                </a:solidFill>
                <a:latin typeface="汉仪颜楷简" panose="00020600040101010101" charset="-122"/>
                <a:ea typeface="汉仪颜楷简" panose="00020600040101010101" charset="-122"/>
                <a:sym typeface="+mn-ea"/>
              </a:rPr>
              <a:t>的</a:t>
            </a:r>
            <a:r>
              <a:rPr sz="2800" dirty="0">
                <a:solidFill>
                  <a:schemeClr val="tx1"/>
                </a:solidFill>
                <a:latin typeface="汉仪颜楷简" panose="00020600040101010101" charset="-122"/>
                <a:ea typeface="汉仪颜楷简" panose="00020600040101010101" charset="-122"/>
                <a:sym typeface="+mn-ea"/>
              </a:rPr>
              <a:t>发展与知识分子的进步追求。</a:t>
            </a:r>
            <a:endParaRPr sz="2800" dirty="0">
              <a:solidFill>
                <a:schemeClr val="tx1"/>
              </a:solidFill>
              <a:latin typeface="汉仪颜楷简" panose="00020600040101010101" charset="-122"/>
              <a:ea typeface="汉仪颜楷简" panose="00020600040101010101" charset="-122"/>
              <a:sym typeface="+mn-ea"/>
            </a:endParaRPr>
          </a:p>
          <a:p>
            <a:pPr algn="l"/>
            <a:r>
              <a:rPr lang="zh-CN" sz="2800" dirty="0">
                <a:solidFill>
                  <a:srgbClr val="C00000"/>
                </a:solidFill>
                <a:latin typeface="汉仪颜楷简" panose="00020600040101010101" charset="-122"/>
                <a:ea typeface="汉仪颜楷简" panose="00020600040101010101" charset="-122"/>
                <a:sym typeface="+mn-ea"/>
              </a:rPr>
              <a:t>学理层面</a:t>
            </a:r>
            <a:r>
              <a:rPr lang="zh-CN" sz="2800" dirty="0">
                <a:solidFill>
                  <a:schemeClr val="tx1"/>
                </a:solidFill>
                <a:latin typeface="汉仪颜楷简" panose="00020600040101010101" charset="-122"/>
                <a:ea typeface="汉仪颜楷简" panose="00020600040101010101" charset="-122"/>
                <a:sym typeface="+mn-ea"/>
              </a:rPr>
              <a:t>：马克思主义与中国传统思想的相似性。</a:t>
            </a:r>
            <a:endParaRPr lang="zh-CN" altLang="en-US" sz="2800" dirty="0">
              <a:solidFill>
                <a:schemeClr val="tx1"/>
              </a:solidFill>
              <a:latin typeface="汉仪颜楷简" panose="00020600040101010101" charset="-122"/>
              <a:ea typeface="汉仪颜楷简" panose="00020600040101010101" charset="-122"/>
              <a:sym typeface="+mn-ea"/>
            </a:endParaRPr>
          </a:p>
        </p:txBody>
      </p:sp>
      <p:pic>
        <p:nvPicPr>
          <p:cNvPr id="49" name="图片 48"/>
          <p:cNvPicPr>
            <a:picLocks noChangeAspect="1"/>
          </p:cNvPicPr>
          <p:nvPr/>
        </p:nvPicPr>
        <p:blipFill>
          <a:blip r:embed="rId1">
            <a:lum bright="12000" contrast="6000"/>
          </a:blip>
          <a:srcRect b="6346"/>
          <a:stretch>
            <a:fillRect/>
          </a:stretch>
        </p:blipFill>
        <p:spPr>
          <a:xfrm>
            <a:off x="10782935" y="153035"/>
            <a:ext cx="1157605" cy="1660525"/>
          </a:xfrm>
          <a:prstGeom prst="rect">
            <a:avLst/>
          </a:prstGeom>
          <a:effectLst>
            <a:softEdge rad="127000"/>
          </a:effectLst>
        </p:spPr>
      </p:pic>
      <p:sp>
        <p:nvSpPr>
          <p:cNvPr id="16" name="文本框 15"/>
          <p:cNvSpPr txBox="1"/>
          <p:nvPr/>
        </p:nvSpPr>
        <p:spPr>
          <a:xfrm>
            <a:off x="1104900" y="4245610"/>
            <a:ext cx="9377680" cy="583565"/>
          </a:xfrm>
          <a:prstGeom prst="rect">
            <a:avLst/>
          </a:prstGeom>
          <a:noFill/>
        </p:spPr>
        <p:txBody>
          <a:bodyPr wrap="square" rtlCol="0" anchor="t">
            <a:spAutoFit/>
          </a:bodyPr>
          <a:lstStyle/>
          <a:p>
            <a:pPr indent="0">
              <a:buFont typeface="Arial" panose="020B0604020202020204" pitchFamily="34" charset="0"/>
              <a:buNone/>
            </a:pPr>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思考：五四前后《新青年》发生转向的原因有哪些？</a:t>
            </a:r>
            <a:endPar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矩形 6"/>
          <p:cNvSpPr/>
          <p:nvPr/>
        </p:nvSpPr>
        <p:spPr>
          <a:xfrm>
            <a:off x="84455" y="967740"/>
            <a:ext cx="12108180" cy="2959100"/>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48"/>
          <p:cNvCxnSpPr/>
          <p:nvPr/>
        </p:nvCxnSpPr>
        <p:spPr>
          <a:xfrm>
            <a:off x="84455" y="4070985"/>
            <a:ext cx="11169015" cy="30480"/>
          </a:xfrm>
          <a:prstGeom prst="line">
            <a:avLst/>
          </a:prstGeom>
          <a:ln w="41275" cmpd="thickThi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4455" y="1035050"/>
            <a:ext cx="12108180" cy="2891790"/>
          </a:xfrm>
          <a:prstGeom prst="rect">
            <a:avLst/>
          </a:prstGeom>
          <a:noFill/>
        </p:spPr>
        <p:txBody>
          <a:bodyPr wrap="square" rtlCol="0" anchor="t">
            <a:spAutoFit/>
          </a:bodyPr>
          <a:lstStyle/>
          <a:p>
            <a:r>
              <a:rPr lang="en-US" altLang="zh-CN" sz="2000"/>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材料二</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自鸦片战争后,“先进的中国人”一直在</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“向西方国家寻求</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真</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理”……</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但</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“先生老是侵略学生”这一事实却“打破了中国人学西方的迷梦”。直到苏俄十月革命之后,几代“先进的中国人”学西方得出的最后结论乃是“走俄国人的路”</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此时正值新俄发布放弃所有条约权利的《加拉罕宣言</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立即在中国各界引起了极大的好感……从学理层面看,其所包括的“科学社会主义”与中国传统的天下大同思想颇有相通之处</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endParaRPr>
          </a:p>
          <a:p>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 </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摘编自</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罗志田《西方的分裂——国际风云与五四前后中国思想的演变》</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2"/>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2"/>
          <p:cNvSpPr>
            <a:spLocks noEditPoints="1"/>
          </p:cNvSpPr>
          <p:nvPr userDrawn="1"/>
        </p:nvSpPr>
        <p:spPr bwMode="auto">
          <a:xfrm>
            <a:off x="4665345" y="171005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3364865" y="2372995"/>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9366250" y="242125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4535170" y="191389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贰</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5404485" y="1524635"/>
            <a:ext cx="4553585"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激流碰撞</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601970" y="3092450"/>
            <a:ext cx="6329680" cy="1106805"/>
          </a:xfrm>
          <a:prstGeom prst="rect">
            <a:avLst/>
          </a:prstGeom>
          <a:noFill/>
        </p:spPr>
        <p:txBody>
          <a:bodyPr wrap="none" rtlCol="0" anchor="t">
            <a:spAutoFit/>
          </a:bodyPr>
          <a:p>
            <a:pPr lvl="0" indent="0" algn="ctr">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马克思主义脱颖而出</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src=http_%2F%2Fp2.cri.cn%2FM00%2FE8%2FFF%2FCqgNOlvXwUyAE8HlAAAAAAAAAAA763.388x507.png&amp;refer=http_%2F%2Fp2.cri"/>
          <p:cNvPicPr>
            <a:picLocks noChangeAspect="1"/>
          </p:cNvPicPr>
          <p:nvPr/>
        </p:nvPicPr>
        <p:blipFill>
          <a:blip r:embed="rId1"/>
          <a:srcRect l="6741" t="910" r="-6741" b="-910"/>
          <a:stretch>
            <a:fillRect/>
          </a:stretch>
        </p:blipFill>
        <p:spPr>
          <a:xfrm>
            <a:off x="269875" y="1509395"/>
            <a:ext cx="2722245" cy="3559175"/>
          </a:xfrm>
          <a:prstGeom prst="ellipse">
            <a:avLst/>
          </a:prstGeom>
          <a:noFill/>
          <a:effectLst>
            <a:softEdge rad="127000"/>
          </a:effectLst>
        </p:spPr>
      </p:pic>
      <p:pic>
        <p:nvPicPr>
          <p:cNvPr id="49" name="图片 48"/>
          <p:cNvPicPr>
            <a:picLocks noChangeAspect="1"/>
          </p:cNvPicPr>
          <p:nvPr/>
        </p:nvPicPr>
        <p:blipFill>
          <a:blip r:embed="rId2">
            <a:lum bright="12000" contrast="6000"/>
          </a:blip>
          <a:srcRect l="1824" t="-2495" r="-1824" b="8841"/>
          <a:stretch>
            <a:fillRect/>
          </a:stretch>
        </p:blipFill>
        <p:spPr>
          <a:xfrm>
            <a:off x="8682355" y="588645"/>
            <a:ext cx="2367280" cy="3241040"/>
          </a:xfrm>
          <a:prstGeom prst="roundRect">
            <a:avLst/>
          </a:prstGeom>
          <a:effectLst>
            <a:softEdge rad="127000"/>
          </a:effectLst>
        </p:spPr>
      </p:pic>
      <p:grpSp>
        <p:nvGrpSpPr>
          <p:cNvPr id="11" name="44261cfe-ba97-4da8-b6a3-bb50c42e86a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rot="0">
            <a:off x="1798320" y="979170"/>
            <a:ext cx="9472930" cy="4305300"/>
            <a:chOff x="2850917" y="3019237"/>
            <a:chExt cx="8075028" cy="3001299"/>
          </a:xfrm>
          <a:solidFill>
            <a:schemeClr val="tx2"/>
          </a:solidFill>
        </p:grpSpPr>
        <p:sp>
          <p:nvSpPr>
            <p:cNvPr id="13" name="ïṥḻiḍê"/>
            <p:cNvSpPr/>
            <p:nvPr/>
          </p:nvSpPr>
          <p:spPr>
            <a:xfrm>
              <a:off x="2850917" y="3019237"/>
              <a:ext cx="1047859" cy="64910"/>
            </a:xfrm>
            <a:custGeom>
              <a:avLst/>
              <a:gdLst>
                <a:gd name="connsiteX0" fmla="*/ 0 w 1038225"/>
                <a:gd name="connsiteY0" fmla="*/ 0 h 64294"/>
                <a:gd name="connsiteX1" fmla="*/ 1038225 w 1038225"/>
                <a:gd name="connsiteY1" fmla="*/ 30956 h 64294"/>
                <a:gd name="connsiteX2" fmla="*/ 990600 w 1038225"/>
                <a:gd name="connsiteY2" fmla="*/ 64294 h 64294"/>
                <a:gd name="connsiteX3" fmla="*/ 0 w 1038225"/>
                <a:gd name="connsiteY3" fmla="*/ 0 h 64294"/>
              </a:gdLst>
              <a:ahLst/>
              <a:cxnLst>
                <a:cxn ang="0">
                  <a:pos x="connsiteX0" y="connsiteY0"/>
                </a:cxn>
                <a:cxn ang="0">
                  <a:pos x="connsiteX1" y="connsiteY1"/>
                </a:cxn>
                <a:cxn ang="0">
                  <a:pos x="connsiteX2" y="connsiteY2"/>
                </a:cxn>
                <a:cxn ang="0">
                  <a:pos x="connsiteX3" y="connsiteY3"/>
                </a:cxn>
              </a:cxnLst>
              <a:rect l="l" t="t" r="r" b="b"/>
              <a:pathLst>
                <a:path w="1038225" h="64294">
                  <a:moveTo>
                    <a:pt x="0" y="0"/>
                  </a:moveTo>
                  <a:lnTo>
                    <a:pt x="1038225" y="30956"/>
                  </a:lnTo>
                  <a:lnTo>
                    <a:pt x="990600" y="64294"/>
                  </a:lnTo>
                  <a:lnTo>
                    <a:pt x="0" y="0"/>
                  </a:ln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4" name="íšľîdê"/>
            <p:cNvSpPr/>
            <p:nvPr/>
          </p:nvSpPr>
          <p:spPr>
            <a:xfrm>
              <a:off x="3949606" y="3041870"/>
              <a:ext cx="1444412" cy="177902"/>
            </a:xfrm>
            <a:custGeom>
              <a:avLst/>
              <a:gdLst>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1" fmla="*/ 35718 w 1431131"/>
                <a:gd name="connsiteY0-2" fmla="*/ 0 h 176212"/>
                <a:gd name="connsiteX1-3" fmla="*/ 0 w 1431131"/>
                <a:gd name="connsiteY1-4" fmla="*/ 38100 h 176212"/>
                <a:gd name="connsiteX2-5" fmla="*/ 1393031 w 1431131"/>
                <a:gd name="connsiteY2-6" fmla="*/ 176212 h 176212"/>
                <a:gd name="connsiteX3-7" fmla="*/ 1431131 w 1431131"/>
                <a:gd name="connsiteY3-8" fmla="*/ 145256 h 176212"/>
                <a:gd name="connsiteX4-9" fmla="*/ 35718 w 1431131"/>
                <a:gd name="connsiteY4-10" fmla="*/ 0 h 176212"/>
                <a:gd name="connsiteX0-11" fmla="*/ 35718 w 1431131"/>
                <a:gd name="connsiteY0-12" fmla="*/ 0 h 176212"/>
                <a:gd name="connsiteX1-13" fmla="*/ 0 w 1431131"/>
                <a:gd name="connsiteY1-14" fmla="*/ 38100 h 176212"/>
                <a:gd name="connsiteX2-15" fmla="*/ 1393031 w 1431131"/>
                <a:gd name="connsiteY2-16" fmla="*/ 176212 h 176212"/>
                <a:gd name="connsiteX3-17" fmla="*/ 1431131 w 1431131"/>
                <a:gd name="connsiteY3-18" fmla="*/ 145256 h 176212"/>
                <a:gd name="connsiteX4-19" fmla="*/ 35718 w 1431131"/>
                <a:gd name="connsiteY4-20" fmla="*/ 0 h 176212"/>
                <a:gd name="connsiteX0-21" fmla="*/ 35718 w 1431131"/>
                <a:gd name="connsiteY0-22" fmla="*/ 0 h 176212"/>
                <a:gd name="connsiteX1-23" fmla="*/ 0 w 1431131"/>
                <a:gd name="connsiteY1-24" fmla="*/ 38100 h 176212"/>
                <a:gd name="connsiteX2-25" fmla="*/ 1393031 w 1431131"/>
                <a:gd name="connsiteY2-26" fmla="*/ 176212 h 176212"/>
                <a:gd name="connsiteX3-27" fmla="*/ 1431131 w 1431131"/>
                <a:gd name="connsiteY3-28" fmla="*/ 145256 h 176212"/>
                <a:gd name="connsiteX4-29" fmla="*/ 35718 w 1431131"/>
                <a:gd name="connsiteY4-30" fmla="*/ 0 h 176212"/>
                <a:gd name="connsiteX0-31" fmla="*/ 35718 w 1431131"/>
                <a:gd name="connsiteY0-32" fmla="*/ 0 h 176212"/>
                <a:gd name="connsiteX1-33" fmla="*/ 0 w 1431131"/>
                <a:gd name="connsiteY1-34" fmla="*/ 38100 h 176212"/>
                <a:gd name="connsiteX2-35" fmla="*/ 1393031 w 1431131"/>
                <a:gd name="connsiteY2-36" fmla="*/ 176212 h 176212"/>
                <a:gd name="connsiteX3-37" fmla="*/ 1431131 w 1431131"/>
                <a:gd name="connsiteY3-38" fmla="*/ 145256 h 176212"/>
                <a:gd name="connsiteX4-39" fmla="*/ 35718 w 1431131"/>
                <a:gd name="connsiteY4-40" fmla="*/ 0 h 176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1131" h="176212">
                  <a:moveTo>
                    <a:pt x="35718" y="0"/>
                  </a:moveTo>
                  <a:lnTo>
                    <a:pt x="0" y="38100"/>
                  </a:lnTo>
                  <a:cubicBezTo>
                    <a:pt x="466725" y="76993"/>
                    <a:pt x="928687" y="123031"/>
                    <a:pt x="1393031" y="176212"/>
                  </a:cubicBezTo>
                  <a:lnTo>
                    <a:pt x="1431131" y="145256"/>
                  </a:lnTo>
                  <a:cubicBezTo>
                    <a:pt x="965993" y="84931"/>
                    <a:pt x="507999" y="34132"/>
                    <a:pt x="35718" y="0"/>
                  </a:cubicBez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6" name="íŝľiḑe"/>
            <p:cNvSpPr/>
            <p:nvPr/>
          </p:nvSpPr>
          <p:spPr>
            <a:xfrm>
              <a:off x="5444490" y="3193328"/>
              <a:ext cx="1311321" cy="879896"/>
            </a:xfrm>
            <a:custGeom>
              <a:avLst/>
              <a:gdLst>
                <a:gd name="connsiteX0" fmla="*/ 45244 w 1057275"/>
                <a:gd name="connsiteY0" fmla="*/ 0 h 871537"/>
                <a:gd name="connsiteX1" fmla="*/ 0 w 1057275"/>
                <a:gd name="connsiteY1" fmla="*/ 50006 h 871537"/>
                <a:gd name="connsiteX2" fmla="*/ 881063 w 1057275"/>
                <a:gd name="connsiteY2" fmla="*/ 864393 h 871537"/>
                <a:gd name="connsiteX3" fmla="*/ 1057275 w 1057275"/>
                <a:gd name="connsiteY3" fmla="*/ 871537 h 871537"/>
                <a:gd name="connsiteX4" fmla="*/ 1016794 w 1057275"/>
                <a:gd name="connsiteY4" fmla="*/ 259556 h 871537"/>
                <a:gd name="connsiteX5" fmla="*/ 45244 w 1057275"/>
                <a:gd name="connsiteY5" fmla="*/ 0 h 871537"/>
                <a:gd name="connsiteX0-1" fmla="*/ 45244 w 1057275"/>
                <a:gd name="connsiteY0-2" fmla="*/ 0 h 871537"/>
                <a:gd name="connsiteX1-3" fmla="*/ 0 w 1057275"/>
                <a:gd name="connsiteY1-4" fmla="*/ 50006 h 871537"/>
                <a:gd name="connsiteX2-5" fmla="*/ 881063 w 1057275"/>
                <a:gd name="connsiteY2-6" fmla="*/ 864393 h 871537"/>
                <a:gd name="connsiteX3-7" fmla="*/ 1057275 w 1057275"/>
                <a:gd name="connsiteY3-8" fmla="*/ 871537 h 871537"/>
                <a:gd name="connsiteX4-9" fmla="*/ 1016794 w 1057275"/>
                <a:gd name="connsiteY4-10" fmla="*/ 259556 h 871537"/>
                <a:gd name="connsiteX5-11" fmla="*/ 45244 w 1057275"/>
                <a:gd name="connsiteY5-12" fmla="*/ 0 h 871537"/>
                <a:gd name="connsiteX0-13" fmla="*/ 45244 w 1057275"/>
                <a:gd name="connsiteY0-14" fmla="*/ 0 h 871537"/>
                <a:gd name="connsiteX1-15" fmla="*/ 0 w 1057275"/>
                <a:gd name="connsiteY1-16" fmla="*/ 50006 h 871537"/>
                <a:gd name="connsiteX2-17" fmla="*/ 881063 w 1057275"/>
                <a:gd name="connsiteY2-18" fmla="*/ 864393 h 871537"/>
                <a:gd name="connsiteX3-19" fmla="*/ 1057275 w 1057275"/>
                <a:gd name="connsiteY3-20" fmla="*/ 871537 h 871537"/>
                <a:gd name="connsiteX4-21" fmla="*/ 1016794 w 1057275"/>
                <a:gd name="connsiteY4-22" fmla="*/ 259556 h 871537"/>
                <a:gd name="connsiteX5-23" fmla="*/ 45244 w 1057275"/>
                <a:gd name="connsiteY5-24" fmla="*/ 0 h 871537"/>
                <a:gd name="connsiteX0-25" fmla="*/ 45244 w 1139868"/>
                <a:gd name="connsiteY0-26" fmla="*/ 0 h 871537"/>
                <a:gd name="connsiteX1-27" fmla="*/ 0 w 1139868"/>
                <a:gd name="connsiteY1-28" fmla="*/ 50006 h 871537"/>
                <a:gd name="connsiteX2-29" fmla="*/ 881063 w 1139868"/>
                <a:gd name="connsiteY2-30" fmla="*/ 864393 h 871537"/>
                <a:gd name="connsiteX3-31" fmla="*/ 1057275 w 1139868"/>
                <a:gd name="connsiteY3-32" fmla="*/ 871537 h 871537"/>
                <a:gd name="connsiteX4-33" fmla="*/ 1016794 w 1139868"/>
                <a:gd name="connsiteY4-34" fmla="*/ 259556 h 871537"/>
                <a:gd name="connsiteX5-35" fmla="*/ 45244 w 1139868"/>
                <a:gd name="connsiteY5-36" fmla="*/ 0 h 871537"/>
                <a:gd name="connsiteX0-37" fmla="*/ 45244 w 1299265"/>
                <a:gd name="connsiteY0-38" fmla="*/ 0 h 871537"/>
                <a:gd name="connsiteX1-39" fmla="*/ 0 w 1299265"/>
                <a:gd name="connsiteY1-40" fmla="*/ 50006 h 871537"/>
                <a:gd name="connsiteX2-41" fmla="*/ 881063 w 1299265"/>
                <a:gd name="connsiteY2-42" fmla="*/ 864393 h 871537"/>
                <a:gd name="connsiteX3-43" fmla="*/ 1057275 w 1299265"/>
                <a:gd name="connsiteY3-44" fmla="*/ 871537 h 871537"/>
                <a:gd name="connsiteX4-45" fmla="*/ 1016794 w 1299265"/>
                <a:gd name="connsiteY4-46" fmla="*/ 259556 h 871537"/>
                <a:gd name="connsiteX5-47" fmla="*/ 45244 w 1299265"/>
                <a:gd name="connsiteY5-48" fmla="*/ 0 h 871537"/>
                <a:gd name="connsiteX0-49" fmla="*/ 45244 w 1299265"/>
                <a:gd name="connsiteY0-50" fmla="*/ 0 h 871537"/>
                <a:gd name="connsiteX1-51" fmla="*/ 0 w 1299265"/>
                <a:gd name="connsiteY1-52" fmla="*/ 50006 h 871537"/>
                <a:gd name="connsiteX2-53" fmla="*/ 881063 w 1299265"/>
                <a:gd name="connsiteY2-54" fmla="*/ 864393 h 871537"/>
                <a:gd name="connsiteX3-55" fmla="*/ 1057275 w 1299265"/>
                <a:gd name="connsiteY3-56" fmla="*/ 871537 h 871537"/>
                <a:gd name="connsiteX4-57" fmla="*/ 1016794 w 1299265"/>
                <a:gd name="connsiteY4-58" fmla="*/ 259556 h 871537"/>
                <a:gd name="connsiteX5-59" fmla="*/ 45244 w 1299265"/>
                <a:gd name="connsiteY5-60" fmla="*/ 0 h 871537"/>
                <a:gd name="connsiteX0-61" fmla="*/ 45244 w 1299265"/>
                <a:gd name="connsiteY0-62" fmla="*/ 0 h 871537"/>
                <a:gd name="connsiteX1-63" fmla="*/ 0 w 1299265"/>
                <a:gd name="connsiteY1-64" fmla="*/ 50006 h 871537"/>
                <a:gd name="connsiteX2-65" fmla="*/ 881063 w 1299265"/>
                <a:gd name="connsiteY2-66" fmla="*/ 864393 h 871537"/>
                <a:gd name="connsiteX3-67" fmla="*/ 1057275 w 1299265"/>
                <a:gd name="connsiteY3-68" fmla="*/ 871537 h 871537"/>
                <a:gd name="connsiteX4-69" fmla="*/ 1016794 w 1299265"/>
                <a:gd name="connsiteY4-70" fmla="*/ 259556 h 871537"/>
                <a:gd name="connsiteX5-71" fmla="*/ 45244 w 1299265"/>
                <a:gd name="connsiteY5-72" fmla="*/ 0 h 871537"/>
                <a:gd name="connsiteX0-73" fmla="*/ 45244 w 1299265"/>
                <a:gd name="connsiteY0-74" fmla="*/ 0 h 871537"/>
                <a:gd name="connsiteX1-75" fmla="*/ 0 w 1299265"/>
                <a:gd name="connsiteY1-76" fmla="*/ 50006 h 871537"/>
                <a:gd name="connsiteX2-77" fmla="*/ 881063 w 1299265"/>
                <a:gd name="connsiteY2-78" fmla="*/ 864393 h 871537"/>
                <a:gd name="connsiteX3-79" fmla="*/ 1057275 w 1299265"/>
                <a:gd name="connsiteY3-80" fmla="*/ 871537 h 871537"/>
                <a:gd name="connsiteX4-81" fmla="*/ 1016794 w 1299265"/>
                <a:gd name="connsiteY4-82" fmla="*/ 259556 h 871537"/>
                <a:gd name="connsiteX5-83" fmla="*/ 45244 w 1299265"/>
                <a:gd name="connsiteY5-84" fmla="*/ 0 h 871537"/>
                <a:gd name="connsiteX0-85" fmla="*/ 45244 w 1299265"/>
                <a:gd name="connsiteY0-86" fmla="*/ 0 h 871537"/>
                <a:gd name="connsiteX1-87" fmla="*/ 0 w 1299265"/>
                <a:gd name="connsiteY1-88" fmla="*/ 50006 h 871537"/>
                <a:gd name="connsiteX2-89" fmla="*/ 881063 w 1299265"/>
                <a:gd name="connsiteY2-90" fmla="*/ 864393 h 871537"/>
                <a:gd name="connsiteX3-91" fmla="*/ 1057275 w 1299265"/>
                <a:gd name="connsiteY3-92" fmla="*/ 871537 h 871537"/>
                <a:gd name="connsiteX4-93" fmla="*/ 1016794 w 1299265"/>
                <a:gd name="connsiteY4-94" fmla="*/ 259556 h 871537"/>
                <a:gd name="connsiteX5-95" fmla="*/ 45244 w 1299265"/>
                <a:gd name="connsiteY5-96" fmla="*/ 0 h 871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299265" h="871537">
                  <a:moveTo>
                    <a:pt x="45244" y="0"/>
                  </a:moveTo>
                  <a:lnTo>
                    <a:pt x="0" y="50006"/>
                  </a:lnTo>
                  <a:cubicBezTo>
                    <a:pt x="469901" y="147637"/>
                    <a:pt x="1658938" y="409575"/>
                    <a:pt x="881063" y="864393"/>
                  </a:cubicBezTo>
                  <a:lnTo>
                    <a:pt x="1057275" y="871537"/>
                  </a:lnTo>
                  <a:cubicBezTo>
                    <a:pt x="1477169" y="688974"/>
                    <a:pt x="1275556" y="370681"/>
                    <a:pt x="1016794" y="259556"/>
                  </a:cubicBezTo>
                  <a:cubicBezTo>
                    <a:pt x="690563" y="127794"/>
                    <a:pt x="373857" y="65088"/>
                    <a:pt x="45244" y="0"/>
                  </a:cubicBez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7" name="iṧļíḓè"/>
            <p:cNvSpPr/>
            <p:nvPr/>
          </p:nvSpPr>
          <p:spPr>
            <a:xfrm>
              <a:off x="5025745" y="4121304"/>
              <a:ext cx="1351240" cy="1420817"/>
            </a:xfrm>
            <a:custGeom>
              <a:avLst/>
              <a:gdLst>
                <a:gd name="connsiteX0" fmla="*/ 1069181 w 1069181"/>
                <a:gd name="connsiteY0" fmla="*/ 16669 h 1407319"/>
                <a:gd name="connsiteX1" fmla="*/ 850106 w 1069181"/>
                <a:gd name="connsiteY1" fmla="*/ 0 h 1407319"/>
                <a:gd name="connsiteX2" fmla="*/ 0 w 1069181"/>
                <a:gd name="connsiteY2" fmla="*/ 388144 h 1407319"/>
                <a:gd name="connsiteX3" fmla="*/ 607219 w 1069181"/>
                <a:gd name="connsiteY3" fmla="*/ 1407319 h 1407319"/>
                <a:gd name="connsiteX4" fmla="*/ 964406 w 1069181"/>
                <a:gd name="connsiteY4" fmla="*/ 1252538 h 1407319"/>
                <a:gd name="connsiteX5" fmla="*/ 428625 w 1069181"/>
                <a:gd name="connsiteY5" fmla="*/ 302419 h 1407319"/>
                <a:gd name="connsiteX6" fmla="*/ 1069181 w 1069181"/>
                <a:gd name="connsiteY6" fmla="*/ 16669 h 1407319"/>
                <a:gd name="connsiteX0-1" fmla="*/ 1069181 w 1069181"/>
                <a:gd name="connsiteY0-2" fmla="*/ 16669 h 1407319"/>
                <a:gd name="connsiteX1-3" fmla="*/ 850106 w 1069181"/>
                <a:gd name="connsiteY1-4" fmla="*/ 0 h 1407319"/>
                <a:gd name="connsiteX2-5" fmla="*/ 0 w 1069181"/>
                <a:gd name="connsiteY2-6" fmla="*/ 388144 h 1407319"/>
                <a:gd name="connsiteX3-7" fmla="*/ 607219 w 1069181"/>
                <a:gd name="connsiteY3-8" fmla="*/ 1407319 h 1407319"/>
                <a:gd name="connsiteX4-9" fmla="*/ 964406 w 1069181"/>
                <a:gd name="connsiteY4-10" fmla="*/ 1252538 h 1407319"/>
                <a:gd name="connsiteX5-11" fmla="*/ 428625 w 1069181"/>
                <a:gd name="connsiteY5-12" fmla="*/ 302419 h 1407319"/>
                <a:gd name="connsiteX6-13" fmla="*/ 1069181 w 1069181"/>
                <a:gd name="connsiteY6-14" fmla="*/ 16669 h 1407319"/>
                <a:gd name="connsiteX0-15" fmla="*/ 1113650 w 1113650"/>
                <a:gd name="connsiteY0-16" fmla="*/ 16669 h 1407319"/>
                <a:gd name="connsiteX1-17" fmla="*/ 894575 w 1113650"/>
                <a:gd name="connsiteY1-18" fmla="*/ 0 h 1407319"/>
                <a:gd name="connsiteX2-19" fmla="*/ 44469 w 1113650"/>
                <a:gd name="connsiteY2-20" fmla="*/ 388144 h 1407319"/>
                <a:gd name="connsiteX3-21" fmla="*/ 651688 w 1113650"/>
                <a:gd name="connsiteY3-22" fmla="*/ 1407319 h 1407319"/>
                <a:gd name="connsiteX4-23" fmla="*/ 1008875 w 1113650"/>
                <a:gd name="connsiteY4-24" fmla="*/ 1252538 h 1407319"/>
                <a:gd name="connsiteX5-25" fmla="*/ 473094 w 1113650"/>
                <a:gd name="connsiteY5-26" fmla="*/ 302419 h 1407319"/>
                <a:gd name="connsiteX6-27" fmla="*/ 1113650 w 1113650"/>
                <a:gd name="connsiteY6-28" fmla="*/ 16669 h 1407319"/>
                <a:gd name="connsiteX0-29" fmla="*/ 1338815 w 1338815"/>
                <a:gd name="connsiteY0-30" fmla="*/ 16669 h 1407319"/>
                <a:gd name="connsiteX1-31" fmla="*/ 1119740 w 1338815"/>
                <a:gd name="connsiteY1-32" fmla="*/ 0 h 1407319"/>
                <a:gd name="connsiteX2-33" fmla="*/ 269634 w 1338815"/>
                <a:gd name="connsiteY2-34" fmla="*/ 388144 h 1407319"/>
                <a:gd name="connsiteX3-35" fmla="*/ 876853 w 1338815"/>
                <a:gd name="connsiteY3-36" fmla="*/ 1407319 h 1407319"/>
                <a:gd name="connsiteX4-37" fmla="*/ 1234040 w 1338815"/>
                <a:gd name="connsiteY4-38" fmla="*/ 1252538 h 1407319"/>
                <a:gd name="connsiteX5-39" fmla="*/ 698259 w 1338815"/>
                <a:gd name="connsiteY5-40" fmla="*/ 302419 h 1407319"/>
                <a:gd name="connsiteX6-41" fmla="*/ 1338815 w 1338815"/>
                <a:gd name="connsiteY6-42" fmla="*/ 16669 h 1407319"/>
                <a:gd name="connsiteX0-43" fmla="*/ 1338815 w 1338815"/>
                <a:gd name="connsiteY0-44" fmla="*/ 16669 h 1407319"/>
                <a:gd name="connsiteX1-45" fmla="*/ 1119740 w 1338815"/>
                <a:gd name="connsiteY1-46" fmla="*/ 0 h 1407319"/>
                <a:gd name="connsiteX2-47" fmla="*/ 269634 w 1338815"/>
                <a:gd name="connsiteY2-48" fmla="*/ 388144 h 1407319"/>
                <a:gd name="connsiteX3-49" fmla="*/ 876853 w 1338815"/>
                <a:gd name="connsiteY3-50" fmla="*/ 1407319 h 1407319"/>
                <a:gd name="connsiteX4-51" fmla="*/ 1234040 w 1338815"/>
                <a:gd name="connsiteY4-52" fmla="*/ 1252538 h 1407319"/>
                <a:gd name="connsiteX5-53" fmla="*/ 698259 w 1338815"/>
                <a:gd name="connsiteY5-54" fmla="*/ 302419 h 1407319"/>
                <a:gd name="connsiteX6-55" fmla="*/ 1338815 w 1338815"/>
                <a:gd name="connsiteY6-56" fmla="*/ 16669 h 1407319"/>
                <a:gd name="connsiteX0-57" fmla="*/ 1338815 w 1338815"/>
                <a:gd name="connsiteY0-58" fmla="*/ 16669 h 1407319"/>
                <a:gd name="connsiteX1-59" fmla="*/ 1119740 w 1338815"/>
                <a:gd name="connsiteY1-60" fmla="*/ 0 h 1407319"/>
                <a:gd name="connsiteX2-61" fmla="*/ 269634 w 1338815"/>
                <a:gd name="connsiteY2-62" fmla="*/ 388144 h 1407319"/>
                <a:gd name="connsiteX3-63" fmla="*/ 876853 w 1338815"/>
                <a:gd name="connsiteY3-64" fmla="*/ 1407319 h 1407319"/>
                <a:gd name="connsiteX4-65" fmla="*/ 1234040 w 1338815"/>
                <a:gd name="connsiteY4-66" fmla="*/ 1252538 h 1407319"/>
                <a:gd name="connsiteX5-67" fmla="*/ 698259 w 1338815"/>
                <a:gd name="connsiteY5-68" fmla="*/ 302419 h 1407319"/>
                <a:gd name="connsiteX6-69" fmla="*/ 1338815 w 1338815"/>
                <a:gd name="connsiteY6-70" fmla="*/ 16669 h 1407319"/>
                <a:gd name="connsiteX0-71" fmla="*/ 1338815 w 1338815"/>
                <a:gd name="connsiteY0-72" fmla="*/ 16669 h 1407319"/>
                <a:gd name="connsiteX1-73" fmla="*/ 1119740 w 1338815"/>
                <a:gd name="connsiteY1-74" fmla="*/ 0 h 1407319"/>
                <a:gd name="connsiteX2-75" fmla="*/ 269634 w 1338815"/>
                <a:gd name="connsiteY2-76" fmla="*/ 388144 h 1407319"/>
                <a:gd name="connsiteX3-77" fmla="*/ 876853 w 1338815"/>
                <a:gd name="connsiteY3-78" fmla="*/ 1407319 h 1407319"/>
                <a:gd name="connsiteX4-79" fmla="*/ 1234040 w 1338815"/>
                <a:gd name="connsiteY4-80" fmla="*/ 1252538 h 1407319"/>
                <a:gd name="connsiteX5-81" fmla="*/ 698259 w 1338815"/>
                <a:gd name="connsiteY5-82" fmla="*/ 302419 h 1407319"/>
                <a:gd name="connsiteX6-83" fmla="*/ 1338815 w 1338815"/>
                <a:gd name="connsiteY6-84" fmla="*/ 16669 h 1407319"/>
                <a:gd name="connsiteX0-85" fmla="*/ 1338815 w 1338815"/>
                <a:gd name="connsiteY0-86" fmla="*/ 16669 h 1407319"/>
                <a:gd name="connsiteX1-87" fmla="*/ 1119740 w 1338815"/>
                <a:gd name="connsiteY1-88" fmla="*/ 0 h 1407319"/>
                <a:gd name="connsiteX2-89" fmla="*/ 269634 w 1338815"/>
                <a:gd name="connsiteY2-90" fmla="*/ 388144 h 1407319"/>
                <a:gd name="connsiteX3-91" fmla="*/ 876853 w 1338815"/>
                <a:gd name="connsiteY3-92" fmla="*/ 1407319 h 1407319"/>
                <a:gd name="connsiteX4-93" fmla="*/ 1234040 w 1338815"/>
                <a:gd name="connsiteY4-94" fmla="*/ 1252538 h 1407319"/>
                <a:gd name="connsiteX5-95" fmla="*/ 700640 w 1338815"/>
                <a:gd name="connsiteY5-96" fmla="*/ 309563 h 1407319"/>
                <a:gd name="connsiteX6-97" fmla="*/ 1338815 w 1338815"/>
                <a:gd name="connsiteY6-98" fmla="*/ 16669 h 14073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38815" h="1407319">
                  <a:moveTo>
                    <a:pt x="1338815" y="16669"/>
                  </a:moveTo>
                  <a:lnTo>
                    <a:pt x="1119740" y="0"/>
                  </a:lnTo>
                  <a:cubicBezTo>
                    <a:pt x="836371" y="129381"/>
                    <a:pt x="550622" y="237331"/>
                    <a:pt x="269634" y="388144"/>
                  </a:cubicBezTo>
                  <a:cubicBezTo>
                    <a:pt x="55321" y="496888"/>
                    <a:pt x="-435215" y="958057"/>
                    <a:pt x="876853" y="1407319"/>
                  </a:cubicBezTo>
                  <a:lnTo>
                    <a:pt x="1234040" y="1252538"/>
                  </a:lnTo>
                  <a:cubicBezTo>
                    <a:pt x="636346" y="1123951"/>
                    <a:pt x="-92316" y="685800"/>
                    <a:pt x="700640" y="309563"/>
                  </a:cubicBezTo>
                  <a:lnTo>
                    <a:pt x="1338815" y="16669"/>
                  </a:lnTo>
                  <a:close/>
                </a:path>
              </a:pathLst>
            </a:custGeom>
            <a:grpFill/>
            <a:ln>
              <a:noFill/>
            </a:ln>
            <a:effectLst>
              <a:innerShdw dist="25400" dir="162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dirty="0">
                <a:solidFill>
                  <a:schemeClr val="bg1"/>
                </a:solidFill>
                <a:cs typeface="+mn-ea"/>
                <a:sym typeface="+mn-lt"/>
              </a:endParaRPr>
            </a:p>
          </p:txBody>
        </p:sp>
        <p:sp>
          <p:nvSpPr>
            <p:cNvPr id="18" name="iśļîde"/>
            <p:cNvSpPr/>
            <p:nvPr/>
          </p:nvSpPr>
          <p:spPr>
            <a:xfrm>
              <a:off x="6170386" y="5451575"/>
              <a:ext cx="4755559" cy="568961"/>
            </a:xfrm>
            <a:custGeom>
              <a:avLst/>
              <a:gdLst>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1" fmla="*/ 383381 w 3405187"/>
                <a:gd name="connsiteY0-2" fmla="*/ 0 h 564357"/>
                <a:gd name="connsiteX1-3" fmla="*/ 0 w 3405187"/>
                <a:gd name="connsiteY1-4" fmla="*/ 150019 h 564357"/>
                <a:gd name="connsiteX2-5" fmla="*/ 2369343 w 3405187"/>
                <a:gd name="connsiteY2-6" fmla="*/ 438150 h 564357"/>
                <a:gd name="connsiteX3-7" fmla="*/ 2240756 w 3405187"/>
                <a:gd name="connsiteY3-8" fmla="*/ 564357 h 564357"/>
                <a:gd name="connsiteX4-9" fmla="*/ 3405187 w 3405187"/>
                <a:gd name="connsiteY4-10" fmla="*/ 402432 h 564357"/>
                <a:gd name="connsiteX5-11" fmla="*/ 2788443 w 3405187"/>
                <a:gd name="connsiteY5-12" fmla="*/ 107157 h 564357"/>
                <a:gd name="connsiteX6-13" fmla="*/ 2705100 w 3405187"/>
                <a:gd name="connsiteY6-14" fmla="*/ 180975 h 564357"/>
                <a:gd name="connsiteX7-15" fmla="*/ 383381 w 3405187"/>
                <a:gd name="connsiteY7-16" fmla="*/ 0 h 564357"/>
                <a:gd name="connsiteX0-17" fmla="*/ 383381 w 3405187"/>
                <a:gd name="connsiteY0-18" fmla="*/ 0 h 564357"/>
                <a:gd name="connsiteX1-19" fmla="*/ 0 w 3405187"/>
                <a:gd name="connsiteY1-20" fmla="*/ 150019 h 564357"/>
                <a:gd name="connsiteX2-21" fmla="*/ 2369343 w 3405187"/>
                <a:gd name="connsiteY2-22" fmla="*/ 438150 h 564357"/>
                <a:gd name="connsiteX3-23" fmla="*/ 2240756 w 3405187"/>
                <a:gd name="connsiteY3-24" fmla="*/ 564357 h 564357"/>
                <a:gd name="connsiteX4-25" fmla="*/ 3405187 w 3405187"/>
                <a:gd name="connsiteY4-26" fmla="*/ 402432 h 564357"/>
                <a:gd name="connsiteX5-27" fmla="*/ 2788443 w 3405187"/>
                <a:gd name="connsiteY5-28" fmla="*/ 107157 h 564357"/>
                <a:gd name="connsiteX6-29" fmla="*/ 2705100 w 3405187"/>
                <a:gd name="connsiteY6-30" fmla="*/ 180975 h 564357"/>
                <a:gd name="connsiteX7-31" fmla="*/ 383381 w 3405187"/>
                <a:gd name="connsiteY7-32" fmla="*/ 0 h 564357"/>
                <a:gd name="connsiteX0-33" fmla="*/ 383381 w 3405187"/>
                <a:gd name="connsiteY0-34" fmla="*/ 0 h 564357"/>
                <a:gd name="connsiteX1-35" fmla="*/ 0 w 3405187"/>
                <a:gd name="connsiteY1-36" fmla="*/ 150019 h 564357"/>
                <a:gd name="connsiteX2-37" fmla="*/ 2369343 w 3405187"/>
                <a:gd name="connsiteY2-38" fmla="*/ 438150 h 564357"/>
                <a:gd name="connsiteX3-39" fmla="*/ 2240756 w 3405187"/>
                <a:gd name="connsiteY3-40" fmla="*/ 564357 h 564357"/>
                <a:gd name="connsiteX4-41" fmla="*/ 3405187 w 3405187"/>
                <a:gd name="connsiteY4-42" fmla="*/ 402432 h 564357"/>
                <a:gd name="connsiteX5-43" fmla="*/ 2788443 w 3405187"/>
                <a:gd name="connsiteY5-44" fmla="*/ 107157 h 564357"/>
                <a:gd name="connsiteX6-45" fmla="*/ 2705100 w 3405187"/>
                <a:gd name="connsiteY6-46" fmla="*/ 180975 h 564357"/>
                <a:gd name="connsiteX7-47" fmla="*/ 383381 w 3405187"/>
                <a:gd name="connsiteY7-48" fmla="*/ 0 h 564357"/>
                <a:gd name="connsiteX0-49" fmla="*/ 383381 w 3405187"/>
                <a:gd name="connsiteY0-50" fmla="*/ 0 h 564357"/>
                <a:gd name="connsiteX1-51" fmla="*/ 0 w 3405187"/>
                <a:gd name="connsiteY1-52" fmla="*/ 150019 h 564357"/>
                <a:gd name="connsiteX2-53" fmla="*/ 2369343 w 3405187"/>
                <a:gd name="connsiteY2-54" fmla="*/ 438150 h 564357"/>
                <a:gd name="connsiteX3-55" fmla="*/ 2240756 w 3405187"/>
                <a:gd name="connsiteY3-56" fmla="*/ 564357 h 564357"/>
                <a:gd name="connsiteX4-57" fmla="*/ 3405187 w 3405187"/>
                <a:gd name="connsiteY4-58" fmla="*/ 402432 h 564357"/>
                <a:gd name="connsiteX5-59" fmla="*/ 2788443 w 3405187"/>
                <a:gd name="connsiteY5-60" fmla="*/ 107157 h 564357"/>
                <a:gd name="connsiteX6-61" fmla="*/ 2705100 w 3405187"/>
                <a:gd name="connsiteY6-62" fmla="*/ 180975 h 564357"/>
                <a:gd name="connsiteX7-63" fmla="*/ 383381 w 3405187"/>
                <a:gd name="connsiteY7-64" fmla="*/ 0 h 56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405187" h="564357">
                  <a:moveTo>
                    <a:pt x="383381" y="0"/>
                  </a:moveTo>
                  <a:lnTo>
                    <a:pt x="0" y="150019"/>
                  </a:lnTo>
                  <a:cubicBezTo>
                    <a:pt x="692150" y="307975"/>
                    <a:pt x="1527174" y="432594"/>
                    <a:pt x="2369343" y="438150"/>
                  </a:cubicBezTo>
                  <a:lnTo>
                    <a:pt x="2240756" y="564357"/>
                  </a:lnTo>
                  <a:lnTo>
                    <a:pt x="3405187" y="402432"/>
                  </a:lnTo>
                  <a:lnTo>
                    <a:pt x="2788443" y="107157"/>
                  </a:lnTo>
                  <a:lnTo>
                    <a:pt x="2705100" y="180975"/>
                  </a:lnTo>
                  <a:cubicBezTo>
                    <a:pt x="1933576" y="177800"/>
                    <a:pt x="1159668" y="98425"/>
                    <a:pt x="383381" y="0"/>
                  </a:cubicBezTo>
                  <a:close/>
                </a:path>
              </a:pathLst>
            </a:custGeom>
            <a:grpFill/>
            <a:ln>
              <a:noFill/>
            </a:ln>
            <a:effectLst>
              <a:innerShdw dist="25400" dir="162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grpSp>
      <p:sp>
        <p:nvSpPr>
          <p:cNvPr id="37" name="ïŝlîḋê"/>
          <p:cNvSpPr txBox="1"/>
          <p:nvPr/>
        </p:nvSpPr>
        <p:spPr>
          <a:xfrm>
            <a:off x="2456180" y="1081233"/>
            <a:ext cx="1489710" cy="90868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留日回国</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41" name="ïŝlîḋê"/>
          <p:cNvSpPr txBox="1"/>
          <p:nvPr/>
        </p:nvSpPr>
        <p:spPr>
          <a:xfrm>
            <a:off x="4271010" y="1378585"/>
            <a:ext cx="1886585" cy="99377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受聘北大</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0" name="ïŝlîḋê"/>
          <p:cNvSpPr txBox="1"/>
          <p:nvPr/>
        </p:nvSpPr>
        <p:spPr>
          <a:xfrm>
            <a:off x="5831205" y="2835910"/>
            <a:ext cx="1490345" cy="99377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进入《新青年》</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编辑部</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4" name="ïŝlîḋê"/>
          <p:cNvSpPr txBox="1"/>
          <p:nvPr/>
        </p:nvSpPr>
        <p:spPr>
          <a:xfrm>
            <a:off x="5712460" y="5498465"/>
            <a:ext cx="1490345" cy="993775"/>
          </a:xfrm>
          <a:prstGeom prst="rect">
            <a:avLst/>
          </a:prstGeom>
          <a:noFill/>
        </p:spPr>
        <p:txBody>
          <a:bodyPr wrap="none" rtlCol="0" anchor="ctr" anchorCtr="0">
            <a:scene3d>
              <a:camera prst="orthographicFront"/>
              <a:lightRig rig="threePt" dir="t"/>
            </a:scene3d>
            <a:sp3d contourW="12700"/>
          </a:bodyPr>
          <a:p>
            <a:pPr algn="ct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5</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月：领导五四运动，</a:t>
            </a:r>
            <a:r>
              <a:rPr lang="zh-CN" altLang="en-US" sz="3600" b="1" dirty="0">
                <a:latin typeface="汉仪昌黎宋刻本原版W" panose="00020600040101010101" charset="-122"/>
                <a:ea typeface="汉仪昌黎宋刻本原版W" panose="00020600040101010101" charset="-122"/>
                <a:cs typeface="+mn-ea"/>
                <a:sym typeface="+mn-lt"/>
              </a:rPr>
              <a:t>主办《新青年》马克思主义专号</a:t>
            </a: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a:p>
            <a:pPr algn="ct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6" name="ïŝlîḋê"/>
          <p:cNvSpPr txBox="1"/>
          <p:nvPr/>
        </p:nvSpPr>
        <p:spPr>
          <a:xfrm>
            <a:off x="2908300" y="5864225"/>
            <a:ext cx="1490345" cy="993775"/>
          </a:xfrm>
          <a:prstGeom prst="rect">
            <a:avLst/>
          </a:prstGeom>
          <a:noFill/>
        </p:spPr>
        <p:txBody>
          <a:bodyPr wrap="none" rtlCol="0" anchor="ctr" anchorCtr="0">
            <a:scene3d>
              <a:camera prst="orthographicFront"/>
              <a:lightRig rig="threePt" dir="t"/>
            </a:scene3d>
            <a:sp3d contourW="12700"/>
          </a:bodyPr>
          <a:p>
            <a:pPr algn="ct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7</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月：</a:t>
            </a: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问题与主义</a:t>
            </a: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之争</a:t>
            </a: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p:txBody>
      </p:sp>
      <p:pic>
        <p:nvPicPr>
          <p:cNvPr id="10" name="图片 9"/>
          <p:cNvPicPr>
            <a:picLocks noChangeAspect="1"/>
          </p:cNvPicPr>
          <p:nvPr/>
        </p:nvPicPr>
        <p:blipFill>
          <a:blip r:embed="rId4"/>
          <a:stretch>
            <a:fillRect/>
          </a:stretch>
        </p:blipFill>
        <p:spPr>
          <a:xfrm>
            <a:off x="2598420" y="213360"/>
            <a:ext cx="967105" cy="756920"/>
          </a:xfrm>
          <a:prstGeom prst="rect">
            <a:avLst/>
          </a:prstGeom>
        </p:spPr>
      </p:pic>
      <p:pic>
        <p:nvPicPr>
          <p:cNvPr id="12" name="图片 11"/>
          <p:cNvPicPr>
            <a:picLocks noChangeAspect="1"/>
          </p:cNvPicPr>
          <p:nvPr/>
        </p:nvPicPr>
        <p:blipFill>
          <a:blip r:embed="rId5"/>
          <a:stretch>
            <a:fillRect/>
          </a:stretch>
        </p:blipFill>
        <p:spPr>
          <a:xfrm>
            <a:off x="4909820" y="555625"/>
            <a:ext cx="921385" cy="717550"/>
          </a:xfrm>
          <a:prstGeom prst="rect">
            <a:avLst/>
          </a:prstGeom>
        </p:spPr>
      </p:pic>
      <p:pic>
        <p:nvPicPr>
          <p:cNvPr id="15" name="图片 14"/>
          <p:cNvPicPr>
            <a:picLocks noChangeAspect="1"/>
          </p:cNvPicPr>
          <p:nvPr/>
        </p:nvPicPr>
        <p:blipFill>
          <a:blip r:embed="rId6"/>
          <a:stretch>
            <a:fillRect/>
          </a:stretch>
        </p:blipFill>
        <p:spPr>
          <a:xfrm>
            <a:off x="5061585" y="1990090"/>
            <a:ext cx="873125" cy="680085"/>
          </a:xfrm>
          <a:prstGeom prst="rect">
            <a:avLst/>
          </a:prstGeom>
        </p:spPr>
      </p:pic>
      <p:pic>
        <p:nvPicPr>
          <p:cNvPr id="19" name="图片 18"/>
          <p:cNvPicPr>
            <a:picLocks noChangeAspect="1"/>
          </p:cNvPicPr>
          <p:nvPr/>
        </p:nvPicPr>
        <p:blipFill>
          <a:blip r:embed="rId7"/>
          <a:stretch>
            <a:fillRect/>
          </a:stretch>
        </p:blipFill>
        <p:spPr>
          <a:xfrm>
            <a:off x="6708775" y="3733165"/>
            <a:ext cx="1260475" cy="9817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88595" y="1664335"/>
            <a:ext cx="8586470" cy="4201795"/>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W020150709489996148590"/>
          <p:cNvPicPr>
            <a:picLocks noChangeAspect="1"/>
          </p:cNvPicPr>
          <p:nvPr/>
        </p:nvPicPr>
        <p:blipFill>
          <a:blip r:embed="rId1"/>
          <a:stretch>
            <a:fillRect/>
          </a:stretch>
        </p:blipFill>
        <p:spPr>
          <a:xfrm>
            <a:off x="8905240" y="1664335"/>
            <a:ext cx="3006725" cy="4178300"/>
          </a:xfrm>
          <a:prstGeom prst="rect">
            <a:avLst/>
          </a:prstGeom>
        </p:spPr>
      </p:pic>
      <p:pic>
        <p:nvPicPr>
          <p:cNvPr id="3" name="图片 2"/>
          <p:cNvPicPr>
            <a:picLocks noChangeAspect="1"/>
          </p:cNvPicPr>
          <p:nvPr userDrawn="1"/>
        </p:nvPicPr>
        <p:blipFill>
          <a:blip r:embed="rId2">
            <a:lum contrast="6000"/>
          </a:blip>
          <a:stretch>
            <a:fillRect/>
          </a:stretch>
        </p:blipFill>
        <p:spPr>
          <a:xfrm>
            <a:off x="10175875" y="-90170"/>
            <a:ext cx="2016125" cy="1917700"/>
          </a:xfrm>
          <a:prstGeom prst="ellipse">
            <a:avLst/>
          </a:prstGeom>
          <a:effectLst>
            <a:softEdge rad="317500"/>
          </a:effectLst>
        </p:spPr>
      </p:pic>
      <p:sp>
        <p:nvSpPr>
          <p:cNvPr id="42" name="文本框 41"/>
          <p:cNvSpPr txBox="1"/>
          <p:nvPr/>
        </p:nvSpPr>
        <p:spPr>
          <a:xfrm>
            <a:off x="124460" y="399415"/>
            <a:ext cx="8083550" cy="583565"/>
          </a:xfrm>
          <a:prstGeom prst="rect">
            <a:avLst/>
          </a:prstGeom>
          <a:noFill/>
          <a:ln>
            <a:solidFill>
              <a:srgbClr val="C00000"/>
            </a:solidFill>
            <a:prstDash val="sysDot"/>
          </a:ln>
        </p:spPr>
        <p:txBody>
          <a:bodyPr wrap="square" rtlCol="0">
            <a:spAutoFit/>
          </a:bodyPr>
          <a:p>
            <a:pPr algn="l"/>
            <a:r>
              <a:rPr lang="zh-CN" altLang="en-US" sz="3200" b="1">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探究二：马克思主义与其他社会思潮的论战</a:t>
            </a:r>
            <a:r>
              <a:rPr kumimoji="1" lang="en-US" altLang="zh-CN" sz="2000" dirty="0">
                <a:solidFill>
                  <a:schemeClr val="tx2"/>
                </a:solidFill>
              </a:rPr>
              <a:t>   </a:t>
            </a:r>
            <a:r>
              <a:rPr kumimoji="1" lang="en-US" altLang="zh-CN" sz="2000" dirty="0">
                <a:solidFill>
                  <a:schemeClr val="bg1"/>
                </a:solidFill>
              </a:rPr>
              <a:t>   </a:t>
            </a:r>
            <a:r>
              <a:rPr kumimoji="1" lang="en-US" altLang="zh-CN" sz="2000" dirty="0">
                <a:solidFill>
                  <a:schemeClr val="accent4">
                    <a:lumMod val="75000"/>
                  </a:schemeClr>
                </a:solidFill>
              </a:rPr>
              <a:t>  </a:t>
            </a:r>
            <a:endParaRPr kumimoji="1" lang="en-US" altLang="zh-CN" sz="2000" dirty="0">
              <a:solidFill>
                <a:schemeClr val="accent4">
                  <a:lumMod val="75000"/>
                </a:schemeClr>
              </a:solidFill>
            </a:endParaRPr>
          </a:p>
        </p:txBody>
      </p:sp>
      <p:sp>
        <p:nvSpPr>
          <p:cNvPr id="4" name="文本框 3"/>
          <p:cNvSpPr txBox="1"/>
          <p:nvPr/>
        </p:nvSpPr>
        <p:spPr>
          <a:xfrm>
            <a:off x="124460" y="1824990"/>
            <a:ext cx="8650605" cy="4523105"/>
          </a:xfrm>
          <a:prstGeom prst="rect">
            <a:avLst/>
          </a:prstGeom>
          <a:noFill/>
        </p:spPr>
        <p:txBody>
          <a:bodyPr wrap="square" rtlCol="0" anchor="t">
            <a:spAutoFit/>
          </a:bodyPr>
          <a:p>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论战一</a:t>
            </a:r>
            <a:r>
              <a:rPr lang="en-US" alt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问题与主义之争</a:t>
            </a:r>
            <a:endPar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论战双方：李大钊</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胡适</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论战阵地：《每周评论》（</a:t>
            </a:r>
            <a:r>
              <a:rPr lang="zh-CN" altLang="en-US" sz="3000" b="1">
                <a:latin typeface="汉仪昌黎宋刻本原版W" panose="00020600040101010101" charset="-122"/>
                <a:ea typeface="汉仪昌黎宋刻本原版W" panose="00020600040101010101" charset="-122"/>
                <a:cs typeface="汉仪昌黎宋刻本原版W" panose="00020600040101010101" charset="-122"/>
                <a:sym typeface="+mn-ea"/>
              </a:rPr>
              <a:t>《新青年》的孪生刊物</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论战过程：</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年</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7</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月，胡适《多研究些问题,少谈些“主义”》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1919年8月，李大钊《再论问题与主义》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年</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8</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月，胡适《三论问题与主义》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《四论问题与主义</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24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24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prism isInverted="1"/>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U3093P1488DT20130813154240"/>
          <p:cNvPicPr>
            <a:picLocks noChangeAspect="1"/>
          </p:cNvPicPr>
          <p:nvPr/>
        </p:nvPicPr>
        <p:blipFill>
          <a:blip r:embed="rId1"/>
          <a:stretch>
            <a:fillRect/>
          </a:stretch>
        </p:blipFill>
        <p:spPr>
          <a:xfrm>
            <a:off x="71755" y="1888490"/>
            <a:ext cx="1750695" cy="2505075"/>
          </a:xfrm>
          <a:prstGeom prst="rect">
            <a:avLst/>
          </a:prstGeom>
          <a:effectLst>
            <a:softEdge rad="317500"/>
          </a:effectLst>
        </p:spPr>
      </p:pic>
      <p:sp>
        <p:nvSpPr>
          <p:cNvPr id="8" name="文本框 7"/>
          <p:cNvSpPr txBox="1"/>
          <p:nvPr/>
        </p:nvSpPr>
        <p:spPr>
          <a:xfrm>
            <a:off x="2160270" y="5647055"/>
            <a:ext cx="8397240" cy="1014730"/>
          </a:xfrm>
          <a:prstGeom prst="rect">
            <a:avLst/>
          </a:prstGeom>
          <a:noFill/>
        </p:spPr>
        <p:txBody>
          <a:bodyPr wrap="square" rtlCol="0">
            <a:spAutoFit/>
          </a:bodyPr>
          <a:p>
            <a:r>
              <a:rPr lang="zh-CN" altLang="en-US" sz="3200" b="1">
                <a:solidFill>
                  <a:schemeClr val="tx2"/>
                </a:solidFill>
                <a:latin typeface="汉仪昌黎宋刻本原版W" panose="00020600040101010101" charset="-122"/>
                <a:ea typeface="汉仪昌黎宋刻本原版W" panose="00020600040101010101" charset="-122"/>
              </a:rPr>
              <a:t>请分别谈谈你对胡适与李大钊观点的认识</a:t>
            </a:r>
            <a:r>
              <a:rPr lang="zh-CN" altLang="en-US" sz="2800" b="1">
                <a:solidFill>
                  <a:schemeClr val="tx2"/>
                </a:solidFill>
                <a:latin typeface="汉仪昌黎宋刻本原版W" panose="00020600040101010101" charset="-122"/>
                <a:ea typeface="汉仪昌黎宋刻本原版W" panose="00020600040101010101" charset="-122"/>
              </a:rPr>
              <a:t>。</a:t>
            </a:r>
            <a:endParaRPr lang="zh-CN" altLang="en-US" sz="2800" b="1">
              <a:solidFill>
                <a:schemeClr val="tx2"/>
              </a:solidFill>
              <a:latin typeface="汉仪昌黎宋刻本原版W" panose="00020600040101010101" charset="-122"/>
              <a:ea typeface="汉仪昌黎宋刻本原版W" panose="00020600040101010101" charset="-122"/>
            </a:endParaRPr>
          </a:p>
          <a:p>
            <a:endParaRPr lang="zh-CN" altLang="en-US" sz="2800" b="1">
              <a:solidFill>
                <a:schemeClr val="tx2"/>
              </a:solidFill>
              <a:latin typeface="汉仪昌黎宋刻本原版W" panose="00020600040101010101" charset="-122"/>
              <a:ea typeface="汉仪昌黎宋刻本原版W" panose="00020600040101010101" charset="-122"/>
            </a:endParaRPr>
          </a:p>
        </p:txBody>
      </p:sp>
      <p:sp>
        <p:nvSpPr>
          <p:cNvPr id="9" name="矩形 8"/>
          <p:cNvSpPr/>
          <p:nvPr/>
        </p:nvSpPr>
        <p:spPr>
          <a:xfrm>
            <a:off x="168275" y="5597525"/>
            <a:ext cx="11855450" cy="83629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实质：社会改良</a:t>
            </a:r>
            <a:r>
              <a:rPr lang="en-US" altLang="zh-CN"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VS</a:t>
            </a:r>
            <a:r>
              <a:rPr lang="zh-CN" altLang="en-US"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根本性的社会改造（要不要走马克思主义道路）</a:t>
            </a:r>
            <a:endParaRPr lang="zh-CN" altLang="en-US" sz="3200"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p:txBody>
      </p:sp>
      <p:pic>
        <p:nvPicPr>
          <p:cNvPr id="6" name="图片 5" descr="src=http_%2F%2Fp2.cri.cn%2FM00%2FE8%2FFF%2FCqgNOlvXwUyAE8HlAAAAAAAAAAA763.388x507.png&amp;refer=http_%2F%2Fp2.cri"/>
          <p:cNvPicPr>
            <a:picLocks noChangeAspect="1"/>
          </p:cNvPicPr>
          <p:nvPr/>
        </p:nvPicPr>
        <p:blipFill>
          <a:blip r:embed="rId2"/>
          <a:stretch>
            <a:fillRect/>
          </a:stretch>
        </p:blipFill>
        <p:spPr>
          <a:xfrm>
            <a:off x="10622280" y="2003425"/>
            <a:ext cx="1710055" cy="2236470"/>
          </a:xfrm>
          <a:prstGeom prst="rect">
            <a:avLst/>
          </a:prstGeom>
          <a:effectLst>
            <a:softEdge rad="317500"/>
          </a:effectLst>
        </p:spPr>
      </p:pic>
      <p:sp>
        <p:nvSpPr>
          <p:cNvPr id="20" name="任意多边形 19"/>
          <p:cNvSpPr/>
          <p:nvPr/>
        </p:nvSpPr>
        <p:spPr>
          <a:xfrm rot="960000">
            <a:off x="10903614" y="1760247"/>
            <a:ext cx="93459" cy="24763"/>
          </a:xfrm>
          <a:custGeom>
            <a:avLst/>
            <a:gdLst/>
            <a:ahLst/>
            <a:cxnLst>
              <a:cxn ang="3">
                <a:pos x="hc" y="t"/>
              </a:cxn>
              <a:cxn ang="cd2">
                <a:pos x="l" y="vc"/>
              </a:cxn>
              <a:cxn ang="cd4">
                <a:pos x="hc" y="b"/>
              </a:cxn>
              <a:cxn ang="0">
                <a:pos x="r" y="vc"/>
              </a:cxn>
            </a:cxnLst>
            <a:rect l="l" t="t" r="r" b="b"/>
            <a:pathLst>
              <a:path w="147" h="39">
                <a:moveTo>
                  <a:pt x="136" y="0"/>
                </a:moveTo>
                <a:lnTo>
                  <a:pt x="147" y="39"/>
                </a:lnTo>
                <a:lnTo>
                  <a:pt x="0" y="39"/>
                </a:lnTo>
                <a:lnTo>
                  <a:pt x="13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p:nvSpPr>
        <p:spPr>
          <a:xfrm>
            <a:off x="4962525" y="2668270"/>
            <a:ext cx="140208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VS</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1630680" y="961390"/>
            <a:ext cx="3779520" cy="4523105"/>
          </a:xfrm>
          <a:prstGeom prst="rect">
            <a:avLst/>
          </a:prstGeom>
          <a:noFill/>
        </p:spPr>
        <p:txBody>
          <a:bodyPr wrap="square" rtlCol="0">
            <a:spAutoFit/>
          </a:bodyPr>
          <a:p>
            <a:r>
              <a:rPr lang="zh-CN" altLang="en-US" sz="3200">
                <a:solidFill>
                  <a:schemeClr val="tx1"/>
                </a:solidFill>
                <a:latin typeface="汉仪北魏写经W" panose="00020600040101010101" charset="-122"/>
                <a:ea typeface="汉仪北魏写经W" panose="00020600040101010101" charset="-122"/>
              </a:rPr>
              <a:t>空谈主义不如实地研究社会需要</a:t>
            </a:r>
            <a:endParaRPr lang="zh-CN" altLang="en-US" sz="3200">
              <a:solidFill>
                <a:schemeClr val="tx1"/>
              </a:solidFill>
              <a:latin typeface="汉仪北魏写经W" panose="00020600040101010101" charset="-122"/>
              <a:ea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rPr>
              <a:t>反动军阀动辄标榜主义危害社会</a:t>
            </a:r>
            <a:endParaRPr lang="zh-CN" altLang="en-US" sz="3200">
              <a:solidFill>
                <a:schemeClr val="tx1"/>
              </a:solidFill>
              <a:latin typeface="汉仪北魏写经W" panose="00020600040101010101" charset="-122"/>
              <a:ea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rPr>
              <a:t>中国社会有许多迫在眉睫的问题亟待解决</a:t>
            </a:r>
            <a:endParaRPr lang="zh-CN" altLang="en-US" sz="3200">
              <a:solidFill>
                <a:schemeClr val="tx1"/>
              </a:solidFill>
              <a:latin typeface="汉仪北魏写经W" panose="00020600040101010101" charset="-122"/>
              <a:ea typeface="汉仪北魏写经W" panose="00020600040101010101" charset="-122"/>
            </a:endParaRPr>
          </a:p>
        </p:txBody>
      </p:sp>
      <p:sp>
        <p:nvSpPr>
          <p:cNvPr id="11" name="文本框 10"/>
          <p:cNvSpPr txBox="1"/>
          <p:nvPr/>
        </p:nvSpPr>
        <p:spPr>
          <a:xfrm>
            <a:off x="6497320" y="961390"/>
            <a:ext cx="4954270" cy="4523105"/>
          </a:xfrm>
          <a:prstGeom prst="rect">
            <a:avLst/>
          </a:prstGeom>
          <a:noFill/>
        </p:spPr>
        <p:txBody>
          <a:bodyPr wrap="square" rtlCol="0">
            <a:spAutoFit/>
          </a:bodyPr>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“问题”与“主义”有密不可分的关系</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有了假冒主义的人，更应大力宣传主义以澄清认识</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必须先对社会进行根本改造，才有把具体问题解决的希望</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cxnSp>
        <p:nvCxnSpPr>
          <p:cNvPr id="49" name="直线连接符 48"/>
          <p:cNvCxnSpPr/>
          <p:nvPr/>
        </p:nvCxnSpPr>
        <p:spPr>
          <a:xfrm>
            <a:off x="1731645" y="5431155"/>
            <a:ext cx="8729345" cy="19685"/>
          </a:xfrm>
          <a:prstGeom prst="line">
            <a:avLst/>
          </a:prstGeom>
          <a:ln w="41275" cmpd="thickThin">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00120" y="112395"/>
            <a:ext cx="4645660" cy="583565"/>
          </a:xfrm>
          <a:prstGeom prst="rect">
            <a:avLst/>
          </a:prstGeom>
          <a:noFill/>
        </p:spPr>
        <p:txBody>
          <a:bodyPr wrap="non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论战一</a:t>
            </a:r>
            <a:r>
              <a:rPr lang="en-US" alt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问题与主义之争</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3"/>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U3093P1488DT20130813154240"/>
          <p:cNvPicPr>
            <a:picLocks noChangeAspect="1"/>
          </p:cNvPicPr>
          <p:nvPr/>
        </p:nvPicPr>
        <p:blipFill>
          <a:blip r:embed="rId1"/>
          <a:stretch>
            <a:fillRect/>
          </a:stretch>
        </p:blipFill>
        <p:spPr>
          <a:xfrm>
            <a:off x="-129540" y="2759075"/>
            <a:ext cx="2317750" cy="3130550"/>
          </a:xfrm>
          <a:prstGeom prst="rect">
            <a:avLst/>
          </a:prstGeom>
          <a:effectLst>
            <a:softEdge rad="317500"/>
          </a:effectLst>
        </p:spPr>
      </p:pic>
      <p:pic>
        <p:nvPicPr>
          <p:cNvPr id="6" name="图片 5" descr="src=http_%2F%2Fp2.cri.cn%2FM00%2FE8%2FFF%2FCqgNOlvXwUyAE8HlAAAAAAAAAAA763.388x507.png&amp;refer=http_%2F%2Fp2.cri"/>
          <p:cNvPicPr>
            <a:picLocks noChangeAspect="1"/>
          </p:cNvPicPr>
          <p:nvPr/>
        </p:nvPicPr>
        <p:blipFill>
          <a:blip r:embed="rId2"/>
          <a:stretch>
            <a:fillRect/>
          </a:stretch>
        </p:blipFill>
        <p:spPr>
          <a:xfrm>
            <a:off x="9848850" y="567690"/>
            <a:ext cx="2343785" cy="3064510"/>
          </a:xfrm>
          <a:prstGeom prst="rect">
            <a:avLst/>
          </a:prstGeom>
          <a:effectLst>
            <a:softEdge rad="317500"/>
          </a:effectLst>
        </p:spPr>
      </p:pic>
      <p:sp>
        <p:nvSpPr>
          <p:cNvPr id="9" name="矩形 8"/>
          <p:cNvSpPr/>
          <p:nvPr/>
        </p:nvSpPr>
        <p:spPr>
          <a:xfrm>
            <a:off x="0" y="5889625"/>
            <a:ext cx="12191365" cy="859155"/>
          </a:xfrm>
          <a:prstGeom prst="rect">
            <a:avLst/>
          </a:prstGeom>
          <a:solidFill>
            <a:srgbClr val="E8C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zh-CN" sz="3400" dirty="0">
                <a:solidFill>
                  <a:srgbClr val="C00000"/>
                </a:solidFill>
                <a:latin typeface="汉仪颜楷简" panose="00020600040101010101" charset="-122"/>
                <a:ea typeface="汉仪颜楷简" panose="00020600040101010101" charset="-122"/>
                <a:sym typeface="+mn-ea"/>
              </a:rPr>
              <a:t>加深了对马克思主义的理解，成为马克思主义中国化的萌芽</a:t>
            </a:r>
            <a:endParaRPr lang="zh-CN" sz="3400" dirty="0">
              <a:solidFill>
                <a:srgbClr val="C00000"/>
              </a:solidFill>
              <a:latin typeface="汉仪颜楷简" panose="00020600040101010101" charset="-122"/>
              <a:ea typeface="汉仪颜楷简" panose="00020600040101010101" charset="-122"/>
              <a:sym typeface="+mn-ea"/>
            </a:endParaRPr>
          </a:p>
        </p:txBody>
      </p:sp>
      <p:sp>
        <p:nvSpPr>
          <p:cNvPr id="2" name="矩形 1"/>
          <p:cNvSpPr/>
          <p:nvPr/>
        </p:nvSpPr>
        <p:spPr>
          <a:xfrm>
            <a:off x="1920240" y="1776095"/>
            <a:ext cx="8322310" cy="2967990"/>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8" name="文本框 7"/>
          <p:cNvSpPr txBox="1"/>
          <p:nvPr/>
        </p:nvSpPr>
        <p:spPr>
          <a:xfrm>
            <a:off x="2010410" y="2291080"/>
            <a:ext cx="8232775" cy="1938020"/>
          </a:xfrm>
          <a:prstGeom prst="rect">
            <a:avLst/>
          </a:prstGeom>
          <a:noFill/>
        </p:spPr>
        <p:txBody>
          <a:bodyPr wrap="square" rtlCol="0" anchor="t">
            <a:spAutoFit/>
          </a:bodyPr>
          <a:p>
            <a:r>
              <a:rPr lang="en-US" altLang="zh-CN" sz="240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sym typeface="+mn-ea"/>
              </a:rPr>
              <a:t>材料一</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sym typeface="+mn-ea"/>
              </a:rPr>
              <a:t>我们最近发表的言论，偏于纸上空谈的多，涉及实际问题的少，以后誓向实际的方面去作。这是读先生那篇论文后发生的觉悟。 </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r>
              <a:rPr lang="en-US" altLang="zh-CN" sz="3000">
                <a:latin typeface="汉仪昌黎宋刻本原版W" panose="00020600040101010101" charset="-122"/>
                <a:ea typeface="汉仪昌黎宋刻本原版W" panose="00020600040101010101" charset="-122"/>
                <a:cs typeface="汉仪昌黎宋刻本原版W" panose="00020600040101010101" charset="-122"/>
                <a:sym typeface="+mn-ea"/>
              </a:rPr>
              <a:t>                    ——李大钊《再论问题与主义》</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a:p>
        </p:txBody>
      </p:sp>
    </p:spTree>
    <p:custDataLst>
      <p:tags r:id="rId3"/>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nvPicPr>
        <p:blipFill>
          <a:blip r:embed="rId1" r:link="rId2"/>
          <a:stretch>
            <a:fillRect/>
          </a:stretch>
        </p:blipFill>
        <p:spPr>
          <a:xfrm>
            <a:off x="9254490" y="2517140"/>
            <a:ext cx="2764155" cy="3475990"/>
          </a:xfrm>
          <a:prstGeom prst="rect">
            <a:avLst/>
          </a:prstGeom>
          <a:noFill/>
          <a:ln w="9525">
            <a:noFill/>
          </a:ln>
          <a:effectLst>
            <a:softEdge rad="127000"/>
          </a:effectLst>
        </p:spPr>
      </p:pic>
      <p:sp>
        <p:nvSpPr>
          <p:cNvPr id="14" name="矩形标注 13"/>
          <p:cNvSpPr/>
          <p:nvPr/>
        </p:nvSpPr>
        <p:spPr>
          <a:xfrm rot="5400000" flipV="1">
            <a:off x="5991860" y="2865120"/>
            <a:ext cx="2292985" cy="3662680"/>
          </a:xfrm>
          <a:prstGeom prst="wedgeRectCallou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stretch>
            <a:fillRect/>
          </a:stretch>
        </p:blipFill>
        <p:spPr>
          <a:xfrm>
            <a:off x="144145" y="635635"/>
            <a:ext cx="2735580" cy="3704590"/>
          </a:xfrm>
          <a:prstGeom prst="rect">
            <a:avLst/>
          </a:prstGeom>
          <a:effectLst>
            <a:softEdge rad="317500"/>
          </a:effectLst>
        </p:spPr>
      </p:pic>
      <p:sp>
        <p:nvSpPr>
          <p:cNvPr id="9" name="矩形标注 8"/>
          <p:cNvSpPr/>
          <p:nvPr/>
        </p:nvSpPr>
        <p:spPr>
          <a:xfrm rot="5400000">
            <a:off x="3728720" y="528955"/>
            <a:ext cx="2049145" cy="3352800"/>
          </a:xfrm>
          <a:prstGeom prst="wedgeRectCallou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2762250" y="166370"/>
            <a:ext cx="10943590" cy="1014730"/>
          </a:xfrm>
          <a:prstGeom prst="rect">
            <a:avLst/>
          </a:prstGeom>
          <a:noFill/>
        </p:spPr>
        <p:txBody>
          <a:bodyPr wrap="square" rtlCol="0" anchor="t">
            <a:spAutoFit/>
          </a:bodyPr>
          <a:p>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论战二：马克思主义与无政府主义的论战</a:t>
            </a:r>
            <a:endPar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6" name="文本框 5"/>
          <p:cNvSpPr txBox="1"/>
          <p:nvPr/>
        </p:nvSpPr>
        <p:spPr>
          <a:xfrm>
            <a:off x="229235" y="4231640"/>
            <a:ext cx="2435860" cy="521970"/>
          </a:xfrm>
          <a:prstGeom prst="rect">
            <a:avLst/>
          </a:prstGeom>
          <a:solidFill>
            <a:srgbClr val="E8C6C2"/>
          </a:solidFill>
        </p:spPr>
        <p:txBody>
          <a:bodyPr vert="horz" wrap="square" rtlCol="0" anchor="t">
            <a:spAutoFit/>
          </a:bodyPr>
          <a:p>
            <a:pPr lvl="0" algn="ctr">
              <a:buClrTx/>
              <a:buSzTx/>
              <a:buFontTx/>
            </a:pPr>
            <a:r>
              <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蔡和森</a:t>
            </a:r>
            <a:endPar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文本框 6"/>
          <p:cNvSpPr txBox="1"/>
          <p:nvPr/>
        </p:nvSpPr>
        <p:spPr>
          <a:xfrm>
            <a:off x="9254490" y="6118860"/>
            <a:ext cx="2491740" cy="521970"/>
          </a:xfrm>
          <a:prstGeom prst="rect">
            <a:avLst/>
          </a:prstGeom>
          <a:solidFill>
            <a:srgbClr val="E8C6C2"/>
          </a:solidFill>
        </p:spPr>
        <p:txBody>
          <a:bodyPr vert="horz" wrap="square" rtlCol="0" anchor="t">
            <a:spAutoFit/>
          </a:bodyPr>
          <a:p>
            <a:pPr lvl="0" algn="ctr">
              <a:buClrTx/>
              <a:buSzTx/>
              <a:buFontTx/>
            </a:pPr>
            <a:r>
              <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萧子升</a:t>
            </a:r>
            <a:endPar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12" name="文本框 11"/>
          <p:cNvSpPr txBox="1"/>
          <p:nvPr/>
        </p:nvSpPr>
        <p:spPr>
          <a:xfrm>
            <a:off x="3191510" y="1297940"/>
            <a:ext cx="3124200" cy="1814830"/>
          </a:xfrm>
          <a:prstGeom prst="rect">
            <a:avLst/>
          </a:prstGeom>
          <a:noFill/>
        </p:spPr>
        <p:txBody>
          <a:bodyPr wrap="square" rtlCol="0" anchor="t">
            <a:spAutoFit/>
          </a:bodyPr>
          <a:p>
            <a:pPr algn="l"/>
            <a:r>
              <a:rPr lang="en-US" altLang="zh-CN" sz="2800">
                <a:latin typeface="汉仪颜楷简" panose="00020600040101010101" charset="-122"/>
                <a:ea typeface="汉仪颜楷简" panose="00020600040101010101" charset="-122"/>
                <a:cs typeface="汉仪昌黎宋刻本原版W" panose="00020600040101010101" charset="-122"/>
                <a:sym typeface="+mn-ea"/>
              </a:rPr>
              <a:t>    </a:t>
            </a:r>
            <a:r>
              <a:rPr lang="zh-CN" sz="2800">
                <a:latin typeface="汉仪颜楷简" panose="00020600040101010101" charset="-122"/>
                <a:ea typeface="汉仪颜楷简" panose="00020600040101010101" charset="-122"/>
                <a:cs typeface="汉仪昌黎宋刻本原版W" panose="00020600040101010101" charset="-122"/>
                <a:sym typeface="+mn-ea"/>
              </a:rPr>
              <a:t>组织共产党、实行无产阶级专政，要进行暴力的革命打碎旧的国家机器。</a:t>
            </a:r>
            <a:endParaRPr lang="zh-CN" altLang="en-US" sz="2800">
              <a:latin typeface="汉仪颜楷简" panose="00020600040101010101" charset="-122"/>
              <a:ea typeface="汉仪颜楷简" panose="00020600040101010101" charset="-122"/>
              <a:cs typeface="汉仪昌黎宋刻本原版W" panose="00020600040101010101" charset="-122"/>
              <a:sym typeface="+mn-ea"/>
            </a:endParaRPr>
          </a:p>
        </p:txBody>
      </p:sp>
      <p:sp>
        <p:nvSpPr>
          <p:cNvPr id="13" name="文本框 12"/>
          <p:cNvSpPr txBox="1"/>
          <p:nvPr/>
        </p:nvSpPr>
        <p:spPr>
          <a:xfrm>
            <a:off x="5426075" y="3597910"/>
            <a:ext cx="3676650" cy="2245360"/>
          </a:xfrm>
          <a:prstGeom prst="rect">
            <a:avLst/>
          </a:prstGeom>
          <a:noFill/>
        </p:spPr>
        <p:txBody>
          <a:bodyPr wrap="square" rtlCol="0" anchor="t">
            <a:spAutoFit/>
          </a:bodyPr>
          <a:p>
            <a:pPr algn="l"/>
            <a:r>
              <a:rPr lang="en-US" altLang="zh-CN" sz="2800">
                <a:latin typeface="汉仪颜楷简" panose="00020600040101010101" charset="-122"/>
                <a:ea typeface="汉仪颜楷简" panose="00020600040101010101" charset="-122"/>
                <a:cs typeface="汉仪颜楷简" panose="00020600040101010101" charset="-122"/>
                <a:sym typeface="+mn-ea"/>
              </a:rPr>
              <a:t>    </a:t>
            </a:r>
            <a:r>
              <a:rPr lang="zh-CN" sz="2800">
                <a:latin typeface="汉仪颜楷简" panose="00020600040101010101" charset="-122"/>
                <a:ea typeface="汉仪颜楷简" panose="00020600040101010101" charset="-122"/>
                <a:cs typeface="汉仪颜楷简" panose="00020600040101010101" charset="-122"/>
                <a:sym typeface="+mn-ea"/>
              </a:rPr>
              <a:t>反对建立一切形式的政府与政党，要通过教育的手段一点一滴的改造社会，进行“温和的革命”。</a:t>
            </a:r>
            <a:endParaRPr lang="zh-CN" altLang="en-US" sz="2800">
              <a:latin typeface="汉仪颜楷简" panose="00020600040101010101" charset="-122"/>
              <a:ea typeface="汉仪颜楷简" panose="00020600040101010101" charset="-122"/>
              <a:cs typeface="汉仪颜楷简" panose="00020600040101010101" charset="-122"/>
              <a:sym typeface="+mn-ea"/>
            </a:endParaRPr>
          </a:p>
        </p:txBody>
      </p:sp>
    </p:spTree>
    <p:custDataLst>
      <p:tags r:id="rId4"/>
    </p:custData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rcRect l="2227" t="1487" r="1709" b="2081"/>
          <a:stretch>
            <a:fillRect/>
          </a:stretch>
        </p:blipFill>
        <p:spPr>
          <a:xfrm>
            <a:off x="4856480" y="562610"/>
            <a:ext cx="6368415" cy="5972810"/>
          </a:xfrm>
          <a:prstGeom prst="rect">
            <a:avLst/>
          </a:prstGeom>
          <a:noFill/>
          <a:ln w="9525">
            <a:noFill/>
          </a:ln>
        </p:spPr>
      </p:pic>
      <p:sp>
        <p:nvSpPr>
          <p:cNvPr id="5" name="文本框 4"/>
          <p:cNvSpPr txBox="1"/>
          <p:nvPr/>
        </p:nvSpPr>
        <p:spPr>
          <a:xfrm>
            <a:off x="5026660" y="707390"/>
            <a:ext cx="6028690" cy="5931535"/>
          </a:xfrm>
          <a:prstGeom prst="rect">
            <a:avLst/>
          </a:prstGeom>
          <a:noFill/>
        </p:spPr>
        <p:txBody>
          <a:bodyPr wrap="square" rtlCol="0">
            <a:spAutoFit/>
          </a:bodyPr>
          <a:p>
            <a:pPr indent="266700" fontAlgn="auto">
              <a:lnSpc>
                <a:spcPct val="113000"/>
              </a:lnSpc>
            </a:pPr>
            <a:r>
              <a:rPr sz="2800" b="1">
                <a:latin typeface="汉仪放肆骄傲体简" panose="02010509060101010101" charset="-122"/>
                <a:ea typeface="汉仪放肆骄傲体简" panose="02010509060101010101" charset="-122"/>
                <a:cs typeface="汉仪放肆骄傲体简" panose="02010509060101010101" charset="-122"/>
                <a:sym typeface="+mn-ea"/>
              </a:rPr>
              <a:t>和森兄</a:t>
            </a:r>
            <a:r>
              <a:rPr lang="zh-CN" sz="2800" b="1">
                <a:latin typeface="汉仪放肆骄傲体简" panose="02010509060101010101" charset="-122"/>
                <a:ea typeface="汉仪放肆骄傲体简" panose="02010509060101010101" charset="-122"/>
                <a:cs typeface="汉仪放肆骄傲体简" panose="02010509060101010101" charset="-122"/>
                <a:sym typeface="+mn-ea"/>
              </a:rPr>
              <a:t>、</a:t>
            </a:r>
            <a:r>
              <a:rPr sz="2800" b="1">
                <a:latin typeface="汉仪放肆骄傲体简" panose="02010509060101010101" charset="-122"/>
                <a:ea typeface="汉仪放肆骄傲体简" panose="02010509060101010101" charset="-122"/>
                <a:cs typeface="汉仪放肆骄傲体简" panose="02010509060101010101" charset="-122"/>
                <a:sym typeface="+mn-ea"/>
              </a:rPr>
              <a:t>子升兄并转在法诸会友：</a:t>
            </a:r>
            <a:endParaRPr lang="zh-CN" altLang="en-US" sz="2800" b="1">
              <a:latin typeface="汉仪放肆骄傲体简" panose="02010509060101010101" charset="-122"/>
              <a:ea typeface="汉仪放肆骄傲体简" panose="02010509060101010101" charset="-122"/>
              <a:cs typeface="汉仪放肆骄傲体简" panose="02010509060101010101" charset="-122"/>
            </a:endParaRPr>
          </a:p>
          <a:p>
            <a:pPr indent="266700" fontAlgn="auto">
              <a:lnSpc>
                <a:spcPct val="113000"/>
              </a:lnSpc>
            </a:pP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lang="zh-CN" sz="2800" b="1">
                <a:latin typeface="汉仪放肆骄傲体简" panose="02010509060101010101" charset="-122"/>
                <a:ea typeface="汉仪放肆骄傲体简" panose="02010509060101010101" charset="-122"/>
                <a:cs typeface="汉仪放肆骄傲体简" panose="02010509060101010101" charset="-122"/>
                <a:sym typeface="+mn-ea"/>
              </a:rPr>
              <a:t>我看俄国式的革命，是无可如何的山穷水尽诸路皆走不通了的一个变计，并不是有更好的方法弃而不采，单要采这个恐怖的方法……我对于绝对的自由主义，无政府的主义，以及德谟克拉西主义，依我现在的看法，都只认为于理论上说得好听，事实上是做不到的。</a:t>
            </a: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endPar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endParaRPr>
          </a:p>
          <a:p>
            <a:pPr indent="266700" fontAlgn="auto">
              <a:lnSpc>
                <a:spcPct val="113000"/>
              </a:lnSpc>
            </a:pP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sz="2800" b="1">
                <a:latin typeface="汉仪放肆骄傲体简" panose="02010509060101010101" charset="-122"/>
                <a:ea typeface="汉仪放肆骄傲体简" panose="02010509060101010101" charset="-122"/>
                <a:cs typeface="汉仪放肆骄傲体简" panose="02010509060101010101" charset="-122"/>
                <a:sym typeface="+mn-ea"/>
              </a:rPr>
              <a:t>弟泽东</a:t>
            </a: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lang="en-US" sz="2800" b="1">
                <a:latin typeface="汉仪放肆骄傲体简" panose="02010509060101010101" charset="-122"/>
                <a:ea typeface="汉仪放肆骄傲体简" panose="02010509060101010101" charset="-122"/>
                <a:cs typeface="汉仪放肆骄傲体简" panose="02010509060101010101" charset="-122"/>
                <a:sym typeface="+mn-ea"/>
              </a:rPr>
              <a:t>                     </a:t>
            </a:r>
            <a:r>
              <a:rPr sz="2800" b="1">
                <a:latin typeface="汉仪放肆骄傲体简" panose="02010509060101010101" charset="-122"/>
                <a:ea typeface="汉仪放肆骄傲体简" panose="02010509060101010101" charset="-122"/>
                <a:cs typeface="汉仪放肆骄傲体简" panose="02010509060101010101" charset="-122"/>
                <a:sym typeface="+mn-ea"/>
              </a:rPr>
              <a:t>九年十二月一日，文化书社，夜十二时</a:t>
            </a:r>
            <a:endParaRPr lang="zh-CN" altLang="en-US" sz="2800" b="1">
              <a:latin typeface="汉仪放肆骄傲体简" panose="02010509060101010101" charset="-122"/>
              <a:ea typeface="汉仪放肆骄傲体简" panose="02010509060101010101" charset="-122"/>
              <a:cs typeface="汉仪放肆骄傲体简" panose="02010509060101010101" charset="-122"/>
              <a:sym typeface="+mn-ea"/>
            </a:endParaRPr>
          </a:p>
        </p:txBody>
      </p:sp>
      <p:pic>
        <p:nvPicPr>
          <p:cNvPr id="6" name="图片 5" descr="src=http_%2F%2Fwww.people.com.cn%2Fmediafile%2Fpic%2F20110620%2F44%2F10907699696942735480.jpg&amp;refer=http_%2F%2Fwww.people.com"/>
          <p:cNvPicPr>
            <a:picLocks noChangeAspect="1"/>
          </p:cNvPicPr>
          <p:nvPr/>
        </p:nvPicPr>
        <p:blipFill>
          <a:blip r:embed="rId3"/>
          <a:stretch>
            <a:fillRect/>
          </a:stretch>
        </p:blipFill>
        <p:spPr>
          <a:xfrm>
            <a:off x="1666240" y="781685"/>
            <a:ext cx="2614295" cy="3731260"/>
          </a:xfrm>
          <a:prstGeom prst="rect">
            <a:avLst/>
          </a:prstGeom>
        </p:spPr>
      </p:pic>
      <p:sp>
        <p:nvSpPr>
          <p:cNvPr id="7" name="文本框 6"/>
          <p:cNvSpPr txBox="1"/>
          <p:nvPr/>
        </p:nvSpPr>
        <p:spPr>
          <a:xfrm>
            <a:off x="10556240" y="467995"/>
            <a:ext cx="668655" cy="491490"/>
          </a:xfrm>
          <a:prstGeom prst="rect">
            <a:avLst/>
          </a:prstGeom>
          <a:noFill/>
        </p:spPr>
        <p:txBody>
          <a:bodyPr wrap="square" rtlCol="0" anchor="t">
            <a:spAutoFit/>
          </a:bodyPr>
          <a:p>
            <a:pPr indent="266700"/>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b="1"/>
          </a:p>
        </p:txBody>
      </p:sp>
      <p:sp>
        <p:nvSpPr>
          <p:cNvPr id="8" name="矩形 7"/>
          <p:cNvSpPr/>
          <p:nvPr/>
        </p:nvSpPr>
        <p:spPr>
          <a:xfrm>
            <a:off x="197485" y="4998720"/>
            <a:ext cx="4658995" cy="845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a:solidFill>
                  <a:srgbClr val="C00000"/>
                </a:solidFill>
                <a:latin typeface="汉仪昌黎宋刻本原版W" panose="00020600040101010101" charset="-122"/>
                <a:ea typeface="汉仪昌黎宋刻本原版W" panose="00020600040101010101" charset="-122"/>
              </a:rPr>
              <a:t>思考：毛泽东对这场论战有何认识？</a:t>
            </a:r>
            <a:endParaRPr lang="zh-CN" sz="3200" b="1">
              <a:solidFill>
                <a:srgbClr val="C00000"/>
              </a:solidFill>
              <a:latin typeface="汉仪昌黎宋刻本原版W" panose="00020600040101010101" charset="-122"/>
              <a:ea typeface="汉仪昌黎宋刻本原版W" panose="00020600040101010101" charset="-122"/>
            </a:endParaRPr>
          </a:p>
        </p:txBody>
      </p:sp>
      <p:sp>
        <p:nvSpPr>
          <p:cNvPr id="9" name="文本框 8"/>
          <p:cNvSpPr txBox="1"/>
          <p:nvPr/>
        </p:nvSpPr>
        <p:spPr>
          <a:xfrm>
            <a:off x="69215" y="174625"/>
            <a:ext cx="582930" cy="1285240"/>
          </a:xfrm>
          <a:prstGeom prst="rect">
            <a:avLst/>
          </a:prstGeom>
          <a:noFill/>
        </p:spPr>
        <p:txBody>
          <a:bodyPr vert="eaVert" wrap="square" rtlCol="0">
            <a:spAutoFit/>
          </a:bodyPr>
          <a:p>
            <a:r>
              <a:rPr lang="en-US">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a:p>
        </p:txBody>
      </p:sp>
      <p:cxnSp>
        <p:nvCxnSpPr>
          <p:cNvPr id="10" name="直接连接符 9"/>
          <p:cNvCxnSpPr/>
          <p:nvPr/>
        </p:nvCxnSpPr>
        <p:spPr>
          <a:xfrm flipV="1">
            <a:off x="5167630" y="121920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189855" y="315595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294630" y="363093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5167630" y="407797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189855" y="4599305"/>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5167630" y="512064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5167630" y="558165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5167630" y="604266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5189855" y="175133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189855" y="2187575"/>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5167630" y="2662555"/>
            <a:ext cx="5702300" cy="18415"/>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67630" y="102235"/>
            <a:ext cx="5055870" cy="460375"/>
          </a:xfrm>
          <a:prstGeom prst="rect">
            <a:avLst/>
          </a:prstGeom>
          <a:noFill/>
        </p:spPr>
        <p:txBody>
          <a:bodyPr wrap="square" rtlCol="0">
            <a:spAutoFit/>
          </a:bodyPr>
          <a:p>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sym typeface="+mn-ea"/>
              </a:rPr>
              <a:t>材料二</a:t>
            </a:r>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sym typeface="+mn-ea"/>
              </a:rPr>
              <a:t>《毛泽东的回信》</a:t>
            </a:r>
            <a:endParaRPr lang="zh-CN" altLang="en-US" sz="2400"/>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par>
    </p:tnLst>
    <p:bldLst>
      <p:bldP spid="8" grpId="1" animBg="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13360" y="425450"/>
            <a:ext cx="4852035" cy="4695190"/>
          </a:xfrm>
          <a:prstGeom prst="rect">
            <a:avLst/>
          </a:prstGeom>
        </p:spPr>
      </p:pic>
      <p:sp>
        <p:nvSpPr>
          <p:cNvPr id="8" name="矩形 7"/>
          <p:cNvSpPr/>
          <p:nvPr/>
        </p:nvSpPr>
        <p:spPr>
          <a:xfrm>
            <a:off x="314960" y="5962015"/>
            <a:ext cx="11811000" cy="110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Font typeface="Wingdings" panose="05000000000000000000" charset="0"/>
              <a:buNone/>
            </a:pPr>
            <a:r>
              <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rPr>
              <a:t>李大钊、陈独秀宣传马克思主义的影响；无政府主义实践的失败；</a:t>
            </a: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a:p>
            <a:pPr indent="0" algn="l">
              <a:buFont typeface="Wingdings" panose="05000000000000000000" charset="0"/>
              <a:buNone/>
            </a:pPr>
            <a:r>
              <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rPr>
              <a:t>毛泽东对马克思主义认识的深入</a:t>
            </a: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a:p>
            <a:pPr indent="0" algn="l">
              <a:buFont typeface="Wingdings" panose="05000000000000000000" charset="0"/>
              <a:buNone/>
            </a:pP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19" name="文本框 18"/>
          <p:cNvSpPr txBox="1"/>
          <p:nvPr/>
        </p:nvSpPr>
        <p:spPr>
          <a:xfrm>
            <a:off x="-234315" y="495935"/>
            <a:ext cx="5299710" cy="5262245"/>
          </a:xfrm>
          <a:prstGeom prst="rect">
            <a:avLst/>
          </a:prstGeom>
          <a:noFill/>
        </p:spPr>
        <p:txBody>
          <a:bodyPr wrap="square" rtlCol="0" anchor="t">
            <a:spAutoFit/>
          </a:bodyPr>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材料三</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可是就在这时候（1918年），我（毛泽东）的思想还是混乱的。我读了一些关于无政府主义的小册子，很受影响。我常常和来看我的学生讨论无政府主义和它在中国的前景。在那个时候，我赞同许多无政府主义的主张。</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埃德加·斯诺</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《西行漫记》</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2" name="文本框 1"/>
          <p:cNvSpPr txBox="1"/>
          <p:nvPr/>
        </p:nvSpPr>
        <p:spPr>
          <a:xfrm>
            <a:off x="2773045" y="5174615"/>
            <a:ext cx="7102475" cy="583565"/>
          </a:xfrm>
          <a:prstGeom prst="rect">
            <a:avLst/>
          </a:prstGeom>
          <a:noFill/>
        </p:spPr>
        <p:txBody>
          <a:bodyPr wrap="non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思考：毛泽东的思想发生转变的原因。</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pic>
        <p:nvPicPr>
          <p:cNvPr id="4" name="毛泽东的思想转变微课">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5403850" y="424815"/>
            <a:ext cx="6608445" cy="46958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20" fill="hold" display="1">
                  <p:stCondLst>
                    <p:cond delay="indefinite"/>
                  </p:stCondLst>
                  <p:endCondLst>
                    <p:cond evt="onNext">
                      <p:tgtEl>
                        <p:sldTgt/>
                      </p:tgtEl>
                    </p:cond>
                    <p:cond evt="onPrev">
                      <p:tgtEl>
                        <p:sldTgt/>
                      </p:tgtEl>
                    </p:cond>
                  </p:endCondLst>
                </p:cTn>
                <p:tgtEl>
                  <p:spTgt spid="4"/>
                </p:tgtEl>
              </p:cMediaNode>
            </p:video>
          </p:childTnLst>
        </p:cTn>
      </p:par>
    </p:tnLst>
    <p:bldLst>
      <p:bldP spid="8" grpId="0" bldLvl="0" animBg="1"/>
      <p:bldP spid="8" grpId="1"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nvSpPr>
        <p:spPr>
          <a:xfrm>
            <a:off x="-368935" y="4123055"/>
            <a:ext cx="3372485" cy="3169285"/>
          </a:xfrm>
          <a:prstGeom prst="rect">
            <a:avLst/>
          </a:prstGeom>
          <a:noFill/>
        </p:spPr>
        <p:txBody>
          <a:bodyPr wrap="square" rtlCol="0" anchor="t">
            <a:spAutoFit/>
          </a:bodyPr>
          <a:p>
            <a:pPr marL="457200" indent="0" algn="ctr" fontAlgn="auto">
              <a:lnSpc>
                <a:spcPct val="100000"/>
              </a:lnSpc>
            </a:pPr>
            <a:r>
              <a:rPr lang="en-US" altLang="zh-CN"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何孟雄</a:t>
            </a:r>
            <a:endParaRPr lang="en-US" altLang="zh-CN"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中国共产党创始人之一，北方工人运动领袖，中共一大代表。</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2" name="文本框 11"/>
          <p:cNvSpPr txBox="1"/>
          <p:nvPr/>
        </p:nvSpPr>
        <p:spPr>
          <a:xfrm>
            <a:off x="5732780" y="4130675"/>
            <a:ext cx="3383280" cy="243014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澎湃</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中国共产党早期农民运动领导人。</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en-US" altLang="zh-CN" sz="2400" b="1" kern="100" dirty="0">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9" name="文本框 8"/>
          <p:cNvSpPr txBox="1"/>
          <p:nvPr/>
        </p:nvSpPr>
        <p:spPr>
          <a:xfrm>
            <a:off x="2671445" y="4130675"/>
            <a:ext cx="3152775" cy="279971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恽代英</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中国无产阶级革命家，1921年加入中国共产党。</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en-US" altLang="zh-CN" sz="2400" b="1" kern="100" dirty="0">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pic>
        <p:nvPicPr>
          <p:cNvPr id="100" name="图片 99"/>
          <p:cNvPicPr/>
          <p:nvPr/>
        </p:nvPicPr>
        <p:blipFill>
          <a:blip r:embed="rId1" r:link="rId2"/>
          <a:stretch>
            <a:fillRect/>
          </a:stretch>
        </p:blipFill>
        <p:spPr>
          <a:xfrm>
            <a:off x="431165" y="803275"/>
            <a:ext cx="2573020" cy="3319780"/>
          </a:xfrm>
          <a:prstGeom prst="rect">
            <a:avLst/>
          </a:prstGeom>
          <a:noFill/>
          <a:ln w="9525">
            <a:noFill/>
          </a:ln>
          <a:effectLst>
            <a:softEdge rad="317500"/>
          </a:effectLst>
        </p:spPr>
      </p:pic>
      <p:pic>
        <p:nvPicPr>
          <p:cNvPr id="101" name="图片 100"/>
          <p:cNvPicPr/>
          <p:nvPr/>
        </p:nvPicPr>
        <p:blipFill>
          <a:blip r:embed="rId3" r:link="rId4"/>
          <a:stretch>
            <a:fillRect/>
          </a:stretch>
        </p:blipFill>
        <p:spPr>
          <a:xfrm>
            <a:off x="3501390" y="908685"/>
            <a:ext cx="2231390" cy="3108325"/>
          </a:xfrm>
          <a:prstGeom prst="rect">
            <a:avLst/>
          </a:prstGeom>
          <a:noFill/>
          <a:ln w="9525">
            <a:noFill/>
          </a:ln>
          <a:effectLst>
            <a:softEdge rad="317500"/>
          </a:effectLst>
        </p:spPr>
      </p:pic>
      <p:pic>
        <p:nvPicPr>
          <p:cNvPr id="102" name="图片 101"/>
          <p:cNvPicPr/>
          <p:nvPr/>
        </p:nvPicPr>
        <p:blipFill>
          <a:blip r:embed="rId5" r:link="rId6"/>
          <a:stretch>
            <a:fillRect/>
          </a:stretch>
        </p:blipFill>
        <p:spPr>
          <a:xfrm>
            <a:off x="6488430" y="908685"/>
            <a:ext cx="2231390" cy="3108325"/>
          </a:xfrm>
          <a:prstGeom prst="rect">
            <a:avLst/>
          </a:prstGeom>
          <a:noFill/>
          <a:ln w="9525">
            <a:noFill/>
          </a:ln>
          <a:effectLst>
            <a:softEdge rad="317500"/>
          </a:effectLst>
        </p:spPr>
      </p:pic>
      <p:pic>
        <p:nvPicPr>
          <p:cNvPr id="103" name="图片 102"/>
          <p:cNvPicPr/>
          <p:nvPr/>
        </p:nvPicPr>
        <p:blipFill>
          <a:blip r:embed="rId7" r:link="rId8"/>
          <a:stretch>
            <a:fillRect/>
          </a:stretch>
        </p:blipFill>
        <p:spPr>
          <a:xfrm>
            <a:off x="9382125" y="794385"/>
            <a:ext cx="2261235" cy="3263900"/>
          </a:xfrm>
          <a:prstGeom prst="rect">
            <a:avLst/>
          </a:prstGeom>
          <a:noFill/>
          <a:ln w="9525">
            <a:noFill/>
          </a:ln>
          <a:effectLst>
            <a:softEdge rad="317500"/>
          </a:effectLst>
        </p:spPr>
      </p:pic>
      <p:sp>
        <p:nvSpPr>
          <p:cNvPr id="7" name="文本框 6"/>
          <p:cNvSpPr txBox="1"/>
          <p:nvPr/>
        </p:nvSpPr>
        <p:spPr>
          <a:xfrm>
            <a:off x="2671445" y="211455"/>
            <a:ext cx="10943590" cy="583565"/>
          </a:xfrm>
          <a:prstGeom prst="rect">
            <a:avLst/>
          </a:prstGeom>
          <a:noFill/>
        </p:spPr>
        <p:txBody>
          <a:bodyPr wrap="squar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无政府主义者向马克思主义者的转变</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8" name="文本框 7"/>
          <p:cNvSpPr txBox="1"/>
          <p:nvPr/>
        </p:nvSpPr>
        <p:spPr>
          <a:xfrm>
            <a:off x="2357755" y="5977890"/>
            <a:ext cx="7509510" cy="583565"/>
          </a:xfrm>
          <a:prstGeom prst="rect">
            <a:avLst/>
          </a:prstGeom>
          <a:noFill/>
        </p:spPr>
        <p:txBody>
          <a:bodyPr wrap="none" rtlCol="0" anchor="t">
            <a:spAutoFit/>
          </a:bodyPr>
          <a:p>
            <a:pPr indent="0"/>
            <a:r>
              <a:rPr lang="zh-CN" altLang="en-US" sz="3200" b="1">
                <a:solidFill>
                  <a:srgbClr val="C00000"/>
                </a:solidFill>
                <a:latin typeface="汉仪昌黎宋刻本原版W" panose="00020600040101010101" charset="-122"/>
                <a:ea typeface="汉仪昌黎宋刻本原版W" panose="00020600040101010101" charset="-122"/>
              </a:rPr>
              <a:t>无政府主义者的转变说明论战有何影响？</a:t>
            </a:r>
            <a:endParaRPr lang="zh-CN" altLang="en-US" sz="3200" b="1">
              <a:solidFill>
                <a:srgbClr val="C00000"/>
              </a:solidFill>
              <a:latin typeface="汉仪昌黎宋刻本原版W" panose="00020600040101010101" charset="-122"/>
              <a:ea typeface="汉仪昌黎宋刻本原版W" panose="00020600040101010101" charset="-122"/>
            </a:endParaRPr>
          </a:p>
        </p:txBody>
      </p:sp>
      <p:sp>
        <p:nvSpPr>
          <p:cNvPr id="13" name="文本框 12"/>
          <p:cNvSpPr txBox="1"/>
          <p:nvPr/>
        </p:nvSpPr>
        <p:spPr>
          <a:xfrm>
            <a:off x="8786495" y="4058285"/>
            <a:ext cx="3649345" cy="279971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施存统</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共产党早期领导人。参与了东京共产主义小组的组建工作。</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1" name="矩形 10"/>
          <p:cNvSpPr/>
          <p:nvPr/>
        </p:nvSpPr>
        <p:spPr>
          <a:xfrm>
            <a:off x="-57150" y="5411470"/>
            <a:ext cx="12249150" cy="1446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3200">
                <a:solidFill>
                  <a:schemeClr val="bg1"/>
                </a:solidFill>
                <a:latin typeface="汉仪颜楷简" panose="00020600040101010101" charset="-122"/>
                <a:ea typeface="汉仪颜楷简" panose="00020600040101010101" charset="-122"/>
                <a:sym typeface="+mn-ea"/>
              </a:rPr>
              <a:t>影响：坚定了马克思主义者的信仰，提升了马克思主义者的理论水平；扩大了马克思主义的影响；推动了中国共产党的建立。</a:t>
            </a:r>
            <a:endParaRPr lang="zh-CN" altLang="en-US" sz="3200">
              <a:solidFill>
                <a:schemeClr val="bg1"/>
              </a:solidFill>
              <a:latin typeface="汉仪颜楷简" panose="00020600040101010101" charset="-122"/>
              <a:ea typeface="汉仪颜楷简" panose="00020600040101010101" charset="-122"/>
            </a:endParaRPr>
          </a:p>
          <a:p>
            <a:pPr algn="l"/>
            <a:endParaRPr lang="zh-CN" altLang="en-US" sz="3200" dirty="0">
              <a:solidFill>
                <a:schemeClr val="bg1"/>
              </a:solidFill>
              <a:latin typeface="汉仪颜楷简" panose="00020600040101010101" charset="-122"/>
              <a:ea typeface="汉仪颜楷简" panose="00020600040101010101" charset="-122"/>
              <a:sym typeface="+mn-ea"/>
            </a:endParaRPr>
          </a:p>
        </p:txBody>
      </p:sp>
      <p:sp>
        <p:nvSpPr>
          <p:cNvPr id="17" name="矩形 16"/>
          <p:cNvSpPr/>
          <p:nvPr/>
        </p:nvSpPr>
        <p:spPr>
          <a:xfrm>
            <a:off x="1780540" y="4592320"/>
            <a:ext cx="8194675" cy="768350"/>
          </a:xfrm>
          <a:prstGeom prst="rect">
            <a:avLst/>
          </a:prstGeom>
          <a:solidFill>
            <a:schemeClr val="bg1">
              <a:lumMod val="85000"/>
            </a:schemeClr>
          </a:solidFill>
          <a:ln>
            <a:noFill/>
          </a:ln>
        </p:spPr>
        <p:txBody>
          <a:bodyPr wrap="square" rtlCol="0" anchor="t">
            <a:spAutoFit/>
          </a:bodyPr>
          <a:p>
            <a:pPr lvl="0" algn="ctr">
              <a:buClrTx/>
              <a:buSzTx/>
              <a:buFontTx/>
            </a:pPr>
            <a:r>
              <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精英知识分子</a:t>
            </a:r>
            <a:r>
              <a:rPr lang="en-US" altLang="zh-CN"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     </a:t>
            </a:r>
            <a:r>
              <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青年学生</a:t>
            </a:r>
            <a:endPar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endParaRPr>
          </a:p>
        </p:txBody>
      </p:sp>
      <p:cxnSp>
        <p:nvCxnSpPr>
          <p:cNvPr id="2" name="直接箭头连接符 1"/>
          <p:cNvCxnSpPr/>
          <p:nvPr/>
        </p:nvCxnSpPr>
        <p:spPr>
          <a:xfrm>
            <a:off x="5969635" y="4966970"/>
            <a:ext cx="981710" cy="0"/>
          </a:xfrm>
          <a:prstGeom prst="straightConnector1">
            <a:avLst/>
          </a:prstGeom>
          <a:ln w="53975" cmpd="thickThin">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p:bldP spid="11" grpId="0" bldLvl="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305" y="0"/>
            <a:ext cx="12165330" cy="6858000"/>
          </a:xfrm>
          <a:prstGeom prst="rect">
            <a:avLst/>
          </a:prstGeom>
        </p:spPr>
      </p:pic>
      <p:pic>
        <p:nvPicPr>
          <p:cNvPr id="3" name="Future World Music - A Hero Will Rise">
            <a:hlinkClick r:id="" action="ppaction://media"/>
          </p:cNvPr>
          <p:cNvPicPr/>
          <p:nvPr>
            <a:audioFile r:link="rId2"/>
            <p:extLst>
              <p:ext uri="{DAA4B4D4-6D71-4841-9C94-3DE7FCFB9230}">
                <p14:media xmlns:p14="http://schemas.microsoft.com/office/powerpoint/2010/main" r:embed="rId3">
                  <p14:trim st="30703.000000"/>
                </p14:media>
              </p:ext>
            </p:extLst>
          </p:nvPr>
        </p:nvPicPr>
        <p:blipFill>
          <a:blip r:embed="rId4"/>
          <a:stretch>
            <a:fillRect/>
          </a:stretch>
        </p:blipFill>
        <p:spPr>
          <a:xfrm>
            <a:off x="8248650" y="-394970"/>
            <a:ext cx="412750" cy="412750"/>
          </a:xfrm>
          <a:prstGeom prst="rect">
            <a:avLst/>
          </a:prstGeom>
        </p:spPr>
      </p:pic>
      <p:sp>
        <p:nvSpPr>
          <p:cNvPr id="4" name="矩形 3"/>
          <p:cNvSpPr/>
          <p:nvPr/>
        </p:nvSpPr>
        <p:spPr>
          <a:xfrm>
            <a:off x="-635" y="5500370"/>
            <a:ext cx="12192635" cy="1357630"/>
          </a:xfrm>
          <a:prstGeom prst="rect">
            <a:avLst/>
          </a:prstGeom>
          <a:solidFill>
            <a:srgbClr val="E8C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4000" b="1" dirty="0">
                <a:solidFill>
                  <a:srgbClr val="C00000"/>
                </a:solidFill>
                <a:latin typeface="汉仪昌黎宋刻本原版W" panose="00020600040101010101" charset="-122"/>
                <a:ea typeface="汉仪昌黎宋刻本原版W" panose="00020600040101010101" charset="-122"/>
                <a:sym typeface="+mn-ea"/>
              </a:rPr>
              <a:t>山穷水尽诸路皆走不通，中国的出路在何方？</a:t>
            </a:r>
            <a:endParaRPr lang="zh-CN" sz="4000" b="1" dirty="0">
              <a:solidFill>
                <a:srgbClr val="C00000"/>
              </a:solidFill>
              <a:latin typeface="汉仪昌黎宋刻本原版W" panose="00020600040101010101" charset="-122"/>
              <a:ea typeface="汉仪昌黎宋刻本原版W"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000" showWhenStopped="0">
                <p:cTn id="10"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bldLst>
      <p:bldP spid="4" grpId="1" animBg="1"/>
      <p:bldP spid="4" grpId="2"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26695" y="1431290"/>
            <a:ext cx="8910955" cy="491490"/>
          </a:xfrm>
          <a:prstGeom prst="rect">
            <a:avLst/>
          </a:prstGeom>
          <a:noFill/>
          <a:ln w="9525">
            <a:noFill/>
          </a:ln>
        </p:spPr>
        <p:txBody>
          <a:bodyPr wrap="square">
            <a:spAutoFit/>
          </a:bodyPr>
          <a:p>
            <a:pPr indent="304800"/>
            <a:r>
              <a:rPr lang="en-US" sz="2400" b="0">
                <a:latin typeface="Calibri" panose="020F0502020204030204" charset="0"/>
                <a:ea typeface="宋体" panose="02010600030101010101" pitchFamily="2" charset="-122"/>
              </a:rPr>
              <a:t>  </a:t>
            </a:r>
            <a:r>
              <a:rPr lang="en-US" sz="2400" b="1">
                <a:latin typeface="汉仪昌黎宋刻本原版W" panose="00020600040101010101" charset="-122"/>
                <a:ea typeface="汉仪昌黎宋刻本原版W" panose="00020600040101010101" charset="-122"/>
                <a:cs typeface="汉仪昌黎宋刻本原版W" panose="00020600040101010101" charset="-122"/>
              </a:rPr>
              <a:t>  </a:t>
            </a:r>
            <a:r>
              <a:rPr lang="en-US" sz="2600" b="1">
                <a:latin typeface="汉仪昌黎宋刻本原版W" panose="00020600040101010101" charset="-122"/>
                <a:ea typeface="汉仪昌黎宋刻本原版W" panose="00020600040101010101" charset="-122"/>
                <a:cs typeface="汉仪昌黎宋刻本原版W" panose="00020600040101010101" charset="-122"/>
              </a:rPr>
              <a:t> </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4" name="图片 3" descr="src=http_%2F%2Fp2.cri.cn%2FM00%2FE8%2FFF%2FCqgNOlvXwUyAE8HlAAAAAAAAAAA763.388x507.png&amp;refer=http_%2F%2Fp2.cri"/>
          <p:cNvPicPr>
            <a:picLocks noChangeAspect="1"/>
          </p:cNvPicPr>
          <p:nvPr>
            <p:custDataLst>
              <p:tags r:id="rId1"/>
            </p:custDataLst>
          </p:nvPr>
        </p:nvPicPr>
        <p:blipFill>
          <a:blip r:embed="rId2"/>
          <a:stretch>
            <a:fillRect/>
          </a:stretch>
        </p:blipFill>
        <p:spPr>
          <a:xfrm>
            <a:off x="9062085" y="1228725"/>
            <a:ext cx="2748280" cy="3593465"/>
          </a:xfrm>
          <a:prstGeom prst="rect">
            <a:avLst/>
          </a:prstGeom>
          <a:noFill/>
          <a:effectLst>
            <a:softEdge rad="317500"/>
          </a:effectLst>
        </p:spPr>
      </p:pic>
      <p:sp>
        <p:nvSpPr>
          <p:cNvPr id="2" name="文本框 1"/>
          <p:cNvSpPr txBox="1"/>
          <p:nvPr/>
        </p:nvSpPr>
        <p:spPr>
          <a:xfrm>
            <a:off x="2021205" y="5485130"/>
            <a:ext cx="7740650" cy="922020"/>
          </a:xfrm>
          <a:prstGeom prst="rect">
            <a:avLst/>
          </a:prstGeom>
          <a:noFill/>
        </p:spPr>
        <p:txBody>
          <a:bodyPr wrap="none" rtlCol="0" anchor="t">
            <a:spAutoFit/>
          </a:bodyPr>
          <a:p>
            <a:pPr algn="l"/>
            <a:r>
              <a:rPr kumimoji="1" lang="zh-CN" sz="5400" b="1" dirty="0">
                <a:solidFill>
                  <a:schemeClr val="tx2"/>
                </a:solidFill>
                <a:latin typeface="汉仪尚巍手书W" panose="00020600040101010101" pitchFamily="18" charset="-122"/>
                <a:ea typeface="汉仪尚巍手书W" panose="00020600040101010101" pitchFamily="18" charset="-122"/>
                <a:cs typeface="+mn-ea"/>
                <a:sym typeface="+mn-ea"/>
              </a:rPr>
              <a:t>马克思主义的</a:t>
            </a:r>
            <a:r>
              <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rPr>
              <a:t>“</a:t>
            </a:r>
            <a:r>
              <a:rPr kumimoji="1" lang="zh-CN" altLang="en-US" sz="5400" b="1" dirty="0">
                <a:solidFill>
                  <a:schemeClr val="tx2"/>
                </a:solidFill>
                <a:latin typeface="汉仪尚巍手书W" panose="00020600040101010101" pitchFamily="18" charset="-122"/>
                <a:ea typeface="汉仪尚巍手书W" panose="00020600040101010101" pitchFamily="18" charset="-122"/>
                <a:cs typeface="+mn-ea"/>
                <a:sym typeface="+mn-ea"/>
              </a:rPr>
              <a:t>播火者</a:t>
            </a:r>
            <a:r>
              <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rPr>
              <a:t>”</a:t>
            </a:r>
            <a:endPar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endParaRPr>
          </a:p>
        </p:txBody>
      </p:sp>
      <p:sp>
        <p:nvSpPr>
          <p:cNvPr id="3" name="文本框 2"/>
          <p:cNvSpPr txBox="1"/>
          <p:nvPr/>
        </p:nvSpPr>
        <p:spPr>
          <a:xfrm>
            <a:off x="226695" y="1010285"/>
            <a:ext cx="8910320" cy="4030980"/>
          </a:xfrm>
          <a:prstGeom prst="rect">
            <a:avLst/>
          </a:prstGeom>
          <a:noFill/>
        </p:spPr>
        <p:txBody>
          <a:bodyPr wrap="square" rtlCol="0" anchor="t">
            <a:spAutoFit/>
          </a:bodyPr>
          <a:p>
            <a:pPr algn="ctr"/>
            <a:r>
              <a:rPr lang="en-US" altLang="zh-CN" sz="2800">
                <a:latin typeface="汉仪昌黎宋刻本原版W" panose="00020600040101010101" charset="-122"/>
                <a:ea typeface="汉仪昌黎宋刻本原版W" panose="00020600040101010101" charset="-122"/>
              </a:rPr>
              <a:t>     </a:t>
            </a:r>
            <a:r>
              <a:rPr lang="en-US" altLang="zh-CN" sz="2800">
                <a:latin typeface="汉仪许静行楷繁" panose="00020600040101010101" charset="-122"/>
                <a:ea typeface="汉仪许静行楷繁" panose="00020600040101010101" charset="-122"/>
                <a:cs typeface="汉仪许静行楷繁" panose="00020600040101010101" charset="-122"/>
              </a:rPr>
              <a:t> </a:t>
            </a:r>
            <a:endParaRPr lang="en-US" altLang="zh-CN" sz="4000">
              <a:solidFill>
                <a:srgbClr val="C00000"/>
              </a:solidFill>
              <a:latin typeface="汉仪许静行楷繁" panose="00020600040101010101" charset="-122"/>
              <a:ea typeface="汉仪许静行楷繁" panose="00020600040101010101" charset="-122"/>
              <a:cs typeface="汉仪许静行楷繁" panose="00020600040101010101" charset="-122"/>
            </a:endParaRPr>
          </a:p>
          <a:p>
            <a:r>
              <a:rPr lang="en-US" altLang="zh-CN" sz="2800">
                <a:latin typeface="汉仪昌黎宋刻本原版W" panose="00020600040101010101" charset="-122"/>
                <a:ea typeface="汉仪昌黎宋刻本原版W" panose="00020600040101010101" charset="-122"/>
              </a:rPr>
              <a:t>      </a:t>
            </a:r>
            <a:r>
              <a:rPr lang="zh-CN" altLang="en-US" sz="3200">
                <a:latin typeface="汉仪北魏写经W" panose="00020600040101010101" charset="-122"/>
                <a:ea typeface="汉仪北魏写经W" panose="00020600040101010101" charset="-122"/>
                <a:cs typeface="汉仪北魏写经W" panose="00020600040101010101" charset="-122"/>
              </a:rPr>
              <a:t>一九二〇年三月，大钊同志在北京先后发起组织马克思学说研究会和共产主义小组。许多青年在他的影响下接受了马克思主义，其中有些成为中国共产党早期的著名活动家，如邓中夏同志、高君宇同志等。毛泽东同志和周恩来同志也都受到过他的影响。</a:t>
            </a:r>
            <a:endParaRPr lang="zh-CN" altLang="en-US" sz="3200">
              <a:latin typeface="汉仪北魏写经W" panose="00020600040101010101" charset="-122"/>
              <a:ea typeface="汉仪北魏写经W" panose="00020600040101010101" charset="-122"/>
              <a:cs typeface="汉仪北魏写经W" panose="00020600040101010101" charset="-122"/>
            </a:endParaRPr>
          </a:p>
          <a:p>
            <a:r>
              <a:rPr lang="en-US" altLang="zh-CN" sz="3200">
                <a:latin typeface="汉仪北魏写经W" panose="00020600040101010101" charset="-122"/>
                <a:ea typeface="汉仪北魏写经W" panose="00020600040101010101" charset="-122"/>
                <a:cs typeface="汉仪北魏写经W" panose="00020600040101010101" charset="-122"/>
              </a:rPr>
              <a:t>                                     </a:t>
            </a:r>
            <a:r>
              <a:rPr lang="en-US" altLang="zh-CN" sz="3600">
                <a:solidFill>
                  <a:schemeClr val="tx1"/>
                </a:solidFill>
                <a:latin typeface="汉仪北魏写经W" panose="00020600040101010101" charset="-122"/>
                <a:ea typeface="汉仪北魏写经W" panose="00020600040101010101" charset="-122"/>
                <a:cs typeface="汉仪北魏写经W" panose="00020600040101010101" charset="-122"/>
              </a:rPr>
              <a:t>——</a:t>
            </a:r>
            <a:r>
              <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rPr>
              <a:t>《</a:t>
            </a:r>
            <a:r>
              <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sym typeface="+mn-ea"/>
              </a:rPr>
              <a:t>李大钊烈士碑文》</a:t>
            </a:r>
            <a:endPar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sym typeface="+mn-ea"/>
            </a:endParaRPr>
          </a:p>
        </p:txBody>
      </p:sp>
    </p:spTree>
    <p:custDataLst>
      <p:tags r:id="rId3"/>
    </p:custData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1750" y="-122555"/>
            <a:ext cx="12160885" cy="6914515"/>
          </a:xfrm>
          <a:prstGeom prst="rect">
            <a:avLst/>
          </a:prstGeom>
        </p:spPr>
      </p:pic>
      <p:pic>
        <p:nvPicPr>
          <p:cNvPr id="4" name="图片 3" descr="src=http_%2F%2Fp2.cri.cn%2FM00%2FE8%2FFF%2FCqgNOlvXwUyAE8HlAAAAAAAAAAA763.388x507.png&amp;refer=http_%2F%2Fp2.cri"/>
          <p:cNvPicPr>
            <a:picLocks noChangeAspect="1"/>
          </p:cNvPicPr>
          <p:nvPr/>
        </p:nvPicPr>
        <p:blipFill>
          <a:blip r:embed="rId2"/>
          <a:stretch>
            <a:fillRect/>
          </a:stretch>
        </p:blipFill>
        <p:spPr>
          <a:xfrm>
            <a:off x="831215" y="3471545"/>
            <a:ext cx="2334260" cy="3051810"/>
          </a:xfrm>
          <a:prstGeom prst="rect">
            <a:avLst/>
          </a:prstGeom>
          <a:noFill/>
          <a:effectLst>
            <a:softEdge rad="317500"/>
          </a:effectLst>
        </p:spPr>
      </p:pic>
      <p:cxnSp>
        <p:nvCxnSpPr>
          <p:cNvPr id="6" name="直接箭头连接符 5"/>
          <p:cNvCxnSpPr/>
          <p:nvPr/>
        </p:nvCxnSpPr>
        <p:spPr>
          <a:xfrm>
            <a:off x="666115" y="2146935"/>
            <a:ext cx="11301095" cy="0"/>
          </a:xfrm>
          <a:prstGeom prst="straightConnector1">
            <a:avLst/>
          </a:prstGeom>
          <a:ln w="44450">
            <a:tailEnd type="arrow" w="med" len="med"/>
          </a:ln>
        </p:spPr>
        <p:style>
          <a:lnRef idx="1">
            <a:schemeClr val="accent5"/>
          </a:lnRef>
          <a:fillRef idx="0">
            <a:schemeClr val="accent5"/>
          </a:fillRef>
          <a:effectRef idx="0">
            <a:schemeClr val="accent5"/>
          </a:effectRef>
          <a:fontRef idx="minor">
            <a:schemeClr val="tx1"/>
          </a:fontRef>
        </p:style>
      </p:cxnSp>
      <p:sp>
        <p:nvSpPr>
          <p:cNvPr id="7" name="圆角矩形 6"/>
          <p:cNvSpPr/>
          <p:nvPr/>
        </p:nvSpPr>
        <p:spPr>
          <a:xfrm>
            <a:off x="115887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3"/>
            </p:custDataLst>
          </p:nvPr>
        </p:nvSpPr>
        <p:spPr>
          <a:xfrm>
            <a:off x="755650" y="1602740"/>
            <a:ext cx="1641475" cy="521970"/>
          </a:xfrm>
          <a:prstGeom prst="rect">
            <a:avLst/>
          </a:prstGeom>
          <a:noFill/>
        </p:spPr>
        <p:txBody>
          <a:bodyPr wrap="square" rtlCol="0">
            <a:spAutoFit/>
          </a:bodyPr>
          <a:p>
            <a:r>
              <a:rPr lang="en-US" altLang="zh-CN" sz="2800" b="1"/>
              <a:t>1916</a:t>
            </a:r>
            <a:endParaRPr lang="en-US" altLang="zh-CN" sz="2800" b="1"/>
          </a:p>
        </p:txBody>
      </p:sp>
      <p:sp>
        <p:nvSpPr>
          <p:cNvPr id="9" name="文本框 8"/>
          <p:cNvSpPr txBox="1"/>
          <p:nvPr/>
        </p:nvSpPr>
        <p:spPr>
          <a:xfrm>
            <a:off x="425450" y="2270125"/>
            <a:ext cx="1475105" cy="460375"/>
          </a:xfrm>
          <a:prstGeom prst="rect">
            <a:avLst/>
          </a:prstGeom>
          <a:noFill/>
        </p:spPr>
        <p:txBody>
          <a:bodyPr wrap="square" rtlCol="0">
            <a:spAutoFit/>
          </a:bodyPr>
          <a:p>
            <a:pPr algn="ctr"/>
            <a:r>
              <a:rPr lang="zh-CN" altLang="en-US" sz="2400" b="1">
                <a:solidFill>
                  <a:schemeClr val="tx1"/>
                </a:solidFill>
                <a:latin typeface="汉仪昌黎宋刻本原版W" panose="00020600040101010101" charset="-122"/>
                <a:ea typeface="汉仪昌黎宋刻本原版W" panose="00020600040101010101" charset="-122"/>
              </a:rPr>
              <a:t>留日回国</a:t>
            </a:r>
            <a:endParaRPr lang="zh-CN" altLang="en-US" sz="2400" b="1">
              <a:solidFill>
                <a:schemeClr val="tx1"/>
              </a:solidFill>
              <a:latin typeface="汉仪昌黎宋刻本原版W" panose="00020600040101010101" charset="-122"/>
              <a:ea typeface="汉仪昌黎宋刻本原版W" panose="00020600040101010101" charset="-122"/>
            </a:endParaRPr>
          </a:p>
        </p:txBody>
      </p:sp>
      <p:sp>
        <p:nvSpPr>
          <p:cNvPr id="11" name="圆角矩形 10"/>
          <p:cNvSpPr/>
          <p:nvPr/>
        </p:nvSpPr>
        <p:spPr>
          <a:xfrm>
            <a:off x="239712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41515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103110" y="2096770"/>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0067290" y="2109470"/>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custDataLst>
              <p:tags r:id="rId4"/>
            </p:custDataLst>
          </p:nvPr>
        </p:nvSpPr>
        <p:spPr>
          <a:xfrm>
            <a:off x="1964055" y="1602740"/>
            <a:ext cx="1641475" cy="521970"/>
          </a:xfrm>
          <a:prstGeom prst="rect">
            <a:avLst/>
          </a:prstGeom>
          <a:noFill/>
        </p:spPr>
        <p:txBody>
          <a:bodyPr wrap="square" rtlCol="0">
            <a:spAutoFit/>
          </a:bodyPr>
          <a:p>
            <a:r>
              <a:rPr lang="en-US" altLang="zh-CN" sz="2800" b="1"/>
              <a:t>1917</a:t>
            </a:r>
            <a:endParaRPr lang="en-US" altLang="zh-CN" sz="2800" b="1"/>
          </a:p>
        </p:txBody>
      </p:sp>
      <p:sp>
        <p:nvSpPr>
          <p:cNvPr id="16" name="文本框 15"/>
          <p:cNvSpPr txBox="1"/>
          <p:nvPr/>
        </p:nvSpPr>
        <p:spPr>
          <a:xfrm>
            <a:off x="1792605" y="2638425"/>
            <a:ext cx="1693545" cy="460375"/>
          </a:xfrm>
          <a:prstGeom prst="rect">
            <a:avLst/>
          </a:prstGeom>
          <a:noFill/>
        </p:spPr>
        <p:txBody>
          <a:bodyPr wrap="square" rtlCol="0" anchor="t">
            <a:spAutoFit/>
          </a:bodyPr>
          <a:p>
            <a:pPr lvl="0" algn="ctr">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受聘北大</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17" name="文本框 16"/>
          <p:cNvSpPr txBox="1"/>
          <p:nvPr>
            <p:custDataLst>
              <p:tags r:id="rId5"/>
            </p:custDataLst>
          </p:nvPr>
        </p:nvSpPr>
        <p:spPr>
          <a:xfrm>
            <a:off x="6700520" y="1600200"/>
            <a:ext cx="1641475" cy="521970"/>
          </a:xfrm>
          <a:prstGeom prst="rect">
            <a:avLst/>
          </a:prstGeom>
          <a:noFill/>
        </p:spPr>
        <p:txBody>
          <a:bodyPr wrap="square" rtlCol="0">
            <a:spAutoFit/>
          </a:bodyPr>
          <a:p>
            <a:r>
              <a:rPr lang="en-US" altLang="zh-CN" sz="2800" b="1"/>
              <a:t>1919</a:t>
            </a:r>
            <a:endParaRPr lang="en-US" altLang="zh-CN" sz="2800" b="1"/>
          </a:p>
        </p:txBody>
      </p:sp>
      <p:sp>
        <p:nvSpPr>
          <p:cNvPr id="18" name="文本框 17"/>
          <p:cNvSpPr txBox="1"/>
          <p:nvPr/>
        </p:nvSpPr>
        <p:spPr>
          <a:xfrm>
            <a:off x="3363595" y="3008630"/>
            <a:ext cx="2731135" cy="829945"/>
          </a:xfrm>
          <a:prstGeom prst="rect">
            <a:avLst/>
          </a:prstGeom>
          <a:noFill/>
        </p:spPr>
        <p:txBody>
          <a:bodyPr wrap="square" rtlCol="0" anchor="t">
            <a:spAutoFit/>
          </a:bodyPr>
          <a:p>
            <a:pPr lvl="0" algn="ctr">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进入《新青年》</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en-US" altLang="zh-CN" sz="2400" b="1">
                <a:solidFill>
                  <a:schemeClr val="tx1"/>
                </a:solidFill>
                <a:latin typeface="汉仪昌黎宋刻本原版W" panose="00020600040101010101" charset="-122"/>
                <a:ea typeface="汉仪昌黎宋刻本原版W" panose="00020600040101010101" charset="-122"/>
                <a:sym typeface="+mn-ea"/>
              </a:rPr>
              <a:t> </a:t>
            </a:r>
            <a:r>
              <a:rPr lang="zh-CN" altLang="en-US" sz="2400" b="1">
                <a:solidFill>
                  <a:schemeClr val="tx1"/>
                </a:solidFill>
                <a:latin typeface="汉仪昌黎宋刻本原版W" panose="00020600040101010101" charset="-122"/>
                <a:ea typeface="汉仪昌黎宋刻本原版W" panose="00020600040101010101" charset="-122"/>
                <a:sym typeface="+mn-ea"/>
              </a:rPr>
              <a:t>编辑部</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19" name="文本框 18"/>
          <p:cNvSpPr txBox="1"/>
          <p:nvPr>
            <p:custDataLst>
              <p:tags r:id="rId6"/>
            </p:custDataLst>
          </p:nvPr>
        </p:nvSpPr>
        <p:spPr>
          <a:xfrm>
            <a:off x="4034790" y="1600835"/>
            <a:ext cx="1641475" cy="521970"/>
          </a:xfrm>
          <a:prstGeom prst="rect">
            <a:avLst/>
          </a:prstGeom>
          <a:noFill/>
        </p:spPr>
        <p:txBody>
          <a:bodyPr wrap="square" rtlCol="0">
            <a:spAutoFit/>
          </a:bodyPr>
          <a:p>
            <a:r>
              <a:rPr lang="en-US" altLang="zh-CN" sz="2800" b="1"/>
              <a:t>1918</a:t>
            </a:r>
            <a:endParaRPr lang="en-US" altLang="zh-CN" sz="2800" b="1"/>
          </a:p>
        </p:txBody>
      </p:sp>
      <p:sp>
        <p:nvSpPr>
          <p:cNvPr id="22" name="文本框 21"/>
          <p:cNvSpPr txBox="1"/>
          <p:nvPr>
            <p:custDataLst>
              <p:tags r:id="rId7"/>
            </p:custDataLst>
          </p:nvPr>
        </p:nvSpPr>
        <p:spPr>
          <a:xfrm>
            <a:off x="9640570" y="1501775"/>
            <a:ext cx="1209040" cy="521970"/>
          </a:xfrm>
          <a:prstGeom prst="rect">
            <a:avLst/>
          </a:prstGeom>
          <a:solidFill>
            <a:schemeClr val="accent1"/>
          </a:solidFill>
        </p:spPr>
        <p:txBody>
          <a:bodyPr wrap="square" rtlCol="0">
            <a:spAutoFit/>
          </a:bodyPr>
          <a:p>
            <a:r>
              <a:rPr lang="en-US" altLang="zh-CN" sz="2800" b="1">
                <a:solidFill>
                  <a:schemeClr val="bg1"/>
                </a:solidFill>
              </a:rPr>
              <a:t>1920</a:t>
            </a:r>
            <a:endParaRPr lang="en-US" altLang="zh-CN" sz="2800" b="1">
              <a:solidFill>
                <a:schemeClr val="bg1"/>
              </a:solidFill>
            </a:endParaRPr>
          </a:p>
        </p:txBody>
      </p:sp>
      <p:sp>
        <p:nvSpPr>
          <p:cNvPr id="23" name="文本框 22"/>
          <p:cNvSpPr txBox="1"/>
          <p:nvPr/>
        </p:nvSpPr>
        <p:spPr>
          <a:xfrm>
            <a:off x="9205595" y="3296920"/>
            <a:ext cx="2787650"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成立北京马克思</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l">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 </a:t>
            </a:r>
            <a:r>
              <a:rPr lang="en-US" altLang="zh-CN" sz="2400">
                <a:solidFill>
                  <a:schemeClr val="bg1"/>
                </a:solidFill>
                <a:latin typeface="汉仪昌黎宋刻本原版W" panose="00020600040101010101" charset="-122"/>
                <a:ea typeface="汉仪昌黎宋刻本原版W" panose="00020600040101010101" charset="-122"/>
                <a:sym typeface="+mn-ea"/>
              </a:rPr>
              <a:t> </a:t>
            </a:r>
            <a:r>
              <a:rPr lang="zh-CN" altLang="en-US" sz="2400">
                <a:solidFill>
                  <a:schemeClr val="bg1"/>
                </a:solidFill>
                <a:latin typeface="汉仪昌黎宋刻本原版W" panose="00020600040101010101" charset="-122"/>
                <a:ea typeface="汉仪昌黎宋刻本原版W" panose="00020600040101010101" charset="-122"/>
                <a:sym typeface="+mn-ea"/>
              </a:rPr>
              <a:t>学说研究会</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84" name="文本框 83"/>
          <p:cNvSpPr txBox="1"/>
          <p:nvPr/>
        </p:nvSpPr>
        <p:spPr>
          <a:xfrm>
            <a:off x="6010275" y="3112135"/>
            <a:ext cx="3021965" cy="1198880"/>
          </a:xfrm>
          <a:prstGeom prst="rect">
            <a:avLst/>
          </a:prstGeom>
          <a:noFill/>
        </p:spPr>
        <p:txBody>
          <a:bodyPr wrap="square" rtlCol="0" anchor="t">
            <a:spAutoFit/>
          </a:bodyPr>
          <a:p>
            <a:pPr lvl="0" algn="l">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5月：领导五四运动</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en-US" altLang="zh-CN" sz="2400" b="1">
                <a:solidFill>
                  <a:schemeClr val="tx1"/>
                </a:solidFill>
                <a:latin typeface="汉仪昌黎宋刻本原版W" panose="00020600040101010101" charset="-122"/>
                <a:ea typeface="汉仪昌黎宋刻本原版W" panose="00020600040101010101" charset="-122"/>
                <a:sym typeface="+mn-ea"/>
              </a:rPr>
              <a:t>7</a:t>
            </a:r>
            <a:r>
              <a:rPr lang="zh-CN" altLang="en-US" sz="2400" b="1">
                <a:solidFill>
                  <a:schemeClr val="tx1"/>
                </a:solidFill>
                <a:latin typeface="汉仪昌黎宋刻本原版W" panose="00020600040101010101" charset="-122"/>
                <a:ea typeface="汉仪昌黎宋刻本原版W" panose="00020600040101010101" charset="-122"/>
                <a:sym typeface="+mn-ea"/>
              </a:rPr>
              <a:t>月：主办《新青年》</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“马克思主义专号”</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85" name="文本框 84"/>
          <p:cNvSpPr txBox="1"/>
          <p:nvPr/>
        </p:nvSpPr>
        <p:spPr>
          <a:xfrm>
            <a:off x="9205595" y="5148580"/>
            <a:ext cx="2787015"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出版《新青年》</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劳动节纪念专号</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86" name="文本框 85"/>
          <p:cNvSpPr txBox="1"/>
          <p:nvPr/>
        </p:nvSpPr>
        <p:spPr>
          <a:xfrm>
            <a:off x="9204960" y="6062980"/>
            <a:ext cx="2778760" cy="46037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南陈北李相约建党</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3" name="文本框 2"/>
          <p:cNvSpPr txBox="1"/>
          <p:nvPr/>
        </p:nvSpPr>
        <p:spPr>
          <a:xfrm>
            <a:off x="9205595" y="4278630"/>
            <a:ext cx="2787650"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开设马克思主义</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相关课程</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Freeform 12"/>
          <p:cNvSpPr>
            <a:spLocks noEditPoints="1"/>
          </p:cNvSpPr>
          <p:nvPr userDrawn="1"/>
        </p:nvSpPr>
        <p:spPr bwMode="auto">
          <a:xfrm>
            <a:off x="5194300" y="190944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3839845" y="2556510"/>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10315575" y="255968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5064125" y="205232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叁</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6342380" y="1724025"/>
            <a:ext cx="4079240"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洪流奔涌</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476240" y="3437890"/>
            <a:ext cx="6329680" cy="1106805"/>
          </a:xfrm>
          <a:prstGeom prst="rect">
            <a:avLst/>
          </a:prstGeom>
          <a:noFill/>
        </p:spPr>
        <p:txBody>
          <a:bodyPr wrap="none" rtlCol="0" anchor="t">
            <a:spAutoFit/>
          </a:bodyPr>
          <a:p>
            <a:pPr lvl="0" indent="0" algn="ctr">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马克思主义落地生根</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9400" y="2232025"/>
            <a:ext cx="11989435" cy="3195955"/>
          </a:xfrm>
          <a:prstGeom prst="rect">
            <a:avLst/>
          </a:prstGeom>
        </p:spPr>
      </p:pic>
      <p:graphicFrame>
        <p:nvGraphicFramePr>
          <p:cNvPr id="4" name="表格 3"/>
          <p:cNvGraphicFramePr/>
          <p:nvPr>
            <p:custDataLst>
              <p:tags r:id="rId2"/>
            </p:custDataLst>
          </p:nvPr>
        </p:nvGraphicFramePr>
        <p:xfrm>
          <a:off x="398145" y="2481580"/>
          <a:ext cx="5408295" cy="2827655"/>
        </p:xfrm>
        <a:graphic>
          <a:graphicData uri="http://schemas.openxmlformats.org/drawingml/2006/table">
            <a:tbl>
              <a:tblPr firstRow="1" bandRow="1">
                <a:tableStyleId>{C083E6E3-FA7D-4D7B-A595-EF9225AFEA82}</a:tableStyleId>
              </a:tblPr>
              <a:tblGrid>
                <a:gridCol w="1134745"/>
                <a:gridCol w="4273550"/>
              </a:tblGrid>
              <a:tr h="530225">
                <a:tc>
                  <a:txBody>
                    <a:bodyPr/>
                    <a:p>
                      <a:pPr>
                        <a:buNone/>
                      </a:pPr>
                      <a:r>
                        <a:rPr lang="zh-CN" altLang="en-US" sz="2400" b="1">
                          <a:latin typeface="汉仪昌黎宋刻本原版W" panose="00020600040101010101" charset="-122"/>
                          <a:ea typeface="汉仪昌黎宋刻本原版W" panose="00020600040101010101" charset="-122"/>
                        </a:rPr>
                        <a:t>李大钊</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《五一运动史》</a:t>
                      </a:r>
                      <a:endParaRPr lang="zh-CN" altLang="en-US" sz="2400" b="1">
                        <a:latin typeface="汉仪昌黎宋刻本原版W" panose="00020600040101010101" charset="-122"/>
                        <a:ea typeface="汉仪昌黎宋刻本原版W" panose="00020600040101010101" charset="-122"/>
                      </a:endParaRPr>
                    </a:p>
                  </a:txBody>
                  <a:tcPr/>
                </a:tc>
              </a:tr>
              <a:tr h="592455">
                <a:tc>
                  <a:txBody>
                    <a:bodyPr/>
                    <a:p>
                      <a:pPr>
                        <a:buNone/>
                      </a:pPr>
                      <a:r>
                        <a:rPr lang="en-US" altLang="zh-CN" sz="2400" b="1">
                          <a:latin typeface="汉仪昌黎宋刻本原版W" panose="00020600040101010101" charset="-122"/>
                          <a:ea typeface="汉仪昌黎宋刻本原版W" panose="00020600040101010101" charset="-122"/>
                        </a:rPr>
                        <a:t>TCI</a:t>
                      </a:r>
                      <a:endParaRPr lang="en-US" altLang="zh-CN"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1919</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年巴黎五一运动》</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a:txBody>
                  <a:tcPr/>
                </a:tc>
              </a:tr>
              <a:tr h="536575">
                <a:tc>
                  <a:txBody>
                    <a:bodyPr/>
                    <a:p>
                      <a:pPr>
                        <a:buNone/>
                      </a:pPr>
                      <a:r>
                        <a:rPr lang="zh-CN" altLang="en-US" sz="2400" b="1">
                          <a:latin typeface="汉仪昌黎宋刻本原版W" panose="00020600040101010101" charset="-122"/>
                          <a:ea typeface="汉仪昌黎宋刻本原版W" panose="00020600040101010101" charset="-122"/>
                        </a:rPr>
                        <a:t>陈独秀</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《劳动者底觉悟》</a:t>
                      </a:r>
                      <a:endParaRPr lang="zh-CN" altLang="en-US" sz="2400" b="1">
                        <a:latin typeface="汉仪昌黎宋刻本原版W" panose="00020600040101010101" charset="-122"/>
                        <a:ea typeface="汉仪昌黎宋刻本原版W" panose="00020600040101010101" charset="-122"/>
                      </a:endParaRPr>
                    </a:p>
                  </a:txBody>
                  <a:tcPr/>
                </a:tc>
              </a:tr>
              <a:tr h="478790">
                <a:tc>
                  <a:txBody>
                    <a:bodyPr/>
                    <a:p>
                      <a:pPr>
                        <a:buNone/>
                      </a:pPr>
                      <a:r>
                        <a:rPr lang="zh-CN" altLang="en-US" sz="2400" b="1">
                          <a:latin typeface="汉仪昌黎宋刻本原版W" panose="00020600040101010101" charset="-122"/>
                          <a:ea typeface="汉仪昌黎宋刻本原版W" panose="00020600040101010101" charset="-122"/>
                        </a:rPr>
                        <a:t>陈独秀</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《上海厚生纱厂湖南女工问题》</a:t>
                      </a:r>
                      <a:endParaRPr lang="zh-CN" altLang="en-US" sz="2400" b="1">
                        <a:latin typeface="汉仪昌黎宋刻本原版W" panose="00020600040101010101" charset="-122"/>
                        <a:ea typeface="汉仪昌黎宋刻本原版W" panose="00020600040101010101" charset="-122"/>
                      </a:endParaRPr>
                    </a:p>
                  </a:txBody>
                  <a:tcPr/>
                </a:tc>
              </a:tr>
              <a:tr h="689610">
                <a:tc>
                  <a:txBody>
                    <a:bodyPr/>
                    <a:p>
                      <a:pPr>
                        <a:buNone/>
                      </a:pPr>
                      <a:r>
                        <a:rPr lang="zh-CN" altLang="en-US" sz="2400" b="1">
                          <a:latin typeface="汉仪昌黎宋刻本原版W" panose="00020600040101010101" charset="-122"/>
                          <a:ea typeface="汉仪昌黎宋刻本原版W" panose="00020600040101010101" charset="-122"/>
                        </a:rPr>
                        <a:t>张慰慈</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《美国劳动运动及组织》</a:t>
                      </a:r>
                      <a:endParaRPr lang="zh-CN" altLang="en-US" sz="2400" b="1">
                        <a:latin typeface="汉仪昌黎宋刻本原版W" panose="00020600040101010101" charset="-122"/>
                        <a:ea typeface="汉仪昌黎宋刻本原版W" panose="00020600040101010101" charset="-122"/>
                      </a:endParaRPr>
                    </a:p>
                  </a:txBody>
                  <a:tcPr/>
                </a:tc>
              </a:tr>
            </a:tbl>
          </a:graphicData>
        </a:graphic>
      </p:graphicFrame>
      <p:graphicFrame>
        <p:nvGraphicFramePr>
          <p:cNvPr id="5" name="表格 4"/>
          <p:cNvGraphicFramePr/>
          <p:nvPr>
            <p:custDataLst>
              <p:tags r:id="rId3"/>
            </p:custDataLst>
          </p:nvPr>
        </p:nvGraphicFramePr>
        <p:xfrm>
          <a:off x="5834380" y="2459990"/>
          <a:ext cx="6357620" cy="2849245"/>
        </p:xfrm>
        <a:graphic>
          <a:graphicData uri="http://schemas.openxmlformats.org/drawingml/2006/table">
            <a:tbl>
              <a:tblPr firstRow="1" bandRow="1">
                <a:tableStyleId>{C083E6E3-FA7D-4D7B-A595-EF9225AFEA82}</a:tableStyleId>
              </a:tblPr>
              <a:tblGrid>
                <a:gridCol w="1333500"/>
                <a:gridCol w="5024120"/>
              </a:tblGrid>
              <a:tr h="572770">
                <a:tc>
                  <a:txBody>
                    <a:bodyPr/>
                    <a:p>
                      <a:pPr>
                        <a:buNone/>
                      </a:pPr>
                      <a:r>
                        <a:rPr lang="zh-CN" altLang="en-US" sz="2400" b="1">
                          <a:latin typeface="汉仪昌黎宋刻本原版W" panose="00020600040101010101" charset="-122"/>
                          <a:ea typeface="汉仪昌黎宋刻本原版W" panose="00020600040101010101" charset="-122"/>
                        </a:rPr>
                        <a:t>李幽影</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《北京劳动状况》</a:t>
                      </a:r>
                      <a:endParaRPr lang="zh-CN" altLang="en-US" sz="2400" b="1">
                        <a:latin typeface="汉仪昌黎宋刻本原版W" panose="00020600040101010101" charset="-122"/>
                        <a:ea typeface="汉仪昌黎宋刻本原版W" panose="00020600040101010101" charset="-122"/>
                      </a:endParaRPr>
                    </a:p>
                  </a:txBody>
                  <a:tcPr/>
                </a:tc>
              </a:tr>
              <a:tr h="605790">
                <a:tc>
                  <a:txBody>
                    <a:bodyPr/>
                    <a:p>
                      <a:pPr>
                        <a:buNone/>
                      </a:pPr>
                      <a:r>
                        <a:rPr lang="zh-CN" altLang="en-US" sz="2400" b="1">
                          <a:latin typeface="汉仪昌黎宋刻本原版W" panose="00020600040101010101" charset="-122"/>
                          <a:ea typeface="汉仪昌黎宋刻本原版W" panose="00020600040101010101" charset="-122"/>
                        </a:rPr>
                        <a:t>许元启</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cs typeface="宋体" panose="02010600030101010101" pitchFamily="2" charset="-122"/>
                        </a:rPr>
                        <a:t>《</a:t>
                      </a:r>
                      <a:r>
                        <a:rPr lang="zh-CN" sz="2400" b="1">
                          <a:latin typeface="汉仪昌黎宋刻本原版W" panose="00020600040101010101" charset="-122"/>
                          <a:ea typeface="汉仪昌黎宋刻本原版W" panose="00020600040101010101" charset="-122"/>
                          <a:cs typeface="宋体" panose="02010600030101010101" pitchFamily="2" charset="-122"/>
                        </a:rPr>
                        <a:t>唐山劳动状况</a:t>
                      </a:r>
                      <a:r>
                        <a:rPr lang="zh-CN" altLang="en-US" sz="2400" b="1">
                          <a:latin typeface="汉仪昌黎宋刻本原版W" panose="00020600040101010101" charset="-122"/>
                          <a:ea typeface="汉仪昌黎宋刻本原版W" panose="00020600040101010101" charset="-122"/>
                          <a:cs typeface="宋体" panose="02010600030101010101" pitchFamily="2" charset="-122"/>
                        </a:rPr>
                        <a:t>》</a:t>
                      </a:r>
                      <a:endParaRPr lang="zh-CN" altLang="en-US" sz="2400" b="1">
                        <a:latin typeface="汉仪昌黎宋刻本原版W" panose="00020600040101010101" charset="-122"/>
                        <a:ea typeface="汉仪昌黎宋刻本原版W" panose="00020600040101010101" charset="-122"/>
                        <a:cs typeface="宋体" panose="02010600030101010101" pitchFamily="2" charset="-122"/>
                      </a:endParaRPr>
                    </a:p>
                  </a:txBody>
                  <a:tcPr/>
                </a:tc>
              </a:tr>
              <a:tr h="551180">
                <a:tc>
                  <a:txBody>
                    <a:bodyPr/>
                    <a:p>
                      <a:pPr>
                        <a:buNone/>
                      </a:pPr>
                      <a:r>
                        <a:rPr lang="zh-CN" altLang="en-US" sz="2400" b="1">
                          <a:latin typeface="汉仪昌黎宋刻本原版W" panose="00020600040101010101" charset="-122"/>
                          <a:ea typeface="汉仪昌黎宋刻本原版W" panose="00020600040101010101" charset="-122"/>
                        </a:rPr>
                        <a:t>高君宇</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《江苏江都劳动调查表》</a:t>
                      </a:r>
                      <a:endParaRPr lang="zh-CN" altLang="en-US" sz="2400" b="1">
                        <a:latin typeface="汉仪昌黎宋刻本原版W" panose="00020600040101010101" charset="-122"/>
                        <a:ea typeface="汉仪昌黎宋刻本原版W" panose="00020600040101010101" charset="-122"/>
                      </a:endParaRPr>
                    </a:p>
                  </a:txBody>
                  <a:tcPr/>
                </a:tc>
              </a:tr>
              <a:tr h="491490">
                <a:tc>
                  <a:txBody>
                    <a:bodyPr/>
                    <a:p>
                      <a:pPr>
                        <a:buNone/>
                      </a:pPr>
                      <a:r>
                        <a:rPr lang="zh-CN" altLang="en-US" sz="2400" b="1">
                          <a:latin typeface="汉仪昌黎宋刻本原版W" panose="00020600040101010101" charset="-122"/>
                          <a:ea typeface="汉仪昌黎宋刻本原版W" panose="00020600040101010101" charset="-122"/>
                        </a:rPr>
                        <a:t>铁民</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《长沙劳动状况》</a:t>
                      </a:r>
                      <a:endParaRPr lang="zh-CN" altLang="en-US" sz="2400" b="1">
                        <a:latin typeface="汉仪昌黎宋刻本原版W" panose="00020600040101010101" charset="-122"/>
                        <a:ea typeface="汉仪昌黎宋刻本原版W" panose="00020600040101010101" charset="-122"/>
                      </a:endParaRPr>
                    </a:p>
                  </a:txBody>
                  <a:tcPr/>
                </a:tc>
              </a:tr>
              <a:tr h="628015">
                <a:tc>
                  <a:txBody>
                    <a:bodyPr/>
                    <a:p>
                      <a:pPr>
                        <a:buNone/>
                      </a:pPr>
                      <a:r>
                        <a:rPr lang="zh-CN" altLang="en-US" sz="2400" b="1">
                          <a:latin typeface="汉仪昌黎宋刻本原版W" panose="00020600040101010101" charset="-122"/>
                          <a:ea typeface="汉仪昌黎宋刻本原版W" panose="00020600040101010101" charset="-122"/>
                        </a:rPr>
                        <a:t>高语罕</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《芜湖劳动状况》</a:t>
                      </a:r>
                      <a:endParaRPr lang="zh-CN" altLang="en-US" sz="2400" b="1">
                        <a:latin typeface="汉仪昌黎宋刻本原版W" panose="00020600040101010101" charset="-122"/>
                        <a:ea typeface="汉仪昌黎宋刻本原版W" panose="00020600040101010101" charset="-122"/>
                      </a:endParaRPr>
                    </a:p>
                  </a:txBody>
                  <a:tcPr/>
                </a:tc>
              </a:tr>
            </a:tbl>
          </a:graphicData>
        </a:graphic>
      </p:graphicFrame>
      <p:pic>
        <p:nvPicPr>
          <p:cNvPr id="49" name="图片 48"/>
          <p:cNvPicPr>
            <a:picLocks noChangeAspect="1"/>
          </p:cNvPicPr>
          <p:nvPr/>
        </p:nvPicPr>
        <p:blipFill>
          <a:blip r:embed="rId4">
            <a:lum bright="12000" contrast="6000"/>
          </a:blip>
          <a:srcRect b="6346"/>
          <a:stretch>
            <a:fillRect/>
          </a:stretch>
        </p:blipFill>
        <p:spPr>
          <a:xfrm>
            <a:off x="10774045" y="20320"/>
            <a:ext cx="1206500" cy="1651635"/>
          </a:xfrm>
          <a:prstGeom prst="rect">
            <a:avLst/>
          </a:prstGeom>
          <a:effectLst>
            <a:softEdge rad="127000"/>
          </a:effectLst>
        </p:spPr>
      </p:pic>
      <p:sp>
        <p:nvSpPr>
          <p:cNvPr id="14" name="文本框 13"/>
          <p:cNvSpPr txBox="1"/>
          <p:nvPr/>
        </p:nvSpPr>
        <p:spPr>
          <a:xfrm>
            <a:off x="0" y="1470025"/>
            <a:ext cx="12081510" cy="2183765"/>
          </a:xfrm>
          <a:prstGeom prst="rect">
            <a:avLst/>
          </a:prstGeom>
          <a:noFill/>
        </p:spPr>
        <p:txBody>
          <a:bodyPr wrap="square" rtlCol="0" anchor="t">
            <a:spAutoFit/>
          </a:bodyPr>
          <a:p>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材料一</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《新青年》第七卷第六期（</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1920</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劳动节纪念号</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目录摘录</a:t>
            </a:r>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000">
              <a:latin typeface="楷体" panose="02010609060101010101" pitchFamily="49" charset="-122"/>
              <a:ea typeface="楷体" panose="02010609060101010101" pitchFamily="49" charset="-122"/>
              <a:cs typeface="楷体" panose="02010609060101010101" pitchFamily="49" charset="-122"/>
            </a:endParaRPr>
          </a:p>
          <a:p>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a:p>
            <a:r>
              <a:rPr lang="zh-CN" altLang="en-US" sz="20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7" name="椭圆 16"/>
          <p:cNvSpPr/>
          <p:nvPr/>
        </p:nvSpPr>
        <p:spPr>
          <a:xfrm>
            <a:off x="7569200" y="1339215"/>
            <a:ext cx="2672715" cy="656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941195" y="5664200"/>
            <a:ext cx="11527155" cy="583565"/>
          </a:xfrm>
          <a:prstGeom prst="rect">
            <a:avLst/>
          </a:prstGeom>
          <a:noFill/>
        </p:spPr>
        <p:txBody>
          <a:bodyPr wrap="square" rtlCol="0" anchor="t">
            <a:spAutoFit/>
          </a:bodyPr>
          <a:p>
            <a:pPr algn="l"/>
            <a:r>
              <a:rPr lang="zh-CN" altLang="en-US" sz="32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思考：《新青年》的关注内容有何变化？</a:t>
            </a:r>
            <a:endParaRPr lang="zh-CN" altLang="en-US" sz="32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p:txBody>
      </p:sp>
      <p:sp>
        <p:nvSpPr>
          <p:cNvPr id="42" name="文本框 41"/>
          <p:cNvSpPr txBox="1"/>
          <p:nvPr/>
        </p:nvSpPr>
        <p:spPr>
          <a:xfrm>
            <a:off x="360305" y="554265"/>
            <a:ext cx="5474335" cy="583565"/>
          </a:xfrm>
          <a:prstGeom prst="rect">
            <a:avLst/>
          </a:prstGeom>
          <a:noFill/>
          <a:ln>
            <a:solidFill>
              <a:srgbClr val="C00000"/>
            </a:solidFill>
            <a:prstDash val="sysDot"/>
          </a:ln>
        </p:spPr>
        <p:txBody>
          <a:bodyPr wrap="none" rtlCol="0">
            <a:spAutoFit/>
          </a:bodyPr>
          <a:p>
            <a:pPr algn="l"/>
            <a:r>
              <a:rPr lang="zh-CN" altLang="en-US" sz="3200" b="1">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探究三：马克思主义到民间去</a:t>
            </a:r>
            <a:endParaRPr kumimoji="1" lang="zh-CN" altLang="en-US" sz="3200" b="1" dirty="0">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5"/>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2" nodeType="clickEffect">
                                  <p:stCondLst>
                                    <p:cond delay="0"/>
                                  </p:stCondLst>
                                  <p:childTnLst>
                                    <p:set>
                                      <p:cBhvr>
                                        <p:cTn id="13" dur="1000" fill="hold">
                                          <p:stCondLst>
                                            <p:cond delay="0"/>
                                          </p:stCondLst>
                                        </p:cTn>
                                        <p:tgtEl>
                                          <p:spTgt spid="17"/>
                                        </p:tgtEl>
                                        <p:attrNameLst>
                                          <p:attrName>style.visibility</p:attrName>
                                        </p:attrNameLst>
                                      </p:cBhvr>
                                      <p:to>
                                        <p:strVal val="visible"/>
                                      </p:to>
                                    </p:set>
                                    <p:animEffect transition="in" filter="wipe(down)">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7" grpId="1" animBg="1"/>
      <p:bldP spid="18" grpId="0"/>
      <p:bldP spid="17"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tretch>
            <a:fillRect/>
          </a:stretch>
        </p:blipFill>
        <p:spPr>
          <a:xfrm>
            <a:off x="856615" y="520700"/>
            <a:ext cx="4749165" cy="3235325"/>
          </a:xfrm>
          <a:prstGeom prst="rect">
            <a:avLst/>
          </a:prstGeom>
          <a:noFill/>
          <a:ln w="9525">
            <a:noFill/>
          </a:ln>
        </p:spPr>
      </p:pic>
      <p:sp>
        <p:nvSpPr>
          <p:cNvPr id="2" name="文本框 1"/>
          <p:cNvSpPr txBox="1"/>
          <p:nvPr/>
        </p:nvSpPr>
        <p:spPr>
          <a:xfrm>
            <a:off x="5863590" y="1710055"/>
            <a:ext cx="5527675" cy="1383665"/>
          </a:xfrm>
          <a:prstGeom prst="rect">
            <a:avLst/>
          </a:prstGeom>
          <a:noFill/>
        </p:spPr>
        <p:txBody>
          <a:bodyPr wrap="square" rtlCol="0" anchor="t">
            <a:spAutoFit/>
          </a:bodyPr>
          <a:p>
            <a:r>
              <a:rPr kumimoji="1" lang="en-US" altLang="zh-CN" sz="2800" b="1" dirty="0">
                <a:solidFill>
                  <a:schemeClr val="tx2"/>
                </a:solidFill>
                <a:latin typeface="汉仪尚巍手书W" panose="00020600040101010101" pitchFamily="18" charset="-122"/>
                <a:ea typeface="汉仪尚巍手书W" panose="00020600040101010101" pitchFamily="18" charset="-122"/>
                <a:cs typeface="+mn-ea"/>
                <a:sym typeface="+mn-ea"/>
              </a:rPr>
              <a:t>    </a:t>
            </a:r>
            <a:r>
              <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rPr>
              <a:t>在各国工人的</a:t>
            </a:r>
            <a:r>
              <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rPr>
              <a:t>斗争下，1889年，第二国际成立大会上，将每年的五月一日，确立为国际劳动节。</a:t>
            </a:r>
            <a:endPar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endParaRPr>
          </a:p>
        </p:txBody>
      </p:sp>
      <p:sp>
        <p:nvSpPr>
          <p:cNvPr id="3" name="文本框 2"/>
          <p:cNvSpPr txBox="1"/>
          <p:nvPr/>
        </p:nvSpPr>
        <p:spPr>
          <a:xfrm>
            <a:off x="0" y="4107180"/>
            <a:ext cx="12159615" cy="2245360"/>
          </a:xfrm>
          <a:prstGeom prst="rect">
            <a:avLst/>
          </a:prstGeom>
          <a:noFill/>
        </p:spPr>
        <p:txBody>
          <a:bodyPr wrap="square" rtlCol="0" anchor="t">
            <a:spAutoFit/>
          </a:bodyPr>
          <a:p>
            <a:r>
              <a:rPr lang="en-US" altLang="zh-CN"/>
              <a:t>     </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材料二</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到了今天，中国人的“五一”纪念日，仍然不是劳工社会的纪念日，只是几家报馆的纪念日；中国人的“五一”运动，仍然不是劳工阶级的运动，只是三五文人的运动；不是街市上的群众运动，只是纸面上的笔墨运动。这是我们第一个遗憾！ </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endParaRPr>
          </a:p>
          <a:p>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李大钊《“五一”May Day运动史》</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1920</a:t>
            </a: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3"/>
    </p:custDataLst>
  </p:cSld>
  <p:clrMapOvr>
    <a:masterClrMapping/>
  </p:clrMapOvr>
  <p:transition>
    <p:cover dir="d"/>
  </p:transition>
  <p:timing>
    <p:tnLst>
      <p:par>
        <p:cTn id="1" dur="indefinite" restart="never" nodeType="tmRoot"/>
      </p:par>
    </p:tnLst>
    <p:bldLst>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tretch>
            <a:fillRect/>
          </a:stretch>
        </p:blipFill>
        <p:spPr>
          <a:xfrm>
            <a:off x="1323340" y="314960"/>
            <a:ext cx="1906905" cy="2292985"/>
          </a:xfrm>
          <a:prstGeom prst="rect">
            <a:avLst/>
          </a:prstGeom>
          <a:noFill/>
          <a:ln w="9525">
            <a:noFill/>
          </a:ln>
        </p:spPr>
      </p:pic>
      <p:sp>
        <p:nvSpPr>
          <p:cNvPr id="2" name="文本框 1"/>
          <p:cNvSpPr txBox="1"/>
          <p:nvPr/>
        </p:nvSpPr>
        <p:spPr>
          <a:xfrm>
            <a:off x="673735" y="2713355"/>
            <a:ext cx="2956560"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1920年，北京共产主义小组创办的《劳动音》</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4" name="文本框 3"/>
          <p:cNvSpPr txBox="1"/>
          <p:nvPr/>
        </p:nvSpPr>
        <p:spPr>
          <a:xfrm>
            <a:off x="3918585" y="2713355"/>
            <a:ext cx="4003040"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北大平民讲演团在北京灯市口街头向市民演讲</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3" name="图片 102"/>
          <p:cNvPicPr/>
          <p:nvPr/>
        </p:nvPicPr>
        <p:blipFill>
          <a:blip r:embed="rId3" r:link="rId4"/>
          <a:stretch>
            <a:fillRect/>
          </a:stretch>
        </p:blipFill>
        <p:spPr>
          <a:xfrm>
            <a:off x="4003040" y="314960"/>
            <a:ext cx="3858260" cy="2370455"/>
          </a:xfrm>
          <a:prstGeom prst="rect">
            <a:avLst/>
          </a:prstGeom>
          <a:noFill/>
          <a:ln w="9525">
            <a:noFill/>
          </a:ln>
        </p:spPr>
      </p:pic>
      <p:sp>
        <p:nvSpPr>
          <p:cNvPr id="5" name="文本框 4"/>
          <p:cNvSpPr txBox="1"/>
          <p:nvPr/>
        </p:nvSpPr>
        <p:spPr>
          <a:xfrm>
            <a:off x="8345805" y="2713355"/>
            <a:ext cx="3612515" cy="1014730"/>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李大钊在长辛店劳动补习学校中为工人授课（</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长辛店二七纪念馆</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油画）</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7" name="文本框 6"/>
          <p:cNvSpPr txBox="1"/>
          <p:nvPr/>
        </p:nvSpPr>
        <p:spPr>
          <a:xfrm>
            <a:off x="59055" y="314960"/>
            <a:ext cx="773430" cy="1198880"/>
          </a:xfrm>
          <a:prstGeom prst="rect">
            <a:avLst/>
          </a:prstGeom>
          <a:noFill/>
        </p:spPr>
        <p:txBody>
          <a:bodyPr wrap="square" rtlCol="0">
            <a:spAutoFit/>
          </a:bodyPr>
          <a:p>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材料三</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8" name="图片 7"/>
          <p:cNvPicPr/>
          <p:nvPr/>
        </p:nvPicPr>
        <p:blipFill>
          <a:blip r:embed="rId5" r:link="rId6"/>
          <a:srcRect t="1807" r="7504" b="4726"/>
          <a:stretch>
            <a:fillRect/>
          </a:stretch>
        </p:blipFill>
        <p:spPr>
          <a:xfrm>
            <a:off x="1323340" y="3791585"/>
            <a:ext cx="1717040" cy="2036445"/>
          </a:xfrm>
          <a:prstGeom prst="rect">
            <a:avLst/>
          </a:prstGeom>
          <a:noFill/>
          <a:ln w="9525">
            <a:noFill/>
          </a:ln>
        </p:spPr>
      </p:pic>
      <p:sp>
        <p:nvSpPr>
          <p:cNvPr id="106" name="文本框 105"/>
          <p:cNvSpPr txBox="1"/>
          <p:nvPr/>
        </p:nvSpPr>
        <p:spPr>
          <a:xfrm>
            <a:off x="772795" y="6075680"/>
            <a:ext cx="2857500" cy="706755"/>
          </a:xfrm>
          <a:prstGeom prst="rect">
            <a:avLst/>
          </a:prstGeom>
          <a:noFill/>
          <a:ln w="9525">
            <a:noFill/>
          </a:ln>
        </p:spPr>
        <p:txBody>
          <a:bodyPr wrap="square">
            <a:spAutoFit/>
          </a:bodyPr>
          <a:p>
            <a:pPr indent="0"/>
            <a:r>
              <a:rPr lang="en-US" sz="2000" b="1">
                <a:latin typeface="汉仪昌黎宋刻本原版W" panose="00020600040101010101" charset="-122"/>
                <a:ea typeface="汉仪昌黎宋刻本原版W" panose="00020600040101010101" charset="-122"/>
                <a:cs typeface="汉仪昌黎宋刻本原版W" panose="00020600040101010101" charset="-122"/>
              </a:rPr>
              <a:t>1920</a:t>
            </a:r>
            <a:r>
              <a:rPr lang="zh-CN" sz="2000" b="1">
                <a:latin typeface="汉仪昌黎宋刻本原版W" panose="00020600040101010101" charset="-122"/>
                <a:ea typeface="汉仪昌黎宋刻本原版W" panose="00020600040101010101" charset="-122"/>
                <a:cs typeface="汉仪昌黎宋刻本原版W" panose="00020600040101010101" charset="-122"/>
              </a:rPr>
              <a:t>年五一劳动节时向工人散发的传单</a:t>
            </a:r>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10" name="文本框 9"/>
          <p:cNvSpPr txBox="1"/>
          <p:nvPr/>
        </p:nvSpPr>
        <p:spPr>
          <a:xfrm>
            <a:off x="3918585" y="5843270"/>
            <a:ext cx="3728720" cy="1322070"/>
          </a:xfrm>
          <a:prstGeom prst="rect">
            <a:avLst/>
          </a:prstGeom>
          <a:noFill/>
          <a:ln w="9525">
            <a:noFill/>
          </a:ln>
        </p:spPr>
        <p:txBody>
          <a:bodyPr wrap="square">
            <a:spAutoFit/>
          </a:bodyPr>
          <a:p>
            <a:pPr indent="0"/>
            <a:r>
              <a:rPr lang="zh-CN" sz="2000" b="1">
                <a:latin typeface="汉仪昌黎宋刻本原版W" panose="00020600040101010101" charset="-122"/>
                <a:ea typeface="汉仪昌黎宋刻本原版W" panose="00020600040101010101" charset="-122"/>
                <a:cs typeface="汉仪昌黎宋刻本原版W" panose="00020600040101010101" charset="-122"/>
              </a:rPr>
              <a:t>1921年长辛店工人举行五一劳动节庆祝活动（</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sym typeface="+mn-ea"/>
              </a:rPr>
              <a:t>长辛店二七纪念馆油画）</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a:p>
            <a:pPr indent="0"/>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1" name="图片 10"/>
          <p:cNvPicPr/>
          <p:nvPr/>
        </p:nvPicPr>
        <p:blipFill>
          <a:blip r:embed="rId7" r:link="rId8"/>
          <a:stretch>
            <a:fillRect/>
          </a:stretch>
        </p:blipFill>
        <p:spPr>
          <a:xfrm>
            <a:off x="8468995" y="3717925"/>
            <a:ext cx="2962275" cy="2190750"/>
          </a:xfrm>
          <a:prstGeom prst="rect">
            <a:avLst/>
          </a:prstGeom>
          <a:noFill/>
          <a:ln w="9525">
            <a:noFill/>
          </a:ln>
        </p:spPr>
      </p:pic>
      <p:sp>
        <p:nvSpPr>
          <p:cNvPr id="12" name="文本框 11"/>
          <p:cNvSpPr txBox="1"/>
          <p:nvPr/>
        </p:nvSpPr>
        <p:spPr>
          <a:xfrm>
            <a:off x="8228965" y="6304915"/>
            <a:ext cx="3846195" cy="398780"/>
          </a:xfrm>
          <a:prstGeom prst="rect">
            <a:avLst/>
          </a:prstGeom>
          <a:noFill/>
          <a:ln w="9525">
            <a:noFill/>
          </a:ln>
        </p:spPr>
        <p:txBody>
          <a:bodyPr wrap="square">
            <a:spAutoFit/>
          </a:bodyPr>
          <a:p>
            <a:pPr indent="0"/>
            <a:r>
              <a:rPr lang="zh-CN" sz="2000" b="1">
                <a:latin typeface="汉仪昌黎宋刻本原版W" panose="00020600040101010101" charset="-122"/>
                <a:ea typeface="汉仪昌黎宋刻本原版W" panose="00020600040101010101" charset="-122"/>
                <a:cs typeface="汉仪昌黎宋刻本原版W" panose="00020600040101010101" charset="-122"/>
              </a:rPr>
              <a:t>192</a:t>
            </a:r>
            <a:r>
              <a:rPr lang="en-US" altLang="zh-CN" sz="2000" b="1">
                <a:latin typeface="汉仪昌黎宋刻本原版W" panose="00020600040101010101" charset="-122"/>
                <a:ea typeface="汉仪昌黎宋刻本原版W" panose="00020600040101010101" charset="-122"/>
                <a:cs typeface="汉仪昌黎宋刻本原版W" panose="00020600040101010101" charset="-122"/>
              </a:rPr>
              <a:t>2</a:t>
            </a:r>
            <a:r>
              <a:rPr lang="zh-CN" sz="2000" b="1">
                <a:latin typeface="汉仪昌黎宋刻本原版W" panose="00020600040101010101" charset="-122"/>
                <a:ea typeface="汉仪昌黎宋刻本原版W" panose="00020600040101010101" charset="-122"/>
                <a:cs typeface="汉仪昌黎宋刻本原版W" panose="00020600040101010101" charset="-122"/>
              </a:rPr>
              <a:t>年长辛店铁路工人组织罢工</a:t>
            </a:r>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9" name="图片 8"/>
          <p:cNvPicPr/>
          <p:nvPr/>
        </p:nvPicPr>
        <p:blipFill>
          <a:blip r:embed="rId9" r:link="rId10"/>
          <a:stretch>
            <a:fillRect/>
          </a:stretch>
        </p:blipFill>
        <p:spPr>
          <a:xfrm>
            <a:off x="4003040" y="3762375"/>
            <a:ext cx="3644265" cy="2144395"/>
          </a:xfrm>
          <a:prstGeom prst="rect">
            <a:avLst/>
          </a:prstGeom>
          <a:noFill/>
          <a:ln w="9525">
            <a:noFill/>
          </a:ln>
        </p:spPr>
      </p:pic>
      <p:pic>
        <p:nvPicPr>
          <p:cNvPr id="104" name="图片 103"/>
          <p:cNvPicPr/>
          <p:nvPr/>
        </p:nvPicPr>
        <p:blipFill>
          <a:blip r:embed="rId11" r:link="rId12"/>
          <a:srcRect l="11569" t="3778" r="11097" b="13222"/>
          <a:stretch>
            <a:fillRect/>
          </a:stretch>
        </p:blipFill>
        <p:spPr>
          <a:xfrm>
            <a:off x="8573770" y="314960"/>
            <a:ext cx="3082290" cy="2327910"/>
          </a:xfrm>
          <a:prstGeom prst="rect">
            <a:avLst/>
          </a:prstGeom>
          <a:noFill/>
          <a:ln w="9525">
            <a:noFill/>
          </a:ln>
        </p:spPr>
      </p:pic>
      <p:grpSp>
        <p:nvGrpSpPr>
          <p:cNvPr id="15" name="组合 14"/>
          <p:cNvGrpSpPr/>
          <p:nvPr/>
        </p:nvGrpSpPr>
        <p:grpSpPr>
          <a:xfrm>
            <a:off x="-74295" y="4975225"/>
            <a:ext cx="12267569" cy="1997710"/>
            <a:chOff x="0" y="7835"/>
            <a:chExt cx="19201" cy="3146"/>
          </a:xfrm>
        </p:grpSpPr>
        <p:pic>
          <p:nvPicPr>
            <p:cNvPr id="3" name="图片 2"/>
            <p:cNvPicPr>
              <a:picLocks noChangeAspect="1"/>
            </p:cNvPicPr>
            <p:nvPr/>
          </p:nvPicPr>
          <p:blipFill>
            <a:blip r:embed="rId13"/>
            <a:stretch>
              <a:fillRect/>
            </a:stretch>
          </p:blipFill>
          <p:spPr>
            <a:xfrm>
              <a:off x="0" y="7835"/>
              <a:ext cx="19201" cy="2965"/>
            </a:xfrm>
            <a:prstGeom prst="rect">
              <a:avLst/>
            </a:prstGeom>
          </p:spPr>
        </p:pic>
        <p:sp>
          <p:nvSpPr>
            <p:cNvPr id="13" name="文本框 12"/>
            <p:cNvSpPr txBox="1"/>
            <p:nvPr/>
          </p:nvSpPr>
          <p:spPr>
            <a:xfrm>
              <a:off x="108" y="8123"/>
              <a:ext cx="18153" cy="2858"/>
            </a:xfrm>
            <a:prstGeom prst="rect">
              <a:avLst/>
            </a:prstGeom>
            <a:noFill/>
          </p:spPr>
          <p:txBody>
            <a:bodyPr wrap="square" rtlCol="0" anchor="t">
              <a:spAutoFit/>
            </a:bodyPr>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思考：</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早期党组织通过哪些方式在无产阶级中传播马克思主义？</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1921年前后马克思主义在中国传播呈现出哪些新特点？</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p:txBody>
        </p:sp>
      </p:grpSp>
      <p:sp>
        <p:nvSpPr>
          <p:cNvPr id="44" name="矩形 43"/>
          <p:cNvSpPr/>
          <p:nvPr/>
        </p:nvSpPr>
        <p:spPr>
          <a:xfrm>
            <a:off x="-74295" y="5289550"/>
            <a:ext cx="12266295" cy="1568450"/>
          </a:xfrm>
          <a:prstGeom prst="rect">
            <a:avLst/>
          </a:prstGeom>
          <a:solidFill>
            <a:schemeClr val="bg1">
              <a:lumMod val="85000"/>
            </a:schemeClr>
          </a:solidFill>
          <a:ln>
            <a:noFill/>
          </a:ln>
        </p:spPr>
        <p:txBody>
          <a:bodyPr wrap="square" rtlCol="0" anchor="t">
            <a:spAutoFit/>
          </a:bodyPr>
          <a:p>
            <a:pPr algn="ctr"/>
            <a:r>
              <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rPr>
              <a:t>从学理传播到政治实践</a:t>
            </a:r>
            <a:endPar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endParaRPr>
          </a:p>
          <a:p>
            <a:pPr algn="ctr"/>
            <a:r>
              <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rPr>
              <a:t>从知识分子到联合工人阶级</a:t>
            </a:r>
            <a:endParaRPr kumimoji="1" lang="en-US" altLang="zh-CN" sz="4800" b="1"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汉仪尚巍手书W" panose="00020600040101010101" pitchFamily="18" charset="-122"/>
              <a:ea typeface="汉仪尚巍手书W" panose="00020600040101010101" pitchFamily="18" charset="-122"/>
              <a:cs typeface="+mn-ea"/>
              <a:sym typeface="+mn-ea"/>
            </a:endParaRPr>
          </a:p>
        </p:txBody>
      </p:sp>
    </p:spTree>
    <p:custDataLst>
      <p:tags r:id="rId14"/>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04"/>
                                        </p:tgtEl>
                                      </p:cBhvr>
                                      <p:by x="200000" y="200000"/>
                                    </p:animScale>
                                  </p:childTnLst>
                                </p:cTn>
                              </p:par>
                              <p:par>
                                <p:cTn id="18" presetID="0" presetClass="path" presetSubtype="0" accel="50000" decel="50000" fill="hold" nodeType="withEffect">
                                  <p:stCondLst>
                                    <p:cond delay="0"/>
                                  </p:stCondLst>
                                  <p:childTnLst>
                                    <p:animMotion origin="layout" path="M 0 0 L -0.265312 0.231204 " pathEditMode="relative" rAng="0" ptsTypes="">
                                      <p:cBhvr>
                                        <p:cTn id="19" dur="2000" fill="hold"/>
                                        <p:tgtEl>
                                          <p:spTgt spid="104"/>
                                        </p:tgtEl>
                                        <p:attrNameLst>
                                          <p:attrName>ppt_x</p:attrName>
                                          <p:attrName>ppt_y</p:attrName>
                                        </p:attrNameLst>
                                      </p:cBhvr>
                                      <p:rCtr x="-120" y="105"/>
                                    </p:animMotion>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104"/>
                                        </p:tgtEl>
                                      </p:cBhvr>
                                      <p:by x="50000" y="50000"/>
                                    </p:animScale>
                                  </p:childTnLst>
                                </p:cTn>
                              </p:par>
                              <p:par>
                                <p:cTn id="24" presetID="0" presetClass="path" presetSubtype="0" accel="50000" decel="50000" fill="hold" nodeType="withEffect">
                                  <p:stCondLst>
                                    <p:cond delay="0"/>
                                  </p:stCondLst>
                                  <p:childTnLst>
                                    <p:animMotion origin="layout" path="M -0.259271 0.231296 L 0 0 " pathEditMode="relative" ptsTypes="">
                                      <p:cBhvr>
                                        <p:cTn id="25" dur="2000" fill="hold"/>
                                        <p:tgtEl>
                                          <p:spTgt spid="104"/>
                                        </p:tgtEl>
                                        <p:attrNameLst>
                                          <p:attrName>ppt_x</p:attrName>
                                          <p:attrName>ppt_y</p:attrName>
                                        </p:attrNameLst>
                                      </p:cBhvr>
                                    </p:animMotion>
                                  </p:childTnLst>
                                </p:cTn>
                              </p:par>
                              <p:par>
                                <p:cTn id="26" presetID="6" presetClass="emph" presetSubtype="0" fill="hold" nodeType="withEffect">
                                  <p:stCondLst>
                                    <p:cond delay="0"/>
                                  </p:stCondLst>
                                  <p:childTnLst>
                                    <p:animScale>
                                      <p:cBhvr>
                                        <p:cTn id="27" dur="2000" fill="hold"/>
                                        <p:tgtEl>
                                          <p:spTgt spid="9"/>
                                        </p:tgtEl>
                                      </p:cBhvr>
                                      <p:by x="200000" y="200000"/>
                                    </p:animScale>
                                  </p:childTnLst>
                                </p:cTn>
                              </p:par>
                              <p:par>
                                <p:cTn id="28" presetID="0" presetClass="path" presetSubtype="0" accel="50000" decel="50000" fill="hold" nodeType="withEffect">
                                  <p:stCondLst>
                                    <p:cond delay="0"/>
                                  </p:stCondLst>
                                  <p:childTnLst>
                                    <p:animMotion origin="layout" path="M 0 0 L -0.121563 -0.181574 " pathEditMode="relative" rAng="0" ptsTypes="">
                                      <p:cBhvr>
                                        <p:cTn id="29" dur="2000" fill="hold"/>
                                        <p:tgtEl>
                                          <p:spTgt spid="9"/>
                                        </p:tgtEl>
                                        <p:attrNameLst>
                                          <p:attrName>ppt_x</p:attrName>
                                          <p:attrName>ppt_y</p:attrName>
                                        </p:attrNameLst>
                                      </p:cBhvr>
                                      <p:rCtr x="0" y="-87"/>
                                    </p:animMotion>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9"/>
                                        </p:tgtEl>
                                      </p:cBhvr>
                                      <p:by x="50000" y="50000"/>
                                    </p:animScale>
                                  </p:childTnLst>
                                </p:cTn>
                              </p:par>
                              <p:par>
                                <p:cTn id="34" presetID="0" presetClass="path" presetSubtype="0" accel="50000" decel="50000" fill="hold" nodeType="withEffect">
                                  <p:stCondLst>
                                    <p:cond delay="0"/>
                                  </p:stCondLst>
                                  <p:childTnLst>
                                    <p:animMotion origin="layout" path="M -0.115365 -0.165833 L 0 0 " pathEditMode="relative" rAng="0" ptsTypes="">
                                      <p:cBhvr>
                                        <p:cTn id="35" dur="2000" fill="hold"/>
                                        <p:tgtEl>
                                          <p:spTgt spid="9"/>
                                        </p:tgtEl>
                                        <p:attrNameLst>
                                          <p:attrName>ppt_x</p:attrName>
                                          <p:attrName>ppt_y</p:attrName>
                                        </p:attrNameLst>
                                      </p:cBhvr>
                                      <p:rCtr x="56" y="82"/>
                                    </p:animMotion>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custDataLst>
              <p:tags r:id="rId1"/>
            </p:custDataLst>
          </p:nvPr>
        </p:nvPicPr>
        <p:blipFill>
          <a:blip r:embed="rId2" r:link="rId3"/>
          <a:srcRect l="5168" t="2657" r="3834" b="1348"/>
          <a:stretch>
            <a:fillRect/>
          </a:stretch>
        </p:blipFill>
        <p:spPr>
          <a:xfrm>
            <a:off x="5594350" y="191135"/>
            <a:ext cx="2322830" cy="2891790"/>
          </a:xfrm>
          <a:prstGeom prst="rect">
            <a:avLst/>
          </a:prstGeom>
          <a:noFill/>
          <a:ln w="9525">
            <a:noFill/>
          </a:ln>
        </p:spPr>
      </p:pic>
      <p:sp>
        <p:nvSpPr>
          <p:cNvPr id="2" name="文本框 1"/>
          <p:cNvSpPr txBox="1"/>
          <p:nvPr/>
        </p:nvSpPr>
        <p:spPr>
          <a:xfrm>
            <a:off x="2945130" y="3150235"/>
            <a:ext cx="5377815" cy="398780"/>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1920年，陈独秀、李汉俊在上海创办《劳动界》</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1" name="图片 100"/>
          <p:cNvPicPr/>
          <p:nvPr/>
        </p:nvPicPr>
        <p:blipFill>
          <a:blip r:embed="rId4" r:link="rId5"/>
          <a:stretch>
            <a:fillRect/>
          </a:stretch>
        </p:blipFill>
        <p:spPr>
          <a:xfrm>
            <a:off x="6689725" y="3759835"/>
            <a:ext cx="2896235" cy="2749550"/>
          </a:xfrm>
          <a:prstGeom prst="rect">
            <a:avLst/>
          </a:prstGeom>
          <a:noFill/>
          <a:ln w="9525">
            <a:noFill/>
          </a:ln>
        </p:spPr>
      </p:pic>
      <p:sp>
        <p:nvSpPr>
          <p:cNvPr id="3" name="文本框 2"/>
          <p:cNvSpPr txBox="1"/>
          <p:nvPr/>
        </p:nvSpPr>
        <p:spPr>
          <a:xfrm>
            <a:off x="9706610" y="4467225"/>
            <a:ext cx="2160905"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陈独秀组织建立的上海机器工会</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2" name="图片 101"/>
          <p:cNvPicPr/>
          <p:nvPr/>
        </p:nvPicPr>
        <p:blipFill>
          <a:blip r:embed="rId6" r:link="rId7"/>
          <a:stretch>
            <a:fillRect/>
          </a:stretch>
        </p:blipFill>
        <p:spPr>
          <a:xfrm>
            <a:off x="2183130" y="3759835"/>
            <a:ext cx="4124960" cy="2655570"/>
          </a:xfrm>
          <a:prstGeom prst="rect">
            <a:avLst/>
          </a:prstGeom>
          <a:noFill/>
          <a:ln w="9525">
            <a:noFill/>
          </a:ln>
        </p:spPr>
      </p:pic>
      <p:pic>
        <p:nvPicPr>
          <p:cNvPr id="103" name="图片 102"/>
          <p:cNvPicPr/>
          <p:nvPr/>
        </p:nvPicPr>
        <p:blipFill>
          <a:blip r:embed="rId8" r:link="rId9"/>
          <a:stretch>
            <a:fillRect/>
          </a:stretch>
        </p:blipFill>
        <p:spPr>
          <a:xfrm>
            <a:off x="3484245" y="191135"/>
            <a:ext cx="2110105" cy="2891790"/>
          </a:xfrm>
          <a:prstGeom prst="rect">
            <a:avLst/>
          </a:prstGeom>
          <a:noFill/>
          <a:ln w="9525">
            <a:noFill/>
          </a:ln>
        </p:spPr>
      </p:pic>
      <p:sp>
        <p:nvSpPr>
          <p:cNvPr id="4" name="文本框 3"/>
          <p:cNvSpPr txBox="1"/>
          <p:nvPr/>
        </p:nvSpPr>
        <p:spPr>
          <a:xfrm>
            <a:off x="130175" y="4627245"/>
            <a:ext cx="2052955" cy="1014730"/>
          </a:xfrm>
          <a:prstGeom prst="rect">
            <a:avLst/>
          </a:prstGeom>
          <a:noFill/>
        </p:spPr>
        <p:txBody>
          <a:bodyPr wrap="square" rtlCol="0">
            <a:spAutoFit/>
          </a:bodyPr>
          <a:p>
            <a:r>
              <a:rPr lang="en-US" altLang="zh-CN" sz="2000" b="1">
                <a:latin typeface="汉仪昌黎宋刻本原版W" panose="00020600040101010101" charset="-122"/>
                <a:ea typeface="汉仪昌黎宋刻本原版W" panose="00020600040101010101" charset="-122"/>
                <a:cs typeface="汉仪昌黎宋刻本原版W" panose="00020600040101010101" charset="-122"/>
              </a:rPr>
              <a:t>1920</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年，陈独秀在上海成立马克思主义研究会</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10"/>
    </p:custDataLst>
  </p:cSld>
  <p:clrMapOvr>
    <a:masterClrMapping/>
  </p:clrMapOvr>
  <p:transition>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51" name="矩形 50"/>
          <p:cNvSpPr/>
          <p:nvPr/>
        </p:nvSpPr>
        <p:spPr>
          <a:xfrm>
            <a:off x="4754880" y="4369435"/>
            <a:ext cx="7242810" cy="1905635"/>
          </a:xfrm>
          <a:prstGeom prst="rect">
            <a:avLst/>
          </a:prstGeom>
          <a:solidFill>
            <a:schemeClr val="accent3">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1432887153437_589"/>
          <p:cNvPicPr>
            <a:picLocks noChangeAspect="1"/>
          </p:cNvPicPr>
          <p:nvPr/>
        </p:nvPicPr>
        <p:blipFill>
          <a:blip r:embed="rId2"/>
          <a:stretch>
            <a:fillRect/>
          </a:stretch>
        </p:blipFill>
        <p:spPr>
          <a:xfrm>
            <a:off x="415290" y="3632835"/>
            <a:ext cx="4264025" cy="2642235"/>
          </a:xfrm>
          <a:prstGeom prst="rect">
            <a:avLst/>
          </a:prstGeom>
        </p:spPr>
      </p:pic>
      <p:sp>
        <p:nvSpPr>
          <p:cNvPr id="3" name="文本框 2"/>
          <p:cNvSpPr txBox="1"/>
          <p:nvPr/>
        </p:nvSpPr>
        <p:spPr>
          <a:xfrm>
            <a:off x="10727690" y="0"/>
            <a:ext cx="786130" cy="4276725"/>
          </a:xfrm>
          <a:prstGeom prst="rect">
            <a:avLst/>
          </a:prstGeom>
          <a:noFill/>
        </p:spPr>
        <p:txBody>
          <a:bodyPr wrap="square" rtlCol="0" anchor="t">
            <a:spAutoFit/>
          </a:bodyPr>
          <a:p>
            <a:r>
              <a:rPr lang="zh-CN" altLang="en-US" sz="34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中国共产党的成立</a:t>
            </a:r>
            <a:endParaRPr lang="zh-CN" altLang="en-US" sz="34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grpSp>
        <p:nvGrpSpPr>
          <p:cNvPr id="12" name="组合 11"/>
          <p:cNvGrpSpPr/>
          <p:nvPr/>
        </p:nvGrpSpPr>
        <p:grpSpPr>
          <a:xfrm>
            <a:off x="4829175" y="551180"/>
            <a:ext cx="5748655" cy="3635375"/>
            <a:chOff x="7882" y="1723"/>
            <a:chExt cx="8398" cy="5725"/>
          </a:xfrm>
        </p:grpSpPr>
        <p:pic>
          <p:nvPicPr>
            <p:cNvPr id="7" name="图片 6"/>
            <p:cNvPicPr>
              <a:picLocks noChangeAspect="1"/>
            </p:cNvPicPr>
            <p:nvPr/>
          </p:nvPicPr>
          <p:blipFill>
            <a:blip r:embed="rId3"/>
            <a:srcRect t="2189" b="34710"/>
            <a:stretch>
              <a:fillRect/>
            </a:stretch>
          </p:blipFill>
          <p:spPr>
            <a:xfrm>
              <a:off x="7882" y="1723"/>
              <a:ext cx="8398" cy="5725"/>
            </a:xfrm>
            <a:prstGeom prst="rect">
              <a:avLst/>
            </a:prstGeom>
          </p:spPr>
        </p:pic>
        <p:sp>
          <p:nvSpPr>
            <p:cNvPr id="9" name="矩形 8"/>
            <p:cNvSpPr/>
            <p:nvPr/>
          </p:nvSpPr>
          <p:spPr>
            <a:xfrm>
              <a:off x="9465" y="6820"/>
              <a:ext cx="4688" cy="628"/>
            </a:xfrm>
            <a:prstGeom prst="rect">
              <a:avLst/>
            </a:prstGeom>
            <a:noFill/>
            <a:ln>
              <a:noFill/>
            </a:ln>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rPr>
                <a:t>早期共产主义小组分布图</a:t>
              </a:r>
              <a:endParaRPr lang="zh-CN" altLang="en-US" sz="2000" b="1">
                <a:solidFill>
                  <a:schemeClr val="tx1"/>
                </a:solidFill>
                <a:effectLst>
                  <a:outerShdw blurRad="38100" dist="19050" dir="2700000" algn="tl" rotWithShape="0">
                    <a:schemeClr val="dk1">
                      <a:alpha val="40000"/>
                    </a:schemeClr>
                  </a:outerShdw>
                </a:effectLst>
              </a:endParaRPr>
            </a:p>
          </p:txBody>
        </p:sp>
      </p:grpSp>
      <p:sp>
        <p:nvSpPr>
          <p:cNvPr id="19" name="文本框 18"/>
          <p:cNvSpPr txBox="1"/>
          <p:nvPr/>
        </p:nvSpPr>
        <p:spPr>
          <a:xfrm>
            <a:off x="4379595" y="4058285"/>
            <a:ext cx="7618095" cy="2953385"/>
          </a:xfrm>
          <a:prstGeom prst="rect">
            <a:avLst/>
          </a:prstGeom>
          <a:noFill/>
        </p:spPr>
        <p:txBody>
          <a:bodyPr wrap="square" rtlCol="0" anchor="t">
            <a:spAutoFit/>
          </a:bodyPr>
          <a:p>
            <a:pPr marL="457200" indent="0" algn="ctr" fontAlgn="auto">
              <a:lnSpc>
                <a:spcPct val="100000"/>
              </a:lnSpc>
            </a:pPr>
            <a:endParaRPr lang="zh-CN" altLang="en-US" sz="26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fontAlgn="auto">
              <a:lnSpc>
                <a:spcPct val="100000"/>
              </a:lnSpc>
            </a:pPr>
            <a:r>
              <a:rPr lang="en-US" altLang="zh-CN"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1921年的夏天，在上海望志路106号，中国共产党第一次代表大会召开，十几个年轻人，以马克思列宁主义为思想武器，在上海悄悄揭开了中国近代史上开天辟地的一幕——成立中国共产党。    </a:t>
            </a:r>
            <a:endParaRPr lang="zh-CN" altLang="en-US"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pic>
        <p:nvPicPr>
          <p:cNvPr id="102" name="图片 101"/>
          <p:cNvPicPr/>
          <p:nvPr/>
        </p:nvPicPr>
        <p:blipFill>
          <a:blip r:embed="rId4" r:link="rId5"/>
          <a:srcRect l="9661" t="11288"/>
          <a:stretch>
            <a:fillRect/>
          </a:stretch>
        </p:blipFill>
        <p:spPr>
          <a:xfrm>
            <a:off x="415290" y="551180"/>
            <a:ext cx="4264025" cy="2900680"/>
          </a:xfrm>
          <a:prstGeom prst="rect">
            <a:avLst/>
          </a:prstGeom>
          <a:noFill/>
          <a:ln w="9525">
            <a:noFill/>
          </a:ln>
        </p:spPr>
      </p:pic>
      <p:pic>
        <p:nvPicPr>
          <p:cNvPr id="104" name="图片 103"/>
          <p:cNvPicPr/>
          <p:nvPr/>
        </p:nvPicPr>
        <p:blipFill>
          <a:blip r:embed="rId6" r:link="rId7"/>
          <a:stretch>
            <a:fillRect/>
          </a:stretch>
        </p:blipFill>
        <p:spPr>
          <a:xfrm>
            <a:off x="0" y="0"/>
            <a:ext cx="12256770" cy="6858000"/>
          </a:xfrm>
          <a:prstGeom prst="rect">
            <a:avLst/>
          </a:prstGeom>
          <a:noFill/>
          <a:ln w="9525">
            <a:noFill/>
          </a:ln>
        </p:spPr>
      </p:pic>
      <p:sp>
        <p:nvSpPr>
          <p:cNvPr id="10" name="文本框 9"/>
          <p:cNvSpPr txBox="1"/>
          <p:nvPr/>
        </p:nvSpPr>
        <p:spPr>
          <a:xfrm>
            <a:off x="210185" y="248285"/>
            <a:ext cx="5114290" cy="460375"/>
          </a:xfrm>
          <a:prstGeom prst="rect">
            <a:avLst/>
          </a:prstGeom>
          <a:noFill/>
        </p:spPr>
        <p:txBody>
          <a:bodyPr wrap="square" rtlCol="0">
            <a:spAutoFit/>
          </a:bodyPr>
          <a:p>
            <a:r>
              <a:rPr lang="zh-CN" altLang="en-US" sz="2400" b="1">
                <a:solidFill>
                  <a:schemeClr val="bg1"/>
                </a:solidFill>
                <a:latin typeface="汉仪昌黎宋刻本原版W" panose="00020600040101010101" charset="-122"/>
                <a:ea typeface="汉仪昌黎宋刻本原版W" panose="00020600040101010101" charset="-122"/>
              </a:rPr>
              <a:t>油画《开天辟地》</a:t>
            </a:r>
            <a:endParaRPr lang="zh-CN" altLang="en-US" sz="2400" b="1">
              <a:solidFill>
                <a:schemeClr val="bg1"/>
              </a:solidFill>
              <a:latin typeface="汉仪昌黎宋刻本原版W" panose="00020600040101010101" charset="-122"/>
              <a:ea typeface="汉仪昌黎宋刻本原版W" panose="00020600040101010101" charset="-122"/>
            </a:endParaRPr>
          </a:p>
        </p:txBody>
      </p:sp>
    </p:spTree>
    <p:custDataLst>
      <p:tags r:id="rId8"/>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260" y="15240"/>
            <a:ext cx="12288520" cy="6827520"/>
          </a:xfrm>
          <a:prstGeom prst="rect">
            <a:avLst/>
          </a:prstGeom>
          <a:blipFill rotWithShape="1">
            <a:blip r:embed="rId1">
              <a:alphaModFix amt="67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stretch>
            <a:fillRect/>
          </a:stretch>
        </p:blipFill>
        <p:spPr>
          <a:xfrm>
            <a:off x="252951" y="1215006"/>
            <a:ext cx="9899650" cy="4428496"/>
          </a:xfrm>
          <a:prstGeom prst="rect">
            <a:avLst/>
          </a:prstGeom>
        </p:spPr>
      </p:pic>
      <p:sp>
        <p:nvSpPr>
          <p:cNvPr id="11" name="五角星 10"/>
          <p:cNvSpPr/>
          <p:nvPr/>
        </p:nvSpPr>
        <p:spPr>
          <a:xfrm>
            <a:off x="11607800" y="749300"/>
            <a:ext cx="177800" cy="177800"/>
          </a:xfrm>
          <a:prstGeom prst="star5">
            <a:avLst/>
          </a:prstGeom>
          <a:solidFill>
            <a:srgbClr val="FF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五角星 11"/>
          <p:cNvSpPr/>
          <p:nvPr/>
        </p:nvSpPr>
        <p:spPr>
          <a:xfrm>
            <a:off x="11607800" y="990600"/>
            <a:ext cx="177800" cy="177800"/>
          </a:xfrm>
          <a:prstGeom prst="star5">
            <a:avLst/>
          </a:prstGeom>
          <a:solidFill>
            <a:srgbClr val="FF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252730" y="406400"/>
            <a:ext cx="11753850" cy="6174105"/>
          </a:xfrm>
          <a:prstGeom prst="rect">
            <a:avLst/>
          </a:prstGeom>
          <a:solidFill>
            <a:schemeClr val="bg1">
              <a:alpha val="8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88" y="4641850"/>
            <a:ext cx="14765655" cy="1938020"/>
          </a:xfrm>
          <a:prstGeom prst="rect">
            <a:avLst/>
          </a:prstGeom>
          <a:noFill/>
          <a:ln>
            <a:noFill/>
          </a:ln>
        </p:spPr>
        <p:txBody>
          <a:bodyPr wrap="none" rtlCol="0" anchor="t">
            <a:spAutoFit/>
          </a:bodyPr>
          <a:p>
            <a:pPr algn="ct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汉仪雅酷黑-65J" panose="00020600040101010101" charset="-122"/>
                <a:ea typeface="汉仪雅酷黑-65J" panose="00020600040101010101" charset="-122"/>
                <a:cs typeface="方正粗黑宋简体" panose="02000000000000000000" charset="-122"/>
              </a:rPr>
              <a:t>《</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青年</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汉仪雅酷黑-65J" panose="00020600040101010101" charset="-122"/>
                <a:ea typeface="汉仪雅酷黑-65J" panose="00020600040101010101" charset="-122"/>
                <a:cs typeface="方正粗黑宋简体" panose="02000000000000000000" charset="-122"/>
              </a:rPr>
              <a:t>》</a:t>
            </a:r>
            <a:r>
              <a:rPr lang="en-US" alt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青年</a:t>
            </a:r>
            <a:r>
              <a:rPr lang="en-US" altLang="zh-CN" sz="60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altLang="en-US"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altLang="en-US"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世界</a:t>
            </a:r>
            <a:r>
              <a:rPr lang="en-US" altLang="zh-CN" sz="60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endPar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a:p>
            <a:pPr algn="ctr"/>
            <a:endPar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右箭头 4"/>
          <p:cNvSpPr/>
          <p:nvPr/>
        </p:nvSpPr>
        <p:spPr>
          <a:xfrm>
            <a:off x="3747770" y="4970780"/>
            <a:ext cx="138176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5"/>
          <p:cNvSpPr/>
          <p:nvPr/>
        </p:nvSpPr>
        <p:spPr>
          <a:xfrm>
            <a:off x="7737475" y="4970780"/>
            <a:ext cx="138176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57506" y="3204845"/>
            <a:ext cx="13009880" cy="1260475"/>
          </a:xfrm>
          <a:prstGeom prst="rect">
            <a:avLst/>
          </a:prstGeom>
          <a:noFill/>
          <a:ln>
            <a:noFill/>
          </a:ln>
        </p:spPr>
        <p:txBody>
          <a:bodyPr wrap="none" rtlCol="0" anchor="t">
            <a:spAutoFit/>
          </a:bodyPr>
          <a:p>
            <a:pPr algn="ct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精英知识分子</a:t>
            </a:r>
            <a:r>
              <a:rPr lang="en-US" alt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青年学生</a:t>
            </a:r>
            <a:r>
              <a:rPr lang="en-US" alt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劳工大众</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endParaRPr 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a:p>
            <a:pPr algn="ctr"/>
            <a:endParaRPr 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13" name="右箭头 12"/>
          <p:cNvSpPr/>
          <p:nvPr/>
        </p:nvSpPr>
        <p:spPr>
          <a:xfrm>
            <a:off x="3747770" y="3338830"/>
            <a:ext cx="1381125"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7693025" y="3352800"/>
            <a:ext cx="142621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a:stretch>
            <a:fillRect/>
          </a:stretch>
        </p:blipFill>
        <p:spPr>
          <a:xfrm>
            <a:off x="3368040" y="2559685"/>
            <a:ext cx="2317750" cy="711200"/>
          </a:xfrm>
          <a:prstGeom prst="rect">
            <a:avLst/>
          </a:prstGeom>
        </p:spPr>
      </p:pic>
      <p:pic>
        <p:nvPicPr>
          <p:cNvPr id="15" name="图片 14"/>
          <p:cNvPicPr>
            <a:picLocks noChangeAspect="1"/>
          </p:cNvPicPr>
          <p:nvPr/>
        </p:nvPicPr>
        <p:blipFill>
          <a:blip r:embed="rId4"/>
          <a:stretch>
            <a:fillRect/>
          </a:stretch>
        </p:blipFill>
        <p:spPr>
          <a:xfrm>
            <a:off x="7353300" y="2493645"/>
            <a:ext cx="2317750" cy="711200"/>
          </a:xfrm>
          <a:prstGeom prst="rect">
            <a:avLst/>
          </a:prstGeom>
        </p:spPr>
      </p:pic>
      <p:pic>
        <p:nvPicPr>
          <p:cNvPr id="16" name="图片 15"/>
          <p:cNvPicPr>
            <a:picLocks noChangeAspect="1"/>
          </p:cNvPicPr>
          <p:nvPr/>
        </p:nvPicPr>
        <p:blipFill>
          <a:blip r:embed="rId5"/>
          <a:stretch>
            <a:fillRect/>
          </a:stretch>
        </p:blipFill>
        <p:spPr>
          <a:xfrm>
            <a:off x="3669665" y="4138930"/>
            <a:ext cx="1536700" cy="831850"/>
          </a:xfrm>
          <a:prstGeom prst="rect">
            <a:avLst/>
          </a:prstGeom>
        </p:spPr>
      </p:pic>
      <p:pic>
        <p:nvPicPr>
          <p:cNvPr id="20" name="图片 19"/>
          <p:cNvPicPr>
            <a:picLocks noChangeAspect="1"/>
          </p:cNvPicPr>
          <p:nvPr/>
        </p:nvPicPr>
        <p:blipFill>
          <a:blip r:embed="rId6"/>
          <a:stretch>
            <a:fillRect/>
          </a:stretch>
        </p:blipFill>
        <p:spPr>
          <a:xfrm>
            <a:off x="7637780" y="4138930"/>
            <a:ext cx="1536700" cy="831850"/>
          </a:xfrm>
          <a:prstGeom prst="rect">
            <a:avLst/>
          </a:prstGeom>
        </p:spPr>
      </p:pic>
      <p:sp>
        <p:nvSpPr>
          <p:cNvPr id="7" name="矩形 6"/>
          <p:cNvSpPr/>
          <p:nvPr/>
        </p:nvSpPr>
        <p:spPr>
          <a:xfrm>
            <a:off x="152400" y="1231900"/>
            <a:ext cx="11854180" cy="829945"/>
          </a:xfrm>
          <a:prstGeom prst="rect">
            <a:avLst/>
          </a:prstGeom>
          <a:noFill/>
          <a:ln>
            <a:noFill/>
          </a:ln>
        </p:spPr>
        <p:txBody>
          <a:bodyPr wrap="square" rtlCol="0" anchor="t">
            <a:spAutoFit/>
          </a:bodyPr>
          <a:p>
            <a:pPr algn="ctr"/>
            <a:r>
              <a:rPr lang="zh-CN" sz="4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rPr>
              <a:t>马克思主义</a:t>
            </a:r>
            <a:r>
              <a:rPr lang="zh-CN" sz="48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rPr>
              <a:t>大众化、中国化、时代化</a:t>
            </a:r>
            <a:endParaRPr lang="zh-CN" sz="48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2000"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0.70"/>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5" presetClass="entr" presetSubtype="0" fill="hold" grpId="0" nodeType="withEffect">
                                  <p:stCondLst>
                                    <p:cond delay="0"/>
                                  </p:stCondLst>
                                  <p:childTnLst>
                                    <p:set>
                                      <p:cBhvr>
                                        <p:cTn id="16" dur="2000"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0.70"/>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42" presetClass="entr" presetSubtype="0" fill="hold" nodeType="withEffect">
                                  <p:stCondLst>
                                    <p:cond delay="0"/>
                                  </p:stCondLst>
                                  <p:childTnLst>
                                    <p:set>
                                      <p:cBhvr>
                                        <p:cTn id="21" dur="2000"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ppt_x</p:attrName>
                                        </p:attrNameLst>
                                      </p:cBhvr>
                                      <p:tavLst>
                                        <p:tav tm="0">
                                          <p:val>
                                            <p:strVal val="#ppt_x"/>
                                          </p:val>
                                        </p:tav>
                                        <p:tav tm="100000">
                                          <p:val>
                                            <p:strVal val="#ppt_x"/>
                                          </p:val>
                                        </p:tav>
                                      </p:tavLst>
                                    </p:anim>
                                    <p:anim calcmode="lin" valueType="num">
                                      <p:cBhvr>
                                        <p:cTn id="24" dur="2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2000"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ppt_x</p:attrName>
                                        </p:attrNameLst>
                                      </p:cBhvr>
                                      <p:tavLst>
                                        <p:tav tm="0">
                                          <p:val>
                                            <p:strVal val="#ppt_x"/>
                                          </p:val>
                                        </p:tav>
                                        <p:tav tm="100000">
                                          <p:val>
                                            <p:strVal val="#ppt_x"/>
                                          </p:val>
                                        </p:tav>
                                      </p:tavLst>
                                    </p:anim>
                                    <p:anim calcmode="lin" valueType="num">
                                      <p:cBhvr>
                                        <p:cTn id="29"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55" presetClass="entr" presetSubtype="0" fill="hold" grpId="0" nodeType="withEffect">
                                  <p:stCondLst>
                                    <p:cond delay="0"/>
                                  </p:stCondLst>
                                  <p:childTnLst>
                                    <p:set>
                                      <p:cBhvr>
                                        <p:cTn id="38" dur="2000" fill="hold">
                                          <p:stCondLst>
                                            <p:cond delay="0"/>
                                          </p:stCondLst>
                                        </p:cTn>
                                        <p:tgtEl>
                                          <p:spTgt spid="5"/>
                                        </p:tgtEl>
                                        <p:attrNameLst>
                                          <p:attrName>style.visibility</p:attrName>
                                        </p:attrNameLst>
                                      </p:cBhvr>
                                      <p:to>
                                        <p:strVal val="visible"/>
                                      </p:to>
                                    </p:set>
                                    <p:anim calcmode="lin" valueType="num">
                                      <p:cBhvr>
                                        <p:cTn id="39" dur="2000" fill="hold"/>
                                        <p:tgtEl>
                                          <p:spTgt spid="5"/>
                                        </p:tgtEl>
                                        <p:attrNameLst>
                                          <p:attrName>ppt_w</p:attrName>
                                        </p:attrNameLst>
                                      </p:cBhvr>
                                      <p:tavLst>
                                        <p:tav tm="0">
                                          <p:val>
                                            <p:strVal val="#ppt_w*0.70"/>
                                          </p:val>
                                        </p:tav>
                                        <p:tav tm="100000">
                                          <p:val>
                                            <p:strVal val="#ppt_w"/>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animEffect transition="in" filter="fade">
                                      <p:cBhvr>
                                        <p:cTn id="41" dur="2000"/>
                                        <p:tgtEl>
                                          <p:spTgt spid="5"/>
                                        </p:tgtEl>
                                      </p:cBhvr>
                                    </p:animEffect>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55" presetClass="entr" presetSubtype="0" fill="hold" grpId="0" nodeType="afterEffect">
                                  <p:stCondLst>
                                    <p:cond delay="0"/>
                                  </p:stCondLst>
                                  <p:childTnLst>
                                    <p:set>
                                      <p:cBhvr>
                                        <p:cTn id="49" dur="2000" fill="hold">
                                          <p:stCondLst>
                                            <p:cond delay="0"/>
                                          </p:stCondLst>
                                        </p:cTn>
                                        <p:tgtEl>
                                          <p:spTgt spid="6"/>
                                        </p:tgtEl>
                                        <p:attrNameLst>
                                          <p:attrName>style.visibility</p:attrName>
                                        </p:attrNameLst>
                                      </p:cBhvr>
                                      <p:to>
                                        <p:strVal val="visible"/>
                                      </p:to>
                                    </p:set>
                                    <p:anim calcmode="lin" valueType="num">
                                      <p:cBhvr>
                                        <p:cTn id="50" dur="2000" fill="hold"/>
                                        <p:tgtEl>
                                          <p:spTgt spid="6"/>
                                        </p:tgtEl>
                                        <p:attrNameLst>
                                          <p:attrName>ppt_w</p:attrName>
                                        </p:attrNameLst>
                                      </p:cBhvr>
                                      <p:tavLst>
                                        <p:tav tm="0">
                                          <p:val>
                                            <p:strVal val="#ppt_w*0.70"/>
                                          </p:val>
                                        </p:tav>
                                        <p:tav tm="100000">
                                          <p:val>
                                            <p:strVal val="#ppt_w"/>
                                          </p:val>
                                        </p:tav>
                                      </p:tavLst>
                                    </p:anim>
                                    <p:anim calcmode="lin" valueType="num">
                                      <p:cBhvr>
                                        <p:cTn id="51" dur="2000" fill="hold"/>
                                        <p:tgtEl>
                                          <p:spTgt spid="6"/>
                                        </p:tgtEl>
                                        <p:attrNameLst>
                                          <p:attrName>ppt_h</p:attrName>
                                        </p:attrNameLst>
                                      </p:cBhvr>
                                      <p:tavLst>
                                        <p:tav tm="0">
                                          <p:val>
                                            <p:strVal val="#ppt_h"/>
                                          </p:val>
                                        </p:tav>
                                        <p:tav tm="100000">
                                          <p:val>
                                            <p:strVal val="#ppt_h"/>
                                          </p:val>
                                        </p:tav>
                                      </p:tavLst>
                                    </p:anim>
                                    <p:animEffect transition="in" filter="fade">
                                      <p:cBhvr>
                                        <p:cTn id="52" dur="2000"/>
                                        <p:tgtEl>
                                          <p:spTgt spid="6"/>
                                        </p:tgtEl>
                                      </p:cBhvr>
                                    </p:animEffect>
                                  </p:childTnLst>
                                </p:cTn>
                              </p:par>
                              <p:par>
                                <p:cTn id="53" presetID="42"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0" grpId="0"/>
      <p:bldP spid="10" grpId="1"/>
      <p:bldP spid="13" grpId="0" bldLvl="0" animBg="1"/>
      <p:bldP spid="14" grpId="0" bldLvl="0" animBg="1"/>
      <p:bldP spid="5" grpId="0" bldLvl="0" animBg="1"/>
      <p:bldP spid="6" grpId="0" bldLvl="0" animBg="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5875" y="-137795"/>
            <a:ext cx="12160885" cy="6962140"/>
          </a:xfrm>
          <a:prstGeom prst="rect">
            <a:avLst/>
          </a:prstGeom>
        </p:spPr>
      </p:pic>
      <p:pic>
        <p:nvPicPr>
          <p:cNvPr id="8" name="图片 7"/>
          <p:cNvPicPr>
            <a:picLocks noChangeAspect="1"/>
          </p:cNvPicPr>
          <p:nvPr/>
        </p:nvPicPr>
        <p:blipFill>
          <a:blip r:embed="rId2"/>
          <a:stretch>
            <a:fillRect/>
          </a:stretch>
        </p:blipFill>
        <p:spPr>
          <a:xfrm>
            <a:off x="-10229850" y="-802005"/>
            <a:ext cx="2212975" cy="1953260"/>
          </a:xfrm>
          <a:prstGeom prst="rect">
            <a:avLst/>
          </a:prstGeom>
        </p:spPr>
      </p:pic>
      <p:pic>
        <p:nvPicPr>
          <p:cNvPr id="18" name="图片 17"/>
          <p:cNvPicPr>
            <a:picLocks noChangeAspect="1"/>
          </p:cNvPicPr>
          <p:nvPr>
            <p:custDataLst>
              <p:tags r:id="rId3"/>
            </p:custDataLst>
          </p:nvPr>
        </p:nvPicPr>
        <p:blipFill>
          <a:blip r:embed="rId4"/>
          <a:stretch>
            <a:fillRect/>
          </a:stretch>
        </p:blipFill>
        <p:spPr>
          <a:xfrm>
            <a:off x="24808180" y="12437745"/>
            <a:ext cx="6167120" cy="3962400"/>
          </a:xfrm>
          <a:prstGeom prst="rect">
            <a:avLst/>
          </a:prstGeom>
        </p:spPr>
      </p:pic>
      <p:pic>
        <p:nvPicPr>
          <p:cNvPr id="19" name="图片 18"/>
          <p:cNvPicPr>
            <a:picLocks noChangeAspect="1"/>
          </p:cNvPicPr>
          <p:nvPr>
            <p:custDataLst>
              <p:tags r:id="rId5"/>
            </p:custDataLst>
          </p:nvPr>
        </p:nvPicPr>
        <p:blipFill>
          <a:blip r:embed="rId6"/>
          <a:stretch>
            <a:fillRect/>
          </a:stretch>
        </p:blipFill>
        <p:spPr>
          <a:xfrm>
            <a:off x="19235547" y="12437745"/>
            <a:ext cx="5519420" cy="4066540"/>
          </a:xfrm>
          <a:prstGeom prst="rect">
            <a:avLst/>
          </a:prstGeom>
        </p:spPr>
      </p:pic>
      <p:pic>
        <p:nvPicPr>
          <p:cNvPr id="20" name="图片 19"/>
          <p:cNvPicPr>
            <a:picLocks noChangeAspect="1"/>
          </p:cNvPicPr>
          <p:nvPr>
            <p:custDataLst>
              <p:tags r:id="rId7"/>
            </p:custDataLst>
          </p:nvPr>
        </p:nvPicPr>
        <p:blipFill>
          <a:blip r:embed="rId8"/>
          <a:stretch>
            <a:fillRect/>
          </a:stretch>
        </p:blipFill>
        <p:spPr>
          <a:xfrm>
            <a:off x="14252194" y="12437745"/>
            <a:ext cx="4930140" cy="4032885"/>
          </a:xfrm>
          <a:prstGeom prst="rect">
            <a:avLst/>
          </a:prstGeom>
        </p:spPr>
      </p:pic>
      <p:pic>
        <p:nvPicPr>
          <p:cNvPr id="21" name="图片 20"/>
          <p:cNvPicPr>
            <a:picLocks noChangeAspect="1"/>
          </p:cNvPicPr>
          <p:nvPr>
            <p:custDataLst>
              <p:tags r:id="rId9"/>
            </p:custDataLst>
          </p:nvPr>
        </p:nvPicPr>
        <p:blipFill>
          <a:blip r:embed="rId10"/>
          <a:stretch>
            <a:fillRect/>
          </a:stretch>
        </p:blipFill>
        <p:spPr>
          <a:xfrm>
            <a:off x="8121397" y="12437745"/>
            <a:ext cx="6077585" cy="4016375"/>
          </a:xfrm>
          <a:prstGeom prst="rect">
            <a:avLst/>
          </a:prstGeom>
        </p:spPr>
      </p:pic>
      <p:pic>
        <p:nvPicPr>
          <p:cNvPr id="22" name="图片 21"/>
          <p:cNvPicPr>
            <a:picLocks noChangeAspect="1"/>
          </p:cNvPicPr>
          <p:nvPr>
            <p:custDataLst>
              <p:tags r:id="rId11"/>
            </p:custDataLst>
          </p:nvPr>
        </p:nvPicPr>
        <p:blipFill>
          <a:blip r:embed="rId12"/>
          <a:stretch>
            <a:fillRect/>
          </a:stretch>
        </p:blipFill>
        <p:spPr>
          <a:xfrm>
            <a:off x="3011043" y="12437745"/>
            <a:ext cx="5057140" cy="3931920"/>
          </a:xfrm>
          <a:prstGeom prst="rect">
            <a:avLst/>
          </a:prstGeom>
        </p:spPr>
      </p:pic>
      <p:pic>
        <p:nvPicPr>
          <p:cNvPr id="23" name="图片 22"/>
          <p:cNvPicPr>
            <a:picLocks noChangeAspect="1"/>
          </p:cNvPicPr>
          <p:nvPr>
            <p:custDataLst>
              <p:tags r:id="rId13"/>
            </p:custDataLst>
          </p:nvPr>
        </p:nvPicPr>
        <p:blipFill>
          <a:blip r:embed="rId14"/>
          <a:stretch>
            <a:fillRect/>
          </a:stretch>
        </p:blipFill>
        <p:spPr>
          <a:xfrm>
            <a:off x="-156845" y="12437745"/>
            <a:ext cx="3114675" cy="3926205"/>
          </a:xfrm>
          <a:prstGeom prst="rect">
            <a:avLst/>
          </a:prstGeom>
        </p:spPr>
      </p:pic>
      <p:sp>
        <p:nvSpPr>
          <p:cNvPr id="25" name="文本框 24"/>
          <p:cNvSpPr txBox="1"/>
          <p:nvPr/>
        </p:nvSpPr>
        <p:spPr>
          <a:xfrm>
            <a:off x="8582660" y="3874770"/>
            <a:ext cx="3449955" cy="1383665"/>
          </a:xfrm>
          <a:prstGeom prst="rect">
            <a:avLst/>
          </a:prstGeom>
          <a:noFill/>
        </p:spPr>
        <p:txBody>
          <a:bodyPr wrap="square" rtlCol="0" anchor="t">
            <a:spAutoFit/>
          </a:bodyPr>
          <a:p>
            <a:r>
              <a:rPr 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1927</a:t>
            </a:r>
            <a:r>
              <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年，李大钊遭反动军阀杀害，英勇就义，时年</a:t>
            </a:r>
            <a:r>
              <a:rPr lang="en-US" altLang="zh-CN"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38</a:t>
            </a:r>
            <a:r>
              <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岁</a:t>
            </a:r>
            <a:endPar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endParaRPr>
          </a:p>
        </p:txBody>
      </p:sp>
      <p:pic>
        <p:nvPicPr>
          <p:cNvPr id="26" name="图片 25" descr="55358078&amp;pky8155358078&amp;"/>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8902700" y="4973955"/>
            <a:ext cx="2066925" cy="1377950"/>
          </a:xfrm>
          <a:prstGeom prst="rect">
            <a:avLst/>
          </a:prstGeom>
        </p:spPr>
      </p:pic>
      <p:pic>
        <p:nvPicPr>
          <p:cNvPr id="17" name="图片 16" descr="C:\Users\Mcdul\Desktop\图片1.png图片1"/>
          <p:cNvPicPr>
            <a:picLocks noChangeAspect="1"/>
          </p:cNvPicPr>
          <p:nvPr/>
        </p:nvPicPr>
        <p:blipFill>
          <a:blip r:embed="rId16"/>
          <a:srcRect/>
          <a:stretch>
            <a:fillRect/>
          </a:stretch>
        </p:blipFill>
        <p:spPr>
          <a:xfrm>
            <a:off x="0" y="3742690"/>
            <a:ext cx="2819400" cy="2078355"/>
          </a:xfrm>
          <a:prstGeom prst="rect">
            <a:avLst/>
          </a:prstGeom>
          <a:effectLst>
            <a:softEdge rad="317500"/>
          </a:effectLst>
        </p:spPr>
      </p:pic>
      <p:pic>
        <p:nvPicPr>
          <p:cNvPr id="3" name="图片 2" descr="C:\Users\Mcdul\Desktop\图片2.png图片2"/>
          <p:cNvPicPr>
            <a:picLocks noChangeAspect="1"/>
          </p:cNvPicPr>
          <p:nvPr/>
        </p:nvPicPr>
        <p:blipFill>
          <a:blip r:embed="rId17"/>
          <a:srcRect/>
          <a:stretch>
            <a:fillRect/>
          </a:stretch>
        </p:blipFill>
        <p:spPr>
          <a:xfrm>
            <a:off x="2800350" y="2600960"/>
            <a:ext cx="2533650" cy="1867535"/>
          </a:xfrm>
          <a:prstGeom prst="rect">
            <a:avLst/>
          </a:prstGeom>
          <a:effectLst>
            <a:softEdge rad="317500"/>
          </a:effectLst>
        </p:spPr>
      </p:pic>
      <p:sp>
        <p:nvSpPr>
          <p:cNvPr id="5" name="Freeform 5"/>
          <p:cNvSpPr/>
          <p:nvPr>
            <p:custDataLst>
              <p:tags r:id="rId18"/>
            </p:custDataLst>
          </p:nvPr>
        </p:nvSpPr>
        <p:spPr bwMode="auto">
          <a:xfrm>
            <a:off x="302895" y="2600801"/>
            <a:ext cx="10666730" cy="4216241"/>
          </a:xfrm>
          <a:custGeom>
            <a:avLst/>
            <a:gdLst>
              <a:gd name="T0" fmla="*/ 1311 w 16920"/>
              <a:gd name="T1" fmla="*/ 7223 h 8424"/>
              <a:gd name="T2" fmla="*/ 1661 w 16920"/>
              <a:gd name="T3" fmla="*/ 7222 h 8424"/>
              <a:gd name="T4" fmla="*/ 2090 w 16920"/>
              <a:gd name="T5" fmla="*/ 7210 h 8424"/>
              <a:gd name="T6" fmla="*/ 2858 w 16920"/>
              <a:gd name="T7" fmla="*/ 7164 h 8424"/>
              <a:gd name="T8" fmla="*/ 3683 w 16920"/>
              <a:gd name="T9" fmla="*/ 7074 h 8424"/>
              <a:gd name="T10" fmla="*/ 4195 w 16920"/>
              <a:gd name="T11" fmla="*/ 6996 h 8424"/>
              <a:gd name="T12" fmla="*/ 5032 w 16920"/>
              <a:gd name="T13" fmla="*/ 6736 h 8424"/>
              <a:gd name="T14" fmla="*/ 5487 w 16920"/>
              <a:gd name="T15" fmla="*/ 6362 h 8424"/>
              <a:gd name="T16" fmla="*/ 5701 w 16920"/>
              <a:gd name="T17" fmla="*/ 5921 h 8424"/>
              <a:gd name="T18" fmla="*/ 5810 w 16920"/>
              <a:gd name="T19" fmla="*/ 5460 h 8424"/>
              <a:gd name="T20" fmla="*/ 5951 w 16920"/>
              <a:gd name="T21" fmla="*/ 5030 h 8424"/>
              <a:gd name="T22" fmla="*/ 6259 w 16920"/>
              <a:gd name="T23" fmla="*/ 4680 h 8424"/>
              <a:gd name="T24" fmla="*/ 6831 w 16920"/>
              <a:gd name="T25" fmla="*/ 4447 h 8424"/>
              <a:gd name="T26" fmla="*/ 7542 w 16920"/>
              <a:gd name="T27" fmla="*/ 4298 h 8424"/>
              <a:gd name="T28" fmla="*/ 8629 w 16920"/>
              <a:gd name="T29" fmla="*/ 4121 h 8424"/>
              <a:gd name="T30" fmla="*/ 9390 w 16920"/>
              <a:gd name="T31" fmla="*/ 3943 h 8424"/>
              <a:gd name="T32" fmla="*/ 10065 w 16920"/>
              <a:gd name="T33" fmla="*/ 3659 h 8424"/>
              <a:gd name="T34" fmla="*/ 10596 w 16920"/>
              <a:gd name="T35" fmla="*/ 3212 h 8424"/>
              <a:gd name="T36" fmla="*/ 10994 w 16920"/>
              <a:gd name="T37" fmla="*/ 2633 h 8424"/>
              <a:gd name="T38" fmla="*/ 11499 w 16920"/>
              <a:gd name="T39" fmla="*/ 2223 h 8424"/>
              <a:gd name="T40" fmla="*/ 12104 w 16920"/>
              <a:gd name="T41" fmla="*/ 1970 h 8424"/>
              <a:gd name="T42" fmla="*/ 12768 w 16920"/>
              <a:gd name="T43" fmla="*/ 1828 h 8424"/>
              <a:gd name="T44" fmla="*/ 13450 w 16920"/>
              <a:gd name="T45" fmla="*/ 1749 h 8424"/>
              <a:gd name="T46" fmla="*/ 14110 w 16920"/>
              <a:gd name="T47" fmla="*/ 1686 h 8424"/>
              <a:gd name="T48" fmla="*/ 14710 w 16920"/>
              <a:gd name="T49" fmla="*/ 1590 h 8424"/>
              <a:gd name="T50" fmla="*/ 15264 w 16920"/>
              <a:gd name="T51" fmla="*/ 1379 h 8424"/>
              <a:gd name="T52" fmla="*/ 15774 w 16920"/>
              <a:gd name="T53" fmla="*/ 1070 h 8424"/>
              <a:gd name="T54" fmla="*/ 16216 w 16920"/>
              <a:gd name="T55" fmla="*/ 719 h 8424"/>
              <a:gd name="T56" fmla="*/ 16569 w 16920"/>
              <a:gd name="T57" fmla="*/ 386 h 8424"/>
              <a:gd name="T58" fmla="*/ 16870 w 16920"/>
              <a:gd name="T59" fmla="*/ 59 h 8424"/>
              <a:gd name="T60" fmla="*/ 16862 w 16920"/>
              <a:gd name="T61" fmla="*/ 114 h 8424"/>
              <a:gd name="T62" fmla="*/ 16688 w 16920"/>
              <a:gd name="T63" fmla="*/ 407 h 8424"/>
              <a:gd name="T64" fmla="*/ 16404 w 16920"/>
              <a:gd name="T65" fmla="*/ 812 h 8424"/>
              <a:gd name="T66" fmla="*/ 16012 w 16920"/>
              <a:gd name="T67" fmla="*/ 1254 h 8424"/>
              <a:gd name="T68" fmla="*/ 15517 w 16920"/>
              <a:gd name="T69" fmla="*/ 1664 h 8424"/>
              <a:gd name="T70" fmla="*/ 14920 w 16920"/>
              <a:gd name="T71" fmla="*/ 1971 h 8424"/>
              <a:gd name="T72" fmla="*/ 14248 w 16920"/>
              <a:gd name="T73" fmla="*/ 2131 h 8424"/>
              <a:gd name="T74" fmla="*/ 13332 w 16920"/>
              <a:gd name="T75" fmla="*/ 2276 h 8424"/>
              <a:gd name="T76" fmla="*/ 12726 w 16920"/>
              <a:gd name="T77" fmla="*/ 2406 h 8424"/>
              <a:gd name="T78" fmla="*/ 12177 w 16920"/>
              <a:gd name="T79" fmla="*/ 2623 h 8424"/>
              <a:gd name="T80" fmla="*/ 11702 w 16920"/>
              <a:gd name="T81" fmla="*/ 2980 h 8424"/>
              <a:gd name="T82" fmla="*/ 11315 w 16920"/>
              <a:gd name="T83" fmla="*/ 3534 h 8424"/>
              <a:gd name="T84" fmla="*/ 10944 w 16920"/>
              <a:gd name="T85" fmla="*/ 4233 h 8424"/>
              <a:gd name="T86" fmla="*/ 10300 w 16920"/>
              <a:gd name="T87" fmla="*/ 4711 h 8424"/>
              <a:gd name="T88" fmla="*/ 9479 w 16920"/>
              <a:gd name="T89" fmla="*/ 5008 h 8424"/>
              <a:gd name="T90" fmla="*/ 8621 w 16920"/>
              <a:gd name="T91" fmla="*/ 5212 h 8424"/>
              <a:gd name="T92" fmla="*/ 7861 w 16920"/>
              <a:gd name="T93" fmla="*/ 5413 h 8424"/>
              <a:gd name="T94" fmla="*/ 7341 w 16920"/>
              <a:gd name="T95" fmla="*/ 5700 h 8424"/>
              <a:gd name="T96" fmla="*/ 7185 w 16920"/>
              <a:gd name="T97" fmla="*/ 6155 h 8424"/>
              <a:gd name="T98" fmla="*/ 7083 w 16920"/>
              <a:gd name="T99" fmla="*/ 6651 h 8424"/>
              <a:gd name="T100" fmla="*/ 6852 w 16920"/>
              <a:gd name="T101" fmla="*/ 7096 h 8424"/>
              <a:gd name="T102" fmla="*/ 6490 w 16920"/>
              <a:gd name="T103" fmla="*/ 7486 h 8424"/>
              <a:gd name="T104" fmla="*/ 6002 w 16920"/>
              <a:gd name="T105" fmla="*/ 7810 h 8424"/>
              <a:gd name="T106" fmla="*/ 5389 w 16920"/>
              <a:gd name="T107" fmla="*/ 8061 h 8424"/>
              <a:gd name="T108" fmla="*/ 4653 w 16920"/>
              <a:gd name="T109" fmla="*/ 8232 h 8424"/>
              <a:gd name="T110" fmla="*/ 4156 w 16920"/>
              <a:gd name="T111" fmla="*/ 8296 h 8424"/>
              <a:gd name="T112" fmla="*/ 3710 w 16920"/>
              <a:gd name="T113" fmla="*/ 8335 h 8424"/>
              <a:gd name="T114" fmla="*/ 3242 w 16920"/>
              <a:gd name="T115" fmla="*/ 8363 h 8424"/>
              <a:gd name="T116" fmla="*/ 0 w 16920"/>
              <a:gd name="T117" fmla="*/ 8424 h 8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0" h="8424">
                <a:moveTo>
                  <a:pt x="0" y="7222"/>
                </a:moveTo>
                <a:lnTo>
                  <a:pt x="1115" y="7222"/>
                </a:lnTo>
                <a:lnTo>
                  <a:pt x="1179" y="7222"/>
                </a:lnTo>
                <a:lnTo>
                  <a:pt x="1245" y="7223"/>
                </a:lnTo>
                <a:lnTo>
                  <a:pt x="1311" y="7223"/>
                </a:lnTo>
                <a:lnTo>
                  <a:pt x="1379" y="7223"/>
                </a:lnTo>
                <a:lnTo>
                  <a:pt x="1448" y="7223"/>
                </a:lnTo>
                <a:lnTo>
                  <a:pt x="1519" y="7223"/>
                </a:lnTo>
                <a:lnTo>
                  <a:pt x="1589" y="7222"/>
                </a:lnTo>
                <a:lnTo>
                  <a:pt x="1661" y="7222"/>
                </a:lnTo>
                <a:lnTo>
                  <a:pt x="1665" y="7222"/>
                </a:lnTo>
                <a:lnTo>
                  <a:pt x="1665" y="7221"/>
                </a:lnTo>
                <a:lnTo>
                  <a:pt x="1803" y="7219"/>
                </a:lnTo>
                <a:lnTo>
                  <a:pt x="1945" y="7216"/>
                </a:lnTo>
                <a:lnTo>
                  <a:pt x="2090" y="7210"/>
                </a:lnTo>
                <a:lnTo>
                  <a:pt x="2238" y="7204"/>
                </a:lnTo>
                <a:lnTo>
                  <a:pt x="2389" y="7197"/>
                </a:lnTo>
                <a:lnTo>
                  <a:pt x="2543" y="7187"/>
                </a:lnTo>
                <a:lnTo>
                  <a:pt x="2700" y="7177"/>
                </a:lnTo>
                <a:lnTo>
                  <a:pt x="2858" y="7164"/>
                </a:lnTo>
                <a:lnTo>
                  <a:pt x="3019" y="7150"/>
                </a:lnTo>
                <a:lnTo>
                  <a:pt x="3183" y="7134"/>
                </a:lnTo>
                <a:lnTo>
                  <a:pt x="3348" y="7116"/>
                </a:lnTo>
                <a:lnTo>
                  <a:pt x="3515" y="7096"/>
                </a:lnTo>
                <a:lnTo>
                  <a:pt x="3683" y="7074"/>
                </a:lnTo>
                <a:lnTo>
                  <a:pt x="3852" y="7051"/>
                </a:lnTo>
                <a:lnTo>
                  <a:pt x="3938" y="7038"/>
                </a:lnTo>
                <a:lnTo>
                  <a:pt x="4024" y="7024"/>
                </a:lnTo>
                <a:lnTo>
                  <a:pt x="4109" y="7010"/>
                </a:lnTo>
                <a:lnTo>
                  <a:pt x="4195" y="6996"/>
                </a:lnTo>
                <a:lnTo>
                  <a:pt x="4399" y="6955"/>
                </a:lnTo>
                <a:lnTo>
                  <a:pt x="4584" y="6909"/>
                </a:lnTo>
                <a:lnTo>
                  <a:pt x="4750" y="6857"/>
                </a:lnTo>
                <a:lnTo>
                  <a:pt x="4898" y="6799"/>
                </a:lnTo>
                <a:lnTo>
                  <a:pt x="5032" y="6736"/>
                </a:lnTo>
                <a:lnTo>
                  <a:pt x="5148" y="6670"/>
                </a:lnTo>
                <a:lnTo>
                  <a:pt x="5252" y="6598"/>
                </a:lnTo>
                <a:lnTo>
                  <a:pt x="5341" y="6523"/>
                </a:lnTo>
                <a:lnTo>
                  <a:pt x="5420" y="6444"/>
                </a:lnTo>
                <a:lnTo>
                  <a:pt x="5487" y="6362"/>
                </a:lnTo>
                <a:lnTo>
                  <a:pt x="5546" y="6277"/>
                </a:lnTo>
                <a:lnTo>
                  <a:pt x="5594" y="6191"/>
                </a:lnTo>
                <a:lnTo>
                  <a:pt x="5636" y="6102"/>
                </a:lnTo>
                <a:lnTo>
                  <a:pt x="5671" y="6012"/>
                </a:lnTo>
                <a:lnTo>
                  <a:pt x="5701" y="5921"/>
                </a:lnTo>
                <a:lnTo>
                  <a:pt x="5727" y="5828"/>
                </a:lnTo>
                <a:lnTo>
                  <a:pt x="5750" y="5736"/>
                </a:lnTo>
                <a:lnTo>
                  <a:pt x="5770" y="5644"/>
                </a:lnTo>
                <a:lnTo>
                  <a:pt x="5790" y="5551"/>
                </a:lnTo>
                <a:lnTo>
                  <a:pt x="5810" y="5460"/>
                </a:lnTo>
                <a:lnTo>
                  <a:pt x="5831" y="5369"/>
                </a:lnTo>
                <a:lnTo>
                  <a:pt x="5854" y="5282"/>
                </a:lnTo>
                <a:lnTo>
                  <a:pt x="5882" y="5195"/>
                </a:lnTo>
                <a:lnTo>
                  <a:pt x="5912" y="5111"/>
                </a:lnTo>
                <a:lnTo>
                  <a:pt x="5951" y="5030"/>
                </a:lnTo>
                <a:lnTo>
                  <a:pt x="5994" y="4952"/>
                </a:lnTo>
                <a:lnTo>
                  <a:pt x="6046" y="4877"/>
                </a:lnTo>
                <a:lnTo>
                  <a:pt x="6106" y="4807"/>
                </a:lnTo>
                <a:lnTo>
                  <a:pt x="6177" y="4741"/>
                </a:lnTo>
                <a:lnTo>
                  <a:pt x="6259" y="4680"/>
                </a:lnTo>
                <a:lnTo>
                  <a:pt x="6353" y="4623"/>
                </a:lnTo>
                <a:lnTo>
                  <a:pt x="6460" y="4572"/>
                </a:lnTo>
                <a:lnTo>
                  <a:pt x="6579" y="4526"/>
                </a:lnTo>
                <a:lnTo>
                  <a:pt x="6702" y="4484"/>
                </a:lnTo>
                <a:lnTo>
                  <a:pt x="6831" y="4447"/>
                </a:lnTo>
                <a:lnTo>
                  <a:pt x="6965" y="4412"/>
                </a:lnTo>
                <a:lnTo>
                  <a:pt x="7103" y="4380"/>
                </a:lnTo>
                <a:lnTo>
                  <a:pt x="7246" y="4351"/>
                </a:lnTo>
                <a:lnTo>
                  <a:pt x="7392" y="4323"/>
                </a:lnTo>
                <a:lnTo>
                  <a:pt x="7542" y="4298"/>
                </a:lnTo>
                <a:lnTo>
                  <a:pt x="7847" y="4248"/>
                </a:lnTo>
                <a:lnTo>
                  <a:pt x="8159" y="4200"/>
                </a:lnTo>
                <a:lnTo>
                  <a:pt x="8315" y="4175"/>
                </a:lnTo>
                <a:lnTo>
                  <a:pt x="8473" y="4149"/>
                </a:lnTo>
                <a:lnTo>
                  <a:pt x="8629" y="4121"/>
                </a:lnTo>
                <a:lnTo>
                  <a:pt x="8785" y="4091"/>
                </a:lnTo>
                <a:lnTo>
                  <a:pt x="8939" y="4060"/>
                </a:lnTo>
                <a:lnTo>
                  <a:pt x="9091" y="4024"/>
                </a:lnTo>
                <a:lnTo>
                  <a:pt x="9241" y="3986"/>
                </a:lnTo>
                <a:lnTo>
                  <a:pt x="9390" y="3943"/>
                </a:lnTo>
                <a:lnTo>
                  <a:pt x="9533" y="3897"/>
                </a:lnTo>
                <a:lnTo>
                  <a:pt x="9673" y="3845"/>
                </a:lnTo>
                <a:lnTo>
                  <a:pt x="9808" y="3789"/>
                </a:lnTo>
                <a:lnTo>
                  <a:pt x="9939" y="3726"/>
                </a:lnTo>
                <a:lnTo>
                  <a:pt x="10065" y="3659"/>
                </a:lnTo>
                <a:lnTo>
                  <a:pt x="10185" y="3584"/>
                </a:lnTo>
                <a:lnTo>
                  <a:pt x="10299" y="3502"/>
                </a:lnTo>
                <a:lnTo>
                  <a:pt x="10406" y="3413"/>
                </a:lnTo>
                <a:lnTo>
                  <a:pt x="10505" y="3317"/>
                </a:lnTo>
                <a:lnTo>
                  <a:pt x="10596" y="3212"/>
                </a:lnTo>
                <a:lnTo>
                  <a:pt x="10680" y="3098"/>
                </a:lnTo>
                <a:lnTo>
                  <a:pt x="10755" y="2975"/>
                </a:lnTo>
                <a:lnTo>
                  <a:pt x="10828" y="2852"/>
                </a:lnTo>
                <a:lnTo>
                  <a:pt x="10908" y="2739"/>
                </a:lnTo>
                <a:lnTo>
                  <a:pt x="10994" y="2633"/>
                </a:lnTo>
                <a:lnTo>
                  <a:pt x="11085" y="2536"/>
                </a:lnTo>
                <a:lnTo>
                  <a:pt x="11181" y="2447"/>
                </a:lnTo>
                <a:lnTo>
                  <a:pt x="11282" y="2366"/>
                </a:lnTo>
                <a:lnTo>
                  <a:pt x="11388" y="2291"/>
                </a:lnTo>
                <a:lnTo>
                  <a:pt x="11499" y="2223"/>
                </a:lnTo>
                <a:lnTo>
                  <a:pt x="11613" y="2162"/>
                </a:lnTo>
                <a:lnTo>
                  <a:pt x="11731" y="2105"/>
                </a:lnTo>
                <a:lnTo>
                  <a:pt x="11852" y="2055"/>
                </a:lnTo>
                <a:lnTo>
                  <a:pt x="11977" y="2010"/>
                </a:lnTo>
                <a:lnTo>
                  <a:pt x="12104" y="1970"/>
                </a:lnTo>
                <a:lnTo>
                  <a:pt x="12233" y="1934"/>
                </a:lnTo>
                <a:lnTo>
                  <a:pt x="12364" y="1902"/>
                </a:lnTo>
                <a:lnTo>
                  <a:pt x="12498" y="1875"/>
                </a:lnTo>
                <a:lnTo>
                  <a:pt x="12633" y="1849"/>
                </a:lnTo>
                <a:lnTo>
                  <a:pt x="12768" y="1828"/>
                </a:lnTo>
                <a:lnTo>
                  <a:pt x="12905" y="1808"/>
                </a:lnTo>
                <a:lnTo>
                  <a:pt x="13041" y="1791"/>
                </a:lnTo>
                <a:lnTo>
                  <a:pt x="13178" y="1776"/>
                </a:lnTo>
                <a:lnTo>
                  <a:pt x="13315" y="1763"/>
                </a:lnTo>
                <a:lnTo>
                  <a:pt x="13450" y="1749"/>
                </a:lnTo>
                <a:lnTo>
                  <a:pt x="13586" y="1737"/>
                </a:lnTo>
                <a:lnTo>
                  <a:pt x="13720" y="1725"/>
                </a:lnTo>
                <a:lnTo>
                  <a:pt x="13852" y="1713"/>
                </a:lnTo>
                <a:lnTo>
                  <a:pt x="13982" y="1700"/>
                </a:lnTo>
                <a:lnTo>
                  <a:pt x="14110" y="1686"/>
                </a:lnTo>
                <a:lnTo>
                  <a:pt x="14236" y="1672"/>
                </a:lnTo>
                <a:lnTo>
                  <a:pt x="14360" y="1655"/>
                </a:lnTo>
                <a:lnTo>
                  <a:pt x="14479" y="1637"/>
                </a:lnTo>
                <a:lnTo>
                  <a:pt x="14596" y="1616"/>
                </a:lnTo>
                <a:lnTo>
                  <a:pt x="14710" y="1590"/>
                </a:lnTo>
                <a:lnTo>
                  <a:pt x="14823" y="1558"/>
                </a:lnTo>
                <a:lnTo>
                  <a:pt x="14935" y="1521"/>
                </a:lnTo>
                <a:lnTo>
                  <a:pt x="15046" y="1478"/>
                </a:lnTo>
                <a:lnTo>
                  <a:pt x="15156" y="1430"/>
                </a:lnTo>
                <a:lnTo>
                  <a:pt x="15264" y="1379"/>
                </a:lnTo>
                <a:lnTo>
                  <a:pt x="15370" y="1323"/>
                </a:lnTo>
                <a:lnTo>
                  <a:pt x="15474" y="1263"/>
                </a:lnTo>
                <a:lnTo>
                  <a:pt x="15576" y="1201"/>
                </a:lnTo>
                <a:lnTo>
                  <a:pt x="15676" y="1136"/>
                </a:lnTo>
                <a:lnTo>
                  <a:pt x="15774" y="1070"/>
                </a:lnTo>
                <a:lnTo>
                  <a:pt x="15868" y="1001"/>
                </a:lnTo>
                <a:lnTo>
                  <a:pt x="15960" y="931"/>
                </a:lnTo>
                <a:lnTo>
                  <a:pt x="16049" y="860"/>
                </a:lnTo>
                <a:lnTo>
                  <a:pt x="16133" y="789"/>
                </a:lnTo>
                <a:lnTo>
                  <a:pt x="16216" y="719"/>
                </a:lnTo>
                <a:lnTo>
                  <a:pt x="16294" y="650"/>
                </a:lnTo>
                <a:lnTo>
                  <a:pt x="16369" y="581"/>
                </a:lnTo>
                <a:lnTo>
                  <a:pt x="16440" y="514"/>
                </a:lnTo>
                <a:lnTo>
                  <a:pt x="16507" y="449"/>
                </a:lnTo>
                <a:lnTo>
                  <a:pt x="16569" y="386"/>
                </a:lnTo>
                <a:lnTo>
                  <a:pt x="16627" y="327"/>
                </a:lnTo>
                <a:lnTo>
                  <a:pt x="16680" y="271"/>
                </a:lnTo>
                <a:lnTo>
                  <a:pt x="16729" y="219"/>
                </a:lnTo>
                <a:lnTo>
                  <a:pt x="16810" y="129"/>
                </a:lnTo>
                <a:lnTo>
                  <a:pt x="16870" y="59"/>
                </a:lnTo>
                <a:lnTo>
                  <a:pt x="16907" y="16"/>
                </a:lnTo>
                <a:lnTo>
                  <a:pt x="16920" y="0"/>
                </a:lnTo>
                <a:lnTo>
                  <a:pt x="16910" y="19"/>
                </a:lnTo>
                <a:lnTo>
                  <a:pt x="16882" y="74"/>
                </a:lnTo>
                <a:lnTo>
                  <a:pt x="16862" y="114"/>
                </a:lnTo>
                <a:lnTo>
                  <a:pt x="16835" y="161"/>
                </a:lnTo>
                <a:lnTo>
                  <a:pt x="16806" y="214"/>
                </a:lnTo>
                <a:lnTo>
                  <a:pt x="16771" y="273"/>
                </a:lnTo>
                <a:lnTo>
                  <a:pt x="16732" y="338"/>
                </a:lnTo>
                <a:lnTo>
                  <a:pt x="16688" y="407"/>
                </a:lnTo>
                <a:lnTo>
                  <a:pt x="16640" y="482"/>
                </a:lnTo>
                <a:lnTo>
                  <a:pt x="16588" y="560"/>
                </a:lnTo>
                <a:lnTo>
                  <a:pt x="16531" y="641"/>
                </a:lnTo>
                <a:lnTo>
                  <a:pt x="16470" y="726"/>
                </a:lnTo>
                <a:lnTo>
                  <a:pt x="16404" y="812"/>
                </a:lnTo>
                <a:lnTo>
                  <a:pt x="16334" y="899"/>
                </a:lnTo>
                <a:lnTo>
                  <a:pt x="16260" y="988"/>
                </a:lnTo>
                <a:lnTo>
                  <a:pt x="16182" y="1077"/>
                </a:lnTo>
                <a:lnTo>
                  <a:pt x="16099" y="1166"/>
                </a:lnTo>
                <a:lnTo>
                  <a:pt x="16012" y="1254"/>
                </a:lnTo>
                <a:lnTo>
                  <a:pt x="15921" y="1341"/>
                </a:lnTo>
                <a:lnTo>
                  <a:pt x="15827" y="1425"/>
                </a:lnTo>
                <a:lnTo>
                  <a:pt x="15727" y="1509"/>
                </a:lnTo>
                <a:lnTo>
                  <a:pt x="15624" y="1588"/>
                </a:lnTo>
                <a:lnTo>
                  <a:pt x="15517" y="1664"/>
                </a:lnTo>
                <a:lnTo>
                  <a:pt x="15405" y="1736"/>
                </a:lnTo>
                <a:lnTo>
                  <a:pt x="15289" y="1803"/>
                </a:lnTo>
                <a:lnTo>
                  <a:pt x="15171" y="1865"/>
                </a:lnTo>
                <a:lnTo>
                  <a:pt x="15047" y="1921"/>
                </a:lnTo>
                <a:lnTo>
                  <a:pt x="14920" y="1971"/>
                </a:lnTo>
                <a:lnTo>
                  <a:pt x="14789" y="2014"/>
                </a:lnTo>
                <a:lnTo>
                  <a:pt x="14655" y="2049"/>
                </a:lnTo>
                <a:lnTo>
                  <a:pt x="14518" y="2079"/>
                </a:lnTo>
                <a:lnTo>
                  <a:pt x="14383" y="2107"/>
                </a:lnTo>
                <a:lnTo>
                  <a:pt x="14248" y="2131"/>
                </a:lnTo>
                <a:lnTo>
                  <a:pt x="14113" y="2154"/>
                </a:lnTo>
                <a:lnTo>
                  <a:pt x="13848" y="2195"/>
                </a:lnTo>
                <a:lnTo>
                  <a:pt x="13587" y="2236"/>
                </a:lnTo>
                <a:lnTo>
                  <a:pt x="13459" y="2255"/>
                </a:lnTo>
                <a:lnTo>
                  <a:pt x="13332" y="2276"/>
                </a:lnTo>
                <a:lnTo>
                  <a:pt x="13207" y="2298"/>
                </a:lnTo>
                <a:lnTo>
                  <a:pt x="13083" y="2321"/>
                </a:lnTo>
                <a:lnTo>
                  <a:pt x="12962" y="2347"/>
                </a:lnTo>
                <a:lnTo>
                  <a:pt x="12843" y="2375"/>
                </a:lnTo>
                <a:lnTo>
                  <a:pt x="12726" y="2406"/>
                </a:lnTo>
                <a:lnTo>
                  <a:pt x="12611" y="2441"/>
                </a:lnTo>
                <a:lnTo>
                  <a:pt x="12499" y="2480"/>
                </a:lnTo>
                <a:lnTo>
                  <a:pt x="12389" y="2522"/>
                </a:lnTo>
                <a:lnTo>
                  <a:pt x="12282" y="2570"/>
                </a:lnTo>
                <a:lnTo>
                  <a:pt x="12177" y="2623"/>
                </a:lnTo>
                <a:lnTo>
                  <a:pt x="12077" y="2681"/>
                </a:lnTo>
                <a:lnTo>
                  <a:pt x="11978" y="2746"/>
                </a:lnTo>
                <a:lnTo>
                  <a:pt x="11883" y="2816"/>
                </a:lnTo>
                <a:lnTo>
                  <a:pt x="11791" y="2895"/>
                </a:lnTo>
                <a:lnTo>
                  <a:pt x="11702" y="2980"/>
                </a:lnTo>
                <a:lnTo>
                  <a:pt x="11617" y="3074"/>
                </a:lnTo>
                <a:lnTo>
                  <a:pt x="11536" y="3175"/>
                </a:lnTo>
                <a:lnTo>
                  <a:pt x="11458" y="3285"/>
                </a:lnTo>
                <a:lnTo>
                  <a:pt x="11385" y="3405"/>
                </a:lnTo>
                <a:lnTo>
                  <a:pt x="11315" y="3534"/>
                </a:lnTo>
                <a:lnTo>
                  <a:pt x="11250" y="3673"/>
                </a:lnTo>
                <a:lnTo>
                  <a:pt x="11188" y="3823"/>
                </a:lnTo>
                <a:lnTo>
                  <a:pt x="11121" y="3972"/>
                </a:lnTo>
                <a:lnTo>
                  <a:pt x="11039" y="4108"/>
                </a:lnTo>
                <a:lnTo>
                  <a:pt x="10944" y="4233"/>
                </a:lnTo>
                <a:lnTo>
                  <a:pt x="10836" y="4347"/>
                </a:lnTo>
                <a:lnTo>
                  <a:pt x="10717" y="4452"/>
                </a:lnTo>
                <a:lnTo>
                  <a:pt x="10587" y="4547"/>
                </a:lnTo>
                <a:lnTo>
                  <a:pt x="10447" y="4633"/>
                </a:lnTo>
                <a:lnTo>
                  <a:pt x="10300" y="4711"/>
                </a:lnTo>
                <a:lnTo>
                  <a:pt x="10146" y="4782"/>
                </a:lnTo>
                <a:lnTo>
                  <a:pt x="9985" y="4847"/>
                </a:lnTo>
                <a:lnTo>
                  <a:pt x="9820" y="4905"/>
                </a:lnTo>
                <a:lnTo>
                  <a:pt x="9651" y="4959"/>
                </a:lnTo>
                <a:lnTo>
                  <a:pt x="9479" y="5008"/>
                </a:lnTo>
                <a:lnTo>
                  <a:pt x="9306" y="5053"/>
                </a:lnTo>
                <a:lnTo>
                  <a:pt x="9133" y="5095"/>
                </a:lnTo>
                <a:lnTo>
                  <a:pt x="8960" y="5136"/>
                </a:lnTo>
                <a:lnTo>
                  <a:pt x="8789" y="5175"/>
                </a:lnTo>
                <a:lnTo>
                  <a:pt x="8621" y="5212"/>
                </a:lnTo>
                <a:lnTo>
                  <a:pt x="8456" y="5250"/>
                </a:lnTo>
                <a:lnTo>
                  <a:pt x="8297" y="5288"/>
                </a:lnTo>
                <a:lnTo>
                  <a:pt x="8144" y="5327"/>
                </a:lnTo>
                <a:lnTo>
                  <a:pt x="7999" y="5369"/>
                </a:lnTo>
                <a:lnTo>
                  <a:pt x="7861" y="5413"/>
                </a:lnTo>
                <a:lnTo>
                  <a:pt x="7733" y="5460"/>
                </a:lnTo>
                <a:lnTo>
                  <a:pt x="7617" y="5512"/>
                </a:lnTo>
                <a:lnTo>
                  <a:pt x="7511" y="5569"/>
                </a:lnTo>
                <a:lnTo>
                  <a:pt x="7419" y="5631"/>
                </a:lnTo>
                <a:lnTo>
                  <a:pt x="7341" y="5700"/>
                </a:lnTo>
                <a:lnTo>
                  <a:pt x="7278" y="5775"/>
                </a:lnTo>
                <a:lnTo>
                  <a:pt x="7231" y="5858"/>
                </a:lnTo>
                <a:lnTo>
                  <a:pt x="7201" y="5949"/>
                </a:lnTo>
                <a:lnTo>
                  <a:pt x="7190" y="6050"/>
                </a:lnTo>
                <a:lnTo>
                  <a:pt x="7185" y="6155"/>
                </a:lnTo>
                <a:lnTo>
                  <a:pt x="7175" y="6257"/>
                </a:lnTo>
                <a:lnTo>
                  <a:pt x="7160" y="6358"/>
                </a:lnTo>
                <a:lnTo>
                  <a:pt x="7140" y="6457"/>
                </a:lnTo>
                <a:lnTo>
                  <a:pt x="7114" y="6554"/>
                </a:lnTo>
                <a:lnTo>
                  <a:pt x="7083" y="6651"/>
                </a:lnTo>
                <a:lnTo>
                  <a:pt x="7047" y="6744"/>
                </a:lnTo>
                <a:lnTo>
                  <a:pt x="7006" y="6835"/>
                </a:lnTo>
                <a:lnTo>
                  <a:pt x="6959" y="6925"/>
                </a:lnTo>
                <a:lnTo>
                  <a:pt x="6908" y="7012"/>
                </a:lnTo>
                <a:lnTo>
                  <a:pt x="6852" y="7096"/>
                </a:lnTo>
                <a:lnTo>
                  <a:pt x="6789" y="7180"/>
                </a:lnTo>
                <a:lnTo>
                  <a:pt x="6723" y="7260"/>
                </a:lnTo>
                <a:lnTo>
                  <a:pt x="6650" y="7337"/>
                </a:lnTo>
                <a:lnTo>
                  <a:pt x="6572" y="7413"/>
                </a:lnTo>
                <a:lnTo>
                  <a:pt x="6490" y="7486"/>
                </a:lnTo>
                <a:lnTo>
                  <a:pt x="6403" y="7556"/>
                </a:lnTo>
                <a:lnTo>
                  <a:pt x="6310" y="7624"/>
                </a:lnTo>
                <a:lnTo>
                  <a:pt x="6213" y="7689"/>
                </a:lnTo>
                <a:lnTo>
                  <a:pt x="6110" y="7751"/>
                </a:lnTo>
                <a:lnTo>
                  <a:pt x="6002" y="7810"/>
                </a:lnTo>
                <a:lnTo>
                  <a:pt x="5889" y="7866"/>
                </a:lnTo>
                <a:lnTo>
                  <a:pt x="5772" y="7919"/>
                </a:lnTo>
                <a:lnTo>
                  <a:pt x="5649" y="7970"/>
                </a:lnTo>
                <a:lnTo>
                  <a:pt x="5522" y="8018"/>
                </a:lnTo>
                <a:lnTo>
                  <a:pt x="5389" y="8061"/>
                </a:lnTo>
                <a:lnTo>
                  <a:pt x="5252" y="8102"/>
                </a:lnTo>
                <a:lnTo>
                  <a:pt x="5110" y="8140"/>
                </a:lnTo>
                <a:lnTo>
                  <a:pt x="4962" y="8174"/>
                </a:lnTo>
                <a:lnTo>
                  <a:pt x="4810" y="8205"/>
                </a:lnTo>
                <a:lnTo>
                  <a:pt x="4653" y="8232"/>
                </a:lnTo>
                <a:lnTo>
                  <a:pt x="4491" y="8257"/>
                </a:lnTo>
                <a:lnTo>
                  <a:pt x="4410" y="8267"/>
                </a:lnTo>
                <a:lnTo>
                  <a:pt x="4326" y="8278"/>
                </a:lnTo>
                <a:lnTo>
                  <a:pt x="4242" y="8288"/>
                </a:lnTo>
                <a:lnTo>
                  <a:pt x="4156" y="8296"/>
                </a:lnTo>
                <a:lnTo>
                  <a:pt x="4069" y="8304"/>
                </a:lnTo>
                <a:lnTo>
                  <a:pt x="3980" y="8313"/>
                </a:lnTo>
                <a:lnTo>
                  <a:pt x="3892" y="8320"/>
                </a:lnTo>
                <a:lnTo>
                  <a:pt x="3801" y="8328"/>
                </a:lnTo>
                <a:lnTo>
                  <a:pt x="3710" y="8335"/>
                </a:lnTo>
                <a:lnTo>
                  <a:pt x="3618" y="8341"/>
                </a:lnTo>
                <a:lnTo>
                  <a:pt x="3525" y="8347"/>
                </a:lnTo>
                <a:lnTo>
                  <a:pt x="3431" y="8353"/>
                </a:lnTo>
                <a:lnTo>
                  <a:pt x="3336" y="8357"/>
                </a:lnTo>
                <a:lnTo>
                  <a:pt x="3242" y="8363"/>
                </a:lnTo>
                <a:lnTo>
                  <a:pt x="3147" y="8367"/>
                </a:lnTo>
                <a:lnTo>
                  <a:pt x="3052" y="8371"/>
                </a:lnTo>
                <a:lnTo>
                  <a:pt x="3053" y="8371"/>
                </a:lnTo>
                <a:lnTo>
                  <a:pt x="2642" y="8399"/>
                </a:lnTo>
                <a:lnTo>
                  <a:pt x="0" y="8424"/>
                </a:lnTo>
                <a:lnTo>
                  <a:pt x="0" y="7222"/>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nSpc>
                <a:spcPct val="120000"/>
              </a:lnSpc>
            </a:pPr>
            <a:endParaRPr lang="id-ID">
              <a:solidFill>
                <a:prstClr val="black"/>
              </a:solidFill>
              <a:latin typeface="微软雅黑" panose="020B0503020204020204" pitchFamily="34" charset="-122"/>
              <a:ea typeface="微软雅黑" panose="020B0503020204020204" pitchFamily="34" charset="-122"/>
            </a:endParaRPr>
          </a:p>
        </p:txBody>
      </p:sp>
      <p:pic>
        <p:nvPicPr>
          <p:cNvPr id="7" name="图片 6" descr="C:\Users\Mcdul\Desktop\图片3.png图片3"/>
          <p:cNvPicPr>
            <a:picLocks noChangeAspect="1"/>
          </p:cNvPicPr>
          <p:nvPr/>
        </p:nvPicPr>
        <p:blipFill>
          <a:blip r:embed="rId19"/>
          <a:srcRect/>
          <a:stretch>
            <a:fillRect/>
          </a:stretch>
        </p:blipFill>
        <p:spPr>
          <a:xfrm>
            <a:off x="5619750" y="4813300"/>
            <a:ext cx="2773680" cy="2044700"/>
          </a:xfrm>
          <a:prstGeom prst="rect">
            <a:avLst/>
          </a:prstGeom>
          <a:effectLst>
            <a:softEdge rad="317500"/>
          </a:effectLst>
        </p:spPr>
      </p:pic>
      <p:pic>
        <p:nvPicPr>
          <p:cNvPr id="13" name="图片 12" descr="C:\Users\Mcdul\Desktop\图片5.png图片5"/>
          <p:cNvPicPr>
            <a:picLocks noChangeAspect="1"/>
          </p:cNvPicPr>
          <p:nvPr/>
        </p:nvPicPr>
        <p:blipFill>
          <a:blip r:embed="rId20"/>
          <a:srcRect/>
          <a:stretch>
            <a:fillRect/>
          </a:stretch>
        </p:blipFill>
        <p:spPr>
          <a:xfrm>
            <a:off x="5733415" y="2018030"/>
            <a:ext cx="2636520" cy="1943735"/>
          </a:xfrm>
          <a:prstGeom prst="rect">
            <a:avLst/>
          </a:prstGeom>
          <a:effectLst>
            <a:softEdge rad="317500"/>
          </a:effectLst>
        </p:spPr>
      </p:pic>
      <p:pic>
        <p:nvPicPr>
          <p:cNvPr id="16" name="图片 15" descr="C:\Users\Mcdul\Desktop\图片6.png图片6"/>
          <p:cNvPicPr>
            <a:picLocks noChangeAspect="1"/>
          </p:cNvPicPr>
          <p:nvPr/>
        </p:nvPicPr>
        <p:blipFill>
          <a:blip r:embed="rId21"/>
          <a:srcRect/>
          <a:stretch>
            <a:fillRect/>
          </a:stretch>
        </p:blipFill>
        <p:spPr>
          <a:xfrm>
            <a:off x="8769350" y="868045"/>
            <a:ext cx="2380615" cy="2374265"/>
          </a:xfrm>
          <a:prstGeom prst="rect">
            <a:avLst/>
          </a:prstGeom>
          <a:effectLst>
            <a:softEdge rad="127000"/>
          </a:effectLst>
        </p:spPr>
      </p:pic>
      <p:sp>
        <p:nvSpPr>
          <p:cNvPr id="12" name="文本框 11"/>
          <p:cNvSpPr txBox="1"/>
          <p:nvPr/>
        </p:nvSpPr>
        <p:spPr>
          <a:xfrm>
            <a:off x="459824" y="867691"/>
            <a:ext cx="8310880" cy="1322070"/>
          </a:xfrm>
          <a:prstGeom prst="rect">
            <a:avLst/>
          </a:prstGeom>
          <a:noFill/>
        </p:spPr>
        <p:txBody>
          <a:bodyPr wrap="none" rtlCol="0">
            <a:spAutoFit/>
          </a:bodyPr>
          <a:p>
            <a:pPr algn="l"/>
            <a:r>
              <a:rPr kumimoji="1" lang="zh-CN" altLang="en-US" sz="4000" dirty="0">
                <a:solidFill>
                  <a:srgbClr val="C00000"/>
                </a:solidFill>
                <a:latin typeface="汉仪尚巍手书W" panose="00020600040101010101" pitchFamily="18" charset="-122"/>
                <a:ea typeface="汉仪尚巍手书W" panose="00020600040101010101" pitchFamily="18" charset="-122"/>
              </a:rPr>
              <a:t>信仰的道路，并不平坦，</a:t>
            </a:r>
            <a:endParaRPr kumimoji="1" lang="zh-CN" altLang="en-US" sz="4000" dirty="0">
              <a:solidFill>
                <a:srgbClr val="C00000"/>
              </a:solidFill>
              <a:latin typeface="汉仪尚巍手书W" panose="00020600040101010101" pitchFamily="18" charset="-122"/>
              <a:ea typeface="汉仪尚巍手书W" panose="00020600040101010101" pitchFamily="18" charset="-122"/>
            </a:endParaRPr>
          </a:p>
          <a:p>
            <a:pPr algn="l"/>
            <a:r>
              <a:rPr kumimoji="1" lang="zh-CN" altLang="en-US" sz="4000" dirty="0">
                <a:solidFill>
                  <a:srgbClr val="C00000"/>
                </a:solidFill>
                <a:latin typeface="汉仪尚巍手书W" panose="00020600040101010101" pitchFamily="18" charset="-122"/>
                <a:ea typeface="汉仪尚巍手书W" panose="00020600040101010101" pitchFamily="18" charset="-122"/>
              </a:rPr>
              <a:t>充满着斗争，时刻准备着流血牺牲。</a:t>
            </a:r>
            <a:endParaRPr kumimoji="1" lang="zh-CN" altLang="en-US" sz="4000" dirty="0">
              <a:solidFill>
                <a:srgbClr val="C00000"/>
              </a:solidFill>
              <a:latin typeface="汉仪尚巍手书W" panose="00020600040101010101" pitchFamily="18" charset="-122"/>
              <a:ea typeface="汉仪尚巍手书W" panose="00020600040101010101" pitchFamily="18" charset="-122"/>
            </a:endParaRPr>
          </a:p>
        </p:txBody>
      </p:sp>
      <p:pic>
        <p:nvPicPr>
          <p:cNvPr id="10" name="中国广播艺术团交响乐团 - 国际歌 (合唱)">
            <a:hlinkClick r:id="" action="ppaction://media"/>
          </p:cNvPr>
          <p:cNvPicPr/>
          <p:nvPr>
            <a:audioFile r:link="rId22"/>
            <p:extLst>
              <p:ext uri="{DAA4B4D4-6D71-4841-9C94-3DE7FCFB9230}">
                <p14:media xmlns:p14="http://schemas.microsoft.com/office/powerpoint/2010/main" r:embed="rId23"/>
              </p:ext>
            </p:extLst>
          </p:nvPr>
        </p:nvPicPr>
        <p:blipFill>
          <a:blip r:embed="rId24"/>
          <a:stretch>
            <a:fillRect/>
          </a:stretch>
        </p:blipFill>
        <p:spPr>
          <a:xfrm>
            <a:off x="7254240" y="7031355"/>
            <a:ext cx="412750" cy="412750"/>
          </a:xfrm>
          <a:prstGeom prst="rect">
            <a:avLst/>
          </a:prstGeom>
        </p:spPr>
      </p:pic>
    </p:spTree>
    <p:custDataLst>
      <p:tags r:id="rId25"/>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par>
                                <p:cTn id="13" presetID="1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000"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000" numSld="4" showWhenStopped="0">
                <p:cTn id="21" repeatCount="indefinite" fill="hold" display="1">
                  <p:stCondLst>
                    <p:cond delay="indefinite"/>
                  </p:stCondLst>
                  <p:endCondLst>
                    <p:cond evt="onNext">
                      <p:tgtEl>
                        <p:sldTgt/>
                      </p:tgtEl>
                    </p:cond>
                    <p:cond evt="onPrev">
                      <p:tgtEl>
                        <p:sldTgt/>
                      </p:tgtEl>
                    </p:cond>
                    <p:cond evt="onStopAudio">
                      <p:tgtEl>
                        <p:sldTgt/>
                      </p:tgtEl>
                    </p:cond>
                  </p:endCondLst>
                </p:cTn>
                <p:tgtEl>
                  <p:spTgt spid="10"/>
                </p:tgtEl>
              </p:cMediaNode>
            </p:audio>
          </p:childTnLst>
        </p:cTn>
      </p:par>
    </p:tnLst>
    <p:bldLst>
      <p:bldP spid="25" grpId="0"/>
      <p:bldP spid="25" grpId="1"/>
      <p:bldP spid="5" grpId="0" bldLvl="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src=http_%2F%2Fwww.people.com.cn%2Fmediafile%2Fpic%2F20110620%2F44%2F10907699696942735480.jpg&amp;refer=http_%2F%2Fwww.people.com"/>
          <p:cNvPicPr>
            <a:picLocks noChangeAspect="1"/>
          </p:cNvPicPr>
          <p:nvPr userDrawn="1"/>
        </p:nvPicPr>
        <p:blipFill>
          <a:blip r:embed="rId1">
            <a:lum bright="-6000"/>
          </a:blip>
          <a:stretch>
            <a:fillRect/>
          </a:stretch>
        </p:blipFill>
        <p:spPr>
          <a:xfrm rot="180000">
            <a:off x="2992755" y="3870325"/>
            <a:ext cx="2004060" cy="2858770"/>
          </a:xfrm>
          <a:prstGeom prst="rect">
            <a:avLst/>
          </a:prstGeom>
          <a:effectLst>
            <a:softEdge rad="635000"/>
          </a:effectLst>
        </p:spPr>
      </p:pic>
      <p:pic>
        <p:nvPicPr>
          <p:cNvPr id="30" name="图片 29" descr="u=3802840053,1414972904&amp;fm=26&amp;gp=0"/>
          <p:cNvPicPr>
            <a:picLocks noChangeAspect="1"/>
          </p:cNvPicPr>
          <p:nvPr userDrawn="1"/>
        </p:nvPicPr>
        <p:blipFill>
          <a:blip r:embed="rId2"/>
          <a:srcRect r="49620"/>
          <a:stretch>
            <a:fillRect/>
          </a:stretch>
        </p:blipFill>
        <p:spPr>
          <a:xfrm>
            <a:off x="-277495" y="0"/>
            <a:ext cx="2134235" cy="3170555"/>
          </a:xfrm>
          <a:prstGeom prst="rect">
            <a:avLst/>
          </a:prstGeom>
          <a:effectLst>
            <a:softEdge rad="635000"/>
          </a:effectLst>
        </p:spPr>
      </p:pic>
      <p:pic>
        <p:nvPicPr>
          <p:cNvPr id="28" name="图片 27" descr="src=http_%2F%2Fp2.cri.cn%2FM00%2FE8%2FFF%2FCqgNOlvXwUyAE8HlAAAAAAAAAAA763.388x507.png&amp;refer=http_%2F%2Fp2.cri"/>
          <p:cNvPicPr>
            <a:picLocks noChangeAspect="1"/>
          </p:cNvPicPr>
          <p:nvPr userDrawn="1"/>
        </p:nvPicPr>
        <p:blipFill>
          <a:blip r:embed="rId3"/>
          <a:stretch>
            <a:fillRect/>
          </a:stretch>
        </p:blipFill>
        <p:spPr>
          <a:xfrm>
            <a:off x="751840" y="2738755"/>
            <a:ext cx="2167255" cy="2834005"/>
          </a:xfrm>
          <a:prstGeom prst="rect">
            <a:avLst/>
          </a:prstGeom>
          <a:effectLst>
            <a:softEdge rad="431800"/>
          </a:effectLst>
        </p:spPr>
      </p:pic>
      <p:pic>
        <p:nvPicPr>
          <p:cNvPr id="49" name="图片 48"/>
          <p:cNvPicPr>
            <a:picLocks noChangeAspect="1"/>
          </p:cNvPicPr>
          <p:nvPr/>
        </p:nvPicPr>
        <p:blipFill>
          <a:blip r:embed="rId4">
            <a:lum bright="12000" contrast="6000"/>
          </a:blip>
          <a:srcRect b="6346"/>
          <a:stretch>
            <a:fillRect/>
          </a:stretch>
        </p:blipFill>
        <p:spPr>
          <a:xfrm rot="2160000">
            <a:off x="7813040" y="4272915"/>
            <a:ext cx="1805305" cy="2471420"/>
          </a:xfrm>
          <a:prstGeom prst="rect">
            <a:avLst/>
          </a:prstGeom>
          <a:effectLst>
            <a:softEdge rad="127000"/>
          </a:effectLst>
        </p:spPr>
      </p:pic>
      <p:sp>
        <p:nvSpPr>
          <p:cNvPr id="9" name="矩形 8"/>
          <p:cNvSpPr/>
          <p:nvPr/>
        </p:nvSpPr>
        <p:spPr>
          <a:xfrm>
            <a:off x="2919017" y="3170769"/>
            <a:ext cx="9098280" cy="922020"/>
          </a:xfrm>
          <a:prstGeom prst="rect">
            <a:avLst/>
          </a:prstGeom>
        </p:spPr>
        <p:txBody>
          <a:bodyPr wrap="none">
            <a:spAutoFit/>
          </a:bodyPr>
          <a:p>
            <a:r>
              <a:rPr kumimoji="1" lang="en-US" altLang="zh-CN" sz="5400" dirty="0">
                <a:solidFill>
                  <a:srgbClr val="C00000"/>
                </a:solidFill>
                <a:latin typeface="汉仪尚巍手书W" panose="00020600040101010101" pitchFamily="18" charset="-122"/>
                <a:ea typeface="汉仪尚巍手书W" panose="00020600040101010101" pitchFamily="18" charset="-122"/>
              </a:rPr>
              <a:t>——</a:t>
            </a:r>
            <a:r>
              <a:rPr kumimoji="1" lang="zh-CN" altLang="en-US" sz="5400" dirty="0">
                <a:solidFill>
                  <a:srgbClr val="C00000"/>
                </a:solidFill>
                <a:latin typeface="汉仪尚巍手书W" panose="00020600040101010101" pitchFamily="18" charset="-122"/>
                <a:ea typeface="汉仪尚巍手书W" panose="00020600040101010101" pitchFamily="18" charset="-122"/>
              </a:rPr>
              <a:t>马克思主义在中国的传播</a:t>
            </a:r>
            <a:endParaRPr kumimoji="1" lang="zh-CN" altLang="en-US" sz="5400" dirty="0">
              <a:solidFill>
                <a:srgbClr val="C00000"/>
              </a:solidFill>
              <a:latin typeface="汉仪尚巍手书W" panose="00020600040101010101" pitchFamily="18" charset="-122"/>
              <a:ea typeface="汉仪尚巍手书W" panose="00020600040101010101" pitchFamily="18" charset="-122"/>
            </a:endParaRPr>
          </a:p>
        </p:txBody>
      </p:sp>
      <p:sp>
        <p:nvSpPr>
          <p:cNvPr id="2" name="矩形 1"/>
          <p:cNvSpPr/>
          <p:nvPr/>
        </p:nvSpPr>
        <p:spPr>
          <a:xfrm>
            <a:off x="3388282" y="1514689"/>
            <a:ext cx="5262880" cy="1322070"/>
          </a:xfrm>
          <a:prstGeom prst="rect">
            <a:avLst/>
          </a:prstGeom>
        </p:spPr>
        <p:txBody>
          <a:bodyPr wrap="none">
            <a:spAutoFit/>
          </a:bodyPr>
          <a:p>
            <a:r>
              <a:rPr kumimoji="1" lang="zh-CN" altLang="en-US" sz="8000" dirty="0">
                <a:solidFill>
                  <a:srgbClr val="C00000"/>
                </a:solidFill>
                <a:latin typeface="汉仪尚巍手书W" panose="00020600040101010101" pitchFamily="18" charset="-122"/>
                <a:ea typeface="汉仪尚巍手书W" panose="00020600040101010101" pitchFamily="18" charset="-122"/>
              </a:rPr>
              <a:t>觉醒与求索</a:t>
            </a:r>
            <a:endParaRPr kumimoji="1" lang="zh-CN" altLang="en-US" sz="8000" dirty="0">
              <a:solidFill>
                <a:srgbClr val="C00000"/>
              </a:solidFill>
              <a:latin typeface="汉仪尚巍手书W" panose="00020600040101010101" pitchFamily="18" charset="-122"/>
              <a:ea typeface="汉仪尚巍手书W" panose="00020600040101010101" pitchFamily="18" charset="-122"/>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结尾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635"/>
            <a:ext cx="1219263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mute="1">
                <p:cTn id="7" fill="remove" display="1">
                  <p:stCondLst>
                    <p:cond delay="indefinite"/>
                  </p:stCondLst>
                  <p:endCondLst>
                    <p:cond evt="onNext">
                      <p:tgtEl>
                        <p:sldTgt/>
                      </p:tgtEl>
                    </p:cond>
                    <p:cond evt="onPrev">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tretch>
            <a:fillRect/>
          </a:stretch>
        </p:blipFill>
        <p:spPr>
          <a:xfrm>
            <a:off x="31115" y="-56515"/>
            <a:ext cx="12160885" cy="6914515"/>
          </a:xfrm>
          <a:prstGeom prst="rect">
            <a:avLst/>
          </a:prstGeom>
        </p:spPr>
      </p:pic>
      <p:cxnSp>
        <p:nvCxnSpPr>
          <p:cNvPr id="7" name="直接连接符 6"/>
          <p:cNvCxnSpPr/>
          <p:nvPr>
            <p:custDataLst>
              <p:tags r:id="rId2"/>
            </p:custDataLst>
          </p:nvPr>
        </p:nvCxnSpPr>
        <p:spPr>
          <a:xfrm>
            <a:off x="2316480" y="1285875"/>
            <a:ext cx="7152640"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3"/>
            </p:custDataLst>
          </p:nvPr>
        </p:nvSpPr>
        <p:spPr>
          <a:xfrm>
            <a:off x="8632152" y="486616"/>
            <a:ext cx="2961564" cy="2961564"/>
          </a:xfrm>
          <a:prstGeom prst="ellipse">
            <a:avLst/>
          </a:prstGeom>
          <a:noFill/>
          <a:ln>
            <a:solidFill>
              <a:schemeClr val="accent1">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p>
            <a:pPr algn="ctr"/>
            <a:endParaRPr lang="zh-CN" altLang="en-US">
              <a:latin typeface="Arial" panose="020B0604020202020204" pitchFamily="34" charset="0"/>
              <a:ea typeface="楷体" panose="02010609060101010101" pitchFamily="49" charset="-122"/>
              <a:sym typeface="Arial" panose="020B0604020202020204" pitchFamily="34" charset="0"/>
            </a:endParaRPr>
          </a:p>
        </p:txBody>
      </p:sp>
      <p:sp>
        <p:nvSpPr>
          <p:cNvPr id="11" name="椭圆 10"/>
          <p:cNvSpPr/>
          <p:nvPr>
            <p:custDataLst>
              <p:tags r:id="rId4"/>
            </p:custDataLst>
          </p:nvPr>
        </p:nvSpPr>
        <p:spPr>
          <a:xfrm>
            <a:off x="10366469" y="355825"/>
            <a:ext cx="477671" cy="477671"/>
          </a:xfrm>
          <a:prstGeom prst="ellipse">
            <a:avLst/>
          </a:prstGeom>
          <a:gradFill>
            <a:gsLst>
              <a:gs pos="0">
                <a:schemeClr val="accent1"/>
              </a:gs>
              <a:gs pos="46000">
                <a:schemeClr val="accent1">
                  <a:lumMod val="60000"/>
                  <a:lumOff val="40000"/>
                </a:schemeClr>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lnSpcReduction="10000"/>
          </a:bodyPr>
          <a:p>
            <a:pPr algn="ctr"/>
            <a:endParaRPr lang="zh-CN" altLang="en-US">
              <a:latin typeface="Arial" panose="020B0604020202020204" pitchFamily="34" charset="0"/>
              <a:ea typeface="楷体" panose="02010609060101010101" pitchFamily="49" charset="-122"/>
              <a:sym typeface="Arial" panose="020B0604020202020204" pitchFamily="34" charset="0"/>
            </a:endParaRPr>
          </a:p>
        </p:txBody>
      </p:sp>
      <p:pic>
        <p:nvPicPr>
          <p:cNvPr id="4" name="图片 3" descr="src=http_%2F%2Fp2.cri.cn%2FM00%2FE8%2FFF%2FCqgNOlvXwUyAE8HlAAAAAAAAAAA763.388x507.png&amp;refer=http_%2F%2Fp2.cri"/>
          <p:cNvPicPr>
            <a:picLocks noChangeAspect="1"/>
          </p:cNvPicPr>
          <p:nvPr>
            <p:custDataLst>
              <p:tags r:id="rId5"/>
            </p:custDataLst>
          </p:nvPr>
        </p:nvPicPr>
        <p:blipFill>
          <a:blip r:embed="rId6"/>
          <a:stretch>
            <a:fillRect/>
          </a:stretch>
        </p:blipFill>
        <p:spPr>
          <a:xfrm>
            <a:off x="0" y="1027430"/>
            <a:ext cx="2172970" cy="2840355"/>
          </a:xfrm>
          <a:prstGeom prst="rect">
            <a:avLst/>
          </a:prstGeom>
          <a:effectLst>
            <a:softEdge rad="317500"/>
          </a:effectLst>
        </p:spPr>
      </p:pic>
      <p:cxnSp>
        <p:nvCxnSpPr>
          <p:cNvPr id="17" name="直接连接符 16"/>
          <p:cNvCxnSpPr/>
          <p:nvPr>
            <p:custDataLst>
              <p:tags r:id="rId7"/>
            </p:custDataLst>
          </p:nvPr>
        </p:nvCxnSpPr>
        <p:spPr>
          <a:xfrm>
            <a:off x="2519045" y="3448050"/>
            <a:ext cx="7152640"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769110" y="1146175"/>
            <a:ext cx="9979025" cy="3046095"/>
          </a:xfrm>
          <a:prstGeom prst="rect">
            <a:avLst/>
          </a:prstGeom>
          <a:noFill/>
        </p:spPr>
        <p:txBody>
          <a:bodyPr wrap="square" rtlCol="0" anchor="t">
            <a:spAutoFit/>
          </a:bodyPr>
          <a:p>
            <a:pPr marL="457200" indent="0" algn="ctr" fontAlgn="auto">
              <a:lnSpc>
                <a:spcPct val="100000"/>
              </a:lnSpc>
            </a:pPr>
            <a:endPar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吾愿吾亲爱之青年，生于青春死于青春，生于少年死于少年也。进前而勿顾后，背黑暗而向光明，为世界进文明，为人类造幸福.</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李大钊《青春》1916年</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4" name="文本框 13"/>
          <p:cNvSpPr txBox="1"/>
          <p:nvPr/>
        </p:nvSpPr>
        <p:spPr>
          <a:xfrm>
            <a:off x="31115" y="3381375"/>
            <a:ext cx="11992610" cy="3476625"/>
          </a:xfrm>
          <a:prstGeom prst="rect">
            <a:avLst/>
          </a:prstGeom>
          <a:noFill/>
        </p:spPr>
        <p:txBody>
          <a:bodyPr wrap="square" rtlCol="0" anchor="t">
            <a:spAutoFit/>
          </a:bodyPr>
          <a:p>
            <a:pPr marL="457200" indent="0" algn="ctr" fontAlgn="auto">
              <a:lnSpc>
                <a:spcPct val="100000"/>
              </a:lnSpc>
            </a:pPr>
            <a:endPar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en-US" altLang="zh-CN"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守常先生，94年前，在敌人的绞刑架前，您坚定预言：“我们深信，共产主义在世界、在中国，必然要得到光荣的胜利！”今天，我们可以自豪地向您汇报：我们的国家欣欣向荣、蒸蒸日上，我们的民族扬眉吐气、自信满满，我们的人民幸福安康、意气风发。我们也将在中国共产党的带领下，在民族复兴的伟大征途里奋勇前行。请党放心，强国有我！</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——《一位当代青年写给李大钊先生的信》2021年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Tree>
    <p:custDataLst>
      <p:tags r:id="rId8"/>
    </p:custDataLst>
  </p:cSld>
  <p:clrMapOvr>
    <a:masterClrMapping/>
  </p:clrMapOvr>
  <p:transition>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19685"/>
            <a:ext cx="12191365" cy="6818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0" y="7620"/>
            <a:ext cx="12191365" cy="6842125"/>
          </a:xfrm>
          <a:prstGeom prst="rect">
            <a:avLst/>
          </a:prstGeom>
          <a:blipFill rotWithShape="1">
            <a:blip r:embed="rId1">
              <a:alphaModFix amt="27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52730" y="406400"/>
            <a:ext cx="11753850" cy="6174105"/>
          </a:xfrm>
          <a:prstGeom prst="rect">
            <a:avLst/>
          </a:prstGeom>
          <a:solidFill>
            <a:schemeClr val="bg1">
              <a:alpha val="8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922395" y="991235"/>
            <a:ext cx="8006080" cy="3692525"/>
          </a:xfrm>
          <a:prstGeom prst="rect">
            <a:avLst/>
          </a:prstGeom>
          <a:noFill/>
        </p:spPr>
        <p:txBody>
          <a:bodyPr wrap="square" rtlCol="0" anchor="t">
            <a:spAutoFit/>
          </a:bodyPr>
          <a:p>
            <a:r>
              <a:rPr lang="en-US" altLang="zh-CN"/>
              <a:t>        </a:t>
            </a:r>
            <a:r>
              <a:rPr lang="en-US" altLang="zh-CN" sz="2400" b="1">
                <a:latin typeface="汉仪昌黎宋刻本原版W" panose="00020600040101010101" charset="-122"/>
                <a:ea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rPr>
              <a:t>马克思主义是我们立党立国的根本指导思想，是我们党的灵魂和旗帜。中国共产党坚持马克思主义基本原理，坚持实事求是，从中国实际出发，洞察时代大势，把握历史主动，进行艰辛探索，不断推进马克思主义中国化时代化，指导中国人民不断推进伟大社会革命。中国共产党为什么能，中国特色社会主义为什么好，归根到底是因为马克思主义行！</a:t>
            </a:r>
            <a:endParaRPr lang="zh-CN" altLang="en-US" sz="2600" b="1">
              <a:latin typeface="汉仪昌黎宋刻本原版W" panose="00020600040101010101" charset="-122"/>
              <a:ea typeface="汉仪昌黎宋刻本原版W" panose="00020600040101010101" charset="-122"/>
            </a:endParaRPr>
          </a:p>
          <a:p>
            <a:r>
              <a:rPr lang="en-US" altLang="zh-CN" sz="2600" b="1">
                <a:latin typeface="汉仪昌黎宋刻本原版W" panose="00020600040101010101" charset="-122"/>
                <a:ea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rPr>
              <a:t>《习近平</a:t>
            </a:r>
            <a:r>
              <a:rPr lang="en-US" altLang="zh-CN" sz="2600" b="1">
                <a:latin typeface="汉仪昌黎宋刻本原版W" panose="00020600040101010101" charset="-122"/>
                <a:ea typeface="汉仪昌黎宋刻本原版W" panose="00020600040101010101" charset="-122"/>
              </a:rPr>
              <a:t>在庆祝中国共产党成立100周年大会上的讲话</a:t>
            </a:r>
            <a:r>
              <a:rPr lang="zh-CN" altLang="en-US" sz="2600" b="1">
                <a:latin typeface="汉仪昌黎宋刻本原版W" panose="00020600040101010101" charset="-122"/>
                <a:ea typeface="汉仪昌黎宋刻本原版W" panose="00020600040101010101" charset="-122"/>
              </a:rPr>
              <a:t>》</a:t>
            </a:r>
            <a:endParaRPr lang="zh-CN" altLang="en-US" sz="2600" b="1">
              <a:latin typeface="汉仪昌黎宋刻本原版W" panose="00020600040101010101" charset="-122"/>
              <a:ea typeface="汉仪昌黎宋刻本原版W" panose="00020600040101010101" charset="-122"/>
            </a:endParaRPr>
          </a:p>
        </p:txBody>
      </p:sp>
      <p:pic>
        <p:nvPicPr>
          <p:cNvPr id="101" name="图片 100"/>
          <p:cNvPicPr/>
          <p:nvPr/>
        </p:nvPicPr>
        <p:blipFill>
          <a:blip r:embed="rId2" r:link="rId3"/>
          <a:stretch>
            <a:fillRect/>
          </a:stretch>
        </p:blipFill>
        <p:spPr>
          <a:xfrm>
            <a:off x="324485" y="862330"/>
            <a:ext cx="3488055" cy="3821430"/>
          </a:xfrm>
          <a:prstGeom prst="rect">
            <a:avLst/>
          </a:prstGeom>
          <a:noFill/>
          <a:ln w="9525">
            <a:noFill/>
          </a:ln>
          <a:effectLst>
            <a:softEdge rad="127000"/>
          </a:effectLst>
        </p:spPr>
      </p:pic>
      <p:sp>
        <p:nvSpPr>
          <p:cNvPr id="3" name="文本框 2"/>
          <p:cNvSpPr txBox="1"/>
          <p:nvPr/>
        </p:nvSpPr>
        <p:spPr>
          <a:xfrm>
            <a:off x="324485" y="4892675"/>
            <a:ext cx="11603355" cy="1568450"/>
          </a:xfrm>
          <a:prstGeom prst="rect">
            <a:avLst/>
          </a:prstGeom>
          <a:noFill/>
        </p:spPr>
        <p:txBody>
          <a:bodyPr wrap="square" rtlCol="0" anchor="t">
            <a:spAutoFit/>
          </a:bodyPr>
          <a:p>
            <a:r>
              <a:rPr lang="zh-CN" altLang="en-US" sz="3200">
                <a:solidFill>
                  <a:srgbClr val="C00000"/>
                </a:solidFill>
                <a:latin typeface="汉仪尚巍手书简" panose="00020600040101010101" charset="-122"/>
                <a:ea typeface="汉仪尚巍手书简" panose="00020600040101010101" charset="-122"/>
                <a:sym typeface="+mn-ea"/>
              </a:rPr>
              <a:t>思考：</a:t>
            </a:r>
            <a:r>
              <a:rPr lang="en-US" altLang="zh-CN" sz="3200">
                <a:latin typeface="汉仪尚巍手书简" panose="00020600040101010101" charset="-122"/>
                <a:ea typeface="汉仪尚巍手书简" panose="00020600040101010101" charset="-122"/>
                <a:sym typeface="+mn-ea"/>
              </a:rPr>
              <a:t>   </a:t>
            </a:r>
            <a:endParaRPr lang="en-US" altLang="zh-CN" sz="3200">
              <a:latin typeface="汉仪尚巍手书简" panose="00020600040101010101" charset="-122"/>
              <a:ea typeface="汉仪尚巍手书简" panose="00020600040101010101" charset="-122"/>
              <a:sym typeface="+mn-ea"/>
            </a:endParaRPr>
          </a:p>
          <a:p>
            <a:r>
              <a:rPr lang="en-US" altLang="zh-CN" sz="3200">
                <a:latin typeface="汉仪尚巍手书简" panose="00020600040101010101" charset="-122"/>
                <a:ea typeface="汉仪尚巍手书简" panose="00020600040101010101" charset="-122"/>
                <a:sym typeface="+mn-ea"/>
              </a:rPr>
              <a:t>    </a:t>
            </a:r>
            <a:r>
              <a:rPr lang="zh-CN" altLang="en-US" sz="3200">
                <a:latin typeface="汉仪尚巍手书简" panose="00020600040101010101" charset="-122"/>
                <a:ea typeface="汉仪尚巍手书简" panose="00020600040101010101" charset="-122"/>
                <a:sym typeface="+mn-ea"/>
              </a:rPr>
              <a:t>查阅相关资料，了解中国共产党是如何将马克思主义与中国革命和社会主义建设的实践相结合的？</a:t>
            </a:r>
            <a:endParaRPr lang="zh-CN" altLang="en-US" sz="3200">
              <a:latin typeface="汉仪尚巍手书简" panose="00020600040101010101" charset="-122"/>
              <a:ea typeface="汉仪尚巍手书简" panose="00020600040101010101" charset="-122"/>
              <a:sym typeface="+mn-ea"/>
            </a:endParaRPr>
          </a:p>
        </p:txBody>
      </p:sp>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72720" y="208280"/>
            <a:ext cx="6081395" cy="5782945"/>
          </a:xfrm>
          <a:prstGeom prst="rect">
            <a:avLst/>
          </a:prstGeom>
          <a:effectLst>
            <a:softEdge rad="635000"/>
          </a:effectLst>
        </p:spPr>
      </p:pic>
      <p:sp>
        <p:nvSpPr>
          <p:cNvPr id="2" name="文本框 1"/>
          <p:cNvSpPr txBox="1"/>
          <p:nvPr/>
        </p:nvSpPr>
        <p:spPr>
          <a:xfrm>
            <a:off x="5979795" y="2580640"/>
            <a:ext cx="5957570" cy="2168525"/>
          </a:xfrm>
          <a:prstGeom prst="rect">
            <a:avLst/>
          </a:prstGeom>
          <a:noFill/>
        </p:spPr>
        <p:txBody>
          <a:bodyPr wrap="square" rtlCol="0">
            <a:spAutoFit/>
          </a:bodyPr>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细流涓涓</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马克思主义初来乍到</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激流碰撞</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马克思主义脱颖而出</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洪流奔涌</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马克思主义落地生根</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4" name="矩形 3"/>
          <p:cNvSpPr/>
          <p:nvPr/>
        </p:nvSpPr>
        <p:spPr>
          <a:xfrm>
            <a:off x="6048932" y="774914"/>
            <a:ext cx="2468880" cy="645160"/>
          </a:xfrm>
          <a:prstGeom prst="rect">
            <a:avLst/>
          </a:prstGeom>
        </p:spPr>
        <p:txBody>
          <a:bodyPr wrap="none">
            <a:spAutoFit/>
          </a:bodyPr>
          <a:p>
            <a:r>
              <a:rPr kumimoji="1" lang="zh-CN" altLang="en-US" sz="3600" dirty="0">
                <a:solidFill>
                  <a:srgbClr val="C00000"/>
                </a:solidFill>
                <a:latin typeface="汉仪尚巍手书W" panose="00020600040101010101" pitchFamily="18" charset="-122"/>
                <a:ea typeface="汉仪尚巍手书W" panose="00020600040101010101" pitchFamily="18" charset="-122"/>
              </a:rPr>
              <a:t>觉醒与求索</a:t>
            </a:r>
            <a:endParaRPr kumimoji="1" lang="zh-CN" altLang="en-US" sz="3600" dirty="0">
              <a:solidFill>
                <a:srgbClr val="C00000"/>
              </a:solidFill>
              <a:latin typeface="汉仪尚巍手书W" panose="00020600040101010101" pitchFamily="18" charset="-122"/>
              <a:ea typeface="汉仪尚巍手书W" panose="00020600040101010101" pitchFamily="18" charset="-122"/>
            </a:endParaRPr>
          </a:p>
        </p:txBody>
      </p:sp>
      <p:sp>
        <p:nvSpPr>
          <p:cNvPr id="5" name="文本框 4"/>
          <p:cNvSpPr txBox="1"/>
          <p:nvPr/>
        </p:nvSpPr>
        <p:spPr>
          <a:xfrm>
            <a:off x="6725920" y="1419860"/>
            <a:ext cx="5466080" cy="583565"/>
          </a:xfrm>
          <a:prstGeom prst="rect">
            <a:avLst/>
          </a:prstGeom>
          <a:noFill/>
        </p:spPr>
        <p:txBody>
          <a:bodyPr wrap="none" rtlCol="0" anchor="t">
            <a:spAutoFit/>
          </a:bodyPr>
          <a:p>
            <a:r>
              <a:rPr kumimoji="1" lang="en-US" altLang="zh-CN" sz="3200" dirty="0">
                <a:solidFill>
                  <a:srgbClr val="C00000"/>
                </a:solidFill>
                <a:latin typeface="汉仪尚巍手书W" panose="00020600040101010101" pitchFamily="18" charset="-122"/>
                <a:ea typeface="汉仪尚巍手书W" panose="00020600040101010101" pitchFamily="18" charset="-122"/>
                <a:sym typeface="+mn-ea"/>
              </a:rPr>
              <a:t>——</a:t>
            </a:r>
            <a:r>
              <a:rPr kumimoji="1" lang="zh-CN" altLang="en-US" sz="3200" dirty="0">
                <a:solidFill>
                  <a:srgbClr val="C00000"/>
                </a:solidFill>
                <a:latin typeface="汉仪尚巍手书W" panose="00020600040101010101" pitchFamily="18" charset="-122"/>
                <a:ea typeface="汉仪尚巍手书W" panose="00020600040101010101" pitchFamily="18" charset="-122"/>
                <a:sym typeface="+mn-ea"/>
              </a:rPr>
              <a:t>马克思主义在中国的传播</a:t>
            </a:r>
            <a:endParaRPr lang="zh-CN" altLang="en-US" sz="32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版权页尾页"/>
          <p:cNvPicPr>
            <a:picLocks noChangeAspect="1"/>
          </p:cNvPicPr>
          <p:nvPr>
            <p:custDataLst>
              <p:tags r:id="rId1"/>
            </p:custDataLst>
          </p:nvPr>
        </p:nvPicPr>
        <p:blipFill>
          <a:blip r:embed="rId2"/>
          <a:stretch>
            <a:fillRect/>
          </a:stretch>
        </p:blipFill>
        <p:spPr>
          <a:xfrm>
            <a:off x="0" y="0"/>
            <a:ext cx="12179300" cy="685800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2"/>
          <p:cNvSpPr>
            <a:spLocks noEditPoints="1"/>
          </p:cNvSpPr>
          <p:nvPr userDrawn="1"/>
        </p:nvSpPr>
        <p:spPr bwMode="auto">
          <a:xfrm>
            <a:off x="5442585" y="190944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4098290" y="2556510"/>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10347960" y="255968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5312410" y="205232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壹</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6644005" y="1724025"/>
            <a:ext cx="3820160"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细流涓涓</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655310" y="3395345"/>
            <a:ext cx="6329680" cy="1106805"/>
          </a:xfrm>
          <a:prstGeom prst="rect">
            <a:avLst/>
          </a:prstGeom>
          <a:noFill/>
        </p:spPr>
        <p:txBody>
          <a:bodyPr wrap="none" rtlCol="0" anchor="t">
            <a:spAutoFit/>
          </a:bodyPr>
          <a:p>
            <a:pPr marR="0" lvl="0" indent="0" algn="ctr" defTabSz="914400" rtl="0" fontAlgn="auto">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马克思主义初来乍到</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矩形 180"/>
          <p:cNvSpPr/>
          <p:nvPr/>
        </p:nvSpPr>
        <p:spPr>
          <a:xfrm>
            <a:off x="635" y="-19685"/>
            <a:ext cx="12190413" cy="6858000"/>
          </a:xfrm>
          <a:prstGeom prst="rect">
            <a:avLst/>
          </a:prstGeom>
          <a:solidFill>
            <a:srgbClr val="C0B7B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eaLnBrk="0" fontAlgn="base" hangingPunct="0">
              <a:buClrTx/>
              <a:buSzTx/>
              <a:buFontTx/>
              <a:defRPr/>
            </a:pPr>
            <a:endParaRPr lang="zh-CN" altLang="en-US" sz="3735" b="1" noProof="0">
              <a:ln>
                <a:noFill/>
              </a:ln>
              <a:effectLst/>
              <a:uLnTx/>
              <a:uFillTx/>
              <a:sym typeface="+mn-ea"/>
            </a:endParaRPr>
          </a:p>
        </p:txBody>
      </p:sp>
      <p:sp>
        <p:nvSpPr>
          <p:cNvPr id="3" name="Freeform 4"/>
          <p:cNvSpPr/>
          <p:nvPr/>
        </p:nvSpPr>
        <p:spPr bwMode="auto">
          <a:xfrm>
            <a:off x="5987098" y="5022850"/>
            <a:ext cx="406400" cy="457200"/>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 name="Freeform 5"/>
          <p:cNvSpPr/>
          <p:nvPr/>
        </p:nvSpPr>
        <p:spPr bwMode="auto">
          <a:xfrm>
            <a:off x="6393498" y="4968875"/>
            <a:ext cx="252413" cy="25082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 name="Freeform 6"/>
          <p:cNvSpPr/>
          <p:nvPr/>
        </p:nvSpPr>
        <p:spPr bwMode="auto">
          <a:xfrm>
            <a:off x="6233160" y="5051425"/>
            <a:ext cx="284163" cy="349250"/>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 name="Freeform 7"/>
          <p:cNvSpPr/>
          <p:nvPr/>
        </p:nvSpPr>
        <p:spPr bwMode="auto">
          <a:xfrm>
            <a:off x="6566535" y="5353050"/>
            <a:ext cx="44450" cy="60325"/>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 name="Freeform 8"/>
          <p:cNvSpPr/>
          <p:nvPr/>
        </p:nvSpPr>
        <p:spPr bwMode="auto">
          <a:xfrm>
            <a:off x="6452235" y="5453063"/>
            <a:ext cx="69850" cy="90488"/>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 name="Freeform 9"/>
          <p:cNvSpPr>
            <a:spLocks noEditPoints="1"/>
          </p:cNvSpPr>
          <p:nvPr/>
        </p:nvSpPr>
        <p:spPr bwMode="auto">
          <a:xfrm>
            <a:off x="6125210" y="5207000"/>
            <a:ext cx="509588" cy="509588"/>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 name="Freeform 10"/>
          <p:cNvSpPr/>
          <p:nvPr/>
        </p:nvSpPr>
        <p:spPr bwMode="auto">
          <a:xfrm>
            <a:off x="5987098" y="4606925"/>
            <a:ext cx="371475" cy="450850"/>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 name="Freeform 11"/>
          <p:cNvSpPr/>
          <p:nvPr/>
        </p:nvSpPr>
        <p:spPr bwMode="auto">
          <a:xfrm>
            <a:off x="6295073" y="4692650"/>
            <a:ext cx="365125" cy="366713"/>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 name="Freeform 12"/>
          <p:cNvSpPr/>
          <p:nvPr/>
        </p:nvSpPr>
        <p:spPr bwMode="auto">
          <a:xfrm>
            <a:off x="6510973" y="4432300"/>
            <a:ext cx="61913" cy="63500"/>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 name="Freeform 13"/>
          <p:cNvSpPr/>
          <p:nvPr/>
        </p:nvSpPr>
        <p:spPr bwMode="auto">
          <a:xfrm>
            <a:off x="6893560" y="3951288"/>
            <a:ext cx="328613" cy="500063"/>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 name="Freeform 14"/>
          <p:cNvSpPr/>
          <p:nvPr/>
        </p:nvSpPr>
        <p:spPr bwMode="auto">
          <a:xfrm>
            <a:off x="5201285" y="3030538"/>
            <a:ext cx="382588" cy="346075"/>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 name="Freeform 15"/>
          <p:cNvSpPr/>
          <p:nvPr/>
        </p:nvSpPr>
        <p:spPr bwMode="auto">
          <a:xfrm>
            <a:off x="5850573" y="2968625"/>
            <a:ext cx="136525" cy="293688"/>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 name="Freeform 16"/>
          <p:cNvSpPr/>
          <p:nvPr/>
        </p:nvSpPr>
        <p:spPr bwMode="auto">
          <a:xfrm>
            <a:off x="5339398" y="2979738"/>
            <a:ext cx="660400" cy="720725"/>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 name="Freeform 17"/>
          <p:cNvSpPr/>
          <p:nvPr/>
        </p:nvSpPr>
        <p:spPr bwMode="auto">
          <a:xfrm>
            <a:off x="5917248" y="3144838"/>
            <a:ext cx="484188" cy="528638"/>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 name="Freeform 18"/>
          <p:cNvSpPr/>
          <p:nvPr/>
        </p:nvSpPr>
        <p:spPr bwMode="auto">
          <a:xfrm>
            <a:off x="5088573" y="3881438"/>
            <a:ext cx="92075" cy="36513"/>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8" name="Freeform 19"/>
          <p:cNvSpPr/>
          <p:nvPr/>
        </p:nvSpPr>
        <p:spPr bwMode="auto">
          <a:xfrm>
            <a:off x="5071110" y="3783013"/>
            <a:ext cx="184150" cy="169863"/>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9" name="Freeform 20"/>
          <p:cNvSpPr/>
          <p:nvPr/>
        </p:nvSpPr>
        <p:spPr bwMode="auto">
          <a:xfrm>
            <a:off x="5093335" y="3935413"/>
            <a:ext cx="88900" cy="55563"/>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0" name="Freeform 21"/>
          <p:cNvSpPr/>
          <p:nvPr/>
        </p:nvSpPr>
        <p:spPr bwMode="auto">
          <a:xfrm>
            <a:off x="6075998" y="3987800"/>
            <a:ext cx="387350" cy="311150"/>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1" name="Freeform 22"/>
          <p:cNvSpPr/>
          <p:nvPr/>
        </p:nvSpPr>
        <p:spPr bwMode="auto">
          <a:xfrm>
            <a:off x="5704523" y="3884613"/>
            <a:ext cx="376238" cy="355600"/>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2" name="Freeform 23"/>
          <p:cNvSpPr/>
          <p:nvPr/>
        </p:nvSpPr>
        <p:spPr bwMode="auto">
          <a:xfrm>
            <a:off x="5642610" y="3940175"/>
            <a:ext cx="95250" cy="223838"/>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3" name="Freeform 24"/>
          <p:cNvSpPr/>
          <p:nvPr/>
        </p:nvSpPr>
        <p:spPr bwMode="auto">
          <a:xfrm>
            <a:off x="5614035" y="3987800"/>
            <a:ext cx="60325" cy="188913"/>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4" name="Freeform 25"/>
          <p:cNvSpPr/>
          <p:nvPr/>
        </p:nvSpPr>
        <p:spPr bwMode="auto">
          <a:xfrm>
            <a:off x="5890260" y="3913188"/>
            <a:ext cx="234950" cy="417513"/>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5" name="Freeform 26"/>
          <p:cNvSpPr/>
          <p:nvPr/>
        </p:nvSpPr>
        <p:spPr bwMode="auto">
          <a:xfrm>
            <a:off x="5345748" y="4003675"/>
            <a:ext cx="193675" cy="227013"/>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6" name="Freeform 27"/>
          <p:cNvSpPr/>
          <p:nvPr/>
        </p:nvSpPr>
        <p:spPr bwMode="auto">
          <a:xfrm>
            <a:off x="5515610" y="3990975"/>
            <a:ext cx="136525" cy="233363"/>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7" name="Freeform 28"/>
          <p:cNvSpPr/>
          <p:nvPr/>
        </p:nvSpPr>
        <p:spPr bwMode="auto">
          <a:xfrm>
            <a:off x="5136198" y="3935413"/>
            <a:ext cx="242888" cy="204788"/>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8" name="Freeform 29"/>
          <p:cNvSpPr/>
          <p:nvPr/>
        </p:nvSpPr>
        <p:spPr bwMode="auto">
          <a:xfrm>
            <a:off x="5252085" y="4086225"/>
            <a:ext cx="131763" cy="144463"/>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9" name="Freeform 30"/>
          <p:cNvSpPr/>
          <p:nvPr/>
        </p:nvSpPr>
        <p:spPr bwMode="auto">
          <a:xfrm>
            <a:off x="5196523" y="4033838"/>
            <a:ext cx="93663" cy="114300"/>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0" name="Freeform 31"/>
          <p:cNvSpPr/>
          <p:nvPr/>
        </p:nvSpPr>
        <p:spPr bwMode="auto">
          <a:xfrm>
            <a:off x="5077460" y="3362325"/>
            <a:ext cx="263525" cy="247650"/>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1" name="Freeform 32"/>
          <p:cNvSpPr/>
          <p:nvPr/>
        </p:nvSpPr>
        <p:spPr bwMode="auto">
          <a:xfrm>
            <a:off x="5075873" y="3376613"/>
            <a:ext cx="384175" cy="481013"/>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2" name="Freeform 33"/>
          <p:cNvSpPr/>
          <p:nvPr/>
        </p:nvSpPr>
        <p:spPr bwMode="auto">
          <a:xfrm>
            <a:off x="5225098" y="3467100"/>
            <a:ext cx="528638" cy="566738"/>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3" name="Freeform 34"/>
          <p:cNvSpPr/>
          <p:nvPr/>
        </p:nvSpPr>
        <p:spPr bwMode="auto">
          <a:xfrm>
            <a:off x="5444173" y="3841750"/>
            <a:ext cx="258763" cy="209550"/>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4" name="Freeform 35"/>
          <p:cNvSpPr/>
          <p:nvPr/>
        </p:nvSpPr>
        <p:spPr bwMode="auto">
          <a:xfrm>
            <a:off x="5623560" y="3527425"/>
            <a:ext cx="495300" cy="439738"/>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5" name="Freeform 36"/>
          <p:cNvSpPr/>
          <p:nvPr/>
        </p:nvSpPr>
        <p:spPr bwMode="auto">
          <a:xfrm>
            <a:off x="6049010" y="3527425"/>
            <a:ext cx="317500" cy="598488"/>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6" name="Freeform 37"/>
          <p:cNvSpPr/>
          <p:nvPr/>
        </p:nvSpPr>
        <p:spPr bwMode="auto">
          <a:xfrm>
            <a:off x="6382385" y="3195638"/>
            <a:ext cx="347663" cy="393700"/>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7" name="Freeform 38"/>
          <p:cNvSpPr/>
          <p:nvPr/>
        </p:nvSpPr>
        <p:spPr bwMode="auto">
          <a:xfrm>
            <a:off x="5896610" y="4311650"/>
            <a:ext cx="179388" cy="227013"/>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8" name="Freeform 39"/>
          <p:cNvSpPr/>
          <p:nvPr/>
        </p:nvSpPr>
        <p:spPr bwMode="auto">
          <a:xfrm>
            <a:off x="5915660" y="4314825"/>
            <a:ext cx="69850" cy="4762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9" name="Freeform 40"/>
          <p:cNvSpPr/>
          <p:nvPr/>
        </p:nvSpPr>
        <p:spPr bwMode="auto">
          <a:xfrm>
            <a:off x="5971223" y="4259263"/>
            <a:ext cx="227013" cy="315913"/>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0" name="Freeform 41"/>
          <p:cNvSpPr/>
          <p:nvPr/>
        </p:nvSpPr>
        <p:spPr bwMode="auto">
          <a:xfrm>
            <a:off x="6291898" y="3530600"/>
            <a:ext cx="527050" cy="739775"/>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1" name="Freeform 42"/>
          <p:cNvSpPr/>
          <p:nvPr/>
        </p:nvSpPr>
        <p:spPr bwMode="auto">
          <a:xfrm>
            <a:off x="6917373" y="3929063"/>
            <a:ext cx="60325" cy="69850"/>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2" name="Freeform 43"/>
          <p:cNvSpPr/>
          <p:nvPr/>
        </p:nvSpPr>
        <p:spPr bwMode="auto">
          <a:xfrm>
            <a:off x="6749098" y="3732213"/>
            <a:ext cx="214313" cy="207963"/>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3" name="Freeform 44"/>
          <p:cNvSpPr/>
          <p:nvPr/>
        </p:nvSpPr>
        <p:spPr bwMode="auto">
          <a:xfrm>
            <a:off x="6639560" y="3846513"/>
            <a:ext cx="474663" cy="423863"/>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4" name="Freeform 45"/>
          <p:cNvSpPr/>
          <p:nvPr/>
        </p:nvSpPr>
        <p:spPr bwMode="auto">
          <a:xfrm>
            <a:off x="6714173" y="3074988"/>
            <a:ext cx="47625" cy="66675"/>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5" name="Freeform 46"/>
          <p:cNvSpPr/>
          <p:nvPr/>
        </p:nvSpPr>
        <p:spPr bwMode="auto">
          <a:xfrm>
            <a:off x="6726873" y="2971800"/>
            <a:ext cx="220663" cy="200025"/>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6" name="Freeform 47"/>
          <p:cNvSpPr/>
          <p:nvPr/>
        </p:nvSpPr>
        <p:spPr bwMode="auto">
          <a:xfrm>
            <a:off x="9582785" y="2932113"/>
            <a:ext cx="119063" cy="169863"/>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7" name="Freeform 48"/>
          <p:cNvSpPr/>
          <p:nvPr/>
        </p:nvSpPr>
        <p:spPr bwMode="auto">
          <a:xfrm>
            <a:off x="8388985" y="3409950"/>
            <a:ext cx="139700" cy="215900"/>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8" name="Freeform 49"/>
          <p:cNvSpPr/>
          <p:nvPr/>
        </p:nvSpPr>
        <p:spPr bwMode="auto">
          <a:xfrm>
            <a:off x="7780973" y="3049588"/>
            <a:ext cx="884238" cy="1063625"/>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9" name="Freeform 50"/>
          <p:cNvSpPr/>
          <p:nvPr/>
        </p:nvSpPr>
        <p:spPr bwMode="auto">
          <a:xfrm>
            <a:off x="8388985" y="2309813"/>
            <a:ext cx="996950" cy="492125"/>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0" name="Freeform 51"/>
          <p:cNvSpPr/>
          <p:nvPr/>
        </p:nvSpPr>
        <p:spPr bwMode="auto">
          <a:xfrm>
            <a:off x="6710998" y="3165475"/>
            <a:ext cx="15875" cy="50800"/>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1" name="Freeform 52"/>
          <p:cNvSpPr/>
          <p:nvPr/>
        </p:nvSpPr>
        <p:spPr bwMode="auto">
          <a:xfrm>
            <a:off x="6684010" y="3133725"/>
            <a:ext cx="46038" cy="152400"/>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2" name="Freeform 53"/>
          <p:cNvSpPr/>
          <p:nvPr/>
        </p:nvSpPr>
        <p:spPr bwMode="auto">
          <a:xfrm>
            <a:off x="6709410" y="3133725"/>
            <a:ext cx="134938" cy="165100"/>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3" name="Freeform 54"/>
          <p:cNvSpPr/>
          <p:nvPr/>
        </p:nvSpPr>
        <p:spPr bwMode="auto">
          <a:xfrm>
            <a:off x="7815898" y="2719388"/>
            <a:ext cx="344488" cy="173038"/>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4" name="Freeform 55"/>
          <p:cNvSpPr/>
          <p:nvPr/>
        </p:nvSpPr>
        <p:spPr bwMode="auto">
          <a:xfrm>
            <a:off x="6864985" y="2700338"/>
            <a:ext cx="219075" cy="11112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5" name="Freeform 56"/>
          <p:cNvSpPr>
            <a:spLocks noEditPoints="1"/>
          </p:cNvSpPr>
          <p:nvPr/>
        </p:nvSpPr>
        <p:spPr bwMode="auto">
          <a:xfrm>
            <a:off x="6426835" y="2762250"/>
            <a:ext cx="596900" cy="268288"/>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6" name="Freeform 57"/>
          <p:cNvSpPr/>
          <p:nvPr/>
        </p:nvSpPr>
        <p:spPr bwMode="auto">
          <a:xfrm>
            <a:off x="8090535" y="3032125"/>
            <a:ext cx="74613" cy="80963"/>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7" name="Freeform 58"/>
          <p:cNvSpPr/>
          <p:nvPr/>
        </p:nvSpPr>
        <p:spPr bwMode="auto">
          <a:xfrm>
            <a:off x="9520873" y="2732088"/>
            <a:ext cx="217488" cy="236538"/>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srgbClr val="C00000"/>
              </a:solidFill>
              <a:effectLst/>
              <a:uLnTx/>
              <a:uFillTx/>
              <a:latin typeface="Calibri" panose="020F0502020204030204"/>
              <a:ea typeface="造字工房悦黑体验版常规体" pitchFamily="50" charset="-122"/>
              <a:cs typeface="+mn-cs"/>
            </a:endParaRPr>
          </a:p>
        </p:txBody>
      </p:sp>
      <p:sp>
        <p:nvSpPr>
          <p:cNvPr id="58" name="Freeform 59"/>
          <p:cNvSpPr/>
          <p:nvPr/>
        </p:nvSpPr>
        <p:spPr bwMode="auto">
          <a:xfrm>
            <a:off x="8155623" y="3262313"/>
            <a:ext cx="246063" cy="158750"/>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9" name="Freeform 60"/>
          <p:cNvSpPr/>
          <p:nvPr/>
        </p:nvSpPr>
        <p:spPr bwMode="auto">
          <a:xfrm>
            <a:off x="8511223" y="3333750"/>
            <a:ext cx="268288" cy="682625"/>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0" name="Freeform 61"/>
          <p:cNvSpPr/>
          <p:nvPr/>
        </p:nvSpPr>
        <p:spPr bwMode="auto">
          <a:xfrm>
            <a:off x="8417560" y="3344863"/>
            <a:ext cx="95250" cy="65088"/>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1" name="Freeform 62"/>
          <p:cNvSpPr/>
          <p:nvPr/>
        </p:nvSpPr>
        <p:spPr bwMode="auto">
          <a:xfrm>
            <a:off x="8814435" y="3532188"/>
            <a:ext cx="234950" cy="557213"/>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2" name="Freeform 63"/>
          <p:cNvSpPr/>
          <p:nvPr/>
        </p:nvSpPr>
        <p:spPr bwMode="auto">
          <a:xfrm>
            <a:off x="8814435" y="3865563"/>
            <a:ext cx="193675" cy="157163"/>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3" name="Freeform 64"/>
          <p:cNvSpPr/>
          <p:nvPr/>
        </p:nvSpPr>
        <p:spPr bwMode="auto">
          <a:xfrm>
            <a:off x="8750935" y="3567113"/>
            <a:ext cx="236538" cy="327025"/>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4" name="Freeform 65"/>
          <p:cNvSpPr/>
          <p:nvPr/>
        </p:nvSpPr>
        <p:spPr bwMode="auto">
          <a:xfrm>
            <a:off x="8669973" y="3641725"/>
            <a:ext cx="258763" cy="550863"/>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5" name="Freeform 66"/>
          <p:cNvSpPr/>
          <p:nvPr/>
        </p:nvSpPr>
        <p:spPr bwMode="auto">
          <a:xfrm>
            <a:off x="6064885" y="2160588"/>
            <a:ext cx="304800" cy="284163"/>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6" name="Freeform 67"/>
          <p:cNvSpPr/>
          <p:nvPr/>
        </p:nvSpPr>
        <p:spPr bwMode="auto">
          <a:xfrm>
            <a:off x="6109335" y="2622550"/>
            <a:ext cx="115888" cy="125413"/>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7" name="Freeform 68"/>
          <p:cNvSpPr/>
          <p:nvPr/>
        </p:nvSpPr>
        <p:spPr bwMode="auto">
          <a:xfrm>
            <a:off x="6053773" y="2566988"/>
            <a:ext cx="166688" cy="165100"/>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8" name="Freeform 69"/>
          <p:cNvSpPr/>
          <p:nvPr/>
        </p:nvSpPr>
        <p:spPr bwMode="auto">
          <a:xfrm>
            <a:off x="6215698" y="2743200"/>
            <a:ext cx="58738" cy="130175"/>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9" name="Freeform 70"/>
          <p:cNvSpPr/>
          <p:nvPr/>
        </p:nvSpPr>
        <p:spPr bwMode="auto">
          <a:xfrm>
            <a:off x="5925185" y="2449513"/>
            <a:ext cx="234950" cy="120650"/>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0" name="Freeform 71"/>
          <p:cNvSpPr/>
          <p:nvPr/>
        </p:nvSpPr>
        <p:spPr bwMode="auto">
          <a:xfrm>
            <a:off x="6125210" y="2463800"/>
            <a:ext cx="209550" cy="134938"/>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1" name="Freeform 72"/>
          <p:cNvSpPr/>
          <p:nvPr/>
        </p:nvSpPr>
        <p:spPr bwMode="auto">
          <a:xfrm>
            <a:off x="6006148" y="2354263"/>
            <a:ext cx="198438" cy="117475"/>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2" name="Freeform 73"/>
          <p:cNvSpPr/>
          <p:nvPr/>
        </p:nvSpPr>
        <p:spPr bwMode="auto">
          <a:xfrm>
            <a:off x="6149023" y="2424113"/>
            <a:ext cx="177800" cy="84138"/>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3" name="Freeform 74"/>
          <p:cNvSpPr/>
          <p:nvPr/>
        </p:nvSpPr>
        <p:spPr bwMode="auto">
          <a:xfrm>
            <a:off x="5309235" y="2762250"/>
            <a:ext cx="119063" cy="222250"/>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4" name="Freeform 75"/>
          <p:cNvSpPr/>
          <p:nvPr/>
        </p:nvSpPr>
        <p:spPr bwMode="auto">
          <a:xfrm>
            <a:off x="5718810" y="2236788"/>
            <a:ext cx="131763" cy="128588"/>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5" name="Freeform 76"/>
          <p:cNvSpPr/>
          <p:nvPr/>
        </p:nvSpPr>
        <p:spPr bwMode="auto">
          <a:xfrm>
            <a:off x="5802948" y="2400300"/>
            <a:ext cx="23813" cy="317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6" name="Freeform 77"/>
          <p:cNvSpPr/>
          <p:nvPr/>
        </p:nvSpPr>
        <p:spPr bwMode="auto">
          <a:xfrm>
            <a:off x="5698173" y="2330450"/>
            <a:ext cx="123825" cy="101600"/>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7" name="Freeform 78"/>
          <p:cNvSpPr/>
          <p:nvPr/>
        </p:nvSpPr>
        <p:spPr bwMode="auto">
          <a:xfrm>
            <a:off x="6258560" y="2479675"/>
            <a:ext cx="287338" cy="215900"/>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8" name="Freeform 79"/>
          <p:cNvSpPr/>
          <p:nvPr/>
        </p:nvSpPr>
        <p:spPr bwMode="auto">
          <a:xfrm>
            <a:off x="6453823" y="2474913"/>
            <a:ext cx="98425" cy="138113"/>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9" name="Freeform 80"/>
          <p:cNvSpPr/>
          <p:nvPr/>
        </p:nvSpPr>
        <p:spPr bwMode="auto">
          <a:xfrm>
            <a:off x="6312535" y="2671763"/>
            <a:ext cx="198438" cy="123825"/>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0" name="Freeform 81"/>
          <p:cNvSpPr/>
          <p:nvPr/>
        </p:nvSpPr>
        <p:spPr bwMode="auto">
          <a:xfrm>
            <a:off x="6255385" y="2747963"/>
            <a:ext cx="87313" cy="71438"/>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1" name="Freeform 82"/>
          <p:cNvSpPr/>
          <p:nvPr/>
        </p:nvSpPr>
        <p:spPr bwMode="auto">
          <a:xfrm>
            <a:off x="6312535" y="2287588"/>
            <a:ext cx="565150" cy="376238"/>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2" name="Freeform 83"/>
          <p:cNvSpPr/>
          <p:nvPr/>
        </p:nvSpPr>
        <p:spPr bwMode="auto">
          <a:xfrm>
            <a:off x="6342698" y="2097088"/>
            <a:ext cx="298450" cy="244475"/>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3" name="Freeform 84"/>
          <p:cNvSpPr/>
          <p:nvPr/>
        </p:nvSpPr>
        <p:spPr bwMode="auto">
          <a:xfrm>
            <a:off x="6268085" y="2000250"/>
            <a:ext cx="234950" cy="125413"/>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4" name="Freeform 85"/>
          <p:cNvSpPr/>
          <p:nvPr/>
        </p:nvSpPr>
        <p:spPr bwMode="auto">
          <a:xfrm>
            <a:off x="6268085" y="2081213"/>
            <a:ext cx="184150" cy="131763"/>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5" name="Freeform 86"/>
          <p:cNvSpPr/>
          <p:nvPr/>
        </p:nvSpPr>
        <p:spPr bwMode="auto">
          <a:xfrm>
            <a:off x="5815648" y="2511425"/>
            <a:ext cx="141288" cy="93663"/>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6" name="Freeform 87"/>
          <p:cNvSpPr/>
          <p:nvPr/>
        </p:nvSpPr>
        <p:spPr bwMode="auto">
          <a:xfrm>
            <a:off x="5812473" y="2168525"/>
            <a:ext cx="282575" cy="366713"/>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7" name="Freeform 88"/>
          <p:cNvSpPr/>
          <p:nvPr/>
        </p:nvSpPr>
        <p:spPr bwMode="auto">
          <a:xfrm>
            <a:off x="6274435" y="1293813"/>
            <a:ext cx="331788" cy="603250"/>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8" name="Freeform 89"/>
          <p:cNvSpPr/>
          <p:nvPr/>
        </p:nvSpPr>
        <p:spPr bwMode="auto">
          <a:xfrm>
            <a:off x="6699885" y="3184525"/>
            <a:ext cx="669925" cy="609600"/>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9" name="Freeform 90"/>
          <p:cNvSpPr/>
          <p:nvPr/>
        </p:nvSpPr>
        <p:spPr bwMode="auto">
          <a:xfrm>
            <a:off x="7247573" y="3463925"/>
            <a:ext cx="257175" cy="322263"/>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0" name="Freeform 91"/>
          <p:cNvSpPr/>
          <p:nvPr/>
        </p:nvSpPr>
        <p:spPr bwMode="auto">
          <a:xfrm>
            <a:off x="7207885" y="3424238"/>
            <a:ext cx="38100" cy="63500"/>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1" name="Freeform 92"/>
          <p:cNvSpPr/>
          <p:nvPr/>
        </p:nvSpPr>
        <p:spPr bwMode="auto">
          <a:xfrm>
            <a:off x="7247573" y="3417888"/>
            <a:ext cx="152400" cy="14128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2" name="Freeform 93"/>
          <p:cNvSpPr>
            <a:spLocks noEditPoints="1"/>
          </p:cNvSpPr>
          <p:nvPr/>
        </p:nvSpPr>
        <p:spPr bwMode="auto">
          <a:xfrm>
            <a:off x="8750618" y="4157663"/>
            <a:ext cx="615950" cy="21907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3" name="Freeform 94"/>
          <p:cNvSpPr/>
          <p:nvPr/>
        </p:nvSpPr>
        <p:spPr bwMode="auto">
          <a:xfrm>
            <a:off x="9192260" y="4227513"/>
            <a:ext cx="41275" cy="28575"/>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4" name="Freeform 95"/>
          <p:cNvSpPr/>
          <p:nvPr/>
        </p:nvSpPr>
        <p:spPr bwMode="auto">
          <a:xfrm>
            <a:off x="6833235" y="2963863"/>
            <a:ext cx="307975" cy="346075"/>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5" name="Freeform 96"/>
          <p:cNvSpPr/>
          <p:nvPr/>
        </p:nvSpPr>
        <p:spPr bwMode="auto">
          <a:xfrm>
            <a:off x="7079298" y="3263900"/>
            <a:ext cx="61913" cy="63500"/>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6" name="Freeform 97"/>
          <p:cNvSpPr>
            <a:spLocks noEditPoints="1"/>
          </p:cNvSpPr>
          <p:nvPr/>
        </p:nvSpPr>
        <p:spPr bwMode="auto">
          <a:xfrm>
            <a:off x="5463223" y="2354263"/>
            <a:ext cx="463550" cy="43973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7" name="Freeform 98"/>
          <p:cNvSpPr/>
          <p:nvPr/>
        </p:nvSpPr>
        <p:spPr bwMode="auto">
          <a:xfrm>
            <a:off x="2739073" y="3868738"/>
            <a:ext cx="74613" cy="44450"/>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8" name="Freeform 99"/>
          <p:cNvSpPr/>
          <p:nvPr/>
        </p:nvSpPr>
        <p:spPr bwMode="auto">
          <a:xfrm>
            <a:off x="2764473" y="3802063"/>
            <a:ext cx="193675" cy="122238"/>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9" name="Freeform 100"/>
          <p:cNvSpPr/>
          <p:nvPr/>
        </p:nvSpPr>
        <p:spPr bwMode="auto">
          <a:xfrm>
            <a:off x="1881823" y="3165475"/>
            <a:ext cx="966788" cy="681038"/>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0" name="Freeform 101"/>
          <p:cNvSpPr/>
          <p:nvPr/>
        </p:nvSpPr>
        <p:spPr bwMode="auto">
          <a:xfrm>
            <a:off x="2659698" y="3740150"/>
            <a:ext cx="134938" cy="152400"/>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1" name="Freeform 102"/>
          <p:cNvSpPr/>
          <p:nvPr/>
        </p:nvSpPr>
        <p:spPr bwMode="auto">
          <a:xfrm>
            <a:off x="2766060" y="3719513"/>
            <a:ext cx="39688" cy="95250"/>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2" name="Freeform 103"/>
          <p:cNvSpPr/>
          <p:nvPr/>
        </p:nvSpPr>
        <p:spPr bwMode="auto">
          <a:xfrm>
            <a:off x="3231198" y="3648075"/>
            <a:ext cx="95250" cy="92075"/>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3" name="Freeform 104"/>
          <p:cNvSpPr/>
          <p:nvPr/>
        </p:nvSpPr>
        <p:spPr bwMode="auto">
          <a:xfrm>
            <a:off x="3316923" y="3663950"/>
            <a:ext cx="111125" cy="84138"/>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4" name="Freeform 105"/>
          <p:cNvSpPr/>
          <p:nvPr/>
        </p:nvSpPr>
        <p:spPr bwMode="auto">
          <a:xfrm>
            <a:off x="2823210" y="3846513"/>
            <a:ext cx="134938" cy="157163"/>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5" name="Freeform 106"/>
          <p:cNvSpPr/>
          <p:nvPr/>
        </p:nvSpPr>
        <p:spPr bwMode="auto">
          <a:xfrm>
            <a:off x="3250248" y="4205288"/>
            <a:ext cx="1265238" cy="1471613"/>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6" name="Freeform 107"/>
          <p:cNvSpPr/>
          <p:nvPr/>
        </p:nvSpPr>
        <p:spPr bwMode="auto">
          <a:xfrm>
            <a:off x="3748723" y="5527675"/>
            <a:ext cx="157163" cy="196850"/>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7" name="Freeform 108"/>
          <p:cNvSpPr>
            <a:spLocks noEditPoints="1"/>
          </p:cNvSpPr>
          <p:nvPr/>
        </p:nvSpPr>
        <p:spPr bwMode="auto">
          <a:xfrm>
            <a:off x="3259773" y="5200650"/>
            <a:ext cx="641350" cy="1441450"/>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8" name="Freeform 109"/>
          <p:cNvSpPr/>
          <p:nvPr/>
        </p:nvSpPr>
        <p:spPr bwMode="auto">
          <a:xfrm>
            <a:off x="3189923" y="5038725"/>
            <a:ext cx="279400" cy="1630363"/>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9" name="Freeform 110"/>
          <p:cNvSpPr/>
          <p:nvPr/>
        </p:nvSpPr>
        <p:spPr bwMode="auto">
          <a:xfrm>
            <a:off x="3604260" y="5110163"/>
            <a:ext cx="282575" cy="322263"/>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0" name="Freeform 111"/>
          <p:cNvSpPr/>
          <p:nvPr/>
        </p:nvSpPr>
        <p:spPr bwMode="auto">
          <a:xfrm>
            <a:off x="2869248" y="3992563"/>
            <a:ext cx="104775" cy="96838"/>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1" name="Freeform 112"/>
          <p:cNvSpPr/>
          <p:nvPr/>
        </p:nvSpPr>
        <p:spPr bwMode="auto">
          <a:xfrm>
            <a:off x="2964498" y="4041775"/>
            <a:ext cx="185738" cy="100013"/>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2" name="Freeform 113"/>
          <p:cNvSpPr/>
          <p:nvPr/>
        </p:nvSpPr>
        <p:spPr bwMode="auto">
          <a:xfrm>
            <a:off x="3091498" y="3937000"/>
            <a:ext cx="377825" cy="614363"/>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3" name="Freeform 114"/>
          <p:cNvSpPr/>
          <p:nvPr/>
        </p:nvSpPr>
        <p:spPr bwMode="auto">
          <a:xfrm>
            <a:off x="3388360" y="4754563"/>
            <a:ext cx="392113" cy="501650"/>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4" name="Freeform 115"/>
          <p:cNvSpPr/>
          <p:nvPr/>
        </p:nvSpPr>
        <p:spPr bwMode="auto">
          <a:xfrm>
            <a:off x="3012123" y="4400550"/>
            <a:ext cx="411163" cy="677863"/>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5" name="Freeform 116"/>
          <p:cNvSpPr/>
          <p:nvPr/>
        </p:nvSpPr>
        <p:spPr bwMode="auto">
          <a:xfrm>
            <a:off x="3269298" y="3956050"/>
            <a:ext cx="434975" cy="420688"/>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6" name="Freeform 117"/>
          <p:cNvSpPr/>
          <p:nvPr/>
        </p:nvSpPr>
        <p:spPr bwMode="auto">
          <a:xfrm>
            <a:off x="3758248" y="4171950"/>
            <a:ext cx="136525" cy="161925"/>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7" name="Freeform 118"/>
          <p:cNvSpPr/>
          <p:nvPr/>
        </p:nvSpPr>
        <p:spPr bwMode="auto">
          <a:xfrm>
            <a:off x="3653473" y="4089400"/>
            <a:ext cx="157163" cy="265113"/>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8" name="Freeform 119"/>
          <p:cNvSpPr/>
          <p:nvPr/>
        </p:nvSpPr>
        <p:spPr bwMode="auto">
          <a:xfrm>
            <a:off x="3877310" y="4187825"/>
            <a:ext cx="98425" cy="14128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9" name="Freeform 120"/>
          <p:cNvSpPr/>
          <p:nvPr/>
        </p:nvSpPr>
        <p:spPr bwMode="auto">
          <a:xfrm>
            <a:off x="2912110" y="3527425"/>
            <a:ext cx="333375" cy="136525"/>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0" name="Freeform 121"/>
          <p:cNvSpPr/>
          <p:nvPr/>
        </p:nvSpPr>
        <p:spPr bwMode="auto">
          <a:xfrm>
            <a:off x="3102610" y="3708400"/>
            <a:ext cx="77788" cy="42863"/>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1" name="Freeform 122"/>
          <p:cNvSpPr/>
          <p:nvPr/>
        </p:nvSpPr>
        <p:spPr bwMode="auto">
          <a:xfrm>
            <a:off x="3459798" y="3705225"/>
            <a:ext cx="69850" cy="46038"/>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2" name="Freeform 123"/>
          <p:cNvSpPr>
            <a:spLocks noEditPoints="1"/>
          </p:cNvSpPr>
          <p:nvPr/>
        </p:nvSpPr>
        <p:spPr bwMode="auto">
          <a:xfrm>
            <a:off x="3291523" y="255588"/>
            <a:ext cx="1944688" cy="1652588"/>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3" name="Freeform 124"/>
          <p:cNvSpPr>
            <a:spLocks noEditPoints="1"/>
          </p:cNvSpPr>
          <p:nvPr/>
        </p:nvSpPr>
        <p:spPr bwMode="auto">
          <a:xfrm>
            <a:off x="1115060" y="284163"/>
            <a:ext cx="2824163" cy="2478088"/>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4" name="Freeform 125"/>
          <p:cNvSpPr>
            <a:spLocks noEditPoints="1"/>
          </p:cNvSpPr>
          <p:nvPr/>
        </p:nvSpPr>
        <p:spPr bwMode="auto">
          <a:xfrm>
            <a:off x="254635" y="1219200"/>
            <a:ext cx="3224213" cy="2255838"/>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solidFill>
            <a:schemeClr val="bg2">
              <a:lumMod val="50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5" name="Freeform 126"/>
          <p:cNvSpPr>
            <a:spLocks noEditPoints="1"/>
          </p:cNvSpPr>
          <p:nvPr/>
        </p:nvSpPr>
        <p:spPr bwMode="auto">
          <a:xfrm>
            <a:off x="5320348" y="2695575"/>
            <a:ext cx="406400" cy="328613"/>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6" name="Freeform 127"/>
          <p:cNvSpPr>
            <a:spLocks noEditPoints="1"/>
          </p:cNvSpPr>
          <p:nvPr/>
        </p:nvSpPr>
        <p:spPr bwMode="auto">
          <a:xfrm>
            <a:off x="6247448" y="2779713"/>
            <a:ext cx="200025" cy="285750"/>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7" name="Freeform 128"/>
          <p:cNvSpPr/>
          <p:nvPr/>
        </p:nvSpPr>
        <p:spPr bwMode="auto">
          <a:xfrm>
            <a:off x="6620510" y="3027363"/>
            <a:ext cx="80963" cy="58738"/>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8" name="Freeform 129"/>
          <p:cNvSpPr/>
          <p:nvPr/>
        </p:nvSpPr>
        <p:spPr bwMode="auto">
          <a:xfrm>
            <a:off x="4845685" y="1519238"/>
            <a:ext cx="341313" cy="196850"/>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9" name="Freeform 130"/>
          <p:cNvSpPr/>
          <p:nvPr/>
        </p:nvSpPr>
        <p:spPr bwMode="auto">
          <a:xfrm>
            <a:off x="5285423" y="2152650"/>
            <a:ext cx="144463" cy="180975"/>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0" name="Freeform 131"/>
          <p:cNvSpPr>
            <a:spLocks noEditPoints="1"/>
          </p:cNvSpPr>
          <p:nvPr/>
        </p:nvSpPr>
        <p:spPr bwMode="auto">
          <a:xfrm>
            <a:off x="5355273" y="1854200"/>
            <a:ext cx="322263" cy="558800"/>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rgbClr val="706F71"/>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1" name="Freeform 132"/>
          <p:cNvSpPr>
            <a:spLocks noEditPoints="1"/>
          </p:cNvSpPr>
          <p:nvPr/>
        </p:nvSpPr>
        <p:spPr bwMode="auto">
          <a:xfrm>
            <a:off x="5355273" y="1854200"/>
            <a:ext cx="322263" cy="558800"/>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2" name="Freeform 133"/>
          <p:cNvSpPr>
            <a:spLocks noEditPoints="1"/>
          </p:cNvSpPr>
          <p:nvPr/>
        </p:nvSpPr>
        <p:spPr bwMode="auto">
          <a:xfrm>
            <a:off x="5872798" y="2016125"/>
            <a:ext cx="152400" cy="165100"/>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3" name="Freeform 134"/>
          <p:cNvSpPr>
            <a:spLocks noEditPoints="1"/>
          </p:cNvSpPr>
          <p:nvPr/>
        </p:nvSpPr>
        <p:spPr bwMode="auto">
          <a:xfrm>
            <a:off x="5977573" y="1357313"/>
            <a:ext cx="392113" cy="788988"/>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4" name="Freeform 135"/>
          <p:cNvSpPr>
            <a:spLocks noEditPoints="1"/>
          </p:cNvSpPr>
          <p:nvPr/>
        </p:nvSpPr>
        <p:spPr bwMode="auto">
          <a:xfrm>
            <a:off x="6299835" y="1912938"/>
            <a:ext cx="201613" cy="11112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5" name="Freeform 136"/>
          <p:cNvSpPr/>
          <p:nvPr/>
        </p:nvSpPr>
        <p:spPr bwMode="auto">
          <a:xfrm>
            <a:off x="6669723" y="4213225"/>
            <a:ext cx="254000" cy="354013"/>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6" name="Freeform 137"/>
          <p:cNvSpPr/>
          <p:nvPr/>
        </p:nvSpPr>
        <p:spPr bwMode="auto">
          <a:xfrm>
            <a:off x="6528435" y="4240213"/>
            <a:ext cx="173038" cy="204788"/>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7" name="Freeform 138"/>
          <p:cNvSpPr/>
          <p:nvPr/>
        </p:nvSpPr>
        <p:spPr bwMode="auto">
          <a:xfrm>
            <a:off x="7384098" y="2614613"/>
            <a:ext cx="561975" cy="369888"/>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8" name="Freeform 139"/>
          <p:cNvSpPr>
            <a:spLocks noEditPoints="1"/>
          </p:cNvSpPr>
          <p:nvPr/>
        </p:nvSpPr>
        <p:spPr bwMode="auto">
          <a:xfrm>
            <a:off x="5775960" y="523875"/>
            <a:ext cx="820738" cy="147955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9" name="Freeform 140"/>
          <p:cNvSpPr/>
          <p:nvPr/>
        </p:nvSpPr>
        <p:spPr bwMode="auto">
          <a:xfrm>
            <a:off x="11568748" y="1704975"/>
            <a:ext cx="106363" cy="46038"/>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0" name="Freeform 141"/>
          <p:cNvSpPr>
            <a:spLocks noEditPoints="1"/>
          </p:cNvSpPr>
          <p:nvPr/>
        </p:nvSpPr>
        <p:spPr bwMode="auto">
          <a:xfrm>
            <a:off x="9689148" y="2617788"/>
            <a:ext cx="544513" cy="617538"/>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adFill>
            <a:gsLst>
              <a:gs pos="0">
                <a:srgbClr val="E30000"/>
              </a:gs>
              <a:gs pos="100000">
                <a:srgbClr val="760303"/>
              </a:gs>
            </a:gsLst>
            <a:lin ang="5400000" scaled="0"/>
          </a:gra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1" name="Freeform 142"/>
          <p:cNvSpPr>
            <a:spLocks noEditPoints="1"/>
          </p:cNvSpPr>
          <p:nvPr/>
        </p:nvSpPr>
        <p:spPr bwMode="auto">
          <a:xfrm>
            <a:off x="7980680" y="2244408"/>
            <a:ext cx="1901825" cy="1503363"/>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2" name="Freeform 143"/>
          <p:cNvSpPr>
            <a:spLocks noEditPoints="1"/>
          </p:cNvSpPr>
          <p:nvPr/>
        </p:nvSpPr>
        <p:spPr bwMode="auto">
          <a:xfrm>
            <a:off x="9295448" y="3716338"/>
            <a:ext cx="304800" cy="488950"/>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3" name="Freeform 144"/>
          <p:cNvSpPr>
            <a:spLocks noEditPoints="1"/>
          </p:cNvSpPr>
          <p:nvPr/>
        </p:nvSpPr>
        <p:spPr bwMode="auto">
          <a:xfrm>
            <a:off x="10054273" y="4503738"/>
            <a:ext cx="400050" cy="290513"/>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4" name="Freeform 145"/>
          <p:cNvSpPr/>
          <p:nvPr/>
        </p:nvSpPr>
        <p:spPr bwMode="auto">
          <a:xfrm>
            <a:off x="8139748" y="4049713"/>
            <a:ext cx="68263" cy="147638"/>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5" name="Freeform 146"/>
          <p:cNvSpPr/>
          <p:nvPr/>
        </p:nvSpPr>
        <p:spPr bwMode="auto">
          <a:xfrm>
            <a:off x="6958648" y="4821238"/>
            <a:ext cx="234950" cy="531813"/>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6" name="Freeform 147"/>
          <p:cNvSpPr>
            <a:spLocks noEditPoints="1"/>
          </p:cNvSpPr>
          <p:nvPr/>
        </p:nvSpPr>
        <p:spPr bwMode="auto">
          <a:xfrm>
            <a:off x="6949123" y="3695700"/>
            <a:ext cx="381000" cy="263525"/>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7" name="Freeform 148"/>
          <p:cNvSpPr>
            <a:spLocks noEditPoints="1"/>
          </p:cNvSpPr>
          <p:nvPr/>
        </p:nvSpPr>
        <p:spPr bwMode="auto">
          <a:xfrm>
            <a:off x="10489248" y="4598988"/>
            <a:ext cx="257175" cy="211138"/>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rgbClr val="706F71"/>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8" name="Freeform 149"/>
          <p:cNvSpPr>
            <a:spLocks noEditPoints="1"/>
          </p:cNvSpPr>
          <p:nvPr/>
        </p:nvSpPr>
        <p:spPr bwMode="auto">
          <a:xfrm>
            <a:off x="10489248" y="4598988"/>
            <a:ext cx="257175" cy="211138"/>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9" name="Freeform 150"/>
          <p:cNvSpPr>
            <a:spLocks noEditPoints="1"/>
          </p:cNvSpPr>
          <p:nvPr/>
        </p:nvSpPr>
        <p:spPr bwMode="auto">
          <a:xfrm>
            <a:off x="9154160" y="4821555"/>
            <a:ext cx="1300163" cy="1319213"/>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0" name="Freeform 151"/>
          <p:cNvSpPr>
            <a:spLocks noEditPoints="1"/>
          </p:cNvSpPr>
          <p:nvPr/>
        </p:nvSpPr>
        <p:spPr bwMode="auto">
          <a:xfrm>
            <a:off x="10859135" y="5730875"/>
            <a:ext cx="396875" cy="536575"/>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1" name="Freeform 152"/>
          <p:cNvSpPr>
            <a:spLocks noEditPoints="1"/>
          </p:cNvSpPr>
          <p:nvPr/>
        </p:nvSpPr>
        <p:spPr bwMode="auto">
          <a:xfrm>
            <a:off x="11206798" y="4999038"/>
            <a:ext cx="85725" cy="90488"/>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2" name="Freeform 153"/>
          <p:cNvSpPr/>
          <p:nvPr/>
        </p:nvSpPr>
        <p:spPr bwMode="auto">
          <a:xfrm>
            <a:off x="7272973" y="2743200"/>
            <a:ext cx="455613" cy="327025"/>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3" name="Freeform 154"/>
          <p:cNvSpPr/>
          <p:nvPr/>
        </p:nvSpPr>
        <p:spPr bwMode="auto">
          <a:xfrm>
            <a:off x="6998335" y="2860675"/>
            <a:ext cx="625475" cy="603250"/>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4" name="Freeform 155"/>
          <p:cNvSpPr>
            <a:spLocks noEditPoints="1"/>
          </p:cNvSpPr>
          <p:nvPr/>
        </p:nvSpPr>
        <p:spPr bwMode="auto">
          <a:xfrm>
            <a:off x="7079298" y="2146300"/>
            <a:ext cx="1289050" cy="692150"/>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5" name="Freeform 156"/>
          <p:cNvSpPr>
            <a:spLocks noEditPoints="1"/>
          </p:cNvSpPr>
          <p:nvPr/>
        </p:nvSpPr>
        <p:spPr bwMode="auto">
          <a:xfrm>
            <a:off x="6229985" y="444500"/>
            <a:ext cx="5413375" cy="2365375"/>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solidFill>
            <a:schemeClr val="bg1">
              <a:lumMod val="50000"/>
            </a:schemeClr>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6" name="Freeform 158"/>
          <p:cNvSpPr/>
          <p:nvPr/>
        </p:nvSpPr>
        <p:spPr bwMode="auto">
          <a:xfrm>
            <a:off x="6001385" y="4189413"/>
            <a:ext cx="581025" cy="696913"/>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7" name="Freeform 159"/>
          <p:cNvSpPr/>
          <p:nvPr/>
        </p:nvSpPr>
        <p:spPr bwMode="auto">
          <a:xfrm>
            <a:off x="6520498" y="4479925"/>
            <a:ext cx="50800" cy="77788"/>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8" name="Freeform 160"/>
          <p:cNvSpPr/>
          <p:nvPr/>
        </p:nvSpPr>
        <p:spPr bwMode="auto">
          <a:xfrm>
            <a:off x="6550660" y="4778375"/>
            <a:ext cx="338138" cy="615950"/>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9" name="Freeform 161"/>
          <p:cNvSpPr/>
          <p:nvPr/>
        </p:nvSpPr>
        <p:spPr bwMode="auto">
          <a:xfrm>
            <a:off x="6531610" y="4427538"/>
            <a:ext cx="342900" cy="398463"/>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0" name="Freeform 162"/>
          <p:cNvSpPr/>
          <p:nvPr/>
        </p:nvSpPr>
        <p:spPr bwMode="auto">
          <a:xfrm>
            <a:off x="6631623" y="4743450"/>
            <a:ext cx="104775" cy="28257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1" name="Freeform 163"/>
          <p:cNvSpPr/>
          <p:nvPr/>
        </p:nvSpPr>
        <p:spPr bwMode="auto">
          <a:xfrm>
            <a:off x="10789285" y="5148263"/>
            <a:ext cx="106363" cy="95250"/>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2" name="Freeform 164"/>
          <p:cNvSpPr/>
          <p:nvPr/>
        </p:nvSpPr>
        <p:spPr bwMode="auto">
          <a:xfrm>
            <a:off x="7757160" y="2819400"/>
            <a:ext cx="244475" cy="187325"/>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3" name="Freeform 165"/>
          <p:cNvSpPr/>
          <p:nvPr/>
        </p:nvSpPr>
        <p:spPr bwMode="auto">
          <a:xfrm>
            <a:off x="3112135" y="3452813"/>
            <a:ext cx="28575" cy="66675"/>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4" name="Freeform 166"/>
          <p:cNvSpPr/>
          <p:nvPr/>
        </p:nvSpPr>
        <p:spPr bwMode="auto">
          <a:xfrm>
            <a:off x="3634423" y="4000500"/>
            <a:ext cx="38100" cy="34925"/>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5" name="Freeform 167"/>
          <p:cNvSpPr/>
          <p:nvPr/>
        </p:nvSpPr>
        <p:spPr bwMode="auto">
          <a:xfrm>
            <a:off x="6977698" y="2801938"/>
            <a:ext cx="104775" cy="103188"/>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6" name="Freeform 168"/>
          <p:cNvSpPr>
            <a:spLocks noEditPoints="1"/>
          </p:cNvSpPr>
          <p:nvPr/>
        </p:nvSpPr>
        <p:spPr bwMode="auto">
          <a:xfrm>
            <a:off x="7026910" y="2778125"/>
            <a:ext cx="155575" cy="146050"/>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7" name="Freeform 169"/>
          <p:cNvSpPr/>
          <p:nvPr/>
        </p:nvSpPr>
        <p:spPr bwMode="auto">
          <a:xfrm>
            <a:off x="7528560" y="2928938"/>
            <a:ext cx="454025" cy="369888"/>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8" name="Freeform 170"/>
          <p:cNvSpPr/>
          <p:nvPr/>
        </p:nvSpPr>
        <p:spPr bwMode="auto">
          <a:xfrm>
            <a:off x="7546023" y="2984500"/>
            <a:ext cx="523875" cy="538163"/>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9" name="Freeform 171"/>
          <p:cNvSpPr>
            <a:spLocks noEditPoints="1"/>
          </p:cNvSpPr>
          <p:nvPr/>
        </p:nvSpPr>
        <p:spPr bwMode="auto">
          <a:xfrm>
            <a:off x="8595360" y="4187825"/>
            <a:ext cx="1458913" cy="603250"/>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0" name="Freeform 172"/>
          <p:cNvSpPr>
            <a:spLocks noEditPoints="1"/>
          </p:cNvSpPr>
          <p:nvPr/>
        </p:nvSpPr>
        <p:spPr bwMode="auto">
          <a:xfrm>
            <a:off x="9514523" y="4697413"/>
            <a:ext cx="103188" cy="50800"/>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1" name="Freeform 173"/>
          <p:cNvSpPr/>
          <p:nvPr/>
        </p:nvSpPr>
        <p:spPr bwMode="auto">
          <a:xfrm>
            <a:off x="6026785" y="2551113"/>
            <a:ext cx="107950" cy="66675"/>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2" name="Freeform 174"/>
          <p:cNvSpPr>
            <a:spLocks noEditPoints="1"/>
          </p:cNvSpPr>
          <p:nvPr/>
        </p:nvSpPr>
        <p:spPr bwMode="auto">
          <a:xfrm>
            <a:off x="5828348" y="2543175"/>
            <a:ext cx="365125" cy="452438"/>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3" name="Freeform 175"/>
          <p:cNvSpPr/>
          <p:nvPr/>
        </p:nvSpPr>
        <p:spPr bwMode="auto">
          <a:xfrm>
            <a:off x="6193473" y="2711450"/>
            <a:ext cx="39688" cy="55563"/>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4" name="Freeform 176"/>
          <p:cNvSpPr/>
          <p:nvPr/>
        </p:nvSpPr>
        <p:spPr bwMode="auto">
          <a:xfrm>
            <a:off x="6202998" y="2582863"/>
            <a:ext cx="131763" cy="179388"/>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9" name="任意多边形 178"/>
          <p:cNvSpPr/>
          <p:nvPr/>
        </p:nvSpPr>
        <p:spPr>
          <a:xfrm rot="900000">
            <a:off x="5878195" y="1390650"/>
            <a:ext cx="4282440" cy="1793875"/>
          </a:xfrm>
          <a:custGeom>
            <a:avLst/>
            <a:gdLst>
              <a:gd name="connsiteX0" fmla="*/ 0 w 1072055"/>
              <a:gd name="connsiteY0" fmla="*/ 334665 h 334665"/>
              <a:gd name="connsiteX1" fmla="*/ 462455 w 1072055"/>
              <a:gd name="connsiteY1" fmla="*/ 8845 h 334665"/>
              <a:gd name="connsiteX2" fmla="*/ 1072055 w 1072055"/>
              <a:gd name="connsiteY2" fmla="*/ 124458 h 334665"/>
            </a:gdLst>
            <a:ahLst/>
            <a:cxnLst>
              <a:cxn ang="0">
                <a:pos x="connsiteX0" y="connsiteY0"/>
              </a:cxn>
              <a:cxn ang="0">
                <a:pos x="connsiteX1" y="connsiteY1"/>
              </a:cxn>
              <a:cxn ang="0">
                <a:pos x="connsiteX2" y="connsiteY2"/>
              </a:cxn>
            </a:cxnLst>
            <a:rect l="l" t="t" r="r" b="b"/>
            <a:pathLst>
              <a:path w="1072055" h="334665">
                <a:moveTo>
                  <a:pt x="0" y="334665"/>
                </a:moveTo>
                <a:cubicBezTo>
                  <a:pt x="141889" y="189272"/>
                  <a:pt x="283779" y="43880"/>
                  <a:pt x="462455" y="8845"/>
                </a:cubicBezTo>
                <a:cubicBezTo>
                  <a:pt x="641131" y="-26190"/>
                  <a:pt x="856593" y="49134"/>
                  <a:pt x="1072055" y="124458"/>
                </a:cubicBezTo>
              </a:path>
            </a:pathLst>
          </a:custGeom>
          <a:noFill/>
          <a:ln w="53975">
            <a:solidFill>
              <a:srgbClr val="C00000"/>
            </a:solidFill>
            <a:tailEnd type="stealth" w="lg" len="lg"/>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735" b="1" i="0" u="none" strike="noStrike" kern="1200" cap="none" spc="0" normalizeH="0" baseline="0" noProof="0">
              <a:ln>
                <a:noFill/>
              </a:ln>
              <a:solidFill>
                <a:schemeClr val="lt1"/>
              </a:solidFill>
              <a:effectLst/>
              <a:uLnTx/>
              <a:uFillTx/>
              <a:latin typeface="+mn-lt"/>
              <a:ea typeface="+mn-ea"/>
              <a:cs typeface="+mn-cs"/>
            </a:endParaRPr>
          </a:p>
        </p:txBody>
      </p:sp>
      <p:sp>
        <p:nvSpPr>
          <p:cNvPr id="180" name="任意多边形 179"/>
          <p:cNvSpPr/>
          <p:nvPr/>
        </p:nvSpPr>
        <p:spPr>
          <a:xfrm rot="10320000">
            <a:off x="9126855" y="3038475"/>
            <a:ext cx="870585" cy="389255"/>
          </a:xfrm>
          <a:custGeom>
            <a:avLst/>
            <a:gdLst>
              <a:gd name="connsiteX0" fmla="*/ 0 w 1502979"/>
              <a:gd name="connsiteY0" fmla="*/ 268685 h 752161"/>
              <a:gd name="connsiteX1" fmla="*/ 325821 w 1502979"/>
              <a:gd name="connsiteY1" fmla="*/ 16437 h 752161"/>
              <a:gd name="connsiteX2" fmla="*/ 767255 w 1502979"/>
              <a:gd name="connsiteY2" fmla="*/ 37458 h 752161"/>
              <a:gd name="connsiteX3" fmla="*/ 998483 w 1502979"/>
              <a:gd name="connsiteY3" fmla="*/ 142561 h 752161"/>
              <a:gd name="connsiteX4" fmla="*/ 1502979 w 1502979"/>
              <a:gd name="connsiteY4" fmla="*/ 752161 h 752161"/>
              <a:gd name="connsiteX0-1" fmla="*/ 0 w 1502979"/>
              <a:gd name="connsiteY0-2" fmla="*/ 288161 h 771637"/>
              <a:gd name="connsiteX1-3" fmla="*/ 325821 w 1502979"/>
              <a:gd name="connsiteY1-4" fmla="*/ 35913 h 771637"/>
              <a:gd name="connsiteX2-5" fmla="*/ 683172 w 1502979"/>
              <a:gd name="connsiteY2-6" fmla="*/ 14893 h 771637"/>
              <a:gd name="connsiteX3-7" fmla="*/ 998483 w 1502979"/>
              <a:gd name="connsiteY3-8" fmla="*/ 162037 h 771637"/>
              <a:gd name="connsiteX4-9" fmla="*/ 1502979 w 1502979"/>
              <a:gd name="connsiteY4-10" fmla="*/ 771637 h 7716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02979" h="771637">
                <a:moveTo>
                  <a:pt x="0" y="288161"/>
                </a:moveTo>
                <a:cubicBezTo>
                  <a:pt x="98972" y="181306"/>
                  <a:pt x="211959" y="81458"/>
                  <a:pt x="325821" y="35913"/>
                </a:cubicBezTo>
                <a:cubicBezTo>
                  <a:pt x="439683" y="-9632"/>
                  <a:pt x="571062" y="-6128"/>
                  <a:pt x="683172" y="14893"/>
                </a:cubicBezTo>
                <a:cubicBezTo>
                  <a:pt x="795282" y="35914"/>
                  <a:pt x="861849" y="35913"/>
                  <a:pt x="998483" y="162037"/>
                </a:cubicBezTo>
                <a:cubicBezTo>
                  <a:pt x="1135117" y="288161"/>
                  <a:pt x="1312041" y="526395"/>
                  <a:pt x="1502979" y="771637"/>
                </a:cubicBezTo>
              </a:path>
            </a:pathLst>
          </a:custGeom>
          <a:noFill/>
          <a:ln w="53975">
            <a:solidFill>
              <a:srgbClr val="C00000"/>
            </a:solidFill>
            <a:tailEnd type="stealth" w="lg" len="lg"/>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735" b="1" i="0" u="none" strike="noStrike" kern="1200" cap="none" spc="0" normalizeH="0" baseline="0" noProof="0">
              <a:ln>
                <a:noFill/>
              </a:ln>
              <a:solidFill>
                <a:schemeClr val="lt1"/>
              </a:solidFill>
              <a:effectLst/>
              <a:uLnTx/>
              <a:uFillTx/>
              <a:latin typeface="+mn-lt"/>
              <a:ea typeface="+mn-ea"/>
              <a:cs typeface="+mn-cs"/>
            </a:endParaRPr>
          </a:p>
        </p:txBody>
      </p:sp>
      <p:sp>
        <p:nvSpPr>
          <p:cNvPr id="182" name="椭圆 181"/>
          <p:cNvSpPr/>
          <p:nvPr/>
        </p:nvSpPr>
        <p:spPr>
          <a:xfrm>
            <a:off x="4577398" y="2268538"/>
            <a:ext cx="903288" cy="842963"/>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rPr>
              <a:t>西欧</a:t>
            </a:r>
            <a:endPar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endParaRPr>
          </a:p>
        </p:txBody>
      </p:sp>
      <p:sp>
        <p:nvSpPr>
          <p:cNvPr id="191" name="椭圆 190"/>
          <p:cNvSpPr/>
          <p:nvPr/>
        </p:nvSpPr>
        <p:spPr>
          <a:xfrm>
            <a:off x="10020300" y="3049270"/>
            <a:ext cx="903288" cy="842963"/>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rPr>
              <a:t>亚洲</a:t>
            </a:r>
            <a:endPar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endParaRPr>
          </a:p>
        </p:txBody>
      </p:sp>
      <p:grpSp>
        <p:nvGrpSpPr>
          <p:cNvPr id="194" name="组合 193"/>
          <p:cNvGrpSpPr/>
          <p:nvPr/>
        </p:nvGrpSpPr>
        <p:grpSpPr>
          <a:xfrm>
            <a:off x="193675" y="2365375"/>
            <a:ext cx="4366895" cy="2855595"/>
            <a:chOff x="331" y="402"/>
            <a:chExt cx="6877" cy="3120"/>
          </a:xfrm>
        </p:grpSpPr>
        <p:pic>
          <p:nvPicPr>
            <p:cNvPr id="193" name="图片 192"/>
            <p:cNvPicPr>
              <a:picLocks noChangeAspect="1"/>
            </p:cNvPicPr>
            <p:nvPr/>
          </p:nvPicPr>
          <p:blipFill>
            <a:blip r:embed="rId1"/>
            <a:stretch>
              <a:fillRect/>
            </a:stretch>
          </p:blipFill>
          <p:spPr>
            <a:xfrm>
              <a:off x="331" y="402"/>
              <a:ext cx="6163" cy="3121"/>
            </a:xfrm>
            <a:prstGeom prst="ellipse">
              <a:avLst/>
            </a:prstGeom>
          </p:spPr>
        </p:pic>
        <p:pic>
          <p:nvPicPr>
            <p:cNvPr id="176" name="图片 175"/>
            <p:cNvPicPr>
              <a:picLocks noChangeAspect="1"/>
            </p:cNvPicPr>
            <p:nvPr/>
          </p:nvPicPr>
          <p:blipFill>
            <a:blip r:embed="rId2"/>
            <a:srcRect l="10111" t="1917" r="4421" b="26444"/>
            <a:stretch>
              <a:fillRect/>
            </a:stretch>
          </p:blipFill>
          <p:spPr>
            <a:xfrm>
              <a:off x="5134" y="758"/>
              <a:ext cx="2075" cy="2536"/>
            </a:xfrm>
            <a:prstGeom prst="ellipse">
              <a:avLst/>
            </a:prstGeom>
          </p:spPr>
        </p:pic>
      </p:grpSp>
      <p:grpSp>
        <p:nvGrpSpPr>
          <p:cNvPr id="199" name="组合 198"/>
          <p:cNvGrpSpPr/>
          <p:nvPr/>
        </p:nvGrpSpPr>
        <p:grpSpPr>
          <a:xfrm>
            <a:off x="5244465" y="412115"/>
            <a:ext cx="2276475" cy="862330"/>
            <a:chOff x="7529" y="562"/>
            <a:chExt cx="3585" cy="1358"/>
          </a:xfrm>
        </p:grpSpPr>
        <p:sp>
          <p:nvSpPr>
            <p:cNvPr id="187" name="矩形标注 186"/>
            <p:cNvSpPr/>
            <p:nvPr/>
          </p:nvSpPr>
          <p:spPr>
            <a:xfrm>
              <a:off x="7529" y="562"/>
              <a:ext cx="3585" cy="1358"/>
            </a:xfrm>
            <a:prstGeom prst="wedgeRectCallout">
              <a:avLst>
                <a:gd name="adj1" fmla="val -17029"/>
                <a:gd name="adj2" fmla="val 1563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18</a:t>
              </a:r>
              <a:endParaRPr lang="en-US" altLang="zh-CN"/>
            </a:p>
          </p:txBody>
        </p:sp>
        <p:sp>
          <p:nvSpPr>
            <p:cNvPr id="188" name="文本框 187"/>
            <p:cNvSpPr txBox="1"/>
            <p:nvPr/>
          </p:nvSpPr>
          <p:spPr>
            <a:xfrm>
              <a:off x="7621" y="613"/>
              <a:ext cx="3493"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1864</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年，第一国际成立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grpSp>
        <p:nvGrpSpPr>
          <p:cNvPr id="203" name="组合 202"/>
          <p:cNvGrpSpPr/>
          <p:nvPr/>
        </p:nvGrpSpPr>
        <p:grpSpPr>
          <a:xfrm>
            <a:off x="320675" y="1024255"/>
            <a:ext cx="3382645" cy="829945"/>
            <a:chOff x="457" y="1445"/>
            <a:chExt cx="5327" cy="1307"/>
          </a:xfrm>
        </p:grpSpPr>
        <p:sp>
          <p:nvSpPr>
            <p:cNvPr id="190" name="矩形标注 189"/>
            <p:cNvSpPr/>
            <p:nvPr/>
          </p:nvSpPr>
          <p:spPr>
            <a:xfrm rot="5400000" flipV="1">
              <a:off x="2534" y="-565"/>
              <a:ext cx="1172" cy="5327"/>
            </a:xfrm>
            <a:prstGeom prst="wedgeRectCallout">
              <a:avLst>
                <a:gd name="adj1" fmla="val 99786"/>
                <a:gd name="adj2" fmla="val 995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18</a:t>
              </a:r>
              <a:endParaRPr lang="zh-CN" altLang="en-US"/>
            </a:p>
          </p:txBody>
        </p:sp>
        <p:sp>
          <p:nvSpPr>
            <p:cNvPr id="192" name="文本框 191"/>
            <p:cNvSpPr txBox="1"/>
            <p:nvPr/>
          </p:nvSpPr>
          <p:spPr>
            <a:xfrm>
              <a:off x="466" y="1445"/>
              <a:ext cx="5210"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1848</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年，《共产党宣言》发表</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grpSp>
        <p:nvGrpSpPr>
          <p:cNvPr id="198" name="组合 197"/>
          <p:cNvGrpSpPr/>
          <p:nvPr/>
        </p:nvGrpSpPr>
        <p:grpSpPr>
          <a:xfrm>
            <a:off x="459105" y="2780030"/>
            <a:ext cx="3382645" cy="829945"/>
            <a:chOff x="673" y="3670"/>
            <a:chExt cx="5327" cy="1307"/>
          </a:xfrm>
        </p:grpSpPr>
        <p:sp>
          <p:nvSpPr>
            <p:cNvPr id="184" name="矩形标注 183"/>
            <p:cNvSpPr/>
            <p:nvPr/>
          </p:nvSpPr>
          <p:spPr>
            <a:xfrm rot="5400000" flipV="1">
              <a:off x="2750" y="1685"/>
              <a:ext cx="1172" cy="5327"/>
            </a:xfrm>
            <a:prstGeom prst="wedgeRectCallout">
              <a:avLst>
                <a:gd name="adj1" fmla="val -84428"/>
                <a:gd name="adj2" fmla="val 102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85" name="文本框 184"/>
            <p:cNvSpPr txBox="1"/>
            <p:nvPr/>
          </p:nvSpPr>
          <p:spPr>
            <a:xfrm>
              <a:off x="694" y="3670"/>
              <a:ext cx="5210"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1871</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年，法国巴黎公社正式成立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pic>
        <p:nvPicPr>
          <p:cNvPr id="204" name="图片 203" descr="377bebafcf6044e89f7f94bfc1dfd1b7"/>
          <p:cNvPicPr>
            <a:picLocks noChangeAspect="1"/>
          </p:cNvPicPr>
          <p:nvPr/>
        </p:nvPicPr>
        <p:blipFill>
          <a:blip r:embed="rId3"/>
          <a:stretch>
            <a:fillRect/>
          </a:stretch>
        </p:blipFill>
        <p:spPr>
          <a:xfrm>
            <a:off x="372745" y="3680460"/>
            <a:ext cx="4194175" cy="2961640"/>
          </a:xfrm>
          <a:prstGeom prst="ellipse">
            <a:avLst/>
          </a:prstGeom>
        </p:spPr>
      </p:pic>
      <p:pic>
        <p:nvPicPr>
          <p:cNvPr id="205" name="图片 204"/>
          <p:cNvPicPr>
            <a:picLocks noChangeAspect="1"/>
          </p:cNvPicPr>
          <p:nvPr/>
        </p:nvPicPr>
        <p:blipFill>
          <a:blip r:embed="rId4"/>
          <a:stretch>
            <a:fillRect/>
          </a:stretch>
        </p:blipFill>
        <p:spPr>
          <a:xfrm>
            <a:off x="7728585" y="443230"/>
            <a:ext cx="3877945" cy="2199005"/>
          </a:xfrm>
          <a:prstGeom prst="ellipse">
            <a:avLst/>
          </a:prstGeom>
        </p:spPr>
      </p:pic>
      <p:pic>
        <p:nvPicPr>
          <p:cNvPr id="27665" name="Picture 13" descr="10"/>
          <p:cNvPicPr>
            <a:picLocks noChangeAspect="1"/>
          </p:cNvPicPr>
          <p:nvPr/>
        </p:nvPicPr>
        <p:blipFill>
          <a:blip r:embed="rId5"/>
          <a:stretch>
            <a:fillRect/>
          </a:stretch>
        </p:blipFill>
        <p:spPr>
          <a:xfrm>
            <a:off x="4712970" y="854075"/>
            <a:ext cx="132715" cy="196850"/>
          </a:xfrm>
          <a:prstGeom prst="rect">
            <a:avLst/>
          </a:prstGeom>
          <a:noFill/>
          <a:ln w="9525">
            <a:noFill/>
          </a:ln>
        </p:spPr>
      </p:pic>
      <p:pic>
        <p:nvPicPr>
          <p:cNvPr id="175" name="Picture 13" descr="10"/>
          <p:cNvPicPr>
            <a:picLocks noChangeAspect="1"/>
          </p:cNvPicPr>
          <p:nvPr/>
        </p:nvPicPr>
        <p:blipFill>
          <a:blip r:embed="rId5"/>
          <a:stretch>
            <a:fillRect/>
          </a:stretch>
        </p:blipFill>
        <p:spPr>
          <a:xfrm>
            <a:off x="4434205" y="866775"/>
            <a:ext cx="132715" cy="196850"/>
          </a:xfrm>
          <a:prstGeom prst="rect">
            <a:avLst/>
          </a:prstGeom>
          <a:noFill/>
          <a:ln w="9525">
            <a:noFill/>
          </a:ln>
        </p:spPr>
      </p:pic>
      <p:pic>
        <p:nvPicPr>
          <p:cNvPr id="177" name="Picture 13" descr="10"/>
          <p:cNvPicPr>
            <a:picLocks noChangeAspect="1"/>
          </p:cNvPicPr>
          <p:nvPr/>
        </p:nvPicPr>
        <p:blipFill>
          <a:blip r:embed="rId5"/>
          <a:stretch>
            <a:fillRect/>
          </a:stretch>
        </p:blipFill>
        <p:spPr>
          <a:xfrm>
            <a:off x="4445000" y="854075"/>
            <a:ext cx="132715" cy="196850"/>
          </a:xfrm>
          <a:prstGeom prst="rect">
            <a:avLst/>
          </a:prstGeom>
          <a:noFill/>
          <a:ln w="9525">
            <a:noFill/>
          </a:ln>
        </p:spPr>
      </p:pic>
      <p:pic>
        <p:nvPicPr>
          <p:cNvPr id="178" name="Picture 13" descr="10"/>
          <p:cNvPicPr>
            <a:picLocks noChangeAspect="1"/>
          </p:cNvPicPr>
          <p:nvPr/>
        </p:nvPicPr>
        <p:blipFill>
          <a:blip r:embed="rId5"/>
          <a:stretch>
            <a:fillRect/>
          </a:stretch>
        </p:blipFill>
        <p:spPr>
          <a:xfrm>
            <a:off x="4197985" y="854075"/>
            <a:ext cx="132715" cy="196850"/>
          </a:xfrm>
          <a:prstGeom prst="rect">
            <a:avLst/>
          </a:prstGeom>
          <a:noFill/>
          <a:ln w="9525">
            <a:noFill/>
          </a:ln>
        </p:spPr>
      </p:pic>
      <p:pic>
        <p:nvPicPr>
          <p:cNvPr id="183" name="Picture 13" descr="10"/>
          <p:cNvPicPr>
            <a:picLocks noChangeAspect="1"/>
          </p:cNvPicPr>
          <p:nvPr/>
        </p:nvPicPr>
        <p:blipFill>
          <a:blip r:embed="rId5"/>
          <a:stretch>
            <a:fillRect/>
          </a:stretch>
        </p:blipFill>
        <p:spPr>
          <a:xfrm>
            <a:off x="5577840" y="2400300"/>
            <a:ext cx="132715" cy="196850"/>
          </a:xfrm>
          <a:prstGeom prst="rect">
            <a:avLst/>
          </a:prstGeom>
          <a:noFill/>
          <a:ln w="9525">
            <a:noFill/>
          </a:ln>
        </p:spPr>
      </p:pic>
      <p:pic>
        <p:nvPicPr>
          <p:cNvPr id="186" name="Picture 13" descr="10"/>
          <p:cNvPicPr>
            <a:picLocks noChangeAspect="1"/>
          </p:cNvPicPr>
          <p:nvPr/>
        </p:nvPicPr>
        <p:blipFill>
          <a:blip r:embed="rId5"/>
          <a:stretch>
            <a:fillRect/>
          </a:stretch>
        </p:blipFill>
        <p:spPr>
          <a:xfrm>
            <a:off x="5652135" y="2476500"/>
            <a:ext cx="132715" cy="196850"/>
          </a:xfrm>
          <a:prstGeom prst="rect">
            <a:avLst/>
          </a:prstGeom>
          <a:noFill/>
          <a:ln w="9525">
            <a:noFill/>
          </a:ln>
        </p:spPr>
      </p:pic>
      <p:pic>
        <p:nvPicPr>
          <p:cNvPr id="189" name="Picture 13" descr="10"/>
          <p:cNvPicPr>
            <a:picLocks noChangeAspect="1"/>
          </p:cNvPicPr>
          <p:nvPr/>
        </p:nvPicPr>
        <p:blipFill>
          <a:blip r:embed="rId5"/>
          <a:stretch>
            <a:fillRect/>
          </a:stretch>
        </p:blipFill>
        <p:spPr>
          <a:xfrm>
            <a:off x="5749290" y="2445385"/>
            <a:ext cx="132715" cy="196850"/>
          </a:xfrm>
          <a:prstGeom prst="rect">
            <a:avLst/>
          </a:prstGeom>
          <a:noFill/>
          <a:ln w="9525">
            <a:noFill/>
          </a:ln>
        </p:spPr>
      </p:pic>
      <p:pic>
        <p:nvPicPr>
          <p:cNvPr id="195" name="Picture 13" descr="10"/>
          <p:cNvPicPr>
            <a:picLocks noChangeAspect="1"/>
          </p:cNvPicPr>
          <p:nvPr/>
        </p:nvPicPr>
        <p:blipFill>
          <a:blip r:embed="rId5"/>
          <a:stretch>
            <a:fillRect/>
          </a:stretch>
        </p:blipFill>
        <p:spPr>
          <a:xfrm>
            <a:off x="5854700" y="2244725"/>
            <a:ext cx="132715" cy="196850"/>
          </a:xfrm>
          <a:prstGeom prst="rect">
            <a:avLst/>
          </a:prstGeom>
          <a:noFill/>
          <a:ln w="9525">
            <a:noFill/>
          </a:ln>
        </p:spPr>
      </p:pic>
      <p:pic>
        <p:nvPicPr>
          <p:cNvPr id="196" name="Picture 13" descr="10"/>
          <p:cNvPicPr>
            <a:picLocks noChangeAspect="1"/>
          </p:cNvPicPr>
          <p:nvPr/>
        </p:nvPicPr>
        <p:blipFill>
          <a:blip r:embed="rId5"/>
          <a:stretch>
            <a:fillRect/>
          </a:stretch>
        </p:blipFill>
        <p:spPr>
          <a:xfrm>
            <a:off x="5975985" y="2317750"/>
            <a:ext cx="132715" cy="196850"/>
          </a:xfrm>
          <a:prstGeom prst="rect">
            <a:avLst/>
          </a:prstGeom>
          <a:noFill/>
          <a:ln w="9525">
            <a:noFill/>
          </a:ln>
        </p:spPr>
      </p:pic>
      <p:pic>
        <p:nvPicPr>
          <p:cNvPr id="197" name="Picture 13" descr="10"/>
          <p:cNvPicPr>
            <a:picLocks noChangeAspect="1"/>
          </p:cNvPicPr>
          <p:nvPr/>
        </p:nvPicPr>
        <p:blipFill>
          <a:blip r:embed="rId5"/>
          <a:stretch>
            <a:fillRect/>
          </a:stretch>
        </p:blipFill>
        <p:spPr>
          <a:xfrm>
            <a:off x="5490845" y="2072005"/>
            <a:ext cx="132715" cy="196850"/>
          </a:xfrm>
          <a:prstGeom prst="rect">
            <a:avLst/>
          </a:prstGeom>
          <a:noFill/>
          <a:ln w="9525">
            <a:noFill/>
          </a:ln>
        </p:spPr>
      </p:pic>
      <p:pic>
        <p:nvPicPr>
          <p:cNvPr id="200" name="Picture 13" descr="10"/>
          <p:cNvPicPr>
            <a:picLocks noChangeAspect="1"/>
          </p:cNvPicPr>
          <p:nvPr/>
        </p:nvPicPr>
        <p:blipFill>
          <a:blip r:embed="rId5"/>
          <a:stretch>
            <a:fillRect/>
          </a:stretch>
        </p:blipFill>
        <p:spPr>
          <a:xfrm>
            <a:off x="5507355" y="2253615"/>
            <a:ext cx="132715" cy="196850"/>
          </a:xfrm>
          <a:prstGeom prst="rect">
            <a:avLst/>
          </a:prstGeom>
          <a:noFill/>
          <a:ln w="9525">
            <a:noFill/>
          </a:ln>
        </p:spPr>
      </p:pic>
      <p:pic>
        <p:nvPicPr>
          <p:cNvPr id="201" name="Picture 13" descr="10"/>
          <p:cNvPicPr>
            <a:picLocks noChangeAspect="1"/>
          </p:cNvPicPr>
          <p:nvPr/>
        </p:nvPicPr>
        <p:blipFill>
          <a:blip r:embed="rId5"/>
          <a:stretch>
            <a:fillRect/>
          </a:stretch>
        </p:blipFill>
        <p:spPr>
          <a:xfrm>
            <a:off x="5445125" y="2287905"/>
            <a:ext cx="132715" cy="196850"/>
          </a:xfrm>
          <a:prstGeom prst="rect">
            <a:avLst/>
          </a:prstGeom>
          <a:noFill/>
          <a:ln w="9525">
            <a:noFill/>
          </a:ln>
        </p:spPr>
      </p:pic>
      <p:pic>
        <p:nvPicPr>
          <p:cNvPr id="202" name="Picture 13" descr="10"/>
          <p:cNvPicPr>
            <a:picLocks noChangeAspect="1"/>
          </p:cNvPicPr>
          <p:nvPr/>
        </p:nvPicPr>
        <p:blipFill>
          <a:blip r:embed="rId5"/>
          <a:stretch>
            <a:fillRect/>
          </a:stretch>
        </p:blipFill>
        <p:spPr>
          <a:xfrm>
            <a:off x="5948680" y="2275205"/>
            <a:ext cx="132715" cy="196850"/>
          </a:xfrm>
          <a:prstGeom prst="rect">
            <a:avLst/>
          </a:prstGeom>
          <a:noFill/>
          <a:ln w="9525">
            <a:noFill/>
          </a:ln>
        </p:spPr>
      </p:pic>
      <p:pic>
        <p:nvPicPr>
          <p:cNvPr id="206" name="Picture 13" descr="10"/>
          <p:cNvPicPr>
            <a:picLocks noChangeAspect="1"/>
          </p:cNvPicPr>
          <p:nvPr/>
        </p:nvPicPr>
        <p:blipFill>
          <a:blip r:embed="rId5"/>
          <a:stretch>
            <a:fillRect/>
          </a:stretch>
        </p:blipFill>
        <p:spPr>
          <a:xfrm>
            <a:off x="5509895" y="2613660"/>
            <a:ext cx="132715" cy="196850"/>
          </a:xfrm>
          <a:prstGeom prst="rect">
            <a:avLst/>
          </a:prstGeom>
          <a:noFill/>
          <a:ln w="9525">
            <a:noFill/>
          </a:ln>
        </p:spPr>
      </p:pic>
      <p:pic>
        <p:nvPicPr>
          <p:cNvPr id="207" name="Picture 13" descr="10"/>
          <p:cNvPicPr>
            <a:picLocks noChangeAspect="1"/>
          </p:cNvPicPr>
          <p:nvPr/>
        </p:nvPicPr>
        <p:blipFill>
          <a:blip r:embed="rId5"/>
          <a:stretch>
            <a:fillRect/>
          </a:stretch>
        </p:blipFill>
        <p:spPr>
          <a:xfrm>
            <a:off x="5490845" y="2691765"/>
            <a:ext cx="132715" cy="196850"/>
          </a:xfrm>
          <a:prstGeom prst="rect">
            <a:avLst/>
          </a:prstGeom>
          <a:noFill/>
          <a:ln w="9525">
            <a:noFill/>
          </a:ln>
        </p:spPr>
      </p:pic>
      <p:pic>
        <p:nvPicPr>
          <p:cNvPr id="208" name="Picture 13" descr="10"/>
          <p:cNvPicPr>
            <a:picLocks noChangeAspect="1"/>
          </p:cNvPicPr>
          <p:nvPr/>
        </p:nvPicPr>
        <p:blipFill>
          <a:blip r:embed="rId5"/>
          <a:stretch>
            <a:fillRect/>
          </a:stretch>
        </p:blipFill>
        <p:spPr>
          <a:xfrm>
            <a:off x="5971540" y="2599055"/>
            <a:ext cx="132715" cy="196850"/>
          </a:xfrm>
          <a:prstGeom prst="rect">
            <a:avLst/>
          </a:prstGeom>
          <a:noFill/>
          <a:ln w="9525">
            <a:noFill/>
          </a:ln>
        </p:spPr>
      </p:pic>
      <p:pic>
        <p:nvPicPr>
          <p:cNvPr id="2" name="图片 1"/>
          <p:cNvPicPr>
            <a:picLocks noChangeAspect="1"/>
          </p:cNvPicPr>
          <p:nvPr/>
        </p:nvPicPr>
        <p:blipFill>
          <a:blip r:embed="rId6"/>
          <a:stretch>
            <a:fillRect/>
          </a:stretch>
        </p:blipFill>
        <p:spPr>
          <a:xfrm>
            <a:off x="6064885" y="3559175"/>
            <a:ext cx="4088130" cy="3014345"/>
          </a:xfrm>
          <a:prstGeom prst="ellipse">
            <a:avLst/>
          </a:prstGeom>
        </p:spPr>
      </p:pic>
      <p:grpSp>
        <p:nvGrpSpPr>
          <p:cNvPr id="209" name="组合 208"/>
          <p:cNvGrpSpPr/>
          <p:nvPr/>
        </p:nvGrpSpPr>
        <p:grpSpPr>
          <a:xfrm>
            <a:off x="2439670" y="4113530"/>
            <a:ext cx="3382645" cy="744220"/>
            <a:chOff x="673" y="3763"/>
            <a:chExt cx="5327" cy="1172"/>
          </a:xfrm>
        </p:grpSpPr>
        <p:sp>
          <p:nvSpPr>
            <p:cNvPr id="210" name="矩形标注 209"/>
            <p:cNvSpPr/>
            <p:nvPr/>
          </p:nvSpPr>
          <p:spPr>
            <a:xfrm rot="5400000" flipV="1">
              <a:off x="2750" y="1685"/>
              <a:ext cx="1172" cy="5327"/>
            </a:xfrm>
            <a:prstGeom prst="wedgeRectCallout">
              <a:avLst>
                <a:gd name="adj1" fmla="val -251578"/>
                <a:gd name="adj2" fmla="val 456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11" name="文本框 210"/>
            <p:cNvSpPr txBox="1"/>
            <p:nvPr/>
          </p:nvSpPr>
          <p:spPr>
            <a:xfrm>
              <a:off x="732" y="3908"/>
              <a:ext cx="5210" cy="725"/>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1889</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年，第二国际成立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p:cTn id="7" dur="1000" fill="hold"/>
                                        <p:tgtEl>
                                          <p:spTgt spid="203"/>
                                        </p:tgtEl>
                                        <p:attrNameLst>
                                          <p:attrName>ppt_w</p:attrName>
                                        </p:attrNameLst>
                                      </p:cBhvr>
                                      <p:tavLst>
                                        <p:tav tm="0">
                                          <p:val>
                                            <p:strVal val="#ppt_w*0.70"/>
                                          </p:val>
                                        </p:tav>
                                        <p:tav tm="100000">
                                          <p:val>
                                            <p:strVal val="#ppt_w"/>
                                          </p:val>
                                        </p:tav>
                                      </p:tavLst>
                                    </p:anim>
                                    <p:anim calcmode="lin" valueType="num">
                                      <p:cBhvr>
                                        <p:cTn id="8" dur="1000" fill="hold"/>
                                        <p:tgtEl>
                                          <p:spTgt spid="203"/>
                                        </p:tgtEl>
                                        <p:attrNameLst>
                                          <p:attrName>ppt_h</p:attrName>
                                        </p:attrNameLst>
                                      </p:cBhvr>
                                      <p:tavLst>
                                        <p:tav tm="0">
                                          <p:val>
                                            <p:strVal val="#ppt_h"/>
                                          </p:val>
                                        </p:tav>
                                        <p:tav tm="100000">
                                          <p:val>
                                            <p:strVal val="#ppt_h"/>
                                          </p:val>
                                        </p:tav>
                                      </p:tavLst>
                                    </p:anim>
                                    <p:animEffect transition="in" filter="fade">
                                      <p:cBhvr>
                                        <p:cTn id="9" dur="1000"/>
                                        <p:tgtEl>
                                          <p:spTgt spid="203"/>
                                        </p:tgtEl>
                                      </p:cBhvr>
                                    </p:animEffect>
                                  </p:childTnLst>
                                </p:cTn>
                              </p:par>
                              <p:par>
                                <p:cTn id="10" presetID="42" presetClass="entr" presetSubtype="0" fill="hold" nodeType="with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anim calcmode="lin" valueType="num">
                                      <p:cBhvr>
                                        <p:cTn id="13" dur="1000" fill="hold"/>
                                        <p:tgtEl>
                                          <p:spTgt spid="194"/>
                                        </p:tgtEl>
                                        <p:attrNameLst>
                                          <p:attrName>ppt_x</p:attrName>
                                        </p:attrNameLst>
                                      </p:cBhvr>
                                      <p:tavLst>
                                        <p:tav tm="0">
                                          <p:val>
                                            <p:strVal val="#ppt_x"/>
                                          </p:val>
                                        </p:tav>
                                        <p:tav tm="100000">
                                          <p:val>
                                            <p:strVal val="#ppt_x"/>
                                          </p:val>
                                        </p:tav>
                                      </p:tavLst>
                                    </p:anim>
                                    <p:anim calcmode="lin" valueType="num">
                                      <p:cBhvr>
                                        <p:cTn id="14" dur="1000" fill="hold"/>
                                        <p:tgtEl>
                                          <p:spTgt spid="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4"/>
                                        </p:tgtEl>
                                        <p:attrNameLst>
                                          <p:attrName>style.visibility</p:attrName>
                                        </p:attrNameLst>
                                      </p:cBhvr>
                                      <p:to>
                                        <p:strVal val="hidden"/>
                                      </p:to>
                                    </p:set>
                                  </p:childTnLst>
                                </p:cTn>
                              </p:par>
                              <p:par>
                                <p:cTn id="19" presetID="42" presetClass="entr" presetSubtype="0" fill="hold" nodeType="with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fade">
                                      <p:cBhvr>
                                        <p:cTn id="21" dur="1000"/>
                                        <p:tgtEl>
                                          <p:spTgt spid="205"/>
                                        </p:tgtEl>
                                      </p:cBhvr>
                                    </p:animEffect>
                                    <p:anim calcmode="lin" valueType="num">
                                      <p:cBhvr>
                                        <p:cTn id="22" dur="1000" fill="hold"/>
                                        <p:tgtEl>
                                          <p:spTgt spid="205"/>
                                        </p:tgtEl>
                                        <p:attrNameLst>
                                          <p:attrName>ppt_x</p:attrName>
                                        </p:attrNameLst>
                                      </p:cBhvr>
                                      <p:tavLst>
                                        <p:tav tm="0">
                                          <p:val>
                                            <p:strVal val="#ppt_x"/>
                                          </p:val>
                                        </p:tav>
                                        <p:tav tm="100000">
                                          <p:val>
                                            <p:strVal val="#ppt_x"/>
                                          </p:val>
                                        </p:tav>
                                      </p:tavLst>
                                    </p:anim>
                                    <p:anim calcmode="lin" valueType="num">
                                      <p:cBhvr>
                                        <p:cTn id="23" dur="1000" fill="hold"/>
                                        <p:tgtEl>
                                          <p:spTgt spid="205"/>
                                        </p:tgtEl>
                                        <p:attrNameLst>
                                          <p:attrName>ppt_y</p:attrName>
                                        </p:attrNameLst>
                                      </p:cBhvr>
                                      <p:tavLst>
                                        <p:tav tm="0">
                                          <p:val>
                                            <p:strVal val="#ppt_y+.1"/>
                                          </p:val>
                                        </p:tav>
                                        <p:tav tm="100000">
                                          <p:val>
                                            <p:strVal val="#ppt_y"/>
                                          </p:val>
                                        </p:tav>
                                      </p:tavLst>
                                    </p:anim>
                                  </p:childTnLst>
                                </p:cTn>
                              </p:par>
                              <p:par>
                                <p:cTn id="24" presetID="55" presetClass="entr" presetSubtype="0" fill="hold" nodeType="withEffect">
                                  <p:stCondLst>
                                    <p:cond delay="0"/>
                                  </p:stCondLst>
                                  <p:childTnLst>
                                    <p:set>
                                      <p:cBhvr>
                                        <p:cTn id="25" dur="1" fill="hold">
                                          <p:stCondLst>
                                            <p:cond delay="0"/>
                                          </p:stCondLst>
                                        </p:cTn>
                                        <p:tgtEl>
                                          <p:spTgt spid="199"/>
                                        </p:tgtEl>
                                        <p:attrNameLst>
                                          <p:attrName>style.visibility</p:attrName>
                                        </p:attrNameLst>
                                      </p:cBhvr>
                                      <p:to>
                                        <p:strVal val="visible"/>
                                      </p:to>
                                    </p:set>
                                    <p:anim calcmode="lin" valueType="num">
                                      <p:cBhvr>
                                        <p:cTn id="26" dur="1000" fill="hold"/>
                                        <p:tgtEl>
                                          <p:spTgt spid="199"/>
                                        </p:tgtEl>
                                        <p:attrNameLst>
                                          <p:attrName>ppt_w</p:attrName>
                                        </p:attrNameLst>
                                      </p:cBhvr>
                                      <p:tavLst>
                                        <p:tav tm="0">
                                          <p:val>
                                            <p:strVal val="#ppt_w*0.70"/>
                                          </p:val>
                                        </p:tav>
                                        <p:tav tm="100000">
                                          <p:val>
                                            <p:strVal val="#ppt_w"/>
                                          </p:val>
                                        </p:tav>
                                      </p:tavLst>
                                    </p:anim>
                                    <p:anim calcmode="lin" valueType="num">
                                      <p:cBhvr>
                                        <p:cTn id="27" dur="1000" fill="hold"/>
                                        <p:tgtEl>
                                          <p:spTgt spid="199"/>
                                        </p:tgtEl>
                                        <p:attrNameLst>
                                          <p:attrName>ppt_h</p:attrName>
                                        </p:attrNameLst>
                                      </p:cBhvr>
                                      <p:tavLst>
                                        <p:tav tm="0">
                                          <p:val>
                                            <p:strVal val="#ppt_h"/>
                                          </p:val>
                                        </p:tav>
                                        <p:tav tm="100000">
                                          <p:val>
                                            <p:strVal val="#ppt_h"/>
                                          </p:val>
                                        </p:tav>
                                      </p:tavLst>
                                    </p:anim>
                                    <p:animEffect transition="in" filter="fade">
                                      <p:cBhvr>
                                        <p:cTn id="28" dur="1000"/>
                                        <p:tgtEl>
                                          <p:spTgt spid="19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198"/>
                                        </p:tgtEl>
                                        <p:attrNameLst>
                                          <p:attrName>style.visibility</p:attrName>
                                        </p:attrNameLst>
                                      </p:cBhvr>
                                      <p:to>
                                        <p:strVal val="visible"/>
                                      </p:to>
                                    </p:set>
                                    <p:anim calcmode="lin" valueType="num">
                                      <p:cBhvr>
                                        <p:cTn id="35" dur="1000" fill="hold"/>
                                        <p:tgtEl>
                                          <p:spTgt spid="198"/>
                                        </p:tgtEl>
                                        <p:attrNameLst>
                                          <p:attrName>ppt_w</p:attrName>
                                        </p:attrNameLst>
                                      </p:cBhvr>
                                      <p:tavLst>
                                        <p:tav tm="0">
                                          <p:val>
                                            <p:strVal val="#ppt_w*0.70"/>
                                          </p:val>
                                        </p:tav>
                                        <p:tav tm="100000">
                                          <p:val>
                                            <p:strVal val="#ppt_w"/>
                                          </p:val>
                                        </p:tav>
                                      </p:tavLst>
                                    </p:anim>
                                    <p:anim calcmode="lin" valueType="num">
                                      <p:cBhvr>
                                        <p:cTn id="36" dur="1000" fill="hold"/>
                                        <p:tgtEl>
                                          <p:spTgt spid="198"/>
                                        </p:tgtEl>
                                        <p:attrNameLst>
                                          <p:attrName>ppt_h</p:attrName>
                                        </p:attrNameLst>
                                      </p:cBhvr>
                                      <p:tavLst>
                                        <p:tav tm="0">
                                          <p:val>
                                            <p:strVal val="#ppt_h"/>
                                          </p:val>
                                        </p:tav>
                                        <p:tav tm="100000">
                                          <p:val>
                                            <p:strVal val="#ppt_h"/>
                                          </p:val>
                                        </p:tav>
                                      </p:tavLst>
                                    </p:anim>
                                    <p:animEffect transition="in" filter="fade">
                                      <p:cBhvr>
                                        <p:cTn id="37" dur="1000"/>
                                        <p:tgtEl>
                                          <p:spTgt spid="198"/>
                                        </p:tgtEl>
                                      </p:cBhvr>
                                    </p:animEffect>
                                  </p:childTnLst>
                                </p:cTn>
                              </p:par>
                              <p:par>
                                <p:cTn id="38" presetID="42" presetClass="entr" presetSubtype="0" fill="hold" nodeType="with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fade">
                                      <p:cBhvr>
                                        <p:cTn id="40" dur="1000"/>
                                        <p:tgtEl>
                                          <p:spTgt spid="204"/>
                                        </p:tgtEl>
                                      </p:cBhvr>
                                    </p:animEffect>
                                    <p:anim calcmode="lin" valueType="num">
                                      <p:cBhvr>
                                        <p:cTn id="41" dur="1000" fill="hold"/>
                                        <p:tgtEl>
                                          <p:spTgt spid="204"/>
                                        </p:tgtEl>
                                        <p:attrNameLst>
                                          <p:attrName>ppt_x</p:attrName>
                                        </p:attrNameLst>
                                      </p:cBhvr>
                                      <p:tavLst>
                                        <p:tav tm="0">
                                          <p:val>
                                            <p:strVal val="#ppt_x"/>
                                          </p:val>
                                        </p:tav>
                                        <p:tav tm="100000">
                                          <p:val>
                                            <p:strVal val="#ppt_x"/>
                                          </p:val>
                                        </p:tav>
                                      </p:tavLst>
                                    </p:anim>
                                    <p:anim calcmode="lin" valueType="num">
                                      <p:cBhvr>
                                        <p:cTn id="42" dur="1000" fill="hold"/>
                                        <p:tgtEl>
                                          <p:spTgt spid="20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55" presetClass="entr" presetSubtype="0" fill="hold" nodeType="withEffect">
                                  <p:stCondLst>
                                    <p:cond delay="0"/>
                                  </p:stCondLst>
                                  <p:childTnLst>
                                    <p:set>
                                      <p:cBhvr>
                                        <p:cTn id="53" dur="1" fill="hold">
                                          <p:stCondLst>
                                            <p:cond delay="0"/>
                                          </p:stCondLst>
                                        </p:cTn>
                                        <p:tgtEl>
                                          <p:spTgt spid="209"/>
                                        </p:tgtEl>
                                        <p:attrNameLst>
                                          <p:attrName>style.visibility</p:attrName>
                                        </p:attrNameLst>
                                      </p:cBhvr>
                                      <p:to>
                                        <p:strVal val="visible"/>
                                      </p:to>
                                    </p:set>
                                    <p:anim calcmode="lin" valueType="num">
                                      <p:cBhvr>
                                        <p:cTn id="54" dur="1000" fill="hold"/>
                                        <p:tgtEl>
                                          <p:spTgt spid="209"/>
                                        </p:tgtEl>
                                        <p:attrNameLst>
                                          <p:attrName>ppt_w</p:attrName>
                                        </p:attrNameLst>
                                      </p:cBhvr>
                                      <p:tavLst>
                                        <p:tav tm="0">
                                          <p:val>
                                            <p:strVal val="#ppt_w*0.70"/>
                                          </p:val>
                                        </p:tav>
                                        <p:tav tm="100000">
                                          <p:val>
                                            <p:strVal val="#ppt_w"/>
                                          </p:val>
                                        </p:tav>
                                      </p:tavLst>
                                    </p:anim>
                                    <p:anim calcmode="lin" valueType="num">
                                      <p:cBhvr>
                                        <p:cTn id="55" dur="1000" fill="hold"/>
                                        <p:tgtEl>
                                          <p:spTgt spid="209"/>
                                        </p:tgtEl>
                                        <p:attrNameLst>
                                          <p:attrName>ppt_h</p:attrName>
                                        </p:attrNameLst>
                                      </p:cBhvr>
                                      <p:tavLst>
                                        <p:tav tm="0">
                                          <p:val>
                                            <p:strVal val="#ppt_h"/>
                                          </p:val>
                                        </p:tav>
                                        <p:tav tm="100000">
                                          <p:val>
                                            <p:strVal val="#ppt_h"/>
                                          </p:val>
                                        </p:tav>
                                      </p:tavLst>
                                    </p:anim>
                                    <p:animEffect transition="in" filter="fade">
                                      <p:cBhvr>
                                        <p:cTn id="56" dur="1000"/>
                                        <p:tgtEl>
                                          <p:spTgt spid="20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76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1" nodeType="clickEffect">
                                  <p:stCondLst>
                                    <p:cond delay="0"/>
                                  </p:stCondLst>
                                  <p:childTnLst>
                                    <p:set>
                                      <p:cBhvr>
                                        <p:cTn id="96" dur="1" fill="hold">
                                          <p:stCondLst>
                                            <p:cond delay="0"/>
                                          </p:stCondLst>
                                        </p:cTn>
                                        <p:tgtEl>
                                          <p:spTgt spid="182"/>
                                        </p:tgtEl>
                                        <p:attrNameLst>
                                          <p:attrName>style.visibility</p:attrName>
                                        </p:attrNameLst>
                                      </p:cBhvr>
                                      <p:to>
                                        <p:strVal val="visible"/>
                                      </p:to>
                                    </p:set>
                                    <p:animEffect transition="in" filter="blinds(horizontal)">
                                      <p:cBhvr>
                                        <p:cTn id="97" dur="500"/>
                                        <p:tgtEl>
                                          <p:spTgt spid="182"/>
                                        </p:tgtEl>
                                      </p:cBhvr>
                                    </p:animEffect>
                                  </p:childTnLst>
                                </p:cTn>
                              </p:par>
                              <p:par>
                                <p:cTn id="98" presetID="3" presetClass="entr" presetSubtype="10" fill="hold" grpId="1" nodeType="withEffect">
                                  <p:stCondLst>
                                    <p:cond delay="0"/>
                                  </p:stCondLst>
                                  <p:childTnLst>
                                    <p:set>
                                      <p:cBhvr>
                                        <p:cTn id="99" dur="1" fill="hold">
                                          <p:stCondLst>
                                            <p:cond delay="0"/>
                                          </p:stCondLst>
                                        </p:cTn>
                                        <p:tgtEl>
                                          <p:spTgt spid="191"/>
                                        </p:tgtEl>
                                        <p:attrNameLst>
                                          <p:attrName>style.visibility</p:attrName>
                                        </p:attrNameLst>
                                      </p:cBhvr>
                                      <p:to>
                                        <p:strVal val="visible"/>
                                      </p:to>
                                    </p:set>
                                    <p:animEffect transition="in" filter="blinds(horizontal)">
                                      <p:cBhvr>
                                        <p:cTn id="100" dur="500"/>
                                        <p:tgtEl>
                                          <p:spTgt spid="191"/>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179"/>
                                        </p:tgtEl>
                                        <p:attrNameLst>
                                          <p:attrName>style.visibility</p:attrName>
                                        </p:attrNameLst>
                                      </p:cBhvr>
                                      <p:to>
                                        <p:strVal val="visible"/>
                                      </p:to>
                                    </p:set>
                                    <p:anim calcmode="lin" valueType="num">
                                      <p:cBhvr>
                                        <p:cTn id="103" dur="1000" fill="hold"/>
                                        <p:tgtEl>
                                          <p:spTgt spid="179"/>
                                        </p:tgtEl>
                                        <p:attrNameLst>
                                          <p:attrName>ppt_w</p:attrName>
                                        </p:attrNameLst>
                                      </p:cBhvr>
                                      <p:tavLst>
                                        <p:tav tm="0">
                                          <p:val>
                                            <p:strVal val="#ppt_w*0.70"/>
                                          </p:val>
                                        </p:tav>
                                        <p:tav tm="100000">
                                          <p:val>
                                            <p:strVal val="#ppt_w"/>
                                          </p:val>
                                        </p:tav>
                                      </p:tavLst>
                                    </p:anim>
                                    <p:anim calcmode="lin" valueType="num">
                                      <p:cBhvr>
                                        <p:cTn id="104" dur="1000" fill="hold"/>
                                        <p:tgtEl>
                                          <p:spTgt spid="179"/>
                                        </p:tgtEl>
                                        <p:attrNameLst>
                                          <p:attrName>ppt_h</p:attrName>
                                        </p:attrNameLst>
                                      </p:cBhvr>
                                      <p:tavLst>
                                        <p:tav tm="0">
                                          <p:val>
                                            <p:strVal val="#ppt_h"/>
                                          </p:val>
                                        </p:tav>
                                        <p:tav tm="100000">
                                          <p:val>
                                            <p:strVal val="#ppt_h"/>
                                          </p:val>
                                        </p:tav>
                                      </p:tavLst>
                                    </p:anim>
                                    <p:animEffect transition="in" filter="fade">
                                      <p:cBhvr>
                                        <p:cTn id="105" dur="1000"/>
                                        <p:tgtEl>
                                          <p:spTgt spid="179"/>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180"/>
                                        </p:tgtEl>
                                        <p:attrNameLst>
                                          <p:attrName>style.visibility</p:attrName>
                                        </p:attrNameLst>
                                      </p:cBhvr>
                                      <p:to>
                                        <p:strVal val="visible"/>
                                      </p:to>
                                    </p:set>
                                    <p:anim calcmode="lin" valueType="num">
                                      <p:cBhvr>
                                        <p:cTn id="108" dur="1000" fill="hold"/>
                                        <p:tgtEl>
                                          <p:spTgt spid="180"/>
                                        </p:tgtEl>
                                        <p:attrNameLst>
                                          <p:attrName>ppt_w</p:attrName>
                                        </p:attrNameLst>
                                      </p:cBhvr>
                                      <p:tavLst>
                                        <p:tav tm="0">
                                          <p:val>
                                            <p:strVal val="#ppt_w*0.70"/>
                                          </p:val>
                                        </p:tav>
                                        <p:tav tm="100000">
                                          <p:val>
                                            <p:strVal val="#ppt_w"/>
                                          </p:val>
                                        </p:tav>
                                      </p:tavLst>
                                    </p:anim>
                                    <p:anim calcmode="lin" valueType="num">
                                      <p:cBhvr>
                                        <p:cTn id="109" dur="1000" fill="hold"/>
                                        <p:tgtEl>
                                          <p:spTgt spid="180"/>
                                        </p:tgtEl>
                                        <p:attrNameLst>
                                          <p:attrName>ppt_h</p:attrName>
                                        </p:attrNameLst>
                                      </p:cBhvr>
                                      <p:tavLst>
                                        <p:tav tm="0">
                                          <p:val>
                                            <p:strVal val="#ppt_h"/>
                                          </p:val>
                                        </p:tav>
                                        <p:tav tm="100000">
                                          <p:val>
                                            <p:strVal val="#ppt_h"/>
                                          </p:val>
                                        </p:tav>
                                      </p:tavLst>
                                    </p:anim>
                                    <p:animEffect transition="in" filter="fade">
                                      <p:cBhvr>
                                        <p:cTn id="110"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ldLvl="0" animBg="1"/>
      <p:bldP spid="191" grpId="1" bldLvl="0" animBg="1"/>
      <p:bldP spid="179" grpId="0" bldLvl="0" animBg="1"/>
      <p:bldP spid="18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2" cstate="screen">
            <a:grayscl/>
          </a:blip>
          <a:srcRect/>
          <a:stretch>
            <a:fillRect/>
          </a:stretch>
        </p:blipFill>
        <p:spPr>
          <a:xfrm>
            <a:off x="0" y="5542671"/>
            <a:ext cx="12192000" cy="608377"/>
          </a:xfrm>
          <a:prstGeom prst="rect">
            <a:avLst/>
          </a:prstGeom>
        </p:spPr>
      </p:pic>
      <p:sp>
        <p:nvSpPr>
          <p:cNvPr id="4" name="文本框 3"/>
          <p:cNvSpPr txBox="1"/>
          <p:nvPr/>
        </p:nvSpPr>
        <p:spPr>
          <a:xfrm>
            <a:off x="1561465" y="5972175"/>
            <a:ext cx="1098550" cy="645160"/>
          </a:xfrm>
          <a:prstGeom prst="rect">
            <a:avLst/>
          </a:prstGeom>
          <a:solidFill>
            <a:schemeClr val="accent2"/>
          </a:solidFill>
        </p:spPr>
        <p:txBody>
          <a:bodyPr wrap="none" rtlCol="0" anchor="t">
            <a:spAutoFit/>
          </a:bodyPr>
          <a:p>
            <a:r>
              <a:rPr lang="zh-CN" sz="3600" b="1">
                <a:solidFill>
                  <a:srgbClr val="FFC408"/>
                </a:solidFill>
                <a:latin typeface="汉仪昌黎宋刻本原版W" panose="00020600040101010101" charset="-122"/>
                <a:ea typeface="汉仪昌黎宋刻本原版W" panose="00020600040101010101" charset="-122"/>
                <a:sym typeface="+mn-ea"/>
              </a:rPr>
              <a:t>特点</a:t>
            </a:r>
            <a:endParaRPr lang="zh-CN" altLang="en-US" sz="3600" b="1">
              <a:solidFill>
                <a:srgbClr val="FFC408"/>
              </a:solidFill>
              <a:latin typeface="汉仪昌黎宋刻本原版W" panose="00020600040101010101" charset="-122"/>
              <a:ea typeface="汉仪昌黎宋刻本原版W" panose="00020600040101010101" charset="-122"/>
              <a:sym typeface="+mn-ea"/>
            </a:endParaRPr>
          </a:p>
        </p:txBody>
      </p:sp>
      <p:pic>
        <p:nvPicPr>
          <p:cNvPr id="22" name="图片 21" descr="W020180507270456858214"/>
          <p:cNvPicPr>
            <a:picLocks noChangeAspect="1"/>
          </p:cNvPicPr>
          <p:nvPr/>
        </p:nvPicPr>
        <p:blipFill>
          <a:blip r:embed="rId3"/>
          <a:srcRect l="50808"/>
          <a:stretch>
            <a:fillRect/>
          </a:stretch>
        </p:blipFill>
        <p:spPr>
          <a:xfrm>
            <a:off x="8576945" y="2994660"/>
            <a:ext cx="2486025" cy="2026285"/>
          </a:xfrm>
          <a:prstGeom prst="rect">
            <a:avLst/>
          </a:prstGeom>
        </p:spPr>
      </p:pic>
      <p:pic>
        <p:nvPicPr>
          <p:cNvPr id="36" name="图片 35" descr="201901310614489387"/>
          <p:cNvPicPr>
            <a:picLocks noChangeAspect="1"/>
          </p:cNvPicPr>
          <p:nvPr>
            <p:custDataLst>
              <p:tags r:id="rId4"/>
            </p:custDataLst>
          </p:nvPr>
        </p:nvPicPr>
        <p:blipFill>
          <a:blip r:embed="rId5"/>
          <a:srcRect l="2574"/>
          <a:stretch>
            <a:fillRect/>
          </a:stretch>
        </p:blipFill>
        <p:spPr>
          <a:xfrm>
            <a:off x="6719570" y="369570"/>
            <a:ext cx="1943100" cy="2151380"/>
          </a:xfrm>
          <a:prstGeom prst="rect">
            <a:avLst/>
          </a:prstGeom>
          <a:effectLst/>
        </p:spPr>
      </p:pic>
      <p:sp>
        <p:nvSpPr>
          <p:cNvPr id="17" name="文本框 16"/>
          <p:cNvSpPr txBox="1"/>
          <p:nvPr/>
        </p:nvSpPr>
        <p:spPr>
          <a:xfrm>
            <a:off x="2835275" y="6033770"/>
            <a:ext cx="8020050" cy="521970"/>
          </a:xfrm>
          <a:prstGeom prst="rect">
            <a:avLst/>
          </a:prstGeom>
          <a:noFill/>
        </p:spPr>
        <p:txBody>
          <a:bodyPr wrap="none" rtlCol="0" anchor="t">
            <a:spAutoFit/>
          </a:bodyPr>
          <a:p>
            <a:pPr indent="0">
              <a:buFont typeface="Arial" panose="020B0604020202020204" pitchFamily="34" charset="0"/>
              <a:buNone/>
            </a:pPr>
            <a:r>
              <a:rPr lang="zh-CN" sz="2800" b="1">
                <a:solidFill>
                  <a:schemeClr val="tx1"/>
                </a:solidFill>
                <a:latin typeface="汉仪昌黎宋刻本原版W" panose="00020600040101010101" charset="-122"/>
                <a:ea typeface="汉仪昌黎宋刻本原版W" panose="00020600040101010101" charset="-122"/>
                <a:sym typeface="+mn-ea"/>
              </a:rPr>
              <a:t>零星介绍，理解片面，缺乏系统研究，存在曲解。</a:t>
            </a:r>
            <a:endParaRPr lang="zh-CN" altLang="en-US" sz="2800" b="1">
              <a:solidFill>
                <a:schemeClr val="tx1"/>
              </a:solidFill>
              <a:latin typeface="汉仪昌黎宋刻本原版W" panose="00020600040101010101" charset="-122"/>
              <a:ea typeface="汉仪昌黎宋刻本原版W" panose="00020600040101010101" charset="-122"/>
              <a:sym typeface="+mn-ea"/>
            </a:endParaRPr>
          </a:p>
        </p:txBody>
      </p:sp>
      <p:pic>
        <p:nvPicPr>
          <p:cNvPr id="100" name="图片 99"/>
          <p:cNvPicPr/>
          <p:nvPr/>
        </p:nvPicPr>
        <p:blipFill>
          <a:blip r:embed="rId6" r:link="rId7"/>
          <a:stretch>
            <a:fillRect/>
          </a:stretch>
        </p:blipFill>
        <p:spPr>
          <a:xfrm>
            <a:off x="875030" y="384175"/>
            <a:ext cx="4098925" cy="2080260"/>
          </a:xfrm>
          <a:prstGeom prst="rect">
            <a:avLst/>
          </a:prstGeom>
          <a:noFill/>
          <a:ln w="9525">
            <a:noFill/>
          </a:ln>
        </p:spPr>
      </p:pic>
      <p:sp>
        <p:nvSpPr>
          <p:cNvPr id="7" name="文本框 6"/>
          <p:cNvSpPr txBox="1"/>
          <p:nvPr/>
        </p:nvSpPr>
        <p:spPr>
          <a:xfrm>
            <a:off x="875030" y="2520950"/>
            <a:ext cx="4070985" cy="368300"/>
          </a:xfrm>
          <a:prstGeom prst="rect">
            <a:avLst/>
          </a:prstGeom>
          <a:solidFill>
            <a:schemeClr val="accent2"/>
          </a:solidFill>
        </p:spPr>
        <p:txBody>
          <a:bodyPr wrap="square" rtlCol="0" anchor="t">
            <a:spAutoFit/>
          </a:bodyPr>
          <a:p>
            <a:pPr algn="ctr"/>
            <a:r>
              <a:rPr lang="zh-CN" altLang="en-US" b="1">
                <a:solidFill>
                  <a:schemeClr val="bg1"/>
                </a:solidFill>
              </a:rPr>
              <a:t>英国传教士李提摩太与《大同学》</a:t>
            </a:r>
            <a:endParaRPr lang="zh-CN" altLang="en-US" b="1">
              <a:solidFill>
                <a:schemeClr val="bg1"/>
              </a:solidFill>
            </a:endParaRPr>
          </a:p>
        </p:txBody>
      </p:sp>
      <p:pic>
        <p:nvPicPr>
          <p:cNvPr id="8" name="图片 7"/>
          <p:cNvPicPr>
            <a:picLocks noChangeAspect="1"/>
          </p:cNvPicPr>
          <p:nvPr/>
        </p:nvPicPr>
        <p:blipFill>
          <a:blip r:embed="rId8"/>
          <a:stretch>
            <a:fillRect/>
          </a:stretch>
        </p:blipFill>
        <p:spPr>
          <a:xfrm>
            <a:off x="6776720" y="2966720"/>
            <a:ext cx="1796415" cy="2081530"/>
          </a:xfrm>
          <a:prstGeom prst="rect">
            <a:avLst/>
          </a:prstGeom>
        </p:spPr>
      </p:pic>
      <p:sp>
        <p:nvSpPr>
          <p:cNvPr id="9" name="文本框 8"/>
          <p:cNvSpPr txBox="1"/>
          <p:nvPr/>
        </p:nvSpPr>
        <p:spPr>
          <a:xfrm>
            <a:off x="939165" y="5109210"/>
            <a:ext cx="3893820" cy="368300"/>
          </a:xfrm>
          <a:prstGeom prst="rect">
            <a:avLst/>
          </a:prstGeom>
          <a:solidFill>
            <a:schemeClr val="accent2"/>
          </a:solidFill>
        </p:spPr>
        <p:txBody>
          <a:bodyPr wrap="square" rtlCol="0" anchor="t">
            <a:spAutoFit/>
          </a:bodyPr>
          <a:p>
            <a:pPr algn="ctr"/>
            <a:r>
              <a:rPr lang="zh-CN" altLang="en-US" b="1">
                <a:solidFill>
                  <a:schemeClr val="bg1"/>
                </a:solidFill>
              </a:rPr>
              <a:t>朱执信《德意志社会革命家小传》</a:t>
            </a:r>
            <a:endParaRPr lang="zh-CN" altLang="en-US" b="1">
              <a:solidFill>
                <a:schemeClr val="bg1"/>
              </a:solidFill>
            </a:endParaRPr>
          </a:p>
        </p:txBody>
      </p:sp>
      <p:pic>
        <p:nvPicPr>
          <p:cNvPr id="101" name="图片 100"/>
          <p:cNvPicPr/>
          <p:nvPr/>
        </p:nvPicPr>
        <p:blipFill>
          <a:blip r:embed="rId9" r:link="rId10"/>
          <a:stretch>
            <a:fillRect/>
          </a:stretch>
        </p:blipFill>
        <p:spPr>
          <a:xfrm>
            <a:off x="828675" y="3041650"/>
            <a:ext cx="4041775" cy="1915160"/>
          </a:xfrm>
          <a:prstGeom prst="rect">
            <a:avLst/>
          </a:prstGeom>
          <a:noFill/>
          <a:ln w="9525">
            <a:noFill/>
          </a:ln>
        </p:spPr>
      </p:pic>
      <p:pic>
        <p:nvPicPr>
          <p:cNvPr id="102" name="图片 101"/>
          <p:cNvPicPr/>
          <p:nvPr/>
        </p:nvPicPr>
        <p:blipFill>
          <a:blip r:embed="rId11" r:link="rId12"/>
          <a:stretch>
            <a:fillRect/>
          </a:stretch>
        </p:blipFill>
        <p:spPr>
          <a:xfrm>
            <a:off x="8573135" y="379095"/>
            <a:ext cx="2485390" cy="2114550"/>
          </a:xfrm>
          <a:prstGeom prst="rect">
            <a:avLst/>
          </a:prstGeom>
          <a:noFill/>
          <a:ln w="9525">
            <a:noFill/>
          </a:ln>
        </p:spPr>
      </p:pic>
      <p:sp>
        <p:nvSpPr>
          <p:cNvPr id="13" name="文本框 12"/>
          <p:cNvSpPr txBox="1"/>
          <p:nvPr/>
        </p:nvSpPr>
        <p:spPr>
          <a:xfrm>
            <a:off x="5447665" y="384810"/>
            <a:ext cx="798195" cy="5070475"/>
          </a:xfrm>
          <a:prstGeom prst="rect">
            <a:avLst/>
          </a:prstGeom>
          <a:solidFill>
            <a:schemeClr val="accent2"/>
          </a:solidFill>
        </p:spPr>
        <p:txBody>
          <a:bodyPr vert="eaVert" wrap="square" rtlCol="0">
            <a:spAutoFit/>
          </a:bodyPr>
          <a:p>
            <a:pPr algn="ctr"/>
            <a:r>
              <a:rPr lang="zh-CN" sz="4000">
                <a:solidFill>
                  <a:schemeClr val="bg1"/>
                </a:solidFill>
                <a:latin typeface="汉仪昌黎宋刻本原版W" panose="00020600040101010101" charset="-122"/>
                <a:ea typeface="汉仪昌黎宋刻本原版W" panose="00020600040101010101" charset="-122"/>
              </a:rPr>
              <a:t>早期译介</a:t>
            </a:r>
            <a:endParaRPr lang="zh-CN" sz="4000">
              <a:solidFill>
                <a:schemeClr val="bg1"/>
              </a:solidFill>
              <a:latin typeface="汉仪昌黎宋刻本原版W" panose="00020600040101010101" charset="-122"/>
              <a:ea typeface="汉仪昌黎宋刻本原版W" panose="00020600040101010101" charset="-122"/>
            </a:endParaRPr>
          </a:p>
        </p:txBody>
      </p:sp>
      <p:sp>
        <p:nvSpPr>
          <p:cNvPr id="14" name="文本框 13"/>
          <p:cNvSpPr txBox="1"/>
          <p:nvPr/>
        </p:nvSpPr>
        <p:spPr>
          <a:xfrm>
            <a:off x="7123430" y="5083810"/>
            <a:ext cx="3893820" cy="368300"/>
          </a:xfrm>
          <a:prstGeom prst="rect">
            <a:avLst/>
          </a:prstGeom>
          <a:solidFill>
            <a:schemeClr val="accent2"/>
          </a:solidFill>
        </p:spPr>
        <p:txBody>
          <a:bodyPr wrap="square" rtlCol="0" anchor="t">
            <a:spAutoFit/>
          </a:bodyPr>
          <a:p>
            <a:pPr algn="ctr"/>
            <a:r>
              <a:rPr lang="zh-CN" altLang="en-US" b="1">
                <a:solidFill>
                  <a:schemeClr val="bg1"/>
                </a:solidFill>
              </a:rPr>
              <a:t>无政府主义者译介《共产党宣言》</a:t>
            </a:r>
            <a:endParaRPr lang="zh-CN" altLang="en-US" b="1">
              <a:solidFill>
                <a:schemeClr val="bg1"/>
              </a:solidFill>
            </a:endParaRPr>
          </a:p>
        </p:txBody>
      </p:sp>
      <p:sp>
        <p:nvSpPr>
          <p:cNvPr id="27" name="文本框 26"/>
          <p:cNvSpPr txBox="1"/>
          <p:nvPr/>
        </p:nvSpPr>
        <p:spPr>
          <a:xfrm>
            <a:off x="6968490" y="2559685"/>
            <a:ext cx="4048760" cy="368300"/>
          </a:xfrm>
          <a:prstGeom prst="rect">
            <a:avLst/>
          </a:prstGeom>
          <a:solidFill>
            <a:schemeClr val="accent2"/>
          </a:solidFill>
        </p:spPr>
        <p:txBody>
          <a:bodyPr wrap="square" rtlCol="0" anchor="t">
            <a:spAutoFit/>
          </a:bodyPr>
          <a:p>
            <a:pPr algn="ctr"/>
            <a:r>
              <a:rPr lang="zh-CN" altLang="en-US" b="1">
                <a:solidFill>
                  <a:schemeClr val="bg1"/>
                </a:solidFill>
              </a:rPr>
              <a:t>梁启超与</a:t>
            </a:r>
            <a:r>
              <a:rPr lang="zh-CN" altLang="en-US" b="1">
                <a:solidFill>
                  <a:schemeClr val="bg1"/>
                </a:solidFill>
                <a:sym typeface="+mn-ea"/>
              </a:rPr>
              <a:t>《进化论革命者颉德之学说》</a:t>
            </a:r>
            <a:endParaRPr lang="zh-CN" altLang="en-US" b="1">
              <a:solidFill>
                <a:schemeClr val="bg1"/>
              </a:solidFill>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400">
        <p:push dir="u"/>
      </p:transition>
    </mc:Choice>
    <mc:Fallback>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407035" y="410845"/>
            <a:ext cx="11753850" cy="6036310"/>
          </a:xfrm>
          <a:prstGeom prst="rect">
            <a:avLst/>
          </a:prstGeom>
          <a:solidFill>
            <a:srgbClr val="C0B7B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椭圆 6"/>
          <p:cNvSpPr/>
          <p:nvPr>
            <p:custDataLst>
              <p:tags r:id="rId1"/>
            </p:custDataLst>
          </p:nvPr>
        </p:nvSpPr>
        <p:spPr>
          <a:xfrm flipH="1" flipV="1">
            <a:off x="1958381" y="5012329"/>
            <a:ext cx="148963" cy="13477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楷体" panose="02010609060101010101" pitchFamily="49" charset="-122"/>
              <a:sym typeface="Arial" panose="020B0604020202020204" pitchFamily="34" charset="0"/>
            </a:endParaRPr>
          </a:p>
        </p:txBody>
      </p:sp>
      <p:pic>
        <p:nvPicPr>
          <p:cNvPr id="8" name="图片 7"/>
          <p:cNvPicPr>
            <a:picLocks noChangeAspect="1"/>
          </p:cNvPicPr>
          <p:nvPr>
            <p:custDataLst>
              <p:tags r:id="rId2"/>
            </p:custDataLst>
          </p:nvPr>
        </p:nvPicPr>
        <p:blipFill>
          <a:blip r:embed="rId3"/>
          <a:stretch>
            <a:fillRect/>
          </a:stretch>
        </p:blipFill>
        <p:spPr>
          <a:xfrm flipH="1">
            <a:off x="1695008" y="4840641"/>
            <a:ext cx="508918" cy="460437"/>
          </a:xfrm>
          <a:prstGeom prst="rect">
            <a:avLst/>
          </a:prstGeom>
        </p:spPr>
      </p:pic>
      <p:sp>
        <p:nvSpPr>
          <p:cNvPr id="5" name="文本框 4"/>
          <p:cNvSpPr txBox="1"/>
          <p:nvPr/>
        </p:nvSpPr>
        <p:spPr>
          <a:xfrm>
            <a:off x="438150" y="1838325"/>
            <a:ext cx="2355215" cy="3861435"/>
          </a:xfrm>
          <a:prstGeom prst="rect">
            <a:avLst/>
          </a:prstGeom>
          <a:noFill/>
        </p:spPr>
        <p:txBody>
          <a:bodyPr wrap="square" rtlCol="0">
            <a:spAutoFit/>
          </a:bodyPr>
          <a:lstStyle/>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创办时间</a:t>
            </a:r>
            <a:r>
              <a:rPr lang="en-US" altLang="zh-CN" sz="2800" b="1" u="sng">
                <a:latin typeface="汉仪昌黎宋刻本原版W" panose="00020600040101010101" charset="-122"/>
                <a:ea typeface="汉仪昌黎宋刻本原版W" panose="00020600040101010101" charset="-122"/>
                <a:cs typeface="汉仪昌黎宋刻本原版W" panose="00020600040101010101" charset="-122"/>
              </a:rPr>
              <a:t> </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编辑部地点</a:t>
            </a: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25000"/>
              </a:lnSpc>
              <a:buFont typeface="Wingdings" panose="05000000000000000000" charset="0"/>
              <a:buNone/>
            </a:pP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主要作者</a:t>
            </a: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pP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20" name="文本框 19"/>
          <p:cNvSpPr txBox="1"/>
          <p:nvPr/>
        </p:nvSpPr>
        <p:spPr>
          <a:xfrm>
            <a:off x="574040" y="1035050"/>
            <a:ext cx="3064510" cy="572135"/>
          </a:xfrm>
          <a:prstGeom prst="rect">
            <a:avLst/>
          </a:prstGeom>
          <a:solidFill>
            <a:srgbClr val="C00000">
              <a:alpha val="66000"/>
            </a:srgbClr>
          </a:solidFill>
        </p:spPr>
        <p:txBody>
          <a:bodyPr wrap="square" rtlCol="0" anchor="t">
            <a:spAutoFit/>
          </a:bodyPr>
          <a:lstStyle/>
          <a:p>
            <a:pPr indent="0" algn="l" fontAlgn="auto">
              <a:lnSpc>
                <a:spcPct val="125000"/>
              </a:lnSpc>
              <a:buFont typeface="Wingdings" panose="05000000000000000000" charset="0"/>
              <a:buNone/>
            </a:pPr>
            <a:r>
              <a:rPr lang="zh-CN" altLang="en-US" sz="2500" b="1">
                <a:solidFill>
                  <a:schemeClr val="bg1"/>
                </a:solidFill>
                <a:latin typeface="汉仪昌黎宋刻本原版W" panose="00020600040101010101" charset="-122"/>
                <a:ea typeface="汉仪昌黎宋刻本原版W" panose="00020600040101010101" charset="-122"/>
                <a:cs typeface="汉仪昌黎宋刻本原版W" panose="00020600040101010101" charset="-122"/>
                <a:sym typeface="+mn-ea"/>
              </a:rPr>
              <a:t>《新青年》杂志</a:t>
            </a:r>
            <a:endParaRPr lang="zh-CN" altLang="en-US" sz="2500" b="1">
              <a:solidFill>
                <a:schemeClr val="bg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1" name="文本框 20"/>
          <p:cNvSpPr txBox="1"/>
          <p:nvPr/>
        </p:nvSpPr>
        <p:spPr>
          <a:xfrm>
            <a:off x="675640" y="2374900"/>
            <a:ext cx="1094105" cy="629920"/>
          </a:xfrm>
          <a:prstGeom prst="rect">
            <a:avLst/>
          </a:prstGeom>
          <a:noFill/>
        </p:spPr>
        <p:txBody>
          <a:bodyPr wrap="none" rtlCol="0" anchor="t">
            <a:spAutoFit/>
          </a:bodyPr>
          <a:lstStyle/>
          <a:p>
            <a:pPr indent="0" fontAlgn="auto">
              <a:lnSpc>
                <a:spcPct val="125000"/>
              </a:lnSpc>
              <a:buFont typeface="Wingdings" panose="05000000000000000000" charset="0"/>
              <a:buNone/>
            </a:pPr>
            <a:r>
              <a:rPr lang="en-US" altLang="zh-CN" sz="2800" b="1">
                <a:latin typeface="汉仪北魏写经W" panose="00020600040101010101" charset="-122"/>
                <a:ea typeface="汉仪北魏写经W" panose="00020600040101010101" charset="-122"/>
                <a:cs typeface="汉仪北魏写经W" panose="00020600040101010101" charset="-122"/>
                <a:sym typeface="+mn-ea"/>
              </a:rPr>
              <a:t>1915</a:t>
            </a:r>
            <a:r>
              <a:rPr lang="zh-CN" altLang="en-US" sz="2800" b="1">
                <a:latin typeface="汉仪北魏写经W" panose="00020600040101010101" charset="-122"/>
                <a:ea typeface="汉仪北魏写经W" panose="00020600040101010101" charset="-122"/>
                <a:cs typeface="汉仪北魏写经W" panose="00020600040101010101" charset="-122"/>
                <a:sym typeface="+mn-ea"/>
              </a:rPr>
              <a:t>年</a:t>
            </a:r>
            <a:endParaRPr lang="zh-CN" altLang="en-US" sz="2800" b="1">
              <a:latin typeface="汉仪北魏写经W" panose="00020600040101010101" charset="-122"/>
              <a:ea typeface="汉仪北魏写经W" panose="00020600040101010101" charset="-122"/>
              <a:cs typeface="汉仪北魏写经W" panose="00020600040101010101" charset="-122"/>
              <a:sym typeface="+mn-ea"/>
            </a:endParaRPr>
          </a:p>
        </p:txBody>
      </p:sp>
      <p:sp>
        <p:nvSpPr>
          <p:cNvPr id="23" name="文本框 22"/>
          <p:cNvSpPr txBox="1"/>
          <p:nvPr/>
        </p:nvSpPr>
        <p:spPr>
          <a:xfrm>
            <a:off x="574040" y="3536315"/>
            <a:ext cx="6444615" cy="1168400"/>
          </a:xfrm>
          <a:prstGeom prst="rect">
            <a:avLst/>
          </a:prstGeom>
          <a:noFill/>
        </p:spPr>
        <p:txBody>
          <a:bodyPr wrap="none" rtlCol="0" anchor="t">
            <a:spAutoFit/>
          </a:bodyPr>
          <a:lstStyle/>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上海（</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1915—1917</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）北京（</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1917—1920</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a:t>
            </a:r>
            <a:endParaRPr lang="zh-CN" altLang="en-US" sz="2800" b="1">
              <a:latin typeface="汉仪尚巍手书简" panose="00020600040101010101" charset="-122"/>
              <a:ea typeface="汉仪尚巍手书简" panose="00020600040101010101" charset="-122"/>
              <a:cs typeface="汉仪尚巍手书简" panose="00020600040101010101" charset="-122"/>
              <a:sym typeface="+mn-ea"/>
            </a:endParaRPr>
          </a:p>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上海（</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1920—1927</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a:t>
            </a:r>
            <a:endParaRPr lang="zh-CN" altLang="en-US" sz="2800" b="1">
              <a:latin typeface="汉仪尚巍手书简" panose="00020600040101010101" charset="-122"/>
              <a:ea typeface="汉仪尚巍手书简" panose="00020600040101010101" charset="-122"/>
              <a:cs typeface="汉仪尚巍手书简" panose="00020600040101010101" charset="-122"/>
              <a:sym typeface="+mn-ea"/>
            </a:endParaRPr>
          </a:p>
        </p:txBody>
      </p:sp>
      <p:sp>
        <p:nvSpPr>
          <p:cNvPr id="35" name="文本框 34"/>
          <p:cNvSpPr txBox="1"/>
          <p:nvPr/>
        </p:nvSpPr>
        <p:spPr>
          <a:xfrm>
            <a:off x="574040" y="5125085"/>
            <a:ext cx="7313930" cy="629920"/>
          </a:xfrm>
          <a:prstGeom prst="rect">
            <a:avLst/>
          </a:prstGeom>
          <a:noFill/>
        </p:spPr>
        <p:txBody>
          <a:bodyPr wrap="square" rtlCol="0" anchor="t">
            <a:spAutoFit/>
          </a:bodyPr>
          <a:lstStyle/>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陈独秀、胡适、李大钊、鲁迅、钱玄同</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a:t>
            </a:r>
            <a:endParaRPr lang="en-US" altLang="zh-CN" sz="2800" b="1">
              <a:latin typeface="汉仪尚巍手书简" panose="00020600040101010101" charset="-122"/>
              <a:ea typeface="汉仪尚巍手书简" panose="00020600040101010101" charset="-122"/>
              <a:cs typeface="汉仪尚巍手书简" panose="00020600040101010101" charset="-122"/>
              <a:sym typeface="+mn-ea"/>
            </a:endParaRPr>
          </a:p>
        </p:txBody>
      </p:sp>
      <p:pic>
        <p:nvPicPr>
          <p:cNvPr id="48" name="图片 47"/>
          <p:cNvPicPr>
            <a:picLocks noChangeAspect="1"/>
          </p:cNvPicPr>
          <p:nvPr/>
        </p:nvPicPr>
        <p:blipFill>
          <a:blip r:embed="rId4"/>
          <a:stretch>
            <a:fillRect/>
          </a:stretch>
        </p:blipFill>
        <p:spPr>
          <a:xfrm>
            <a:off x="6769735" y="1539240"/>
            <a:ext cx="2787015" cy="4090035"/>
          </a:xfrm>
          <a:prstGeom prst="rect">
            <a:avLst/>
          </a:prstGeom>
        </p:spPr>
      </p:pic>
      <p:pic>
        <p:nvPicPr>
          <p:cNvPr id="49" name="图片 48"/>
          <p:cNvPicPr>
            <a:picLocks noChangeAspect="1"/>
          </p:cNvPicPr>
          <p:nvPr/>
        </p:nvPicPr>
        <p:blipFill>
          <a:blip r:embed="rId5">
            <a:lum bright="12000" contrast="6000"/>
          </a:blip>
          <a:stretch>
            <a:fillRect/>
          </a:stretch>
        </p:blipFill>
        <p:spPr>
          <a:xfrm>
            <a:off x="9298305" y="1652270"/>
            <a:ext cx="2699385" cy="3863975"/>
          </a:xfrm>
          <a:prstGeom prst="rect">
            <a:avLst/>
          </a:prstGeom>
          <a:effectLst>
            <a:softEdge rad="63500"/>
          </a:effectLst>
        </p:spPr>
      </p:pic>
      <p:sp>
        <p:nvSpPr>
          <p:cNvPr id="52" name="矩形 51"/>
          <p:cNvSpPr/>
          <p:nvPr/>
        </p:nvSpPr>
        <p:spPr>
          <a:xfrm>
            <a:off x="-92075" y="1356360"/>
            <a:ext cx="499110" cy="4456430"/>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400">
        <p:cover dir="d"/>
      </p:transition>
    </mc:Choice>
    <mc:Fallback>
      <p:transition spd="slow">
        <p:cover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src=http_%2F%2Fimagecloud.thepaper.cn%2Fthepaper%2Fimage%2F120%2F290%2F290.jpg&amp;refer=http_%2F%2Fimagecloud.thepaper"/>
          <p:cNvPicPr>
            <a:picLocks noChangeAspect="1"/>
          </p:cNvPicPr>
          <p:nvPr>
            <p:custDataLst>
              <p:tags r:id="rId1"/>
            </p:custDataLst>
          </p:nvPr>
        </p:nvPicPr>
        <p:blipFill>
          <a:blip r:embed="rId2">
            <a:lum bright="18000"/>
          </a:blip>
          <a:srcRect r="52346"/>
          <a:stretch>
            <a:fillRect/>
          </a:stretch>
        </p:blipFill>
        <p:spPr>
          <a:xfrm>
            <a:off x="6417945" y="1082040"/>
            <a:ext cx="3715385" cy="4570095"/>
          </a:xfrm>
          <a:prstGeom prst="rect">
            <a:avLst/>
          </a:prstGeom>
          <a:effectLst>
            <a:softEdge rad="317500"/>
          </a:effectLst>
        </p:spPr>
      </p:pic>
      <p:sp>
        <p:nvSpPr>
          <p:cNvPr id="9" name="文本框 8"/>
          <p:cNvSpPr txBox="1"/>
          <p:nvPr/>
        </p:nvSpPr>
        <p:spPr>
          <a:xfrm>
            <a:off x="467995" y="5916295"/>
            <a:ext cx="11256645" cy="614045"/>
          </a:xfrm>
          <a:prstGeom prst="rect">
            <a:avLst/>
          </a:prstGeom>
          <a:noFill/>
        </p:spPr>
        <p:txBody>
          <a:bodyPr wrap="square" rtlCol="0" anchor="t">
            <a:spAutoFit/>
          </a:bodyPr>
          <a:lstStyle/>
          <a:p>
            <a:r>
              <a:rPr lang="zh-CN" sz="3400" b="1">
                <a:solidFill>
                  <a:srgbClr val="C00000"/>
                </a:solidFill>
                <a:latin typeface="汉仪北魏写经W" panose="00020600040101010101" charset="-122"/>
                <a:ea typeface="汉仪北魏写经W" panose="00020600040101010101" charset="-122"/>
                <a:cs typeface="汉仪昌黎宋刻本原版W" panose="00020600040101010101" charset="-122"/>
                <a:sym typeface="+mn-ea"/>
              </a:rPr>
              <a:t>思考：《新青年》创立之初作者群关注的主要内容有哪些？</a:t>
            </a:r>
            <a:endParaRPr lang="zh-CN" altLang="en-US" sz="3400" b="1">
              <a:solidFill>
                <a:srgbClr val="C00000"/>
              </a:solidFill>
              <a:latin typeface="汉仪北魏写经W" panose="00020600040101010101" charset="-122"/>
              <a:ea typeface="汉仪北魏写经W" panose="00020600040101010101" charset="-122"/>
              <a:cs typeface="汉仪昌黎宋刻本原版W" panose="00020600040101010101" charset="-122"/>
              <a:sym typeface="+mn-ea"/>
            </a:endParaRPr>
          </a:p>
        </p:txBody>
      </p:sp>
      <p:pic>
        <p:nvPicPr>
          <p:cNvPr id="11" name="图片 10"/>
          <p:cNvPicPr>
            <a:picLocks noChangeAspect="1"/>
          </p:cNvPicPr>
          <p:nvPr userDrawn="1"/>
        </p:nvPicPr>
        <p:blipFill>
          <a:blip r:embed="rId3">
            <a:lum contrast="6000"/>
          </a:blip>
          <a:stretch>
            <a:fillRect/>
          </a:stretch>
        </p:blipFill>
        <p:spPr>
          <a:xfrm>
            <a:off x="9758680" y="0"/>
            <a:ext cx="2355215" cy="2239645"/>
          </a:xfrm>
          <a:prstGeom prst="ellipse">
            <a:avLst/>
          </a:prstGeom>
          <a:effectLst>
            <a:softEdge rad="127000"/>
          </a:effectLst>
        </p:spPr>
      </p:pic>
      <p:sp>
        <p:nvSpPr>
          <p:cNvPr id="14" name="文本框 13"/>
          <p:cNvSpPr txBox="1"/>
          <p:nvPr/>
        </p:nvSpPr>
        <p:spPr>
          <a:xfrm>
            <a:off x="761365" y="1127760"/>
            <a:ext cx="4773930" cy="953135"/>
          </a:xfrm>
          <a:prstGeom prst="rect">
            <a:avLst/>
          </a:prstGeom>
          <a:noFill/>
        </p:spPr>
        <p:txBody>
          <a:bodyPr wrap="square" rtlCol="0">
            <a:spAutoFit/>
          </a:bodyPr>
          <a:lstStyle/>
          <a:p>
            <a:r>
              <a:rPr lang="zh-CN" altLang="en-US" sz="2800">
                <a:solidFill>
                  <a:schemeClr val="tx1"/>
                </a:solidFill>
                <a:latin typeface="汉仪北魏写经W" panose="00020600040101010101" charset="-122"/>
                <a:ea typeface="汉仪北魏写经W" panose="00020600040101010101" charset="-122"/>
                <a:cs typeface="汉仪北魏写经W" panose="00020600040101010101" charset="-122"/>
              </a:rPr>
              <a:t>材料一</a:t>
            </a:r>
            <a:r>
              <a:rPr lang="en-US" altLang="zh-CN" sz="2800" b="1">
                <a:solidFill>
                  <a:schemeClr val="tx1"/>
                </a:solidFill>
                <a:latin typeface="汉仪北魏写经W" panose="00020600040101010101" charset="-122"/>
                <a:ea typeface="汉仪北魏写经W" panose="00020600040101010101" charset="-122"/>
                <a:cs typeface="汉仪北魏写经W" panose="00020600040101010101" charset="-122"/>
              </a:rPr>
              <a:t>  </a:t>
            </a:r>
            <a:r>
              <a:rPr kumimoji="1" lang="zh-CN" altLang="en-US" sz="2800" dirty="0">
                <a:latin typeface="汉仪北魏写经W" panose="00020600040101010101" charset="-122"/>
                <a:ea typeface="汉仪北魏写经W" panose="00020600040101010101" charset="-122"/>
                <a:cs typeface="汉仪北魏写经W" panose="00020600040101010101" charset="-122"/>
                <a:sym typeface="+mn-ea"/>
              </a:rPr>
              <a:t>《新青年》代表文章</a:t>
            </a:r>
            <a:endParaRPr kumimoji="1" lang="zh-CN" altLang="en-US" sz="2800" dirty="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kumimoji="1" lang="zh-CN" altLang="en-US" sz="2800" b="1" dirty="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sp>
        <p:nvSpPr>
          <p:cNvPr id="51" name="矩形 50"/>
          <p:cNvSpPr/>
          <p:nvPr/>
        </p:nvSpPr>
        <p:spPr>
          <a:xfrm>
            <a:off x="761365" y="1752600"/>
            <a:ext cx="5396230" cy="3738245"/>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61365" y="2080895"/>
            <a:ext cx="5870575" cy="3107690"/>
          </a:xfrm>
          <a:prstGeom prst="rect">
            <a:avLst/>
          </a:prstGeom>
          <a:noFill/>
        </p:spPr>
        <p:txBody>
          <a:bodyPr wrap="square" rtlCol="0" anchor="t">
            <a:spAutoFit/>
          </a:bodyPr>
          <a:lstStyle/>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sym typeface="+mn-ea"/>
              </a:rPr>
              <a:t>1915—1917</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《法兰西与近世文明》</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《东西民族根本思想之差异》</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《宪法与孔教》</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《家族制度为专制主义之根据论》</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《文学改良刍议》</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《文学革命论》</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 name="椭圆 1"/>
          <p:cNvSpPr/>
          <p:nvPr/>
        </p:nvSpPr>
        <p:spPr>
          <a:xfrm>
            <a:off x="1209040" y="4679315"/>
            <a:ext cx="1353820" cy="41529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000125" y="2511425"/>
            <a:ext cx="1353185" cy="47434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209040" y="3723640"/>
            <a:ext cx="1353820" cy="49085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30435" y="172630"/>
            <a:ext cx="6352540" cy="645160"/>
          </a:xfrm>
          <a:prstGeom prst="rect">
            <a:avLst/>
          </a:prstGeom>
          <a:noFill/>
          <a:ln>
            <a:solidFill>
              <a:srgbClr val="C00000"/>
            </a:solidFill>
            <a:prstDash val="sysDot"/>
          </a:ln>
        </p:spPr>
        <p:txBody>
          <a:bodyPr wrap="none" rtlCol="0">
            <a:spAutoFit/>
          </a:bodyPr>
          <a:p>
            <a:pPr algn="l"/>
            <a:r>
              <a:rPr lang="zh-CN" altLang="en-US"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探究一：《新青年》的转向</a:t>
            </a:r>
            <a:r>
              <a:rPr kumimoji="1" lang="en-US" altLang="zh-CN" sz="2400" dirty="0">
                <a:solidFill>
                  <a:srgbClr val="C00000"/>
                </a:solidFill>
              </a:rPr>
              <a:t>   </a:t>
            </a:r>
            <a:r>
              <a:rPr kumimoji="1" lang="en-US" altLang="zh-CN" sz="2400" dirty="0">
                <a:solidFill>
                  <a:schemeClr val="tx2"/>
                </a:solidFill>
              </a:rPr>
              <a:t>     </a:t>
            </a:r>
            <a:endParaRPr kumimoji="1" lang="en-US" altLang="zh-CN" sz="2400" dirty="0">
              <a:solidFill>
                <a:schemeClr val="tx2"/>
              </a:solidFill>
            </a:endParaRPr>
          </a:p>
        </p:txBody>
      </p:sp>
    </p:spTree>
    <p:custDataLst>
      <p:tags r:id="rId4"/>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000"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ldLvl="0" animBg="1"/>
      <p:bldP spid="4" grpId="0" bldLvl="0" animBg="1"/>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52425" y="908050"/>
            <a:ext cx="10134600" cy="4462780"/>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744845" y="2663190"/>
            <a:ext cx="109855" cy="368300"/>
          </a:xfrm>
          <a:prstGeom prst="rect">
            <a:avLst/>
          </a:prstGeom>
          <a:noFill/>
        </p:spPr>
        <p:txBody>
          <a:bodyPr wrap="square" rtlCol="0">
            <a:spAutoFit/>
          </a:bodyPr>
          <a:lstStyle/>
          <a:p>
            <a:endParaRPr lang="en-US" altLang="zh-CN"/>
          </a:p>
        </p:txBody>
      </p:sp>
      <p:pic>
        <p:nvPicPr>
          <p:cNvPr id="49" name="图片 48"/>
          <p:cNvPicPr>
            <a:picLocks noChangeAspect="1"/>
          </p:cNvPicPr>
          <p:nvPr/>
        </p:nvPicPr>
        <p:blipFill>
          <a:blip r:embed="rId1">
            <a:lum bright="12000" contrast="6000"/>
          </a:blip>
          <a:srcRect b="6346"/>
          <a:stretch>
            <a:fillRect/>
          </a:stretch>
        </p:blipFill>
        <p:spPr>
          <a:xfrm>
            <a:off x="10167620" y="69215"/>
            <a:ext cx="1805305" cy="2471420"/>
          </a:xfrm>
          <a:prstGeom prst="rect">
            <a:avLst/>
          </a:prstGeom>
          <a:effectLst>
            <a:softEdge rad="127000"/>
          </a:effectLst>
        </p:spPr>
      </p:pic>
      <p:sp>
        <p:nvSpPr>
          <p:cNvPr id="18" name="矩形 17"/>
          <p:cNvSpPr/>
          <p:nvPr/>
        </p:nvSpPr>
        <p:spPr>
          <a:xfrm>
            <a:off x="147955" y="447675"/>
            <a:ext cx="4935855" cy="491490"/>
          </a:xfrm>
          <a:prstGeom prst="rect">
            <a:avLst/>
          </a:prstGeom>
        </p:spPr>
        <p:txBody>
          <a:bodyPr wrap="square">
            <a:spAutoFit/>
          </a:bodyPr>
          <a:lstStyle/>
          <a:p>
            <a:pPr algn="ctr"/>
            <a:r>
              <a:rPr lang="zh-CN" altLang="en-US" sz="2600" b="1">
                <a:latin typeface="汉仪北魏写经W" panose="00020600040101010101" charset="-122"/>
                <a:ea typeface="汉仪北魏写经W" panose="00020600040101010101" charset="-122"/>
                <a:cs typeface="汉仪北魏写经W" panose="00020600040101010101" charset="-122"/>
                <a:sym typeface="+mn-ea"/>
              </a:rPr>
              <a:t>材料一</a:t>
            </a:r>
            <a:r>
              <a:rPr lang="en-US" altLang="zh-CN" sz="2600" b="1">
                <a:latin typeface="汉仪北魏写经W" panose="00020600040101010101" charset="-122"/>
                <a:ea typeface="汉仪北魏写经W" panose="00020600040101010101" charset="-122"/>
                <a:cs typeface="汉仪北魏写经W" panose="00020600040101010101" charset="-122"/>
                <a:sym typeface="+mn-ea"/>
              </a:rPr>
              <a:t>  </a:t>
            </a:r>
            <a:r>
              <a:rPr kumimoji="1" lang="zh-CN" altLang="en-US" sz="2600" dirty="0">
                <a:latin typeface="汉仪北魏写经W" panose="00020600040101010101" charset="-122"/>
                <a:ea typeface="汉仪北魏写经W" panose="00020600040101010101" charset="-122"/>
                <a:cs typeface="汉仪北魏写经W" panose="00020600040101010101" charset="-122"/>
                <a:sym typeface="+mn-ea"/>
              </a:rPr>
              <a:t>《新青年》代表文章</a:t>
            </a:r>
            <a:endParaRPr kumimoji="1" lang="zh-CN" altLang="en-US" sz="2600" dirty="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sp>
        <p:nvSpPr>
          <p:cNvPr id="9" name="文本框 8"/>
          <p:cNvSpPr txBox="1"/>
          <p:nvPr/>
        </p:nvSpPr>
        <p:spPr>
          <a:xfrm>
            <a:off x="641350" y="5370830"/>
            <a:ext cx="10038715" cy="645160"/>
          </a:xfrm>
          <a:prstGeom prst="rect">
            <a:avLst/>
          </a:prstGeom>
          <a:noFill/>
        </p:spPr>
        <p:txBody>
          <a:bodyPr wrap="square" rtlCol="0" anchor="t">
            <a:spAutoFit/>
          </a:bodyPr>
          <a:lstStyle/>
          <a:p>
            <a:pPr lvl="0" indent="0" algn="l">
              <a:buClrTx/>
              <a:buSzTx/>
              <a:buFont typeface="Arial" panose="020B0604020202020204" pitchFamily="34" charset="0"/>
              <a:buNone/>
            </a:pPr>
            <a:r>
              <a:rPr lang="zh-CN"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思考：《新青年》作者群的关注内容有何变化 ？</a:t>
            </a:r>
            <a:endParaRPr lang="zh-CN"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 name="文本框 1"/>
          <p:cNvSpPr txBox="1"/>
          <p:nvPr/>
        </p:nvSpPr>
        <p:spPr>
          <a:xfrm>
            <a:off x="454660" y="1127760"/>
            <a:ext cx="5870575" cy="3491865"/>
          </a:xfrm>
          <a:prstGeom prst="rect">
            <a:avLst/>
          </a:prstGeom>
          <a:noFill/>
        </p:spPr>
        <p:txBody>
          <a:bodyPr wrap="square" rtlCol="0" anchor="t">
            <a:spAutoFit/>
          </a:bodyPr>
          <a:lstStyle/>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1915—1917</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《法兰西与近世文明》</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《东西民族根本思想之差异》</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《宪法与孔教》</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《家族制度为专制主义之根据论》</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《文学改良刍议》</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《文学革命论》</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矩形 6"/>
          <p:cNvSpPr/>
          <p:nvPr/>
        </p:nvSpPr>
        <p:spPr>
          <a:xfrm>
            <a:off x="565150" y="1164590"/>
            <a:ext cx="4871085" cy="4011930"/>
          </a:xfrm>
          <a:prstGeom prst="rect">
            <a:avLst/>
          </a:prstGeom>
          <a:noFill/>
          <a:ln>
            <a:solidFill>
              <a:srgbClr val="C00000"/>
            </a:solidFill>
            <a:prstDash val="dash"/>
          </a:ln>
          <a:extLst>
            <a:ext uri="{909E8E84-426E-40DD-AFC4-6F175D3DCCD1}">
              <a14:hiddenFill xmlns:a14="http://schemas.microsoft.com/office/drawing/2010/main">
                <a:solidFill>
                  <a:schemeClr val="accent2"/>
                </a:solidFill>
              </a14:hiddenFill>
            </a:ext>
          </a:ex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 name="矩形 2"/>
          <p:cNvSpPr/>
          <p:nvPr/>
        </p:nvSpPr>
        <p:spPr>
          <a:xfrm>
            <a:off x="5598160" y="1164590"/>
            <a:ext cx="4569460" cy="4011930"/>
          </a:xfrm>
          <a:prstGeom prst="rect">
            <a:avLst/>
          </a:prstGeom>
          <a:noFill/>
          <a:ln>
            <a:solidFill>
              <a:srgbClr val="C00000"/>
            </a:solidFill>
            <a:prstDash val="dash"/>
          </a:ln>
          <a:extLst>
            <a:ext uri="{909E8E84-426E-40DD-AFC4-6F175D3DCCD1}">
              <a14:hiddenFill xmlns:a14="http://schemas.microsoft.com/office/drawing/2010/main">
                <a:solidFill>
                  <a:schemeClr val="accent2"/>
                </a:solidFill>
              </a14:hiddenFill>
            </a:ext>
          </a:ex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5" name="文本框 4"/>
          <p:cNvSpPr txBox="1"/>
          <p:nvPr/>
        </p:nvSpPr>
        <p:spPr>
          <a:xfrm>
            <a:off x="5540375" y="1083945"/>
            <a:ext cx="4044315" cy="4092575"/>
          </a:xfrm>
          <a:prstGeom prst="rect">
            <a:avLst/>
          </a:prstGeom>
          <a:noFill/>
        </p:spPr>
        <p:txBody>
          <a:bodyPr wrap="square" rtlCol="0" anchor="t">
            <a:spAutoFit/>
          </a:bodyPr>
          <a:lstStyle/>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1918-1920</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《我的马克思主义观》</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《布尔什维主义的胜利》</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《马克思学说的批评》</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《欧战与哲学》</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《社会主义史序》</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《俄罗斯研究专栏》</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《马克思学说》</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10" name="文本框 9"/>
          <p:cNvSpPr txBox="1"/>
          <p:nvPr/>
        </p:nvSpPr>
        <p:spPr>
          <a:xfrm>
            <a:off x="886460" y="6015990"/>
            <a:ext cx="8883015" cy="645160"/>
          </a:xfrm>
          <a:prstGeom prst="rect">
            <a:avLst/>
          </a:prstGeom>
          <a:noFill/>
        </p:spPr>
        <p:txBody>
          <a:bodyPr wrap="none" rtlCol="0" anchor="t">
            <a:spAutoFit/>
          </a:bodyPr>
          <a:p>
            <a:pPr algn="l"/>
            <a:r>
              <a:rPr kumimoji="1" lang="zh-CN" sz="3600" b="1" dirty="0">
                <a:solidFill>
                  <a:schemeClr val="tx1"/>
                </a:solidFill>
                <a:latin typeface="汉仪尚巍手书W" panose="00020600040101010101" pitchFamily="18" charset="-122"/>
                <a:ea typeface="汉仪尚巍手书W" panose="00020600040101010101" pitchFamily="18" charset="-122"/>
                <a:cs typeface="+mn-ea"/>
                <a:sym typeface="+mn-ea"/>
              </a:rPr>
              <a:t>中国思想界的转向：学习欧美</a:t>
            </a:r>
            <a:r>
              <a:rPr kumimoji="1" lang="en-US" altLang="zh-CN" sz="3600" b="1" dirty="0">
                <a:solidFill>
                  <a:schemeClr val="tx1"/>
                </a:solidFill>
                <a:latin typeface="汉仪尚巍手书W" panose="00020600040101010101" pitchFamily="18" charset="-122"/>
                <a:ea typeface="汉仪尚巍手书W" panose="00020600040101010101" pitchFamily="18" charset="-122"/>
                <a:cs typeface="+mn-ea"/>
                <a:sym typeface="+mn-ea"/>
              </a:rPr>
              <a:t>    </a:t>
            </a:r>
            <a:r>
              <a:rPr kumimoji="1" lang="zh-CN" altLang="en-US" sz="3600" b="1" dirty="0">
                <a:solidFill>
                  <a:schemeClr val="tx1"/>
                </a:solidFill>
                <a:latin typeface="汉仪尚巍手书W" panose="00020600040101010101" pitchFamily="18" charset="-122"/>
                <a:ea typeface="汉仪尚巍手书W" panose="00020600040101010101" pitchFamily="18" charset="-122"/>
                <a:cs typeface="+mn-ea"/>
                <a:sym typeface="+mn-ea"/>
              </a:rPr>
              <a:t>以俄为师</a:t>
            </a:r>
            <a:endParaRPr kumimoji="1" lang="zh-CN" altLang="en-US" sz="3600" b="1" dirty="0">
              <a:solidFill>
                <a:schemeClr val="tx1"/>
              </a:solidFill>
              <a:latin typeface="汉仪尚巍手书W" panose="00020600040101010101" pitchFamily="18" charset="-122"/>
              <a:ea typeface="汉仪尚巍手书W" panose="00020600040101010101" pitchFamily="18" charset="-122"/>
              <a:cs typeface="+mn-ea"/>
              <a:sym typeface="+mn-ea"/>
            </a:endParaRPr>
          </a:p>
        </p:txBody>
      </p:sp>
      <p:cxnSp>
        <p:nvCxnSpPr>
          <p:cNvPr id="4" name="直接箭头连接符 3"/>
          <p:cNvCxnSpPr/>
          <p:nvPr/>
        </p:nvCxnSpPr>
        <p:spPr>
          <a:xfrm flipV="1">
            <a:off x="6980555" y="6334125"/>
            <a:ext cx="795020" cy="9525"/>
          </a:xfrm>
          <a:prstGeom prst="straightConnector1">
            <a:avLst/>
          </a:prstGeom>
          <a:ln w="444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general"/>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ottomTop"/>
</p:tagLst>
</file>

<file path=ppt/tags/tag10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i"/>
  <p:tag name="KSO_WM_UNIT_INDEX" val="1"/>
  <p:tag name="KSO_WM_UNIT_ID" val="custom20207618_6*i*1"/>
  <p:tag name="KSO_WM_TEMPLATE_CATEGORY" val="custom"/>
  <p:tag name="KSO_WM_TEMPLATE_INDEX" val="20207618"/>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elt"/>
</p:tagLst>
</file>

<file path=ppt/tags/tag12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Lst>
</file>

<file path=ppt/tags/tag126.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el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7618"/>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7618"/>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p="http://schemas.openxmlformats.org/presentationml/2006/main">
  <p:tag name="KSO_WM_TEMPLATE_SUBCATEGORY" val="0"/>
  <p:tag name="KSO_WM_TEMPLATE_COLOR_TYPE" val="1"/>
  <p:tag name="KSO_WM_TEMPLATE_THUMBS_INDEX" val="1、5、6、8、9、10、11、14、17"/>
  <p:tag name="KSO_WM_TAG_VERSION" val="1.0"/>
  <p:tag name="KSO_WM_BEAUTIFY_FLAG" val="#wm#"/>
  <p:tag name="KSO_WM_TEMPLATE_CATEGORY" val="custom"/>
  <p:tag name="KSO_WM_TEMPLATE_INDEX" val="20207618"/>
  <p:tag name="KSO_WM_TEMPLATE_MASTER_TYPE" val="1"/>
</p:tagLst>
</file>

<file path=ppt/tags/tag138.xml><?xml version="1.0" encoding="utf-8"?>
<p:tagLst xmlns:p="http://schemas.openxmlformats.org/presentationml/2006/main">
  <p:tag name="KSO_WM_MEDIACOVER_FLAG" val="1"/>
  <p:tag name="KSO_WM_UNIT_MEDIACOVER_BTN_STATE" val="1"/>
  <p:tag name="KSO_WM_UNIT_MEDIACOVER_BTNRECT" val="9296*5097*606*6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9.xml><?xml version="1.0" encoding="utf-8"?>
<p:tagLst xmlns:p="http://schemas.openxmlformats.org/presentationml/2006/main">
  <p:tag name="KSO_WM_SLIDE_ID" val="custom20207618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7618"/>
  <p:tag name="KSO_WM_SLIDE_LAYOUT" val="a_b"/>
  <p:tag name="KSO_WM_SLIDE_LAYOUT_CNT" val="1_1"/>
  <p:tag name="KSO_WM_UNIT_SHOW_EDIT_AREA_INDICATION" val="1"/>
  <p:tag name="KSO_WM_TEMPLATE_THUMBS_INDEX" val="1、5、6、8、9、10、11、14、1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custom20207618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6"/>
  <p:tag name="KSO_WM_UNIT_TYPE" val="i"/>
  <p:tag name="KSO_WM_UNIT_INDEX" val="3"/>
  <p:tag name="KSO_WM_UNIT_ID" val="custom20207618_13*i*3"/>
  <p:tag name="KSO_WM_TEMPLATE_CATEGORY" val="custom"/>
  <p:tag name="KSO_WM_TEMPLATE_INDEX" val="20207618"/>
  <p:tag name="KSO_WM_UNIT_LAYERLEVEL" val="1"/>
  <p:tag name="KSO_WM_TAG_VERSION" val="1.0"/>
  <p:tag name="KSO_WM_BEAUTIFY_FLAG" val="#wm#"/>
  <p:tag name="KSO_WM_UNIT_USESOURCEFORMAT_APPLY" val="1"/>
</p:tagLst>
</file>

<file path=ppt/tags/tag142.xml><?xml version="1.0" encoding="utf-8"?>
<p:tagLst xmlns:p="http://schemas.openxmlformats.org/presentationml/2006/main">
  <p:tag name="KSO_WM_UNIT_PLACING_PICTURE_USER_VIEWPORT" val="{&quot;height&quot;:3479,&quot;width&quot;:3535}"/>
  <p:tag name="KSO_WM_UNIT_PLACING_PICTURE_USER_RELATIVERECTANGLE" val="{&quot;bottom&quot;:0,&quot;left&quot;:0,&quot;right&quot;:0,&quot;top&quot;:0}"/>
  <p:tag name="KSO_WM_UNIT_PLACING_PICTURE_COLLAGE_RELATIVERECTANGLE" val="{&quot;bottom&quot;:0.12103708207031784,&quot;left&quot;:0,&quot;right&quot;:0,&quot;top&quot;:0.12103708207031784}"/>
  <p:tag name="KSO_WM_UNIT_PLACING_PICTURE_COLLAGE_VIEWPORT" val="{&quot;height&quot;:2741.7380431617794,&quot;width&quot;:3675.6507242157063}"/>
</p:tagLst>
</file>

<file path=ppt/tags/tag143.xml><?xml version="1.0" encoding="utf-8"?>
<p:tagLst xmlns:p="http://schemas.openxmlformats.org/presentationml/2006/main">
  <p:tag name="KSO_WM_SLIDE_ID" val="custom20207618_13"/>
  <p:tag name="KSO_WM_TEMPLATE_SUBCATEGORY" val="0"/>
  <p:tag name="KSO_WM_TEMPLATE_MASTER_TYPE" val="1"/>
  <p:tag name="KSO_WM_TEMPLATE_COLOR_TYPE" val="1"/>
  <p:tag name="KSO_WM_SLIDE_TYPE" val="text"/>
  <p:tag name="KSO_WM_SLIDE_SUBTYPE" val="diag"/>
  <p:tag name="KSO_WM_SLIDE_ITEM_CNT" val="5"/>
  <p:tag name="KSO_WM_SLIDE_INDEX" val="13"/>
  <p:tag name="KSO_WM_SLIDE_SIZE" val="870.173*321.231"/>
  <p:tag name="KSO_WM_SLIDE_POSITION" val="40.625*132.923"/>
  <p:tag name="KSO_WM_DIAGRAM_GROUP_CODE" val="l1-6"/>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7618_3*l_h_i*1_1_1"/>
  <p:tag name="KSO_WM_TEMPLATE_CATEGORY" val="custom"/>
  <p:tag name="KSO_WM_TEMPLATE_INDEX" val="20207618"/>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7618_3*l_h_i*1_1_2"/>
  <p:tag name="KSO_WM_TEMPLATE_CATEGORY" val="custom"/>
  <p:tag name="KSO_WM_TEMPLATE_INDEX" val="20207618"/>
  <p:tag name="KSO_WM_UNIT_LAYERLEVEL" val="1_1_1"/>
  <p:tag name="KSO_WM_TAG_VERSION" val="1.0"/>
  <p:tag name="KSO_WM_BEAUTIFY_FLAG" val="#wm#"/>
  <p:tag name="KSO_WM_UNIT_USESOURCEFORMAT_APPLY" val="1"/>
</p:tagLst>
</file>

<file path=ppt/tags/tag146.xml><?xml version="1.0" encoding="utf-8"?>
<p:tagLst xmlns:p="http://schemas.openxmlformats.org/presentationml/2006/main">
  <p:tag name="KSO_WM_SLIDE_ID" val="custom20207618_3"/>
  <p:tag name="KSO_WM_TEMPLATE_SUBCATEGORY" val="0"/>
  <p:tag name="KSO_WM_TEMPLATE_MASTER_TYPE" val="1"/>
  <p:tag name="KSO_WM_TEMPLATE_COLOR_TYPE" val="1"/>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7.xml><?xml version="1.0" encoding="utf-8"?>
<p:tagLst xmlns:p="http://schemas.openxmlformats.org/presentationml/2006/main">
  <p:tag name="KSO_WM_UNIT_PLACING_PICTURE_USER_VIEWPORT" val="{&quot;height&quot;:6901,&quot;width&quot;:9894}"/>
</p:tagLst>
</file>

<file path=ppt/tags/tag148.xml><?xml version="1.0" encoding="utf-8"?>
<p:tagLst xmlns:p="http://schemas.openxmlformats.org/presentationml/2006/main">
  <p:tag name="KSO_WM_BEAUTIFY_FLAG" val="#wm#"/>
  <p:tag name="KSO_WM_TEMPLATE_CATEGORY" val="custom"/>
  <p:tag name="KSO_WM_TEMPLATE_INDEX" val="20207618"/>
</p:tagLst>
</file>

<file path=ppt/tags/tag149.xml><?xml version="1.0" encoding="utf-8"?>
<p:tagLst xmlns:p="http://schemas.openxmlformats.org/presentationml/2006/main">
  <p:tag name="KSO_WM_BEAUTIFY_FLAG" val="#wm#"/>
  <p:tag name="KSO_WM_TEMPLATE_CATEGORY" val="custom"/>
  <p:tag name="KSO_WM_TEMPLATE_INDEX" val="2020761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7618"/>
</p:tagLst>
</file>

<file path=ppt/tags/tag151.xml><?xml version="1.0" encoding="utf-8"?>
<p:tagLst xmlns:p="http://schemas.openxmlformats.org/presentationml/2006/main">
  <p:tag name="KSO_WM_SLIDE_ID" val="custom20207618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52.xml><?xml version="1.0" encoding="utf-8"?>
<p:tagLst xmlns:p="http://schemas.openxmlformats.org/presentationml/2006/main">
  <p:tag name="ISLIDE.DIAGRAM" val="44261cfe-ba97-4da8-b6a3-bb50c42e86a3"/>
</p:tagLst>
</file>

<file path=ppt/tags/tag153.xml><?xml version="1.0" encoding="utf-8"?>
<p:tagLst xmlns:p="http://schemas.openxmlformats.org/presentationml/2006/main">
  <p:tag name="KSO_WM_BEAUTIFY_FLAG" val="#wm#"/>
  <p:tag name="KSO_WM_TEMPLATE_CATEGORY" val="custom"/>
  <p:tag name="KSO_WM_TEMPLATE_INDEX" val="20207618"/>
</p:tagLst>
</file>

<file path=ppt/tags/tag154.xml><?xml version="1.0" encoding="utf-8"?>
<p:tagLst xmlns:p="http://schemas.openxmlformats.org/presentationml/2006/main">
  <p:tag name="KSO_WM_BEAUTIFY_FLAG" val="#wm#"/>
  <p:tag name="KSO_WM_TEMPLATE_CATEGORY" val="custom"/>
  <p:tag name="KSO_WM_TEMPLATE_INDEX" val="20207618"/>
</p:tagLst>
</file>

<file path=ppt/tags/tag155.xml><?xml version="1.0" encoding="utf-8"?>
<p:tagLst xmlns:p="http://schemas.openxmlformats.org/presentationml/2006/main">
  <p:tag name="KSO_WM_BEAUTIFY_FLAG" val="#wm#"/>
  <p:tag name="KSO_WM_TEMPLATE_CATEGORY" val="custom"/>
  <p:tag name="KSO_WM_TEMPLATE_INDEX" val="20207618"/>
</p:tagLst>
</file>

<file path=ppt/tags/tag156.xml><?xml version="1.0" encoding="utf-8"?>
<p:tagLst xmlns:p="http://schemas.openxmlformats.org/presentationml/2006/main">
  <p:tag name="KSO_WM_BEAUTIFY_FLAG" val="#wm#"/>
  <p:tag name="KSO_WM_TEMPLATE_CATEGORY" val="custom"/>
  <p:tag name="KSO_WM_TEMPLATE_INDEX" val="20207618"/>
</p:tagLst>
</file>

<file path=ppt/tags/tag157.xml><?xml version="1.0" encoding="utf-8"?>
<p:tagLst xmlns:p="http://schemas.openxmlformats.org/presentationml/2006/main">
  <p:tag name="KSO_WM_BEAUTIFY_FLAG" val="#wm#"/>
  <p:tag name="KSO_WM_TEMPLATE_CATEGORY" val="custom"/>
  <p:tag name="KSO_WM_TEMPLATE_INDEX" val="20207618"/>
</p:tagLst>
</file>

<file path=ppt/tags/tag158.xml><?xml version="1.0" encoding="utf-8"?>
<p:tagLst xmlns:p="http://schemas.openxmlformats.org/presentationml/2006/main">
  <p:tag name="KSO_WM_BEAUTIFY_FLAG" val="#wm#"/>
  <p:tag name="KSO_WM_TEMPLATE_CATEGORY" val="custom"/>
  <p:tag name="KSO_WM_TEMPLATE_INDEX" val="20207618"/>
</p:tagLst>
</file>

<file path=ppt/tags/tag159.xml><?xml version="1.0" encoding="utf-8"?>
<p:tagLst xmlns:p="http://schemas.openxmlformats.org/presentationml/2006/main">
  <p:tag name="KSO_WM_MEDIACOVER_FLAG" val="1"/>
  <p:tag name="KSO_WM_UNIT_MEDIACOVER_BTN_STATE" val="1"/>
  <p:tag name="KSO_WM_UNIT_MEDIACOVER_BTNRECT" val="4731*3225*944*94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7618"/>
</p:tagLst>
</file>

<file path=ppt/tags/tag161.xml><?xml version="1.0" encoding="utf-8"?>
<p:tagLst xmlns:p="http://schemas.openxmlformats.org/presentationml/2006/main">
  <p:tag name="KSO_WM_BEAUTIFY_FLAG" val="#wm#"/>
  <p:tag name="KSO_WM_TEMPLATE_CATEGORY" val="custom"/>
  <p:tag name="KSO_WM_TEMPLATE_INDEX" val="20207618"/>
</p:tagLst>
</file>

<file path=ppt/tags/tag162.xml><?xml version="1.0" encoding="utf-8"?>
<p:tagLst xmlns:p="http://schemas.openxmlformats.org/presentationml/2006/main">
  <p:tag name="KSO_WM_UNIT_PLACING_PICTURE_USER_VIEWPORT" val="{&quot;height&quot;:4806,&quot;width&quot;:3676}"/>
</p:tagLst>
</file>

<file path=ppt/tags/tag163.xml><?xml version="1.0" encoding="utf-8"?>
<p:tagLst xmlns:p="http://schemas.openxmlformats.org/presentationml/2006/main">
  <p:tag name="KSO_WM_BEAUTIFY_FLAG" val="#wm#"/>
  <p:tag name="KSO_WM_TEMPLATE_CATEGORY" val="custom"/>
  <p:tag name="KSO_WM_TEMPLATE_INDEX" val="20207618"/>
</p:tagLst>
</file>

<file path=ppt/tags/tag16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5.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6.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7.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9.xml><?xml version="1.0" encoding="utf-8"?>
<p:tagLst xmlns:p="http://schemas.openxmlformats.org/presentationml/2006/main">
  <p:tag name="KSO_WM_BEAUTIFY_FLAG" val="#wm#"/>
  <p:tag name="KSO_WM_TEMPLATE_CATEGORY" val="custom"/>
  <p:tag name="KSO_WM_TEMPLATE_INDEX" val="2020761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7618"/>
</p:tagLst>
</file>

<file path=ppt/tags/tag171.xml><?xml version="1.0" encoding="utf-8"?>
<p:tagLst xmlns:p="http://schemas.openxmlformats.org/presentationml/2006/main">
  <p:tag name="KSO_WM_UNIT_TABLE_BEAUTIFY" val="smartTable{02e4fe43-4e1b-4736-9c20-9ddea8d46df8}"/>
  <p:tag name="TABLE_ENDDRAG_ORIGIN_RECT" val="425*222"/>
  <p:tag name="TABLE_ENDDRAG_RECT" val="31*195*425*222"/>
</p:tagLst>
</file>

<file path=ppt/tags/tag172.xml><?xml version="1.0" encoding="utf-8"?>
<p:tagLst xmlns:p="http://schemas.openxmlformats.org/presentationml/2006/main">
  <p:tag name="KSO_WM_UNIT_TABLE_BEAUTIFY" val="smartTable{c5f68593-2d75-4e63-9f20-89324d40ec9e}"/>
  <p:tag name="TABLE_ENDDRAG_ORIGIN_RECT" val="500*222"/>
  <p:tag name="TABLE_ENDDRAG_RECT" val="459*195*500*222"/>
</p:tagLst>
</file>

<file path=ppt/tags/tag173.xml><?xml version="1.0" encoding="utf-8"?>
<p:tagLst xmlns:p="http://schemas.openxmlformats.org/presentationml/2006/main">
  <p:tag name="KSO_WM_BEAUTIFY_FLAG" val="#wm#"/>
  <p:tag name="KSO_WM_TEMPLATE_CATEGORY" val="custom"/>
  <p:tag name="KSO_WM_TEMPLATE_INDEX" val="20207618"/>
</p:tagLst>
</file>

<file path=ppt/tags/tag174.xml><?xml version="1.0" encoding="utf-8"?>
<p:tagLst xmlns:p="http://schemas.openxmlformats.org/presentationml/2006/main">
  <p:tag name="KSO_WM_BEAUTIFY_FLAG" val="#wm#"/>
  <p:tag name="KSO_WM_TEMPLATE_CATEGORY" val="custom"/>
  <p:tag name="KSO_WM_TEMPLATE_INDEX" val="20207618"/>
</p:tagLst>
</file>

<file path=ppt/tags/tag175.xml><?xml version="1.0" encoding="utf-8"?>
<p:tagLst xmlns:p="http://schemas.openxmlformats.org/presentationml/2006/main">
  <p:tag name="KSO_WM_BEAUTIFY_FLAG" val="#wm#"/>
  <p:tag name="KSO_WM_TEMPLATE_CATEGORY" val="custom"/>
  <p:tag name="KSO_WM_TEMPLATE_INDEX" val="20207618"/>
</p:tagLst>
</file>

<file path=ppt/tags/tag176.xml><?xml version="1.0" encoding="utf-8"?>
<p:tagLst xmlns:p="http://schemas.openxmlformats.org/presentationml/2006/main">
  <p:tag name="KSO_WM_UNIT_PLACING_PICTURE_USER_VIEWPORT" val="{&quot;height&quot;:7640,&quot;width&quot;:5360}"/>
</p:tagLst>
</file>

<file path=ppt/tags/tag177.xml><?xml version="1.0" encoding="utf-8"?>
<p:tagLst xmlns:p="http://schemas.openxmlformats.org/presentationml/2006/main">
  <p:tag name="KSO_WM_BEAUTIFY_FLAG" val="#wm#"/>
  <p:tag name="KSO_WM_TEMPLATE_CATEGORY" val="custom"/>
  <p:tag name="KSO_WM_TEMPLATE_INDEX" val="20207618"/>
</p:tagLst>
</file>

<file path=ppt/tags/tag178.xml><?xml version="1.0" encoding="utf-8"?>
<p:tagLst xmlns:p="http://schemas.openxmlformats.org/presentationml/2006/main">
  <p:tag name="KSO_WM_BEAUTIFY_FLAG" val="#wm#"/>
  <p:tag name="KSO_WM_TEMPLATE_CATEGORY" val="custom"/>
  <p:tag name="KSO_WM_TEMPLATE_INDEX" val="20207618"/>
</p:tagLst>
</file>

<file path=ppt/tags/tag179.xml><?xml version="1.0" encoding="utf-8"?>
<p:tagLst xmlns:p="http://schemas.openxmlformats.org/presentationml/2006/main">
  <p:tag name="KSO_WM_UNIT_PLACING_PICTURE_USER_VIEWPORT" val="{&quot;height&quot;:6240,&quot;width&quot;:971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PLACING_PICTURE_USER_VIEWPORT" val="{&quot;height&quot;:6404,&quot;width&quot;:8692}"/>
</p:tagLst>
</file>

<file path=ppt/tags/tag181.xml><?xml version="1.0" encoding="utf-8"?>
<p:tagLst xmlns:p="http://schemas.openxmlformats.org/presentationml/2006/main">
  <p:tag name="KSO_WM_UNIT_PLACING_PICTURE_USER_VIEWPORT" val="{&quot;height&quot;:6351,&quot;width&quot;:7764}"/>
</p:tagLst>
</file>

<file path=ppt/tags/tag182.xml><?xml version="1.0" encoding="utf-8"?>
<p:tagLst xmlns:p="http://schemas.openxmlformats.org/presentationml/2006/main">
  <p:tag name="KSO_WM_UNIT_PLACING_PICTURE_USER_VIEWPORT" val="{&quot;height&quot;:6325,&quot;width&quot;:9571}"/>
</p:tagLst>
</file>

<file path=ppt/tags/tag183.xml><?xml version="1.0" encoding="utf-8"?>
<p:tagLst xmlns:p="http://schemas.openxmlformats.org/presentationml/2006/main">
  <p:tag name="KSO_WM_UNIT_PLACING_PICTURE_USER_VIEWPORT" val="{&quot;height&quot;:6192,&quot;width&quot;:7964}"/>
</p:tagLst>
</file>

<file path=ppt/tags/tag184.xml><?xml version="1.0" encoding="utf-8"?>
<p:tagLst xmlns:p="http://schemas.openxmlformats.org/presentationml/2006/main">
  <p:tag name="KSO_WM_UNIT_PLACING_PICTURE_USER_VIEWPORT" val="{&quot;height&quot;:6183,&quot;width&quot;:4905}"/>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00192_3*m_i*1_2"/>
  <p:tag name="KSO_WM_TEMPLATE_CATEGORY" val="diagram"/>
  <p:tag name="KSO_WM_TEMPLATE_INDEX" val="20200192"/>
  <p:tag name="KSO_WM_UNIT_LAYERLEVEL" val="1_1"/>
  <p:tag name="KSO_WM_TAG_VERSION" val="1.0"/>
  <p:tag name="KSO_WM_BEAUTIFY_FLAG" val="#wm#"/>
  <p:tag name="KSO_WM_UNIT_TEXT_FILL_FORE_SCHEMECOLOR_INDEX" val="13"/>
  <p:tag name="KSO_WM_UNIT_TEXT_FILL_TYPE" val="1"/>
</p:tagLst>
</file>

<file path=ppt/tags/tag186.xml><?xml version="1.0" encoding="utf-8"?>
<p:tagLst xmlns:p="http://schemas.openxmlformats.org/presentationml/2006/main">
  <p:tag name="KSO_WM_BEAUTIFY_FLAG" val="#wm#"/>
  <p:tag name="KSO_WM_TEMPLATE_CATEGORY" val="custom"/>
  <p:tag name="KSO_WM_TEMPLATE_INDEX" val="20207618"/>
</p:tagLst>
</file>

<file path=ppt/tags/tag187.xml><?xml version="1.0" encoding="utf-8"?>
<p:tagLst xmlns:p="http://schemas.openxmlformats.org/presentationml/2006/main">
  <p:tag name="KSO_WM_MEDIACOVER_FLAG" val="1"/>
  <p:tag name="KSO_WM_UNIT_MEDIACOVER_BTN_STATE" val="1"/>
  <p:tag name="KSO_WM_UNIT_MEDIACOVER_BTNRECT" val="9128*4928*944*94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2"/>
  <p:tag name="KSO_WM_UNIT_ID" val="custom20207618_10*l_h_i*1_1_2"/>
  <p:tag name="KSO_WM_TEMPLATE_CATEGORY" val="custom"/>
  <p:tag name="KSO_WM_TEMPLATE_INDEX" val="20207618"/>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8"/>
  <p:tag name="KSO_WM_UNIT_TYPE" val="i"/>
  <p:tag name="KSO_WM_UNIT_INDEX" val="3"/>
  <p:tag name="KSO_WM_UNIT_ID" val="custom20207618_16*i*3"/>
  <p:tag name="KSO_WM_TEMPLATE_CATEGORY" val="custom"/>
  <p:tag name="KSO_WM_TEMPLATE_INDEX" val="20207618"/>
  <p:tag name="KSO_WM_UNIT_LAYERLEVEL" val="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8"/>
  <p:tag name="KSO_WM_UNIT_TYPE" val="i"/>
  <p:tag name="KSO_WM_UNIT_INDEX" val="6"/>
  <p:tag name="KSO_WM_UNIT_ID" val="custom20207618_16*i*6"/>
  <p:tag name="KSO_WM_TEMPLATE_CATEGORY" val="custom"/>
  <p:tag name="KSO_WM_TEMPLATE_INDEX" val="20207618"/>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91.xml><?xml version="1.0" encoding="utf-8"?>
<p:tagLst xmlns:p="http://schemas.openxmlformats.org/presentationml/2006/main">
  <p:tag name="KSO_WM_UNIT_PLACING_PICTURE_USER_VIEWPORT" val="{&quot;height&quot;:5895,&quot;width&quot;:451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2"/>
  <p:tag name="KSO_WM_UNIT_ID" val="custom20207618_10*l_h_i*1_1_2"/>
  <p:tag name="KSO_WM_TEMPLATE_CATEGORY" val="custom"/>
  <p:tag name="KSO_WM_TEMPLATE_INDEX" val="20207618"/>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93.xml><?xml version="1.0" encoding="utf-8"?>
<p:tagLst xmlns:p="http://schemas.openxmlformats.org/presentationml/2006/main">
  <p:tag name="KSO_WM_BEAUTIFY_FLAG" val="#wm#"/>
  <p:tag name="KSO_WM_TEMPLATE_CATEGORY" val="custom"/>
  <p:tag name="KSO_WM_TEMPLATE_INDEX" val="20207618"/>
</p:tagLst>
</file>

<file path=ppt/tags/tag194.xml><?xml version="1.0" encoding="utf-8"?>
<p:tagLst xmlns:p="http://schemas.openxmlformats.org/presentationml/2006/main">
  <p:tag name="KSO_WM_BEAUTIFY_FLAG" val="#wm#"/>
  <p:tag name="KSO_WM_TEMPLATE_CATEGORY" val="custom"/>
  <p:tag name="KSO_WM_TEMPLATE_INDEX" val="20207618"/>
</p:tagLst>
</file>

<file path=ppt/tags/tag195.xml><?xml version="1.0" encoding="utf-8"?>
<p:tagLst xmlns:p="http://schemas.openxmlformats.org/presentationml/2006/main">
  <p:tag name="KSO_WM_SLIDE_ID" val="custom20207618_17"/>
  <p:tag name="KSO_WM_TEMPLATE_SUBCATEGORY" val="0"/>
  <p:tag name="KSO_WM_TEMPLATE_MASTER_TYPE" val="1"/>
  <p:tag name="KSO_WM_TEMPLATE_COLOR_TYPE" val="1"/>
  <p:tag name="KSO_WM_SLIDE_TYPE" val="endPage"/>
  <p:tag name="KSO_WM_SLIDE_SUBTYPE" val="pureTxt"/>
  <p:tag name="KSO_WM_SLIDE_ITEM_CNT" val="0"/>
  <p:tag name="KSO_WM_SLIDE_INDEX" val="17"/>
  <p:tag name="KSO_WM_TAG_VERSION" val="1.0"/>
  <p:tag name="KSO_WM_BEAUTIFY_FLAG" val="#wm#"/>
  <p:tag name="KSO_WM_TEMPLATE_CATEGORY" val="custom"/>
  <p:tag name="KSO_WM_TEMPLATE_INDEX" val="20207618"/>
  <p:tag name="KSO_WM_SLIDE_LAYOUT" val="a_b"/>
  <p:tag name="KSO_WM_SLIDE_LAYOUT_CNT" val="1_1"/>
</p:tagLst>
</file>

<file path=ppt/tags/tag196.xml><?xml version="1.0" encoding="utf-8"?>
<p:tagLst xmlns:p="http://schemas.openxmlformats.org/presentationml/2006/main">
  <p:tag name="KSO_WM_UNIT_PLACING_PICTURE_USER_VIEWPORT" val="{&quot;height&quot;:5000,&quot;width&quot;:9000}"/>
</p:tagLst>
</file>

<file path=ppt/tags/tag197.xml><?xml version="1.0" encoding="utf-8"?>
<p:tagLst xmlns:p="http://schemas.openxmlformats.org/presentationml/2006/main">
  <p:tag name="KSO_WM_BEAUTIFY_FLAG" val="#wm#"/>
  <p:tag name="KSO_WM_TEMPLATE_CATEGORY" val="custom"/>
  <p:tag name="KSO_WM_TEMPLATE_INDEX" val="20207618"/>
</p:tagLst>
</file>

<file path=ppt/tags/tag19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Js89hxL9A1kMR3BzUUIRm5XNR8jrERtsjRZoaV4SWDxh9TgGlTCkdpvWj8tpulK+89Oh97gD/xX77vWRPrGL9A="/>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gener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7618_6*i*2"/>
  <p:tag name="KSO_WM_TEMPLATE_CATEGORY" val="custom"/>
  <p:tag name="KSO_WM_TEMPLATE_INDEX" val="20207618"/>
  <p:tag name="KSO_WM_UNIT_LAYERLEVEL" val="1"/>
  <p:tag name="KSO_WM_TAG_VERSION" val="1.0"/>
  <p:tag name="KSO_WM_BEAUTIFY_FLAG" val="#wm#"/>
  <p:tag name="KSO_WM_SLIDE_BACKGROUND_TYPE" val="general"/>
</p:tagLst>
</file>

<file path=ppt/tags/tag7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BK_DARK_LIGHT" val="2"/>
  <p:tag name="KSO_WM_UNIT_SUBTYPE" val="h"/>
  <p:tag name="KSO_WM_UNIT_TYPE" val="i"/>
  <p:tag name="KSO_WM_UNIT_INDEX"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frame"/>
  <p:tag name="KSO_WM_SLIDE_BK_DARK_LIGHT" val="2"/>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leftRight"/>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topBottom"/>
</p:tagLst>
</file>

<file path=ppt/tags/tag9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20207618">
      <a:dk1>
        <a:sysClr val="windowText" lastClr="000000"/>
      </a:dk1>
      <a:lt1>
        <a:sysClr val="window" lastClr="FFFFFF"/>
      </a:lt1>
      <a:dk2>
        <a:srgbClr val="CA3030"/>
      </a:dk2>
      <a:lt2>
        <a:srgbClr val="FFFFFF"/>
      </a:lt2>
      <a:accent1>
        <a:srgbClr val="CA3030"/>
      </a:accent1>
      <a:accent2>
        <a:srgbClr val="D55146"/>
      </a:accent2>
      <a:accent3>
        <a:srgbClr val="DF735C"/>
      </a:accent3>
      <a:accent4>
        <a:srgbClr val="EA9471"/>
      </a:accent4>
      <a:accent5>
        <a:srgbClr val="F4B687"/>
      </a:accent5>
      <a:accent6>
        <a:srgbClr val="FFD79D"/>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6018</Words>
  <PresentationFormat>宽屏</PresentationFormat>
  <Paragraphs>410</Paragraphs>
  <Slides>34</Slides>
  <Notes>4</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34</vt:i4>
      </vt:variant>
    </vt:vector>
  </HeadingPairs>
  <TitlesOfParts>
    <vt:vector size="64" baseType="lpstr">
      <vt:lpstr>Arial</vt:lpstr>
      <vt:lpstr>宋体</vt:lpstr>
      <vt:lpstr>Wingdings</vt:lpstr>
      <vt:lpstr>楷体</vt:lpstr>
      <vt:lpstr>大梁电脑合成体</vt:lpstr>
      <vt:lpstr>汉仪尚巍手书W</vt:lpstr>
      <vt:lpstr>微软雅黑</vt:lpstr>
      <vt:lpstr>汉仪北魏写经W</vt:lpstr>
      <vt:lpstr>汉仪昌黎宋刻本原版W</vt:lpstr>
      <vt:lpstr>方正清刻本悦宋简体</vt:lpstr>
      <vt:lpstr>方正苏新诗柳楷简体</vt:lpstr>
      <vt:lpstr>字魂浩然手书</vt:lpstr>
      <vt:lpstr>方正苏新诗柳楷_GBK</vt:lpstr>
      <vt:lpstr>Wingdings</vt:lpstr>
      <vt:lpstr>汉仪尚巍手书简</vt:lpstr>
      <vt:lpstr>Calibri</vt:lpstr>
      <vt:lpstr>造字工房悦黑体验版常规体</vt:lpstr>
      <vt:lpstr>汉仪颜楷简</vt:lpstr>
      <vt:lpstr>Arial Unicode MS</vt:lpstr>
      <vt:lpstr>汉仪放肆骄傲体简</vt:lpstr>
      <vt:lpstr>FZBeiWeiKaiShu-S19S</vt:lpstr>
      <vt:lpstr>Times New Roman</vt:lpstr>
      <vt:lpstr>HYQuanTangShiJ</vt:lpstr>
      <vt:lpstr>Calibri</vt:lpstr>
      <vt:lpstr>汉仪许静行楷繁</vt:lpstr>
      <vt:lpstr>字魂43号-国朝手书</vt:lpstr>
      <vt:lpstr>汉仪雅酷黑-65J</vt:lpstr>
      <vt:lpstr>方正粗黑宋简体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2022-01-04T10:17:22Z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KSOSaveFontToCloudKey">
    <vt:lpwstr>228848207_embed</vt:lpwstr>
  </property>
  <property fmtid="{D5CDD505-2E9C-101B-9397-08002B2CF9AE}" pid="4" name="ICV">
    <vt:lpwstr>DB8AF4FE6C5841F9AB4F67F5989DDBFA</vt:lpwstr>
  </property>
</Properties>
</file>