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257" r:id="rId4"/>
    <p:sldId id="259" r:id="rId6"/>
    <p:sldId id="258" r:id="rId7"/>
    <p:sldId id="260" r:id="rId8"/>
    <p:sldId id="263" r:id="rId9"/>
    <p:sldId id="271" r:id="rId10"/>
    <p:sldId id="264" r:id="rId11"/>
    <p:sldId id="266" r:id="rId12"/>
    <p:sldId id="268" r:id="rId13"/>
    <p:sldId id="267" r:id="rId14"/>
    <p:sldId id="269" r:id="rId15"/>
    <p:sldId id="270" r:id="rId16"/>
    <p:sldId id="272" r:id="rId17"/>
    <p:sldId id="273" r:id="rId18"/>
    <p:sldId id="265" r:id="rId19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  <p:cmAuthor id="5" name="作者" initials="A" lastIdx="0" clrIdx="2"/>
  <p:cmAuthor id="0" name="xkb1.com" initials="" lastIdx="0" clrIdx="0"/>
  <p:cmAuthor id="7" name="宋洁然" initials="宋" lastIdx="0" clrIdx="1"/>
  <p:cmAuthor id="8" name="ming qiu" initials="m" lastIdx="0" clrIdx="1"/>
  <p:cmAuthor id="2" name="xka" initials="x" lastIdx="0" clrIdx="1"/>
  <p:cmAuthor id="4" name="新课标第一网" initials="新" lastIdx="0" clrIdx="0"/>
  <p:cmAuthor id="6" name="lenovo" initials="l" lastIdx="0" clrIdx="2"/>
  <p:cmAuthor id="9" name="PPTer_Tang" initials="P" lastIdx="1" clrIdx="0"/>
  <p:cmAuthor id="3" name="Author" initials="A" lastIdx="0" clrIdx="2"/>
  <p:cmAuthor id="10" name="86136" initials="8" lastIdx="1" clrIdx="9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85A1"/>
    <a:srgbClr val="917D0D"/>
    <a:srgbClr val="71A7C2"/>
    <a:srgbClr val="647996"/>
    <a:srgbClr val="3A88B1"/>
    <a:srgbClr val="E8E0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137.xml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变在何处？</a:t>
            </a:r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生产力决定生产关系</a:t>
            </a:r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生产力决定生产关系</a:t>
            </a:r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此页为借鉴优秀老师课件制作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0D4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tags" Target="../tags/tag92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101.xml"/><Relationship Id="rId8" Type="http://schemas.openxmlformats.org/officeDocument/2006/relationships/tags" Target="../tags/tag100.xml"/><Relationship Id="rId7" Type="http://schemas.openxmlformats.org/officeDocument/2006/relationships/tags" Target="../tags/tag99.xml"/><Relationship Id="rId6" Type="http://schemas.openxmlformats.org/officeDocument/2006/relationships/tags" Target="../tags/tag98.xml"/><Relationship Id="rId5" Type="http://schemas.microsoft.com/office/2007/relationships/hdphoto" Target="../media/image13.wdp"/><Relationship Id="rId4" Type="http://schemas.openxmlformats.org/officeDocument/2006/relationships/image" Target="../media/image12.png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102.xml"/><Relationship Id="rId1" Type="http://schemas.openxmlformats.org/officeDocument/2006/relationships/tags" Target="../tags/tag95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110.xml"/><Relationship Id="rId8" Type="http://schemas.openxmlformats.org/officeDocument/2006/relationships/tags" Target="../tags/tag109.xml"/><Relationship Id="rId7" Type="http://schemas.openxmlformats.org/officeDocument/2006/relationships/tags" Target="../tags/tag108.xml"/><Relationship Id="rId6" Type="http://schemas.openxmlformats.org/officeDocument/2006/relationships/tags" Target="../tags/tag107.xml"/><Relationship Id="rId5" Type="http://schemas.openxmlformats.org/officeDocument/2006/relationships/image" Target="../media/image14.jpeg"/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112.xml"/><Relationship Id="rId10" Type="http://schemas.openxmlformats.org/officeDocument/2006/relationships/tags" Target="../tags/tag111.xml"/><Relationship Id="rId1" Type="http://schemas.openxmlformats.org/officeDocument/2006/relationships/tags" Target="../tags/tag103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120.xml"/><Relationship Id="rId8" Type="http://schemas.openxmlformats.org/officeDocument/2006/relationships/tags" Target="../tags/tag119.xml"/><Relationship Id="rId7" Type="http://schemas.openxmlformats.org/officeDocument/2006/relationships/tags" Target="../tags/tag118.xml"/><Relationship Id="rId6" Type="http://schemas.openxmlformats.org/officeDocument/2006/relationships/tags" Target="../tags/tag117.xml"/><Relationship Id="rId5" Type="http://schemas.openxmlformats.org/officeDocument/2006/relationships/tags" Target="../tags/tag116.xml"/><Relationship Id="rId4" Type="http://schemas.openxmlformats.org/officeDocument/2006/relationships/image" Target="../media/image15.jpeg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123.xml"/><Relationship Id="rId11" Type="http://schemas.openxmlformats.org/officeDocument/2006/relationships/tags" Target="../tags/tag122.xml"/><Relationship Id="rId10" Type="http://schemas.openxmlformats.org/officeDocument/2006/relationships/tags" Target="../tags/tag121.xml"/><Relationship Id="rId1" Type="http://schemas.openxmlformats.org/officeDocument/2006/relationships/tags" Target="../tags/tag113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27.xml"/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" Type="http://schemas.openxmlformats.org/officeDocument/2006/relationships/tags" Target="../tags/tag124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tags" Target="../tags/tag131.xml"/><Relationship Id="rId3" Type="http://schemas.openxmlformats.org/officeDocument/2006/relationships/tags" Target="../tags/tag130.xml"/><Relationship Id="rId2" Type="http://schemas.openxmlformats.org/officeDocument/2006/relationships/tags" Target="../tags/tag129.xml"/><Relationship Id="rId1" Type="http://schemas.openxmlformats.org/officeDocument/2006/relationships/tags" Target="../tags/tag128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36.xml"/><Relationship Id="rId4" Type="http://schemas.openxmlformats.org/officeDocument/2006/relationships/tags" Target="../tags/tag135.xml"/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" Type="http://schemas.openxmlformats.org/officeDocument/2006/relationships/tags" Target="../tags/tag132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9" Type="http://schemas.openxmlformats.org/officeDocument/2006/relationships/notesSlide" Target="../notesSlides/notesSlide1.xml"/><Relationship Id="rId18" Type="http://schemas.openxmlformats.org/officeDocument/2006/relationships/slideLayout" Target="../slideLayouts/slideLayout2.xml"/><Relationship Id="rId17" Type="http://schemas.openxmlformats.org/officeDocument/2006/relationships/image" Target="../media/image3.png"/><Relationship Id="rId16" Type="http://schemas.openxmlformats.org/officeDocument/2006/relationships/tags" Target="../tags/tag19.xml"/><Relationship Id="rId15" Type="http://schemas.openxmlformats.org/officeDocument/2006/relationships/image" Target="../media/image2.png"/><Relationship Id="rId14" Type="http://schemas.openxmlformats.org/officeDocument/2006/relationships/tags" Target="../tags/tag18.xml"/><Relationship Id="rId13" Type="http://schemas.openxmlformats.org/officeDocument/2006/relationships/tags" Target="../tags/tag17.xml"/><Relationship Id="rId12" Type="http://schemas.openxmlformats.org/officeDocument/2006/relationships/tags" Target="../tags/tag16.xml"/><Relationship Id="rId11" Type="http://schemas.openxmlformats.org/officeDocument/2006/relationships/tags" Target="../tags/tag15.xml"/><Relationship Id="rId10" Type="http://schemas.openxmlformats.org/officeDocument/2006/relationships/tags" Target="../tags/tag14.xml"/><Relationship Id="rId1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28.xml"/><Relationship Id="rId8" Type="http://schemas.openxmlformats.org/officeDocument/2006/relationships/tags" Target="../tags/tag27.xml"/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5" Type="http://schemas.openxmlformats.org/officeDocument/2006/relationships/slideLayout" Target="../slideLayouts/slideLayout2.xml"/><Relationship Id="rId14" Type="http://schemas.openxmlformats.org/officeDocument/2006/relationships/tags" Target="../tags/tag33.xml"/><Relationship Id="rId13" Type="http://schemas.openxmlformats.org/officeDocument/2006/relationships/tags" Target="../tags/tag32.xml"/><Relationship Id="rId12" Type="http://schemas.openxmlformats.org/officeDocument/2006/relationships/tags" Target="../tags/tag31.xml"/><Relationship Id="rId11" Type="http://schemas.openxmlformats.org/officeDocument/2006/relationships/tags" Target="../tags/tag30.xml"/><Relationship Id="rId10" Type="http://schemas.openxmlformats.org/officeDocument/2006/relationships/tags" Target="../tags/tag29.xml"/><Relationship Id="rId1" Type="http://schemas.openxmlformats.org/officeDocument/2006/relationships/tags" Target="../tags/tag20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40.xml"/><Relationship Id="rId8" Type="http://schemas.openxmlformats.org/officeDocument/2006/relationships/tags" Target="../tags/tag39.xml"/><Relationship Id="rId7" Type="http://schemas.openxmlformats.org/officeDocument/2006/relationships/image" Target="../media/image5.png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image" Target="../media/image4.png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7" Type="http://schemas.openxmlformats.org/officeDocument/2006/relationships/slideLayout" Target="../slideLayouts/slideLayout2.xml"/><Relationship Id="rId16" Type="http://schemas.openxmlformats.org/officeDocument/2006/relationships/tags" Target="../tags/tag47.xml"/><Relationship Id="rId15" Type="http://schemas.openxmlformats.org/officeDocument/2006/relationships/tags" Target="../tags/tag46.xml"/><Relationship Id="rId14" Type="http://schemas.openxmlformats.org/officeDocument/2006/relationships/tags" Target="../tags/tag45.xml"/><Relationship Id="rId13" Type="http://schemas.openxmlformats.org/officeDocument/2006/relationships/tags" Target="../tags/tag44.xml"/><Relationship Id="rId12" Type="http://schemas.openxmlformats.org/officeDocument/2006/relationships/tags" Target="../tags/tag43.xml"/><Relationship Id="rId11" Type="http://schemas.openxmlformats.org/officeDocument/2006/relationships/tags" Target="../tags/tag42.xml"/><Relationship Id="rId10" Type="http://schemas.openxmlformats.org/officeDocument/2006/relationships/tags" Target="../tags/tag41.xml"/><Relationship Id="rId1" Type="http://schemas.openxmlformats.org/officeDocument/2006/relationships/tags" Target="../tags/tag34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54.xml"/><Relationship Id="rId8" Type="http://schemas.openxmlformats.org/officeDocument/2006/relationships/image" Target="../media/image5.png"/><Relationship Id="rId7" Type="http://schemas.openxmlformats.org/officeDocument/2006/relationships/tags" Target="../tags/tag53.xml"/><Relationship Id="rId6" Type="http://schemas.openxmlformats.org/officeDocument/2006/relationships/tags" Target="../tags/tag52.xml"/><Relationship Id="rId5" Type="http://schemas.openxmlformats.org/officeDocument/2006/relationships/image" Target="../media/image4.png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3" Type="http://schemas.openxmlformats.org/officeDocument/2006/relationships/slideLayout" Target="../slideLayouts/slideLayout2.xml"/><Relationship Id="rId22" Type="http://schemas.openxmlformats.org/officeDocument/2006/relationships/tags" Target="../tags/tag67.xml"/><Relationship Id="rId21" Type="http://schemas.openxmlformats.org/officeDocument/2006/relationships/tags" Target="../tags/tag66.xml"/><Relationship Id="rId20" Type="http://schemas.openxmlformats.org/officeDocument/2006/relationships/tags" Target="../tags/tag65.xml"/><Relationship Id="rId2" Type="http://schemas.openxmlformats.org/officeDocument/2006/relationships/tags" Target="../tags/tag49.xml"/><Relationship Id="rId19" Type="http://schemas.openxmlformats.org/officeDocument/2006/relationships/tags" Target="../tags/tag64.xml"/><Relationship Id="rId18" Type="http://schemas.openxmlformats.org/officeDocument/2006/relationships/tags" Target="../tags/tag63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tags" Target="../tags/tag56.xml"/><Relationship Id="rId10" Type="http://schemas.openxmlformats.org/officeDocument/2006/relationships/tags" Target="../tags/tag55.xml"/><Relationship Id="rId1" Type="http://schemas.openxmlformats.org/officeDocument/2006/relationships/tags" Target="../tags/tag48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jpeg"/><Relationship Id="rId8" Type="http://schemas.openxmlformats.org/officeDocument/2006/relationships/tags" Target="../tags/tag73.xml"/><Relationship Id="rId7" Type="http://schemas.openxmlformats.org/officeDocument/2006/relationships/tags" Target="../tags/tag72.xml"/><Relationship Id="rId6" Type="http://schemas.openxmlformats.org/officeDocument/2006/relationships/image" Target="../media/image7.jpeg"/><Relationship Id="rId5" Type="http://schemas.openxmlformats.org/officeDocument/2006/relationships/tags" Target="../tags/tag71.xml"/><Relationship Id="rId4" Type="http://schemas.openxmlformats.org/officeDocument/2006/relationships/image" Target="../media/image6.png"/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4" Type="http://schemas.openxmlformats.org/officeDocument/2006/relationships/notesSlide" Target="../notesSlides/notesSlide2.xml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76.xml"/><Relationship Id="rId11" Type="http://schemas.openxmlformats.org/officeDocument/2006/relationships/tags" Target="../tags/tag75.xml"/><Relationship Id="rId10" Type="http://schemas.openxmlformats.org/officeDocument/2006/relationships/tags" Target="../tags/tag74.xml"/><Relationship Id="rId1" Type="http://schemas.openxmlformats.org/officeDocument/2006/relationships/tags" Target="../tags/tag68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9.png"/><Relationship Id="rId7" Type="http://schemas.openxmlformats.org/officeDocument/2006/relationships/tags" Target="../tags/tag83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0" Type="http://schemas.openxmlformats.org/officeDocument/2006/relationships/notesSlide" Target="../notesSlides/notesSlide3.xml"/><Relationship Id="rId1" Type="http://schemas.openxmlformats.org/officeDocument/2006/relationships/tags" Target="../tags/tag77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image" Target="../media/image10.jpeg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tags" Target="../tags/tag84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jpeg"/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tags" Target="../tags/tag8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1" name="图片 100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直角三角形 5"/>
          <p:cNvSpPr/>
          <p:nvPr>
            <p:custDataLst>
              <p:tags r:id="rId2"/>
            </p:custDataLst>
          </p:nvPr>
        </p:nvSpPr>
        <p:spPr>
          <a:xfrm>
            <a:off x="0" y="-17780"/>
            <a:ext cx="13747750" cy="6875145"/>
          </a:xfrm>
          <a:prstGeom prst="rtTriangle">
            <a:avLst/>
          </a:prstGeom>
          <a:solidFill>
            <a:schemeClr val="tx1">
              <a:lumMod val="85000"/>
              <a:lumOff val="15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163830" y="1732280"/>
            <a:ext cx="299085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sz="2000" b="1">
                <a:solidFill>
                  <a:schemeClr val="bg1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《中外历史纲要（上）》</a:t>
            </a:r>
            <a:endParaRPr lang="zh-CN" sz="2000" b="1">
              <a:solidFill>
                <a:schemeClr val="bg1"/>
              </a:solidFill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</a:endParaRPr>
          </a:p>
          <a:p>
            <a:pPr algn="ctr"/>
            <a:r>
              <a:rPr lang="zh-CN" sz="2000" b="1">
                <a:solidFill>
                  <a:schemeClr val="bg1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第二课</a:t>
            </a:r>
            <a:endParaRPr lang="zh-CN" sz="2000" b="1">
              <a:solidFill>
                <a:schemeClr val="bg1"/>
              </a:solidFill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163831" y="5901256"/>
            <a:ext cx="946163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zh-CN" altLang="en-US" sz="2000" dirty="0">
                <a:solidFill>
                  <a:schemeClr val="bg1"/>
                </a:solidFill>
                <a:latin typeface="方正苏新诗柳楷简体" panose="02000000000000000000" charset="-122"/>
                <a:ea typeface="方正苏新诗柳楷简体" panose="02000000000000000000" charset="-122"/>
              </a:rPr>
              <a:t>通过了解</a:t>
            </a:r>
            <a:r>
              <a:rPr lang="zh-CN" sz="2000" dirty="0">
                <a:solidFill>
                  <a:schemeClr val="bg1"/>
                </a:solidFill>
                <a:latin typeface="方正苏新诗柳楷简体" panose="02000000000000000000" charset="-122"/>
                <a:ea typeface="方正苏新诗柳楷简体" panose="02000000000000000000" charset="-122"/>
              </a:rPr>
              <a:t>春秋战国时期的经济发展和政治变动，理解战国时期变法运动的必然性；了解老子、孔子学说；通过孟子、荀子、庄子等了解</a:t>
            </a:r>
            <a:r>
              <a:rPr lang="en-US" altLang="zh-CN" sz="2000" dirty="0">
                <a:solidFill>
                  <a:schemeClr val="bg1"/>
                </a:solidFill>
                <a:latin typeface="方正苏新诗柳楷简体" panose="02000000000000000000" charset="-122"/>
                <a:ea typeface="方正苏新诗柳楷简体" panose="02000000000000000000" charset="-122"/>
              </a:rPr>
              <a:t>“</a:t>
            </a:r>
            <a:r>
              <a:rPr lang="zh-CN" altLang="en-US" sz="2000" dirty="0">
                <a:solidFill>
                  <a:schemeClr val="bg1"/>
                </a:solidFill>
                <a:latin typeface="方正苏新诗柳楷简体" panose="02000000000000000000" charset="-122"/>
                <a:ea typeface="方正苏新诗柳楷简体" panose="02000000000000000000" charset="-122"/>
              </a:rPr>
              <a:t>百家争鸣</a:t>
            </a:r>
            <a:r>
              <a:rPr lang="en-US" altLang="zh-CN" sz="2000" dirty="0">
                <a:solidFill>
                  <a:schemeClr val="bg1"/>
                </a:solidFill>
                <a:latin typeface="方正苏新诗柳楷简体" panose="02000000000000000000" charset="-122"/>
                <a:ea typeface="方正苏新诗柳楷简体" panose="02000000000000000000" charset="-122"/>
              </a:rPr>
              <a:t>”</a:t>
            </a:r>
            <a:r>
              <a:rPr lang="zh-CN" altLang="en-US" sz="2000" dirty="0">
                <a:solidFill>
                  <a:schemeClr val="bg1"/>
                </a:solidFill>
                <a:latin typeface="方正苏新诗柳楷简体" panose="02000000000000000000" charset="-122"/>
                <a:ea typeface="方正苏新诗柳楷简体" panose="02000000000000000000" charset="-122"/>
              </a:rPr>
              <a:t>局面及其意义</a:t>
            </a:r>
            <a:endParaRPr lang="zh-CN" altLang="en-US" sz="2000" dirty="0">
              <a:solidFill>
                <a:schemeClr val="bg1"/>
              </a:solidFill>
              <a:latin typeface="方正苏新诗柳楷简体" panose="02000000000000000000" charset="-122"/>
              <a:ea typeface="方正苏新诗柳楷简体" panose="02000000000000000000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163830" y="2519680"/>
            <a:ext cx="6671945" cy="36360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auto">
              <a:lnSpc>
                <a:spcPct val="120000"/>
              </a:lnSpc>
            </a:pPr>
            <a:r>
              <a:rPr lang="zh-CN" altLang="en-US" sz="9600">
                <a:solidFill>
                  <a:srgbClr val="FFC000"/>
                </a:solidFill>
                <a:latin typeface="方正字迹-龙吟体 简繁" panose="02000500000000000000" charset="-122"/>
                <a:ea typeface="方正字迹-龙吟体 简繁" panose="02000500000000000000" charset="-122"/>
              </a:rPr>
              <a:t>诸侯纷争与</a:t>
            </a:r>
            <a:r>
              <a:rPr lang="en-US" altLang="zh-CN" sz="9600">
                <a:solidFill>
                  <a:srgbClr val="FFC000"/>
                </a:solidFill>
                <a:latin typeface="方正字迹-龙吟体 简繁" panose="02000500000000000000" charset="-122"/>
                <a:ea typeface="方正字迹-龙吟体 简繁" panose="02000500000000000000" charset="-122"/>
              </a:rPr>
              <a:t>    </a:t>
            </a:r>
            <a:endParaRPr lang="en-US" altLang="zh-CN" sz="9600">
              <a:solidFill>
                <a:srgbClr val="FFC000"/>
              </a:solidFill>
              <a:latin typeface="方正字迹-龙吟体 简繁" panose="02000500000000000000" charset="-122"/>
              <a:ea typeface="方正字迹-龙吟体 简繁" panose="02000500000000000000" charset="-122"/>
            </a:endParaRPr>
          </a:p>
          <a:p>
            <a:pPr algn="l" fontAlgn="auto">
              <a:lnSpc>
                <a:spcPct val="120000"/>
              </a:lnSpc>
            </a:pPr>
            <a:r>
              <a:rPr lang="en-US" altLang="zh-CN" sz="9600">
                <a:solidFill>
                  <a:srgbClr val="FFC000"/>
                </a:solidFill>
                <a:latin typeface="方正字迹-龙吟体 简繁" panose="02000500000000000000" charset="-122"/>
                <a:ea typeface="方正字迹-龙吟体 简繁" panose="02000500000000000000" charset="-122"/>
              </a:rPr>
              <a:t>    </a:t>
            </a:r>
            <a:r>
              <a:rPr lang="zh-CN" altLang="en-US" sz="9600">
                <a:solidFill>
                  <a:srgbClr val="FFC000"/>
                </a:solidFill>
                <a:latin typeface="方正字迹-龙吟体 简繁" panose="02000500000000000000" charset="-122"/>
                <a:ea typeface="方正字迹-龙吟体 简繁" panose="02000500000000000000" charset="-122"/>
              </a:rPr>
              <a:t>变法运动</a:t>
            </a:r>
            <a:endParaRPr lang="zh-CN" altLang="en-US" sz="5400">
              <a:solidFill>
                <a:schemeClr val="bg1">
                  <a:lumMod val="95000"/>
                </a:schemeClr>
              </a:solidFill>
              <a:latin typeface="方正字迹-龙吟体 简繁" panose="02000500000000000000" charset="-122"/>
              <a:ea typeface="方正字迹-龙吟体 简繁" panose="020005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组合 3"/>
          <p:cNvGrpSpPr/>
          <p:nvPr/>
        </p:nvGrpSpPr>
        <p:grpSpPr>
          <a:xfrm>
            <a:off x="-2" y="-3"/>
            <a:ext cx="12192002" cy="514333"/>
            <a:chOff x="-4530" y="-14513"/>
            <a:chExt cx="12215063" cy="419100"/>
          </a:xfrm>
          <a:solidFill>
            <a:srgbClr val="B9312E"/>
          </a:solidFill>
        </p:grpSpPr>
        <p:sp>
          <p:nvSpPr>
            <p:cNvPr id="5" name="矩形 4"/>
            <p:cNvSpPr/>
            <p:nvPr>
              <p:custDataLst>
                <p:tags r:id="rId1"/>
              </p:custDataLst>
            </p:nvPr>
          </p:nvSpPr>
          <p:spPr>
            <a:xfrm>
              <a:off x="-4529" y="-14513"/>
              <a:ext cx="12215062" cy="419099"/>
            </a:xfrm>
            <a:prstGeom prst="rect">
              <a:avLst/>
            </a:prstGeom>
            <a:solidFill>
              <a:srgbClr val="3A88B1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lvl="0" algn="ctr">
                <a:defRPr/>
              </a:pPr>
              <a:r>
                <a:rPr kumimoji="0" lang="zh-CN" sz="2800" b="1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风雅楷宋简体" panose="02000500000000000000" charset="-122"/>
                  <a:ea typeface="方正风雅楷宋简体" panose="02000500000000000000" charset="-122"/>
                  <a:cs typeface="+mn-cs"/>
                </a:rPr>
                <a:t>变法改革</a:t>
              </a:r>
              <a:r>
                <a:rPr kumimoji="0" lang="en-US" altLang="zh-CN" sz="2800" b="1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风雅楷宋简体" panose="02000500000000000000" charset="-122"/>
                  <a:ea typeface="方正风雅楷宋简体" panose="02000500000000000000" charset="-122"/>
                  <a:cs typeface="+mn-cs"/>
                </a:rPr>
                <a:t> </a:t>
              </a:r>
              <a:r>
                <a:rPr kumimoji="0" lang="zh-CN" altLang="en-US" sz="2800" b="1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风雅楷宋简体" panose="02000500000000000000" charset="-122"/>
                  <a:ea typeface="方正风雅楷宋简体" panose="02000500000000000000" charset="-122"/>
                  <a:cs typeface="+mn-cs"/>
                </a:rPr>
                <a:t>富国强兵</a:t>
              </a:r>
              <a:endPara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风雅楷宋简体" panose="02000500000000000000" charset="-122"/>
                <a:ea typeface="方正风雅楷宋简体" panose="02000500000000000000" charset="-122"/>
                <a:cs typeface="+mn-cs"/>
              </a:endParaRPr>
            </a:p>
          </p:txBody>
        </p:sp>
        <p:sp>
          <p:nvSpPr>
            <p:cNvPr id="6" name="矩形 5"/>
            <p:cNvSpPr/>
            <p:nvPr>
              <p:custDataLst>
                <p:tags r:id="rId2"/>
              </p:custDataLst>
            </p:nvPr>
          </p:nvSpPr>
          <p:spPr>
            <a:xfrm>
              <a:off x="-4530" y="-14512"/>
              <a:ext cx="1958837" cy="419099"/>
            </a:xfrm>
            <a:prstGeom prst="rect">
              <a:avLst/>
            </a:prstGeom>
            <a:solidFill>
              <a:srgbClr val="647996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风雅楷宋简体" panose="02000500000000000000" charset="-122"/>
                  <a:ea typeface="方正风雅楷宋简体" panose="02000500000000000000" charset="-122"/>
                  <a:cs typeface="+mn-cs"/>
                </a:rPr>
                <a:t>第三部分</a:t>
              </a:r>
              <a:endParaRPr kumimoji="0" lang="zh-CN" altLang="en-US" sz="2000" b="1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风雅楷宋简体" panose="02000500000000000000" charset="-122"/>
                <a:ea typeface="方正风雅楷宋简体" panose="02000500000000000000" charset="-122"/>
                <a:cs typeface="+mn-cs"/>
              </a:endParaRPr>
            </a:p>
          </p:txBody>
        </p:sp>
      </p:grpSp>
      <p:graphicFrame>
        <p:nvGraphicFramePr>
          <p:cNvPr id="2" name="表格 1"/>
          <p:cNvGraphicFramePr/>
          <p:nvPr>
            <p:custDataLst>
              <p:tags r:id="rId3"/>
            </p:custDataLst>
          </p:nvPr>
        </p:nvGraphicFramePr>
        <p:xfrm>
          <a:off x="487045" y="929005"/>
          <a:ext cx="7696835" cy="3885565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524000"/>
                <a:gridCol w="6172835"/>
              </a:tblGrid>
              <a:tr h="563245">
                <a:tc>
                  <a:txBody>
                    <a:bodyPr/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zh-CN" sz="2500">
                          <a:latin typeface="汉仪劲楷简" panose="00020600040101010101" charset="-122"/>
                          <a:ea typeface="汉仪劲楷简" panose="00020600040101010101" charset="-122"/>
                        </a:rPr>
                        <a:t>领域</a:t>
                      </a:r>
                      <a:endParaRPr lang="zh-CN" sz="2500">
                        <a:latin typeface="汉仪劲楷简" panose="00020600040101010101" charset="-122"/>
                        <a:ea typeface="汉仪劲楷简" panose="00020600040101010101" charset="-122"/>
                      </a:endParaRPr>
                    </a:p>
                  </a:txBody>
                  <a:tcPr marT="47971" marB="47971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E8E0D4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zh-CN" sz="2500">
                          <a:latin typeface="汉仪劲楷简" panose="00020600040101010101" charset="-122"/>
                          <a:ea typeface="汉仪劲楷简" panose="00020600040101010101" charset="-122"/>
                        </a:rPr>
                        <a:t>主要内容</a:t>
                      </a:r>
                      <a:endParaRPr lang="zh-CN" sz="2500">
                        <a:latin typeface="汉仪劲楷简" panose="00020600040101010101" charset="-122"/>
                        <a:ea typeface="汉仪劲楷简" panose="00020600040101010101" charset="-122"/>
                      </a:endParaRPr>
                    </a:p>
                  </a:txBody>
                  <a:tcPr marT="47971" marB="47971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E8E0D4"/>
                    </a:solidFill>
                  </a:tcPr>
                </a:tc>
              </a:tr>
              <a:tr h="553720">
                <a:tc rowSpan="2">
                  <a:txBody>
                    <a:bodyPr/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zh-CN" sz="2500">
                          <a:latin typeface="汉仪劲楷简" panose="00020600040101010101" charset="-122"/>
                          <a:ea typeface="汉仪劲楷简" panose="00020600040101010101" charset="-122"/>
                        </a:rPr>
                        <a:t>经济</a:t>
                      </a:r>
                      <a:endParaRPr lang="zh-CN" sz="2500">
                        <a:latin typeface="汉仪劲楷简" panose="00020600040101010101" charset="-122"/>
                        <a:ea typeface="汉仪劲楷简" panose="00020600040101010101" charset="-122"/>
                      </a:endParaRPr>
                    </a:p>
                  </a:txBody>
                  <a:tcPr marT="47971" marB="47971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E8E0D4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20000"/>
                        </a:lnSpc>
                        <a:buNone/>
                      </a:pPr>
                      <a:endParaRPr lang="zh-CN" sz="2500">
                        <a:latin typeface="汉仪劲楷简" panose="00020600040101010101" charset="-122"/>
                        <a:ea typeface="汉仪劲楷简" panose="00020600040101010101" charset="-122"/>
                      </a:endParaRPr>
                    </a:p>
                  </a:txBody>
                  <a:tcPr marT="47971" marB="47971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E8E0D4"/>
                    </a:solidFill>
                  </a:tcPr>
                </a:tc>
              </a:tr>
              <a:tr h="553720">
                <a:tc v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lnSpc>
                          <a:spcPct val="120000"/>
                        </a:lnSpc>
                        <a:buNone/>
                      </a:pPr>
                      <a:endParaRPr lang="zh-CN" altLang="en-US" sz="2500">
                        <a:latin typeface="汉仪劲楷简" panose="00020600040101010101" charset="-122"/>
                        <a:ea typeface="汉仪劲楷简" panose="00020600040101010101" charset="-122"/>
                        <a:sym typeface="+mn-ea"/>
                      </a:endParaRPr>
                    </a:p>
                  </a:txBody>
                  <a:tcPr marT="47971" marB="47971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E8E0D4"/>
                    </a:solidFill>
                  </a:tcPr>
                </a:tc>
              </a:tr>
              <a:tr h="553720">
                <a:tc>
                  <a:txBody>
                    <a:bodyPr/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zh-CN" sz="2500">
                          <a:latin typeface="汉仪劲楷简" panose="00020600040101010101" charset="-122"/>
                          <a:ea typeface="汉仪劲楷简" panose="00020600040101010101" charset="-122"/>
                        </a:rPr>
                        <a:t>军事</a:t>
                      </a:r>
                      <a:endParaRPr lang="zh-CN" sz="2500">
                        <a:latin typeface="汉仪劲楷简" panose="00020600040101010101" charset="-122"/>
                        <a:ea typeface="汉仪劲楷简" panose="00020600040101010101" charset="-122"/>
                      </a:endParaRPr>
                    </a:p>
                  </a:txBody>
                  <a:tcPr marT="47971" marB="47971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E8E0D4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20000"/>
                        </a:lnSpc>
                        <a:buNone/>
                      </a:pPr>
                      <a:endParaRPr lang="zh-CN" sz="2500">
                        <a:latin typeface="汉仪劲楷简" panose="00020600040101010101" charset="-122"/>
                        <a:ea typeface="汉仪劲楷简" panose="00020600040101010101" charset="-122"/>
                      </a:endParaRPr>
                    </a:p>
                  </a:txBody>
                  <a:tcPr marT="47971" marB="47971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E8E0D4"/>
                    </a:solidFill>
                  </a:tcPr>
                </a:tc>
              </a:tr>
              <a:tr h="553720">
                <a:tc rowSpan="2">
                  <a:txBody>
                    <a:bodyPr/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zh-CN" sz="2500">
                          <a:latin typeface="汉仪劲楷简" panose="00020600040101010101" charset="-122"/>
                          <a:ea typeface="汉仪劲楷简" panose="00020600040101010101" charset="-122"/>
                        </a:rPr>
                        <a:t>基层管理</a:t>
                      </a:r>
                      <a:endParaRPr lang="zh-CN" sz="2500">
                        <a:latin typeface="汉仪劲楷简" panose="00020600040101010101" charset="-122"/>
                        <a:ea typeface="汉仪劲楷简" panose="00020600040101010101" charset="-122"/>
                      </a:endParaRPr>
                    </a:p>
                  </a:txBody>
                  <a:tcPr marT="47971" marB="47971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E8E0D4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20000"/>
                        </a:lnSpc>
                        <a:buNone/>
                      </a:pPr>
                      <a:endParaRPr lang="zh-CN" sz="2500">
                        <a:latin typeface="汉仪劲楷简" panose="00020600040101010101" charset="-122"/>
                        <a:ea typeface="汉仪劲楷简" panose="00020600040101010101" charset="-122"/>
                      </a:endParaRPr>
                    </a:p>
                  </a:txBody>
                  <a:tcPr marT="47971" marB="47971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E8E0D4"/>
                    </a:solidFill>
                  </a:tcPr>
                </a:tc>
              </a:tr>
              <a:tr h="553720">
                <a:tc v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lnSpc>
                          <a:spcPct val="120000"/>
                        </a:lnSpc>
                        <a:buNone/>
                      </a:pPr>
                      <a:endParaRPr lang="zh-CN" sz="2500">
                        <a:latin typeface="汉仪劲楷简" panose="00020600040101010101" charset="-122"/>
                        <a:ea typeface="汉仪劲楷简" panose="00020600040101010101" charset="-122"/>
                      </a:endParaRPr>
                    </a:p>
                  </a:txBody>
                  <a:tcPr marT="47971" marB="47971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E8E0D4"/>
                    </a:solidFill>
                  </a:tcPr>
                </a:tc>
              </a:tr>
              <a:tr h="553720">
                <a:tc>
                  <a:txBody>
                    <a:bodyPr/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zh-CN" sz="2500">
                          <a:latin typeface="汉仪劲楷简" panose="00020600040101010101" charset="-122"/>
                          <a:ea typeface="汉仪劲楷简" panose="00020600040101010101" charset="-122"/>
                        </a:rPr>
                        <a:t>地方政治</a:t>
                      </a:r>
                      <a:endParaRPr lang="zh-CN" sz="2500">
                        <a:latin typeface="汉仪劲楷简" panose="00020600040101010101" charset="-122"/>
                        <a:ea typeface="汉仪劲楷简" panose="00020600040101010101" charset="-122"/>
                      </a:endParaRPr>
                    </a:p>
                  </a:txBody>
                  <a:tcPr marT="47971" marB="47971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E8E0D4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20000"/>
                        </a:lnSpc>
                        <a:buNone/>
                      </a:pPr>
                      <a:endParaRPr lang="zh-CN" sz="2500">
                        <a:latin typeface="汉仪劲楷简" panose="00020600040101010101" charset="-122"/>
                        <a:ea typeface="汉仪劲楷简" panose="00020600040101010101" charset="-122"/>
                      </a:endParaRPr>
                    </a:p>
                  </a:txBody>
                  <a:tcPr marT="47971" marB="47971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E8E0D4"/>
                    </a:solidFill>
                  </a:tcPr>
                </a:tc>
              </a:tr>
            </a:tbl>
          </a:graphicData>
        </a:graphic>
      </p:graphicFrame>
      <p:sp>
        <p:nvSpPr>
          <p:cNvPr id="25628" name="文本框 8"/>
          <p:cNvSpPr txBox="1"/>
          <p:nvPr/>
        </p:nvSpPr>
        <p:spPr>
          <a:xfrm>
            <a:off x="2043113" y="1620838"/>
            <a:ext cx="3100387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400" dirty="0">
                <a:latin typeface="汉仪劲楷简" panose="00020600040101010101" charset="-122"/>
                <a:ea typeface="汉仪劲楷简" panose="00020600040101010101" charset="-122"/>
                <a:sym typeface="Arial" panose="020B0604020202020204" pitchFamily="34" charset="0"/>
              </a:rPr>
              <a:t>重农抑商，奖励耕织</a:t>
            </a:r>
            <a:endParaRPr lang="zh-CN" altLang="en-US" sz="2400" dirty="0">
              <a:latin typeface="汉仪劲楷简" panose="00020600040101010101" charset="-122"/>
              <a:ea typeface="汉仪劲楷简" panose="00020600040101010101" charset="-122"/>
              <a:sym typeface="Arial" panose="020B0604020202020204" pitchFamily="34" charset="0"/>
            </a:endParaRPr>
          </a:p>
        </p:txBody>
      </p:sp>
      <p:sp>
        <p:nvSpPr>
          <p:cNvPr id="25629" name="文本框 9"/>
          <p:cNvSpPr txBox="1"/>
          <p:nvPr/>
        </p:nvSpPr>
        <p:spPr>
          <a:xfrm>
            <a:off x="1755775" y="2197100"/>
            <a:ext cx="49371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dirty="0">
                <a:latin typeface="汉仪劲楷简" panose="00020600040101010101" charset="-122"/>
                <a:ea typeface="汉仪劲楷简" panose="00020600040101010101" charset="-122"/>
                <a:sym typeface="宋体" panose="02010600030101010101" pitchFamily="2" charset="-122"/>
              </a:rPr>
              <a:t>“</a:t>
            </a:r>
            <a:r>
              <a:rPr lang="zh-CN" altLang="en-US" sz="2400" dirty="0">
                <a:latin typeface="汉仪劲楷简" panose="00020600040101010101" charset="-122"/>
                <a:ea typeface="汉仪劲楷简" panose="00020600040101010101" charset="-122"/>
                <a:sym typeface="宋体" panose="02010600030101010101" pitchFamily="2" charset="-122"/>
              </a:rPr>
              <a:t>废井田，开阡陌</a:t>
            </a:r>
            <a:r>
              <a:rPr lang="en-US" altLang="en-US" sz="2400" dirty="0">
                <a:latin typeface="汉仪劲楷简" panose="00020600040101010101" charset="-122"/>
                <a:ea typeface="汉仪劲楷简" panose="00020600040101010101" charset="-122"/>
                <a:sym typeface="宋体" panose="02010600030101010101" pitchFamily="2" charset="-122"/>
              </a:rPr>
              <a:t>”</a:t>
            </a:r>
            <a:r>
              <a:rPr lang="zh-CN" altLang="en-US" sz="2400" dirty="0">
                <a:latin typeface="汉仪劲楷简" panose="00020600040101010101" charset="-122"/>
                <a:ea typeface="汉仪劲楷简" panose="00020600040101010101" charset="-122"/>
                <a:sym typeface="宋体" panose="02010600030101010101" pitchFamily="2" charset="-122"/>
              </a:rPr>
              <a:t>，授田于百姓</a:t>
            </a:r>
            <a:endParaRPr lang="zh-CN" altLang="en-US" sz="2400" dirty="0">
              <a:latin typeface="汉仪劲楷简" panose="00020600040101010101" charset="-122"/>
              <a:ea typeface="汉仪劲楷简" panose="00020600040101010101" charset="-122"/>
              <a:sym typeface="宋体" panose="02010600030101010101" pitchFamily="2" charset="-122"/>
            </a:endParaRPr>
          </a:p>
        </p:txBody>
      </p:sp>
      <p:sp>
        <p:nvSpPr>
          <p:cNvPr id="25630" name="文本框 10"/>
          <p:cNvSpPr txBox="1"/>
          <p:nvPr/>
        </p:nvSpPr>
        <p:spPr>
          <a:xfrm>
            <a:off x="1971675" y="2667000"/>
            <a:ext cx="4937125" cy="530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400" dirty="0">
                <a:latin typeface="汉仪劲楷简" panose="00020600040101010101" charset="-122"/>
                <a:ea typeface="汉仪劲楷简" panose="00020600040101010101" charset="-122"/>
                <a:sym typeface="Arial" panose="020B0604020202020204" pitchFamily="34" charset="0"/>
              </a:rPr>
              <a:t>奖励军功，剥夺和限制贵族特权</a:t>
            </a:r>
            <a:endParaRPr lang="zh-CN" altLang="en-US" sz="2400" dirty="0">
              <a:latin typeface="汉仪劲楷简" panose="00020600040101010101" charset="-122"/>
              <a:ea typeface="汉仪劲楷简" panose="00020600040101010101" charset="-122"/>
              <a:sym typeface="宋体" panose="02010600030101010101" pitchFamily="2" charset="-122"/>
            </a:endParaRPr>
          </a:p>
        </p:txBody>
      </p:sp>
      <p:sp>
        <p:nvSpPr>
          <p:cNvPr id="25631" name="文本框 11"/>
          <p:cNvSpPr txBox="1"/>
          <p:nvPr/>
        </p:nvSpPr>
        <p:spPr>
          <a:xfrm>
            <a:off x="2043113" y="3217863"/>
            <a:ext cx="4937125" cy="530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400" dirty="0">
                <a:latin typeface="汉仪劲楷简" panose="00020600040101010101" charset="-122"/>
                <a:ea typeface="汉仪劲楷简" panose="00020600040101010101" charset="-122"/>
                <a:sym typeface="Arial" panose="020B0604020202020204" pitchFamily="34" charset="0"/>
              </a:rPr>
              <a:t>强制大家庭拆散为个体小家庭</a:t>
            </a:r>
            <a:endParaRPr lang="zh-CN" altLang="en-US" sz="2400" dirty="0">
              <a:latin typeface="汉仪劲楷简" panose="00020600040101010101" charset="-122"/>
              <a:ea typeface="汉仪劲楷简" panose="00020600040101010101" charset="-122"/>
              <a:sym typeface="宋体" panose="02010600030101010101" pitchFamily="2" charset="-122"/>
            </a:endParaRPr>
          </a:p>
        </p:txBody>
      </p:sp>
      <p:sp>
        <p:nvSpPr>
          <p:cNvPr id="25632" name="文本框 12"/>
          <p:cNvSpPr txBox="1"/>
          <p:nvPr/>
        </p:nvSpPr>
        <p:spPr>
          <a:xfrm>
            <a:off x="1971675" y="3759200"/>
            <a:ext cx="4937125" cy="530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400" dirty="0">
                <a:latin typeface="汉仪劲楷简" panose="00020600040101010101" charset="-122"/>
                <a:ea typeface="汉仪劲楷简" panose="00020600040101010101" charset="-122"/>
                <a:sym typeface="Arial" panose="020B0604020202020204" pitchFamily="34" charset="0"/>
              </a:rPr>
              <a:t>民间实行什伍连坐，互相纠察告发</a:t>
            </a:r>
            <a:endParaRPr lang="zh-CN" altLang="en-US" sz="2400" dirty="0">
              <a:latin typeface="汉仪劲楷简" panose="00020600040101010101" charset="-122"/>
              <a:ea typeface="汉仪劲楷简" panose="00020600040101010101" charset="-122"/>
              <a:sym typeface="宋体" panose="02010600030101010101" pitchFamily="2" charset="-122"/>
            </a:endParaRPr>
          </a:p>
        </p:txBody>
      </p:sp>
      <p:sp>
        <p:nvSpPr>
          <p:cNvPr id="25633" name="文本框 13"/>
          <p:cNvSpPr txBox="1"/>
          <p:nvPr/>
        </p:nvSpPr>
        <p:spPr>
          <a:xfrm>
            <a:off x="2043113" y="4314825"/>
            <a:ext cx="5327650" cy="530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400" dirty="0">
                <a:latin typeface="汉仪劲楷简" panose="00020600040101010101" charset="-122"/>
                <a:ea typeface="汉仪劲楷简" panose="00020600040101010101" charset="-122"/>
                <a:sym typeface="Arial" panose="020B0604020202020204" pitchFamily="34" charset="0"/>
              </a:rPr>
              <a:t>推行县制，县的主要官员由君主任免</a:t>
            </a:r>
            <a:endParaRPr lang="zh-CN" altLang="en-US" sz="2400" dirty="0">
              <a:latin typeface="汉仪劲楷简" panose="00020600040101010101" charset="-122"/>
              <a:ea typeface="汉仪劲楷简" panose="00020600040101010101" charset="-122"/>
              <a:sym typeface="宋体" panose="02010600030101010101" pitchFamily="2" charset="-122"/>
            </a:endParaRPr>
          </a:p>
        </p:txBody>
      </p:sp>
      <p:sp>
        <p:nvSpPr>
          <p:cNvPr id="3" name="右箭头 2"/>
          <p:cNvSpPr/>
          <p:nvPr/>
        </p:nvSpPr>
        <p:spPr>
          <a:xfrm>
            <a:off x="8267065" y="1803400"/>
            <a:ext cx="736600" cy="39370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9003665" y="1105535"/>
            <a:ext cx="2926080" cy="1774190"/>
          </a:xfrm>
          <a:prstGeom prst="rect">
            <a:avLst/>
          </a:prstGeom>
          <a:solidFill>
            <a:srgbClr val="A0A775"/>
          </a:solidFill>
        </p:spPr>
        <p:txBody>
          <a:bodyPr wrap="square" rtlCol="0">
            <a:noAutofit/>
          </a:bodyPr>
          <a:p>
            <a:r>
              <a:rPr lang="zh-CN" altLang="en-US" sz="2800" dirty="0">
                <a:solidFill>
                  <a:schemeClr val="bg1"/>
                </a:solidFill>
                <a:latin typeface="方正宋刻本秀楷简体" panose="02000000000000000000" charset="-122"/>
                <a:ea typeface="方正宋刻本秀楷简体" panose="02000000000000000000" charset="-122"/>
              </a:rPr>
              <a:t>确立封建土地私有制；提高人民生产积极性，增加国家赋税收入</a:t>
            </a:r>
            <a:endParaRPr lang="zh-CN" altLang="en-US" sz="2800" dirty="0">
              <a:solidFill>
                <a:schemeClr val="bg1"/>
              </a:solidFill>
              <a:latin typeface="方正宋刻本秀楷简体" panose="02000000000000000000" charset="-122"/>
              <a:ea typeface="方正宋刻本秀楷简体" panose="02000000000000000000" charset="-122"/>
            </a:endParaRPr>
          </a:p>
        </p:txBody>
      </p:sp>
      <p:sp>
        <p:nvSpPr>
          <p:cNvPr id="8" name="右箭头 7"/>
          <p:cNvSpPr/>
          <p:nvPr/>
        </p:nvSpPr>
        <p:spPr>
          <a:xfrm rot="2160000">
            <a:off x="8267065" y="2984500"/>
            <a:ext cx="724535" cy="44386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9074785" y="3197225"/>
            <a:ext cx="2926080" cy="1774190"/>
          </a:xfrm>
          <a:prstGeom prst="rect">
            <a:avLst/>
          </a:prstGeom>
          <a:solidFill>
            <a:srgbClr val="A0A775"/>
          </a:solidFill>
        </p:spPr>
        <p:txBody>
          <a:bodyPr wrap="square" rtlCol="0">
            <a:noAutofit/>
          </a:bodyPr>
          <a:p>
            <a:r>
              <a:rPr lang="zh-CN" altLang="en-US" sz="2800" dirty="0">
                <a:solidFill>
                  <a:schemeClr val="bg1"/>
                </a:solidFill>
                <a:latin typeface="方正宋刻本秀楷简体" panose="02000000000000000000" charset="-122"/>
                <a:ea typeface="方正宋刻本秀楷简体" panose="02000000000000000000" charset="-122"/>
              </a:rPr>
              <a:t>提高军队战斗力，为兼并战争的进行提供军事力量支持</a:t>
            </a:r>
            <a:endParaRPr lang="zh-CN" altLang="en-US" sz="2800" dirty="0">
              <a:solidFill>
                <a:schemeClr val="bg1"/>
              </a:solidFill>
              <a:latin typeface="方正宋刻本秀楷简体" panose="02000000000000000000" charset="-122"/>
              <a:ea typeface="方正宋刻本秀楷简体" panose="02000000000000000000" charset="-122"/>
            </a:endParaRPr>
          </a:p>
        </p:txBody>
      </p:sp>
      <p:sp>
        <p:nvSpPr>
          <p:cNvPr id="11" name="左弧形箭头 10"/>
          <p:cNvSpPr/>
          <p:nvPr/>
        </p:nvSpPr>
        <p:spPr>
          <a:xfrm>
            <a:off x="0" y="3862705"/>
            <a:ext cx="774700" cy="2247900"/>
          </a:xfrm>
          <a:prstGeom prst="curved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74700" y="5559425"/>
            <a:ext cx="2519680" cy="978535"/>
          </a:xfrm>
          <a:prstGeom prst="rect">
            <a:avLst/>
          </a:prstGeom>
          <a:solidFill>
            <a:srgbClr val="A0A775"/>
          </a:solidFill>
        </p:spPr>
        <p:txBody>
          <a:bodyPr wrap="square" rtlCol="0">
            <a:noAutofit/>
          </a:bodyPr>
          <a:p>
            <a:r>
              <a:rPr lang="zh-CN" altLang="en-US" sz="2800" dirty="0">
                <a:solidFill>
                  <a:schemeClr val="bg1"/>
                </a:solidFill>
                <a:latin typeface="方正宋刻本秀楷简体" panose="02000000000000000000" charset="-122"/>
                <a:ea typeface="方正宋刻本秀楷简体" panose="02000000000000000000" charset="-122"/>
              </a:rPr>
              <a:t>增加财政收入，发展小农经济</a:t>
            </a:r>
            <a:endParaRPr lang="zh-CN" altLang="en-US" sz="2800" dirty="0">
              <a:solidFill>
                <a:schemeClr val="bg1"/>
              </a:solidFill>
              <a:latin typeface="方正宋刻本秀楷简体" panose="02000000000000000000" charset="-122"/>
              <a:ea typeface="方正宋刻本秀楷简体" panose="02000000000000000000" charset="-122"/>
            </a:endParaRPr>
          </a:p>
        </p:txBody>
      </p:sp>
      <p:sp>
        <p:nvSpPr>
          <p:cNvPr id="12" name="右箭头 11"/>
          <p:cNvSpPr/>
          <p:nvPr/>
        </p:nvSpPr>
        <p:spPr>
          <a:xfrm rot="5400000">
            <a:off x="4901565" y="4983480"/>
            <a:ext cx="724535" cy="44386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4173220" y="5559425"/>
            <a:ext cx="2519680" cy="978535"/>
          </a:xfrm>
          <a:prstGeom prst="rect">
            <a:avLst/>
          </a:prstGeom>
          <a:solidFill>
            <a:srgbClr val="A0A775"/>
          </a:solidFill>
        </p:spPr>
        <p:txBody>
          <a:bodyPr wrap="square" rtlCol="0">
            <a:noAutofit/>
          </a:bodyPr>
          <a:p>
            <a:r>
              <a:rPr lang="zh-CN" altLang="en-US" sz="2800" dirty="0">
                <a:solidFill>
                  <a:schemeClr val="bg1"/>
                </a:solidFill>
                <a:latin typeface="方正宋刻本秀楷简体" panose="02000000000000000000" charset="-122"/>
                <a:ea typeface="方正宋刻本秀楷简体" panose="02000000000000000000" charset="-122"/>
              </a:rPr>
              <a:t>加强中央对地方的控制力</a:t>
            </a:r>
            <a:endParaRPr lang="zh-CN" altLang="en-US" sz="2800" dirty="0">
              <a:solidFill>
                <a:schemeClr val="bg1"/>
              </a:solidFill>
              <a:latin typeface="方正宋刻本秀楷简体" panose="02000000000000000000" charset="-122"/>
              <a:ea typeface="方正宋刻本秀楷简体" panose="02000000000000000000" charset="-122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8206105" y="5559425"/>
            <a:ext cx="2702560" cy="829945"/>
          </a:xfrm>
          <a:prstGeom prst="rect">
            <a:avLst/>
          </a:prstGeom>
          <a:solidFill>
            <a:srgbClr val="3A88B1"/>
          </a:solidFill>
        </p:spPr>
        <p:txBody>
          <a:bodyPr wrap="square" rtlCol="0">
            <a:spAutoFit/>
          </a:bodyPr>
          <a:p>
            <a:r>
              <a:rPr lang="zh-CN" altLang="en-US" sz="4800" dirty="0">
                <a:solidFill>
                  <a:schemeClr val="bg1"/>
                </a:solidFill>
                <a:latin typeface="方正苏新诗柳楷简体" panose="02000000000000000000" charset="-122"/>
                <a:ea typeface="方正苏新诗柳楷简体" panose="02000000000000000000" charset="-122"/>
              </a:rPr>
              <a:t>富国强兵</a:t>
            </a:r>
            <a:endParaRPr lang="zh-CN" altLang="en-US" sz="4800" dirty="0">
              <a:solidFill>
                <a:schemeClr val="bg1"/>
              </a:solidFill>
              <a:latin typeface="方正苏新诗柳楷简体" panose="02000000000000000000" charset="-122"/>
              <a:ea typeface="方正苏新诗柳楷简体" panose="020000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5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5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5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5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5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5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5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5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5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5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5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28" grpId="0"/>
      <p:bldP spid="25628" grpId="1"/>
      <p:bldP spid="25629" grpId="0"/>
      <p:bldP spid="25629" grpId="1"/>
      <p:bldP spid="3" grpId="0" animBg="1"/>
      <p:bldP spid="34" grpId="0" animBg="1"/>
      <p:bldP spid="3" grpId="1" animBg="1"/>
      <p:bldP spid="34" grpId="1" animBg="1"/>
      <p:bldP spid="25630" grpId="0"/>
      <p:bldP spid="25630" grpId="1"/>
      <p:bldP spid="8" grpId="0" animBg="1"/>
      <p:bldP spid="9" grpId="0" animBg="1"/>
      <p:bldP spid="8" grpId="1" animBg="1"/>
      <p:bldP spid="9" grpId="1" animBg="1"/>
      <p:bldP spid="25631" grpId="0"/>
      <p:bldP spid="25631" grpId="1"/>
      <p:bldP spid="25632" grpId="0"/>
      <p:bldP spid="25632" grpId="1"/>
      <p:bldP spid="11" grpId="0" animBg="1"/>
      <p:bldP spid="10" grpId="0" animBg="1"/>
      <p:bldP spid="11" grpId="1" animBg="1"/>
      <p:bldP spid="10" grpId="1" animBg="1"/>
      <p:bldP spid="25633" grpId="0"/>
      <p:bldP spid="25633" grpId="1"/>
      <p:bldP spid="12" grpId="0" animBg="1"/>
      <p:bldP spid="13" grpId="0" animBg="1"/>
      <p:bldP spid="12" grpId="1" animBg="1"/>
      <p:bldP spid="13" grpId="1" animBg="1"/>
      <p:bldP spid="66" grpId="0" bldLvl="0" animBg="1"/>
      <p:bldP spid="6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组合 3"/>
          <p:cNvGrpSpPr/>
          <p:nvPr/>
        </p:nvGrpSpPr>
        <p:grpSpPr>
          <a:xfrm>
            <a:off x="-2" y="-3"/>
            <a:ext cx="12192002" cy="514333"/>
            <a:chOff x="-4530" y="-14513"/>
            <a:chExt cx="12215063" cy="419100"/>
          </a:xfrm>
          <a:solidFill>
            <a:srgbClr val="B9312E"/>
          </a:solidFill>
        </p:grpSpPr>
        <p:sp>
          <p:nvSpPr>
            <p:cNvPr id="5" name="矩形 4"/>
            <p:cNvSpPr/>
            <p:nvPr>
              <p:custDataLst>
                <p:tags r:id="rId1"/>
              </p:custDataLst>
            </p:nvPr>
          </p:nvSpPr>
          <p:spPr>
            <a:xfrm>
              <a:off x="-4529" y="-14513"/>
              <a:ext cx="12215062" cy="419099"/>
            </a:xfrm>
            <a:prstGeom prst="rect">
              <a:avLst/>
            </a:prstGeom>
            <a:solidFill>
              <a:srgbClr val="3A88B1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lvl="0" algn="ctr">
                <a:defRPr/>
              </a:pPr>
              <a:r>
                <a:rPr kumimoji="0" lang="zh-CN" sz="2800" b="1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风雅楷宋简体" panose="02000500000000000000" charset="-122"/>
                  <a:ea typeface="方正风雅楷宋简体" panose="02000500000000000000" charset="-122"/>
                  <a:cs typeface="+mn-cs"/>
                </a:rPr>
                <a:t>变法改革</a:t>
              </a:r>
              <a:r>
                <a:rPr kumimoji="0" lang="en-US" altLang="zh-CN" sz="2800" b="1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风雅楷宋简体" panose="02000500000000000000" charset="-122"/>
                  <a:ea typeface="方正风雅楷宋简体" panose="02000500000000000000" charset="-122"/>
                  <a:cs typeface="+mn-cs"/>
                </a:rPr>
                <a:t> </a:t>
              </a:r>
              <a:r>
                <a:rPr kumimoji="0" lang="zh-CN" altLang="en-US" sz="2800" b="1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风雅楷宋简体" panose="02000500000000000000" charset="-122"/>
                  <a:ea typeface="方正风雅楷宋简体" panose="02000500000000000000" charset="-122"/>
                  <a:cs typeface="+mn-cs"/>
                </a:rPr>
                <a:t>富国强兵</a:t>
              </a:r>
              <a:endPara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风雅楷宋简体" panose="02000500000000000000" charset="-122"/>
                <a:ea typeface="方正风雅楷宋简体" panose="02000500000000000000" charset="-122"/>
                <a:cs typeface="+mn-cs"/>
              </a:endParaRPr>
            </a:p>
          </p:txBody>
        </p:sp>
        <p:sp>
          <p:nvSpPr>
            <p:cNvPr id="6" name="矩形 5"/>
            <p:cNvSpPr/>
            <p:nvPr>
              <p:custDataLst>
                <p:tags r:id="rId2"/>
              </p:custDataLst>
            </p:nvPr>
          </p:nvSpPr>
          <p:spPr>
            <a:xfrm>
              <a:off x="-4530" y="-14512"/>
              <a:ext cx="1958837" cy="419099"/>
            </a:xfrm>
            <a:prstGeom prst="rect">
              <a:avLst/>
            </a:prstGeom>
            <a:solidFill>
              <a:srgbClr val="647996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风雅楷宋简体" panose="02000500000000000000" charset="-122"/>
                  <a:ea typeface="方正风雅楷宋简体" panose="02000500000000000000" charset="-122"/>
                  <a:cs typeface="+mn-cs"/>
                </a:rPr>
                <a:t>第三部分</a:t>
              </a:r>
              <a:endParaRPr kumimoji="0" lang="zh-CN" altLang="en-US" sz="2000" b="1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风雅楷宋简体" panose="02000500000000000000" charset="-122"/>
                <a:ea typeface="方正风雅楷宋简体" panose="02000500000000000000" charset="-122"/>
                <a:cs typeface="+mn-cs"/>
              </a:endParaRPr>
            </a:p>
          </p:txBody>
        </p:sp>
      </p:grpSp>
      <p:pic>
        <p:nvPicPr>
          <p:cNvPr id="50" name="图片 4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10000"/>
                    </a14:imgEffect>
                    <a14:imgEffect>
                      <a14:sharpenSoften amount="40000"/>
                    </a14:imgEffect>
                  </a14:imgLayer>
                </a14:imgProps>
              </a:ext>
            </a:extLst>
          </a:blip>
          <a:srcRect b="6185"/>
          <a:stretch>
            <a:fillRect/>
          </a:stretch>
        </p:blipFill>
        <p:spPr>
          <a:xfrm>
            <a:off x="2975022" y="1270285"/>
            <a:ext cx="5385958" cy="4793948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>
            <a:off x="414655" y="1561465"/>
            <a:ext cx="2327910" cy="711200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>
                <a:latin typeface="方正宋刻本秀楷简体" panose="02000000000000000000" charset="-122"/>
                <a:ea typeface="方正宋刻本秀楷简体" panose="02000000000000000000" charset="-122"/>
              </a:rPr>
              <a:t>赵武灵王变法</a:t>
            </a:r>
            <a:endParaRPr lang="zh-CN" altLang="en-US" sz="2400">
              <a:latin typeface="方正宋刻本秀楷简体" panose="02000000000000000000" charset="-122"/>
              <a:ea typeface="方正宋刻本秀楷简体" panose="02000000000000000000" charset="-122"/>
            </a:endParaRPr>
          </a:p>
        </p:txBody>
      </p:sp>
      <p:sp>
        <p:nvSpPr>
          <p:cNvPr id="3" name="圆角矩形 2"/>
          <p:cNvSpPr/>
          <p:nvPr>
            <p:custDataLst>
              <p:tags r:id="rId6"/>
            </p:custDataLst>
          </p:nvPr>
        </p:nvSpPr>
        <p:spPr>
          <a:xfrm>
            <a:off x="8956675" y="1561465"/>
            <a:ext cx="2327910" cy="711200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>
                <a:latin typeface="方正宋刻本秀楷简体" panose="02000000000000000000" charset="-122"/>
                <a:ea typeface="方正宋刻本秀楷简体" panose="02000000000000000000" charset="-122"/>
              </a:rPr>
              <a:t>乐毅改革</a:t>
            </a:r>
            <a:endParaRPr lang="zh-CN" altLang="en-US" sz="2400">
              <a:latin typeface="方正宋刻本秀楷简体" panose="02000000000000000000" charset="-122"/>
              <a:ea typeface="方正宋刻本秀楷简体" panose="02000000000000000000" charset="-122"/>
            </a:endParaRPr>
          </a:p>
        </p:txBody>
      </p:sp>
      <p:sp>
        <p:nvSpPr>
          <p:cNvPr id="7" name="圆角矩形 6"/>
          <p:cNvSpPr/>
          <p:nvPr>
            <p:custDataLst>
              <p:tags r:id="rId7"/>
            </p:custDataLst>
          </p:nvPr>
        </p:nvSpPr>
        <p:spPr>
          <a:xfrm>
            <a:off x="9029065" y="2799715"/>
            <a:ext cx="2327910" cy="711200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>
                <a:latin typeface="方正宋刻本秀楷简体" panose="02000000000000000000" charset="-122"/>
                <a:ea typeface="方正宋刻本秀楷简体" panose="02000000000000000000" charset="-122"/>
              </a:rPr>
              <a:t>邹忌改革</a:t>
            </a:r>
            <a:endParaRPr lang="zh-CN" altLang="en-US" sz="2400">
              <a:latin typeface="方正宋刻本秀楷简体" panose="02000000000000000000" charset="-122"/>
              <a:ea typeface="方正宋刻本秀楷简体" panose="02000000000000000000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9029065" y="4037965"/>
            <a:ext cx="2327910" cy="1949450"/>
            <a:chOff x="14219" y="6359"/>
            <a:chExt cx="3666" cy="3070"/>
          </a:xfrm>
          <a:solidFill>
            <a:schemeClr val="tx2">
              <a:lumMod val="50000"/>
              <a:lumOff val="50000"/>
            </a:schemeClr>
          </a:solidFill>
        </p:grpSpPr>
        <p:sp>
          <p:nvSpPr>
            <p:cNvPr id="8" name="圆角矩形 7"/>
            <p:cNvSpPr/>
            <p:nvPr>
              <p:custDataLst>
                <p:tags r:id="rId8"/>
              </p:custDataLst>
            </p:nvPr>
          </p:nvSpPr>
          <p:spPr>
            <a:xfrm>
              <a:off x="14219" y="6359"/>
              <a:ext cx="3666" cy="112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2400">
                  <a:latin typeface="方正宋刻本秀楷简体" panose="02000000000000000000" charset="-122"/>
                  <a:ea typeface="方正宋刻本秀楷简体" panose="02000000000000000000" charset="-122"/>
                </a:rPr>
                <a:t>李悝变法</a:t>
              </a:r>
              <a:endParaRPr lang="zh-CN" altLang="en-US" sz="2400">
                <a:latin typeface="方正宋刻本秀楷简体" panose="02000000000000000000" charset="-122"/>
                <a:ea typeface="方正宋刻本秀楷简体" panose="02000000000000000000" charset="-122"/>
              </a:endParaRPr>
            </a:p>
          </p:txBody>
        </p:sp>
        <p:sp>
          <p:nvSpPr>
            <p:cNvPr id="9" name="圆角矩形 8"/>
            <p:cNvSpPr/>
            <p:nvPr>
              <p:custDataLst>
                <p:tags r:id="rId9"/>
              </p:custDataLst>
            </p:nvPr>
          </p:nvSpPr>
          <p:spPr>
            <a:xfrm>
              <a:off x="14219" y="8309"/>
              <a:ext cx="3666" cy="112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2400">
                  <a:latin typeface="方正宋刻本秀楷简体" panose="02000000000000000000" charset="-122"/>
                  <a:ea typeface="方正宋刻本秀楷简体" panose="02000000000000000000" charset="-122"/>
                </a:rPr>
                <a:t>申不害改革</a:t>
              </a:r>
              <a:endParaRPr lang="zh-CN" altLang="en-US" sz="2400">
                <a:latin typeface="方正宋刻本秀楷简体" panose="02000000000000000000" charset="-122"/>
                <a:ea typeface="方正宋刻本秀楷简体" panose="02000000000000000000" charset="-122"/>
              </a:endParaRPr>
            </a:p>
          </p:txBody>
        </p:sp>
      </p:grpSp>
      <p:sp>
        <p:nvSpPr>
          <p:cNvPr id="10" name="圆角矩形 9"/>
          <p:cNvSpPr/>
          <p:nvPr>
            <p:custDataLst>
              <p:tags r:id="rId10"/>
            </p:custDataLst>
          </p:nvPr>
        </p:nvSpPr>
        <p:spPr>
          <a:xfrm>
            <a:off x="414655" y="5200650"/>
            <a:ext cx="2327910" cy="711200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>
                <a:latin typeface="方正宋刻本秀楷简体" panose="02000000000000000000" charset="-122"/>
                <a:ea typeface="方正宋刻本秀楷简体" panose="02000000000000000000" charset="-122"/>
              </a:rPr>
              <a:t>吴起改革</a:t>
            </a:r>
            <a:endParaRPr lang="zh-CN" altLang="en-US" sz="2400">
              <a:latin typeface="方正宋刻本秀楷简体" panose="02000000000000000000" charset="-122"/>
              <a:ea typeface="方正宋刻本秀楷简体" panose="02000000000000000000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19710" y="3319780"/>
            <a:ext cx="2522855" cy="583565"/>
          </a:xfrm>
          <a:prstGeom prst="rect">
            <a:avLst/>
          </a:prstGeom>
          <a:solidFill>
            <a:srgbClr val="917D0D"/>
          </a:solidFill>
        </p:spPr>
        <p:txBody>
          <a:bodyPr wrap="square" rtlCol="0">
            <a:spAutoFit/>
          </a:bodyPr>
          <a:p>
            <a:pPr algn="ctr"/>
            <a:r>
              <a:rPr lang="zh-CN" sz="3200" dirty="0">
                <a:solidFill>
                  <a:srgbClr val="FBF0F1"/>
                </a:solidFill>
                <a:latin typeface="方正苏新诗柳楷简体" panose="02000000000000000000" charset="-122"/>
                <a:ea typeface="方正苏新诗柳楷简体" panose="02000000000000000000" charset="-122"/>
                <a:cs typeface="方正苏新诗柳楷简体" panose="02000000000000000000" charset="-122"/>
              </a:rPr>
              <a:t>政治大变革</a:t>
            </a:r>
            <a:endParaRPr lang="zh-CN" sz="3200" dirty="0">
              <a:solidFill>
                <a:srgbClr val="FBF0F1"/>
              </a:solidFill>
              <a:latin typeface="方正苏新诗柳楷简体" panose="02000000000000000000" charset="-122"/>
              <a:ea typeface="方正苏新诗柳楷简体" panose="02000000000000000000" charset="-122"/>
              <a:cs typeface="方正苏新诗柳楷简体" panose="020000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组合 3"/>
          <p:cNvGrpSpPr/>
          <p:nvPr/>
        </p:nvGrpSpPr>
        <p:grpSpPr>
          <a:xfrm>
            <a:off x="-2" y="-3"/>
            <a:ext cx="12192002" cy="514333"/>
            <a:chOff x="-4530" y="-14513"/>
            <a:chExt cx="12215063" cy="419100"/>
          </a:xfrm>
          <a:solidFill>
            <a:srgbClr val="B9312E"/>
          </a:solidFill>
        </p:grpSpPr>
        <p:sp>
          <p:nvSpPr>
            <p:cNvPr id="5" name="矩形 4"/>
            <p:cNvSpPr/>
            <p:nvPr>
              <p:custDataLst>
                <p:tags r:id="rId1"/>
              </p:custDataLst>
            </p:nvPr>
          </p:nvSpPr>
          <p:spPr>
            <a:xfrm>
              <a:off x="-4529" y="-14513"/>
              <a:ext cx="12215062" cy="419099"/>
            </a:xfrm>
            <a:prstGeom prst="rect">
              <a:avLst/>
            </a:prstGeom>
            <a:solidFill>
              <a:srgbClr val="3A88B1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lvl="0" algn="ctr">
                <a:defRPr/>
              </a:pPr>
              <a:r>
                <a:rPr kumimoji="0" lang="zh-CN" altLang="en-US" sz="2800" b="1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风雅楷宋简体" panose="02000500000000000000" charset="-122"/>
                  <a:ea typeface="方正风雅楷宋简体" panose="02000500000000000000" charset="-122"/>
                  <a:cs typeface="+mn-cs"/>
                </a:rPr>
                <a:t>百家争鸣</a:t>
              </a:r>
              <a:r>
                <a:rPr kumimoji="0" lang="en-US" altLang="zh-CN" sz="2800" b="1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风雅楷宋简体" panose="02000500000000000000" charset="-122"/>
                  <a:ea typeface="方正风雅楷宋简体" panose="02000500000000000000" charset="-122"/>
                  <a:cs typeface="+mn-cs"/>
                </a:rPr>
                <a:t> </a:t>
              </a:r>
              <a:r>
                <a:rPr kumimoji="0" lang="zh-CN" altLang="en-US" sz="2800" b="1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风雅楷宋简体" panose="02000500000000000000" charset="-122"/>
                  <a:ea typeface="方正风雅楷宋简体" panose="02000500000000000000" charset="-122"/>
                  <a:cs typeface="+mn-cs"/>
                </a:rPr>
                <a:t>思想变革</a:t>
              </a:r>
              <a:endPara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风雅楷宋简体" panose="02000500000000000000" charset="-122"/>
                <a:ea typeface="方正风雅楷宋简体" panose="02000500000000000000" charset="-122"/>
                <a:cs typeface="+mn-cs"/>
              </a:endParaRPr>
            </a:p>
          </p:txBody>
        </p:sp>
        <p:sp>
          <p:nvSpPr>
            <p:cNvPr id="6" name="矩形 5"/>
            <p:cNvSpPr/>
            <p:nvPr>
              <p:custDataLst>
                <p:tags r:id="rId2"/>
              </p:custDataLst>
            </p:nvPr>
          </p:nvSpPr>
          <p:spPr>
            <a:xfrm>
              <a:off x="-4530" y="-14512"/>
              <a:ext cx="1958837" cy="419099"/>
            </a:xfrm>
            <a:prstGeom prst="rect">
              <a:avLst/>
            </a:prstGeom>
            <a:solidFill>
              <a:srgbClr val="647996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风雅楷宋简体" panose="02000500000000000000" charset="-122"/>
                  <a:ea typeface="方正风雅楷宋简体" panose="02000500000000000000" charset="-122"/>
                  <a:cs typeface="+mn-cs"/>
                </a:rPr>
                <a:t>第四部分</a:t>
              </a:r>
              <a:endParaRPr kumimoji="0" lang="zh-CN" altLang="en-US" sz="2000" b="1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风雅楷宋简体" panose="02000500000000000000" charset="-122"/>
                <a:ea typeface="方正风雅楷宋简体" panose="02000500000000000000" charset="-122"/>
                <a:cs typeface="+mn-cs"/>
              </a:endParaRPr>
            </a:p>
          </p:txBody>
        </p:sp>
      </p:grp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291465" y="913765"/>
            <a:ext cx="7112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latin typeface="方正粗金陵简体" panose="02000000000000000000" charset="-122"/>
                <a:ea typeface="方正粗金陵简体" panose="02000000000000000000" charset="-122"/>
              </a:rPr>
              <a:t>面对礼崩乐坏如何进行政治重建？</a:t>
            </a:r>
            <a:endParaRPr lang="zh-CN" altLang="en-US" sz="3200">
              <a:latin typeface="方正粗金陵简体" panose="02000000000000000000" charset="-122"/>
              <a:ea typeface="方正粗金陵简体" panose="02000000000000000000" charset="-122"/>
            </a:endParaRPr>
          </a:p>
        </p:txBody>
      </p:sp>
      <p:pic>
        <p:nvPicPr>
          <p:cNvPr id="3" name="图片 2" descr="孔子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17" y="2225675"/>
            <a:ext cx="4127500" cy="46323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矩形: 圆角 10"/>
          <p:cNvSpPr/>
          <p:nvPr>
            <p:custDataLst>
              <p:tags r:id="rId6"/>
            </p:custDataLst>
          </p:nvPr>
        </p:nvSpPr>
        <p:spPr>
          <a:xfrm>
            <a:off x="4254653" y="2225377"/>
            <a:ext cx="1378424" cy="1216326"/>
          </a:xfrm>
          <a:prstGeom prst="roundRect">
            <a:avLst/>
          </a:prstGeom>
          <a:solidFill>
            <a:srgbClr val="0A6F82"/>
          </a:solidFill>
          <a:ln>
            <a:solidFill>
              <a:srgbClr val="0A6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6600" b="1" dirty="0">
                <a:latin typeface="方正字迹-龙吟体 简繁" panose="02000500000000000000" charset="-122"/>
                <a:ea typeface="方正字迹-龙吟体 简繁" panose="02000500000000000000" charset="-122"/>
              </a:rPr>
              <a:t>仁</a:t>
            </a:r>
            <a:endParaRPr lang="zh-CN" altLang="en-US" sz="6600" b="1" dirty="0">
              <a:latin typeface="方正字迹-龙吟体 简繁" panose="02000500000000000000" charset="-122"/>
              <a:ea typeface="方正字迹-龙吟体 简繁" panose="02000500000000000000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7"/>
            </p:custDataLst>
          </p:nvPr>
        </p:nvSpPr>
        <p:spPr>
          <a:xfrm>
            <a:off x="5645814" y="2225679"/>
            <a:ext cx="70149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dirty="0">
                <a:latin typeface="方正宋刻本秀楷简体" panose="02000000000000000000" charset="-122"/>
                <a:ea typeface="方正宋刻本秀楷简体" panose="02000000000000000000" charset="-122"/>
                <a:cs typeface="汉仪劲楷简" panose="00020600040101010101" charset="-122"/>
              </a:rPr>
              <a:t>民众：关爱他人，已所不欲勿施于人</a:t>
            </a:r>
            <a:endParaRPr lang="zh-CN" altLang="en-US" sz="2800" dirty="0">
              <a:latin typeface="方正宋刻本秀楷简体" panose="02000000000000000000" charset="-122"/>
              <a:ea typeface="方正宋刻本秀楷简体" panose="02000000000000000000" charset="-122"/>
              <a:cs typeface="汉仪劲楷简" panose="00020600040101010101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8"/>
            </p:custDataLst>
          </p:nvPr>
        </p:nvSpPr>
        <p:spPr>
          <a:xfrm>
            <a:off x="5633114" y="2997066"/>
            <a:ext cx="70149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dirty="0">
                <a:latin typeface="方正宋刻本秀楷简体" panose="02000000000000000000" charset="-122"/>
                <a:ea typeface="方正宋刻本秀楷简体" panose="02000000000000000000" charset="-122"/>
                <a:cs typeface="汉仪劲楷简" panose="00020600040101010101" charset="-122"/>
              </a:rPr>
              <a:t>统治者：爱惜民力，顺应民心，为政以德</a:t>
            </a:r>
            <a:endParaRPr lang="zh-CN" altLang="en-US" sz="2800" dirty="0">
              <a:latin typeface="方正宋刻本秀楷简体" panose="02000000000000000000" charset="-122"/>
              <a:ea typeface="方正宋刻本秀楷简体" panose="02000000000000000000" charset="-122"/>
              <a:cs typeface="汉仪劲楷简" panose="00020600040101010101" charset="-122"/>
            </a:endParaRPr>
          </a:p>
        </p:txBody>
      </p:sp>
      <p:sp>
        <p:nvSpPr>
          <p:cNvPr id="19" name="矩形: 圆角 18"/>
          <p:cNvSpPr/>
          <p:nvPr>
            <p:custDataLst>
              <p:tags r:id="rId9"/>
            </p:custDataLst>
          </p:nvPr>
        </p:nvSpPr>
        <p:spPr>
          <a:xfrm>
            <a:off x="4267200" y="4458970"/>
            <a:ext cx="1378585" cy="1215390"/>
          </a:xfrm>
          <a:prstGeom prst="roundRect">
            <a:avLst/>
          </a:prstGeom>
          <a:solidFill>
            <a:srgbClr val="0A6F82"/>
          </a:solidFill>
          <a:ln>
            <a:solidFill>
              <a:srgbClr val="0A6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6600" b="1" dirty="0">
                <a:latin typeface="方正字迹-龙吟体 简繁" panose="02000500000000000000" charset="-122"/>
                <a:ea typeface="方正字迹-龙吟体 简繁" panose="02000500000000000000" charset="-122"/>
              </a:rPr>
              <a:t>礼</a:t>
            </a:r>
            <a:endParaRPr lang="zh-CN" altLang="en-US" sz="6600" b="1" dirty="0">
              <a:latin typeface="方正字迹-龙吟体 简繁" panose="02000500000000000000" charset="-122"/>
              <a:ea typeface="方正字迹-龙吟体 简繁" panose="02000500000000000000" charset="-122"/>
            </a:endParaRPr>
          </a:p>
        </p:txBody>
      </p:sp>
      <p:sp>
        <p:nvSpPr>
          <p:cNvPr id="20" name="文本框 19"/>
          <p:cNvSpPr txBox="1"/>
          <p:nvPr>
            <p:custDataLst>
              <p:tags r:id="rId10"/>
            </p:custDataLst>
          </p:nvPr>
        </p:nvSpPr>
        <p:spPr>
          <a:xfrm>
            <a:off x="5785514" y="4459145"/>
            <a:ext cx="7014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dirty="0">
                <a:latin typeface="方正宋刻本秀楷简体" panose="02000000000000000000" charset="-122"/>
                <a:ea typeface="方正宋刻本秀楷简体" panose="02000000000000000000" charset="-122"/>
              </a:rPr>
              <a:t>主张恢复西周等级森严的礼乐制度</a:t>
            </a:r>
            <a:endParaRPr lang="zh-CN" altLang="en-US" sz="2800" dirty="0">
              <a:latin typeface="方正宋刻本秀楷简体" panose="02000000000000000000" charset="-122"/>
              <a:ea typeface="方正宋刻本秀楷简体" panose="02000000000000000000" charset="-122"/>
            </a:endParaRPr>
          </a:p>
        </p:txBody>
      </p:sp>
      <p:sp>
        <p:nvSpPr>
          <p:cNvPr id="21" name="文本框 20"/>
          <p:cNvSpPr txBox="1"/>
          <p:nvPr>
            <p:custDataLst>
              <p:tags r:id="rId11"/>
            </p:custDataLst>
          </p:nvPr>
        </p:nvSpPr>
        <p:spPr>
          <a:xfrm>
            <a:off x="5785514" y="5151181"/>
            <a:ext cx="70149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dirty="0">
                <a:latin typeface="方正宋刻本秀楷简体" panose="02000000000000000000" charset="-122"/>
                <a:ea typeface="方正宋刻本秀楷简体" panose="02000000000000000000" charset="-122"/>
              </a:rPr>
              <a:t>承认制度随着时代变化应当有所改良</a:t>
            </a:r>
            <a:endParaRPr lang="zh-CN" altLang="en-US" sz="2800" dirty="0">
              <a:latin typeface="方正宋刻本秀楷简体" panose="02000000000000000000" charset="-122"/>
              <a:ea typeface="方正宋刻本秀楷简体" panose="020000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/>
      <p:bldP spid="13" grpId="0"/>
      <p:bldP spid="19" grpId="0" bldLvl="0" animBg="1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组合 3"/>
          <p:cNvGrpSpPr/>
          <p:nvPr/>
        </p:nvGrpSpPr>
        <p:grpSpPr>
          <a:xfrm>
            <a:off x="-2" y="-3"/>
            <a:ext cx="12192002" cy="514333"/>
            <a:chOff x="-4530" y="-14513"/>
            <a:chExt cx="12215063" cy="419100"/>
          </a:xfrm>
          <a:solidFill>
            <a:srgbClr val="B9312E"/>
          </a:solidFill>
        </p:grpSpPr>
        <p:sp>
          <p:nvSpPr>
            <p:cNvPr id="5" name="矩形 4"/>
            <p:cNvSpPr/>
            <p:nvPr>
              <p:custDataLst>
                <p:tags r:id="rId1"/>
              </p:custDataLst>
            </p:nvPr>
          </p:nvSpPr>
          <p:spPr>
            <a:xfrm>
              <a:off x="-4529" y="-14513"/>
              <a:ext cx="12215062" cy="419099"/>
            </a:xfrm>
            <a:prstGeom prst="rect">
              <a:avLst/>
            </a:prstGeom>
            <a:solidFill>
              <a:srgbClr val="3A88B1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lvl="0" algn="ctr">
                <a:defRPr/>
              </a:pPr>
              <a:r>
                <a:rPr kumimoji="0" lang="zh-CN" altLang="en-US" sz="2800" b="1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风雅楷宋简体" panose="02000500000000000000" charset="-122"/>
                  <a:ea typeface="方正风雅楷宋简体" panose="02000500000000000000" charset="-122"/>
                  <a:cs typeface="+mn-cs"/>
                </a:rPr>
                <a:t>百家争鸣</a:t>
              </a:r>
              <a:r>
                <a:rPr kumimoji="0" lang="en-US" altLang="zh-CN" sz="2800" b="1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风雅楷宋简体" panose="02000500000000000000" charset="-122"/>
                  <a:ea typeface="方正风雅楷宋简体" panose="02000500000000000000" charset="-122"/>
                  <a:cs typeface="+mn-cs"/>
                </a:rPr>
                <a:t> </a:t>
              </a:r>
              <a:r>
                <a:rPr kumimoji="0" lang="zh-CN" altLang="en-US" sz="2800" b="1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风雅楷宋简体" panose="02000500000000000000" charset="-122"/>
                  <a:ea typeface="方正风雅楷宋简体" panose="02000500000000000000" charset="-122"/>
                  <a:cs typeface="+mn-cs"/>
                </a:rPr>
                <a:t>思想变革</a:t>
              </a:r>
              <a:endPara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风雅楷宋简体" panose="02000500000000000000" charset="-122"/>
                <a:ea typeface="方正风雅楷宋简体" panose="02000500000000000000" charset="-122"/>
                <a:cs typeface="+mn-cs"/>
              </a:endParaRPr>
            </a:p>
          </p:txBody>
        </p:sp>
        <p:sp>
          <p:nvSpPr>
            <p:cNvPr id="6" name="矩形 5"/>
            <p:cNvSpPr/>
            <p:nvPr>
              <p:custDataLst>
                <p:tags r:id="rId2"/>
              </p:custDataLst>
            </p:nvPr>
          </p:nvSpPr>
          <p:spPr>
            <a:xfrm>
              <a:off x="-4530" y="-14512"/>
              <a:ext cx="1958837" cy="419099"/>
            </a:xfrm>
            <a:prstGeom prst="rect">
              <a:avLst/>
            </a:prstGeom>
            <a:solidFill>
              <a:srgbClr val="647996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风雅楷宋简体" panose="02000500000000000000" charset="-122"/>
                  <a:ea typeface="方正风雅楷宋简体" panose="02000500000000000000" charset="-122"/>
                  <a:cs typeface="+mn-cs"/>
                </a:rPr>
                <a:t>第四部分</a:t>
              </a:r>
              <a:endParaRPr kumimoji="0" lang="zh-CN" altLang="en-US" sz="2000" b="1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风雅楷宋简体" panose="02000500000000000000" charset="-122"/>
                <a:ea typeface="方正风雅楷宋简体" panose="02000500000000000000" charset="-122"/>
                <a:cs typeface="+mn-cs"/>
              </a:endParaRPr>
            </a:p>
          </p:txBody>
        </p:sp>
      </p:grpSp>
      <p:pic>
        <p:nvPicPr>
          <p:cNvPr id="2" name="图片 1" descr="老子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31800" y="1896745"/>
            <a:ext cx="5828030" cy="5057775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rgbClr val="000000">
                <a:alpha val="39999"/>
              </a:srgbClr>
            </a:outerShdw>
          </a:effectLst>
        </p:spPr>
      </p:pic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291465" y="913765"/>
            <a:ext cx="7112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latin typeface="方正粗金陵简体" panose="02000000000000000000" charset="-122"/>
                <a:ea typeface="方正粗金陵简体" panose="02000000000000000000" charset="-122"/>
              </a:rPr>
              <a:t>面对礼崩乐坏如何进行政治重建？</a:t>
            </a:r>
            <a:endParaRPr lang="zh-CN" altLang="en-US" sz="3200">
              <a:latin typeface="方正粗金陵简体" panose="02000000000000000000" charset="-122"/>
              <a:ea typeface="方正粗金陵简体" panose="02000000000000000000" charset="-122"/>
            </a:endParaRPr>
          </a:p>
        </p:txBody>
      </p:sp>
      <p:sp>
        <p:nvSpPr>
          <p:cNvPr id="24" name="文本框 23"/>
          <p:cNvSpPr txBox="1"/>
          <p:nvPr>
            <p:custDataLst>
              <p:tags r:id="rId6"/>
            </p:custDataLst>
          </p:nvPr>
        </p:nvSpPr>
        <p:spPr>
          <a:xfrm>
            <a:off x="5158740" y="1541780"/>
            <a:ext cx="637032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2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人法地，地法天，天法道，道法自然。</a:t>
            </a:r>
            <a:endParaRPr lang="en-US" altLang="zh-CN" sz="2200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2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道生一，一生二，二生三，三生万物。</a:t>
            </a:r>
            <a:endParaRPr lang="en-US" altLang="zh-CN" sz="2200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algn="r">
              <a:lnSpc>
                <a:spcPct val="150000"/>
              </a:lnSpc>
            </a:pPr>
            <a:r>
              <a:rPr lang="en-US" altLang="zh-CN" sz="2000" dirty="0">
                <a:solidFill>
                  <a:srgbClr val="0070C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——《</a:t>
            </a:r>
            <a:r>
              <a:rPr lang="zh-CN" altLang="en-US" sz="2000" dirty="0">
                <a:solidFill>
                  <a:srgbClr val="0070C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道德经</a:t>
            </a:r>
            <a:r>
              <a:rPr lang="en-US" altLang="zh-CN" sz="2000" dirty="0">
                <a:solidFill>
                  <a:srgbClr val="0070C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》</a:t>
            </a:r>
            <a:endParaRPr lang="zh-CN" altLang="en-US" sz="1600" dirty="0">
              <a:solidFill>
                <a:srgbClr val="0070C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37" name="半闭框 36"/>
          <p:cNvSpPr/>
          <p:nvPr>
            <p:custDataLst>
              <p:tags r:id="rId7"/>
            </p:custDataLst>
          </p:nvPr>
        </p:nvSpPr>
        <p:spPr>
          <a:xfrm>
            <a:off x="4531360" y="1541780"/>
            <a:ext cx="627380" cy="419100"/>
          </a:xfrm>
          <a:prstGeom prst="halfFrame">
            <a:avLst>
              <a:gd name="adj1" fmla="val 21314"/>
              <a:gd name="adj2" fmla="val 22113"/>
            </a:avLst>
          </a:prstGeom>
          <a:solidFill>
            <a:srgbClr val="A86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  <a:latin typeface="汉仪江南楷宋 W" panose="00020600040101010101" pitchFamily="18" charset="-122"/>
              <a:ea typeface="汉仪江南楷宋 W" panose="00020600040101010101" pitchFamily="18" charset="-122"/>
            </a:endParaRPr>
          </a:p>
        </p:txBody>
      </p:sp>
      <p:sp>
        <p:nvSpPr>
          <p:cNvPr id="38" name="半闭框 37"/>
          <p:cNvSpPr/>
          <p:nvPr>
            <p:custDataLst>
              <p:tags r:id="rId8"/>
            </p:custDataLst>
          </p:nvPr>
        </p:nvSpPr>
        <p:spPr>
          <a:xfrm rot="10800000">
            <a:off x="11116945" y="2691130"/>
            <a:ext cx="627380" cy="419100"/>
          </a:xfrm>
          <a:prstGeom prst="halfFrame">
            <a:avLst>
              <a:gd name="adj1" fmla="val 21314"/>
              <a:gd name="adj2" fmla="val 22113"/>
            </a:avLst>
          </a:prstGeom>
          <a:solidFill>
            <a:srgbClr val="A86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  <a:latin typeface="汉仪江南楷宋 W" panose="00020600040101010101" pitchFamily="18" charset="-122"/>
              <a:ea typeface="汉仪江南楷宋 W" panose="00020600040101010101" pitchFamily="18" charset="-122"/>
            </a:endParaRPr>
          </a:p>
        </p:txBody>
      </p:sp>
      <p:sp>
        <p:nvSpPr>
          <p:cNvPr id="11" name="矩形: 圆角 10"/>
          <p:cNvSpPr/>
          <p:nvPr>
            <p:custDataLst>
              <p:tags r:id="rId9"/>
            </p:custDataLst>
          </p:nvPr>
        </p:nvSpPr>
        <p:spPr>
          <a:xfrm>
            <a:off x="4851400" y="3429000"/>
            <a:ext cx="2673350" cy="1216025"/>
          </a:xfrm>
          <a:prstGeom prst="roundRect">
            <a:avLst/>
          </a:prstGeom>
          <a:solidFill>
            <a:srgbClr val="0A6F82"/>
          </a:solidFill>
          <a:ln>
            <a:solidFill>
              <a:srgbClr val="0A6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6600" dirty="0">
                <a:latin typeface="方正字迹-龙吟体 简繁" panose="02000500000000000000" charset="-122"/>
                <a:ea typeface="方正字迹-龙吟体 简繁" panose="02000500000000000000" charset="-122"/>
              </a:rPr>
              <a:t>哲学</a:t>
            </a:r>
            <a:endParaRPr lang="zh-CN" altLang="en-US" sz="6600" dirty="0">
              <a:latin typeface="方正字迹-龙吟体 简繁" panose="02000500000000000000" charset="-122"/>
              <a:ea typeface="方正字迹-龙吟体 简繁" panose="02000500000000000000" charset="-122"/>
            </a:endParaRPr>
          </a:p>
        </p:txBody>
      </p:sp>
      <p:sp>
        <p:nvSpPr>
          <p:cNvPr id="7" name="矩形: 圆角 10"/>
          <p:cNvSpPr/>
          <p:nvPr>
            <p:custDataLst>
              <p:tags r:id="rId10"/>
            </p:custDataLst>
          </p:nvPr>
        </p:nvSpPr>
        <p:spPr>
          <a:xfrm>
            <a:off x="5396230" y="5321300"/>
            <a:ext cx="2673350" cy="1216025"/>
          </a:xfrm>
          <a:prstGeom prst="roundRect">
            <a:avLst/>
          </a:prstGeom>
          <a:solidFill>
            <a:srgbClr val="0A6F82"/>
          </a:solidFill>
          <a:ln>
            <a:solidFill>
              <a:srgbClr val="0A6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6600" dirty="0">
                <a:latin typeface="方正字迹-龙吟体 简繁" panose="02000500000000000000" charset="-122"/>
                <a:ea typeface="方正字迹-龙吟体 简繁" panose="02000500000000000000" charset="-122"/>
              </a:rPr>
              <a:t>政治</a:t>
            </a:r>
            <a:endParaRPr lang="zh-CN" altLang="en-US" sz="6600" dirty="0">
              <a:latin typeface="方正字迹-龙吟体 简繁" panose="02000500000000000000" charset="-122"/>
              <a:ea typeface="方正字迹-龙吟体 简繁" panose="02000500000000000000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11"/>
            </p:custDataLst>
          </p:nvPr>
        </p:nvSpPr>
        <p:spPr>
          <a:xfrm>
            <a:off x="8363585" y="5668645"/>
            <a:ext cx="35864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dirty="0">
                <a:latin typeface="方正宋刻本秀楷简体" panose="02000000000000000000" charset="-122"/>
                <a:ea typeface="方正宋刻本秀楷简体" panose="02000000000000000000" charset="-122"/>
                <a:cs typeface="汉仪劲楷简" panose="00020600040101010101" charset="-122"/>
              </a:rPr>
              <a:t>小国寡民，无为而治</a:t>
            </a:r>
            <a:endParaRPr lang="zh-CN" altLang="en-US" sz="2800" dirty="0">
              <a:latin typeface="方正宋刻本秀楷简体" panose="02000000000000000000" charset="-122"/>
              <a:ea typeface="方正宋刻本秀楷简体" panose="02000000000000000000" charset="-122"/>
              <a:cs typeface="汉仪劲楷简" panose="00020600040101010101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12"/>
            </p:custDataLst>
          </p:nvPr>
        </p:nvSpPr>
        <p:spPr>
          <a:xfrm>
            <a:off x="8030845" y="3429000"/>
            <a:ext cx="371348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ctr" fontAlgn="auto">
              <a:lnSpc>
                <a:spcPct val="150000"/>
              </a:lnSpc>
            </a:pPr>
            <a:r>
              <a:rPr lang="zh-CN" altLang="en-US" sz="2800" dirty="0">
                <a:latin typeface="方正宋刻本秀楷简体" panose="02000000000000000000" charset="-122"/>
                <a:ea typeface="方正宋刻本秀楷简体" panose="02000000000000000000" charset="-122"/>
                <a:cs typeface="汉仪劲楷简" panose="00020600040101010101" charset="-122"/>
              </a:rPr>
              <a:t>天人合一，道是本源</a:t>
            </a:r>
            <a:endParaRPr lang="zh-CN" altLang="en-US" sz="2800" dirty="0">
              <a:latin typeface="方正宋刻本秀楷简体" panose="02000000000000000000" charset="-122"/>
              <a:ea typeface="方正宋刻本秀楷简体" panose="02000000000000000000" charset="-122"/>
              <a:cs typeface="汉仪劲楷简" panose="00020600040101010101" charset="-122"/>
            </a:endParaRPr>
          </a:p>
          <a:p>
            <a:pPr indent="0" algn="ctr" fontAlgn="auto">
              <a:lnSpc>
                <a:spcPct val="150000"/>
              </a:lnSpc>
            </a:pPr>
            <a:r>
              <a:rPr lang="zh-CN" altLang="en-US" sz="2800" dirty="0">
                <a:latin typeface="方正宋刻本秀楷简体" panose="02000000000000000000" charset="-122"/>
                <a:ea typeface="方正宋刻本秀楷简体" panose="02000000000000000000" charset="-122"/>
                <a:cs typeface="汉仪劲楷简" panose="00020600040101010101" charset="-122"/>
              </a:rPr>
              <a:t>朴素辩证法</a:t>
            </a:r>
            <a:endParaRPr lang="zh-CN" altLang="en-US" sz="2800" dirty="0">
              <a:latin typeface="方正宋刻本秀楷简体" panose="02000000000000000000" charset="-122"/>
              <a:ea typeface="方正宋刻本秀楷简体" panose="02000000000000000000" charset="-122"/>
              <a:cs typeface="汉仪劲楷简" panose="0002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7" grpId="0" bldLvl="0" animBg="1"/>
      <p:bldP spid="12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410722" y="678886"/>
          <a:ext cx="11313795" cy="59677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1850"/>
                <a:gridCol w="1203325"/>
                <a:gridCol w="1247140"/>
                <a:gridCol w="4391660"/>
                <a:gridCol w="2259330"/>
                <a:gridCol w="1380490"/>
              </a:tblGrid>
              <a:tr h="69532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370">
                          <a:latin typeface="方正宋刻本秀楷简体" panose="02000000000000000000" charset="-122"/>
                          <a:ea typeface="方正宋刻本秀楷简体" panose="02000000000000000000" charset="-122"/>
                        </a:rPr>
                        <a:t>时代</a:t>
                      </a:r>
                      <a:endParaRPr lang="zh-CN" altLang="en-US" sz="2370">
                        <a:latin typeface="方正宋刻本秀楷简体" panose="02000000000000000000" charset="-122"/>
                        <a:ea typeface="方正宋刻本秀楷简体" panose="02000000000000000000" charset="-122"/>
                      </a:endParaRPr>
                    </a:p>
                  </a:txBody>
                  <a:tcPr marL="90302" marR="90302" marT="45150" marB="45150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370">
                          <a:latin typeface="方正宋刻本秀楷简体" panose="02000000000000000000" charset="-122"/>
                          <a:ea typeface="方正宋刻本秀楷简体" panose="02000000000000000000" charset="-122"/>
                        </a:rPr>
                        <a:t>学派</a:t>
                      </a:r>
                      <a:endParaRPr lang="zh-CN" altLang="en-US" sz="2370">
                        <a:latin typeface="方正宋刻本秀楷简体" panose="02000000000000000000" charset="-122"/>
                        <a:ea typeface="方正宋刻本秀楷简体" panose="02000000000000000000" charset="-122"/>
                      </a:endParaRPr>
                    </a:p>
                  </a:txBody>
                  <a:tcPr marL="90302" marR="90302" marT="45150" marB="45150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370">
                          <a:latin typeface="方正宋刻本秀楷简体" panose="02000000000000000000" charset="-122"/>
                          <a:ea typeface="方正宋刻本秀楷简体" panose="02000000000000000000" charset="-122"/>
                        </a:rPr>
                        <a:t>代表人</a:t>
                      </a:r>
                      <a:endParaRPr lang="zh-CN" altLang="en-US" sz="2370">
                        <a:latin typeface="方正宋刻本秀楷简体" panose="02000000000000000000" charset="-122"/>
                        <a:ea typeface="方正宋刻本秀楷简体" panose="02000000000000000000" charset="-122"/>
                      </a:endParaRPr>
                    </a:p>
                  </a:txBody>
                  <a:tcPr marL="90302" marR="90302" marT="45150" marB="45150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370">
                          <a:latin typeface="方正宋刻本秀楷简体" panose="02000000000000000000" charset="-122"/>
                          <a:ea typeface="方正宋刻本秀楷简体" panose="02000000000000000000" charset="-122"/>
                        </a:rPr>
                        <a:t>主要观点及成就</a:t>
                      </a:r>
                      <a:endParaRPr lang="zh-CN" altLang="en-US" sz="2370">
                        <a:latin typeface="方正宋刻本秀楷简体" panose="02000000000000000000" charset="-122"/>
                        <a:ea typeface="方正宋刻本秀楷简体" panose="02000000000000000000" charset="-122"/>
                      </a:endParaRPr>
                    </a:p>
                  </a:txBody>
                  <a:tcPr marL="90302" marR="90302" marT="45150" marB="45150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370">
                          <a:latin typeface="方正宋刻本秀楷简体" panose="02000000000000000000" charset="-122"/>
                          <a:ea typeface="方正宋刻本秀楷简体" panose="02000000000000000000" charset="-122"/>
                        </a:rPr>
                        <a:t>代表阶层</a:t>
                      </a:r>
                      <a:endParaRPr lang="zh-CN" altLang="en-US" sz="2370">
                        <a:latin typeface="方正宋刻本秀楷简体" panose="02000000000000000000" charset="-122"/>
                        <a:ea typeface="方正宋刻本秀楷简体" panose="02000000000000000000" charset="-122"/>
                      </a:endParaRPr>
                    </a:p>
                  </a:txBody>
                  <a:tcPr marL="90302" marR="90302" marT="45150" marB="45150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370">
                          <a:latin typeface="方正宋刻本秀楷简体" panose="02000000000000000000" charset="-122"/>
                          <a:ea typeface="方正宋刻本秀楷简体" panose="02000000000000000000" charset="-122"/>
                        </a:rPr>
                        <a:t>地位</a:t>
                      </a:r>
                      <a:endParaRPr lang="zh-CN" altLang="en-US" sz="2370">
                        <a:latin typeface="方正宋刻本秀楷简体" panose="02000000000000000000" charset="-122"/>
                        <a:ea typeface="方正宋刻本秀楷简体" panose="02000000000000000000" charset="-122"/>
                      </a:endParaRPr>
                    </a:p>
                  </a:txBody>
                  <a:tcPr marL="90302" marR="90302" marT="45150" marB="45150" anchor="ctr" anchorCtr="0"/>
                </a:tc>
              </a:tr>
              <a:tr h="693420">
                <a:tc row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370">
                          <a:latin typeface="方正宋刻本秀楷简体" panose="02000000000000000000" charset="-122"/>
                          <a:ea typeface="方正宋刻本秀楷简体" panose="02000000000000000000" charset="-122"/>
                        </a:rPr>
                        <a:t>春秋</a:t>
                      </a:r>
                      <a:endParaRPr lang="zh-CN" altLang="en-US" sz="2370">
                        <a:latin typeface="方正宋刻本秀楷简体" panose="02000000000000000000" charset="-122"/>
                        <a:ea typeface="方正宋刻本秀楷简体" panose="02000000000000000000" charset="-122"/>
                      </a:endParaRPr>
                    </a:p>
                  </a:txBody>
                  <a:tcPr marL="90302" marR="90302" marT="45150" marB="45150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370">
                          <a:latin typeface="方正宋刻本秀楷简体" panose="02000000000000000000" charset="-122"/>
                          <a:ea typeface="方正宋刻本秀楷简体" panose="02000000000000000000" charset="-122"/>
                        </a:rPr>
                        <a:t>儒家</a:t>
                      </a:r>
                      <a:endParaRPr lang="zh-CN" altLang="en-US" sz="2370">
                        <a:latin typeface="方正宋刻本秀楷简体" panose="02000000000000000000" charset="-122"/>
                        <a:ea typeface="方正宋刻本秀楷简体" panose="02000000000000000000" charset="-122"/>
                      </a:endParaRPr>
                    </a:p>
                  </a:txBody>
                  <a:tcPr marL="90302" marR="90302" marT="45150" marB="45150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370">
                          <a:latin typeface="方正宋刻本秀楷简体" panose="02000000000000000000" charset="-122"/>
                          <a:ea typeface="方正宋刻本秀楷简体" panose="02000000000000000000" charset="-122"/>
                        </a:rPr>
                        <a:t>孔子</a:t>
                      </a:r>
                      <a:endParaRPr lang="zh-CN" altLang="en-US" sz="2370">
                        <a:latin typeface="方正宋刻本秀楷简体" panose="02000000000000000000" charset="-122"/>
                        <a:ea typeface="方正宋刻本秀楷简体" panose="02000000000000000000" charset="-122"/>
                      </a:endParaRPr>
                    </a:p>
                  </a:txBody>
                  <a:tcPr marL="90302" marR="90302" marT="45150" marB="45150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775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方正宋刻本秀楷简体" panose="02000000000000000000" charset="-122"/>
                          <a:ea typeface="方正宋刻本秀楷简体" panose="02000000000000000000" charset="-122"/>
                        </a:rPr>
                        <a:t>仁</a:t>
                      </a:r>
                      <a:r>
                        <a:rPr lang="zh-CN" altLang="en-US" sz="1975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方正宋刻本秀楷简体" panose="02000000000000000000" charset="-122"/>
                          <a:ea typeface="方正宋刻本秀楷简体" panose="02000000000000000000" charset="-122"/>
                        </a:rPr>
                        <a:t>、</a:t>
                      </a:r>
                      <a:r>
                        <a:rPr lang="zh-CN" altLang="en-US" sz="1975" b="0">
                          <a:solidFill>
                            <a:schemeClr val="tx1"/>
                          </a:solidFill>
                          <a:latin typeface="方正宋刻本秀楷简体" panose="02000000000000000000" charset="-122"/>
                          <a:ea typeface="方正宋刻本秀楷简体" panose="02000000000000000000" charset="-122"/>
                        </a:rPr>
                        <a:t>礼</a:t>
                      </a:r>
                      <a:r>
                        <a:rPr lang="zh-CN" altLang="en-US" sz="1975">
                          <a:latin typeface="方正宋刻本秀楷简体" panose="02000000000000000000" charset="-122"/>
                          <a:ea typeface="方正宋刻本秀楷简体" panose="02000000000000000000" charset="-122"/>
                        </a:rPr>
                        <a:t>；以德治国；创立私学；厚古薄今；整理六经</a:t>
                      </a:r>
                      <a:endParaRPr lang="zh-CN" altLang="en-US" sz="1975">
                        <a:latin typeface="方正宋刻本秀楷简体" panose="02000000000000000000" charset="-122"/>
                        <a:ea typeface="方正宋刻本秀楷简体" panose="02000000000000000000" charset="-122"/>
                      </a:endParaRPr>
                    </a:p>
                  </a:txBody>
                  <a:tcPr marL="90302" marR="90302" marT="45150" marB="45150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275">
                          <a:latin typeface="方正宋刻本秀楷简体" panose="02000000000000000000" charset="-122"/>
                          <a:ea typeface="方正宋刻本秀楷简体" panose="02000000000000000000" charset="-122"/>
                        </a:rPr>
                        <a:t>没落奴隶主贵族</a:t>
                      </a:r>
                      <a:endParaRPr lang="zh-CN" altLang="en-US" sz="2275">
                        <a:latin typeface="方正宋刻本秀楷简体" panose="02000000000000000000" charset="-122"/>
                        <a:ea typeface="方正宋刻本秀楷简体" panose="02000000000000000000" charset="-122"/>
                      </a:endParaRPr>
                    </a:p>
                  </a:txBody>
                  <a:tcPr marL="90302" marR="90302" marT="45150" marB="45150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975">
                          <a:latin typeface="方正宋刻本秀楷简体" panose="02000000000000000000" charset="-122"/>
                          <a:ea typeface="方正宋刻本秀楷简体" panose="02000000000000000000" charset="-122"/>
                        </a:rPr>
                        <a:t>创立儒学</a:t>
                      </a:r>
                      <a:endParaRPr lang="zh-CN" altLang="en-US" sz="1975">
                        <a:latin typeface="方正宋刻本秀楷简体" panose="02000000000000000000" charset="-122"/>
                        <a:ea typeface="方正宋刻本秀楷简体" panose="02000000000000000000" charset="-122"/>
                      </a:endParaRPr>
                    </a:p>
                  </a:txBody>
                  <a:tcPr marL="90302" marR="90302" marT="45150" marB="45150" anchor="ctr" anchorCtr="0"/>
                </a:tc>
              </a:tr>
              <a:tr h="742315">
                <a:tc vMerge="1"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370">
                          <a:latin typeface="方正宋刻本秀楷简体" panose="02000000000000000000" charset="-122"/>
                          <a:ea typeface="方正宋刻本秀楷简体" panose="02000000000000000000" charset="-122"/>
                        </a:rPr>
                        <a:t>道家</a:t>
                      </a:r>
                      <a:endParaRPr lang="zh-CN" altLang="en-US" sz="2370">
                        <a:latin typeface="方正宋刻本秀楷简体" panose="02000000000000000000" charset="-122"/>
                        <a:ea typeface="方正宋刻本秀楷简体" panose="02000000000000000000" charset="-122"/>
                      </a:endParaRPr>
                    </a:p>
                  </a:txBody>
                  <a:tcPr marL="90302" marR="90302" marT="45150" marB="45150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370">
                          <a:latin typeface="方正宋刻本秀楷简体" panose="02000000000000000000" charset="-122"/>
                          <a:ea typeface="方正宋刻本秀楷简体" panose="02000000000000000000" charset="-122"/>
                        </a:rPr>
                        <a:t>老子</a:t>
                      </a:r>
                      <a:endParaRPr lang="zh-CN" altLang="en-US" sz="2370">
                        <a:latin typeface="方正宋刻本秀楷简体" panose="02000000000000000000" charset="-122"/>
                        <a:ea typeface="方正宋刻本秀楷简体" panose="02000000000000000000" charset="-122"/>
                      </a:endParaRPr>
                    </a:p>
                  </a:txBody>
                  <a:tcPr marL="90302" marR="90302" marT="45150" marB="45150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975">
                          <a:latin typeface="方正宋刻本秀楷简体" panose="02000000000000000000" charset="-122"/>
                          <a:ea typeface="方正宋刻本秀楷简体" panose="02000000000000000000" charset="-122"/>
                        </a:rPr>
                        <a:t>道是世界万物本源</a:t>
                      </a:r>
                      <a:r>
                        <a:rPr lang="zh-CN" altLang="en-US" sz="1975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方正宋刻本秀楷简体" panose="02000000000000000000" charset="-122"/>
                          <a:ea typeface="方正宋刻本秀楷简体" panose="02000000000000000000" charset="-122"/>
                        </a:rPr>
                        <a:t>；</a:t>
                      </a:r>
                      <a:r>
                        <a:rPr lang="zh-CN" altLang="en-US" sz="1975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方正宋刻本秀楷简体" panose="02000000000000000000" charset="-122"/>
                          <a:ea typeface="方正宋刻本秀楷简体" panose="02000000000000000000" charset="-122"/>
                        </a:rPr>
                        <a:t>朴素辩证思想</a:t>
                      </a:r>
                      <a:r>
                        <a:rPr lang="zh-CN" altLang="en-US" sz="1975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方正宋刻本秀楷简体" panose="02000000000000000000" charset="-122"/>
                          <a:ea typeface="方正宋刻本秀楷简体" panose="02000000000000000000" charset="-122"/>
                        </a:rPr>
                        <a:t>；</a:t>
                      </a:r>
                      <a:r>
                        <a:rPr lang="zh-CN" altLang="en-US" sz="1975">
                          <a:latin typeface="方正宋刻本秀楷简体" panose="02000000000000000000" charset="-122"/>
                          <a:ea typeface="方正宋刻本秀楷简体" panose="02000000000000000000" charset="-122"/>
                        </a:rPr>
                        <a:t>无为而治；小国寡民</a:t>
                      </a:r>
                      <a:endParaRPr lang="zh-CN" altLang="en-US" sz="1975">
                        <a:latin typeface="方正宋刻本秀楷简体" panose="02000000000000000000" charset="-122"/>
                        <a:ea typeface="方正宋刻本秀楷简体" panose="02000000000000000000" charset="-122"/>
                      </a:endParaRPr>
                    </a:p>
                  </a:txBody>
                  <a:tcPr marL="90302" marR="90302" marT="45150" marB="45150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370">
                          <a:latin typeface="方正宋刻本秀楷简体" panose="02000000000000000000" charset="-122"/>
                          <a:ea typeface="方正宋刻本秀楷简体" panose="02000000000000000000" charset="-122"/>
                        </a:rPr>
                        <a:t>新兴地主阶级</a:t>
                      </a:r>
                      <a:endParaRPr lang="zh-CN" altLang="en-US" sz="2370">
                        <a:latin typeface="方正宋刻本秀楷简体" panose="02000000000000000000" charset="-122"/>
                        <a:ea typeface="方正宋刻本秀楷简体" panose="02000000000000000000" charset="-122"/>
                      </a:endParaRPr>
                    </a:p>
                  </a:txBody>
                  <a:tcPr marL="90302" marR="90302" marT="45150" marB="45150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370">
                        <a:latin typeface="方正宋刻本秀楷简体" panose="02000000000000000000" charset="-122"/>
                        <a:ea typeface="方正宋刻本秀楷简体" panose="02000000000000000000" charset="-122"/>
                      </a:endParaRPr>
                    </a:p>
                  </a:txBody>
                  <a:tcPr marL="90302" marR="90302" marT="45150" marB="45150" anchor="ctr" anchorCtr="0"/>
                </a:tc>
              </a:tr>
              <a:tr h="607060">
                <a:tc rowSpan="6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370">
                          <a:latin typeface="方正宋刻本秀楷简体" panose="02000000000000000000" charset="-122"/>
                          <a:ea typeface="方正宋刻本秀楷简体" panose="02000000000000000000" charset="-122"/>
                        </a:rPr>
                        <a:t>战国</a:t>
                      </a:r>
                      <a:endParaRPr lang="zh-CN" altLang="en-US" sz="2370">
                        <a:latin typeface="方正宋刻本秀楷简体" panose="02000000000000000000" charset="-122"/>
                        <a:ea typeface="方正宋刻本秀楷简体" panose="02000000000000000000" charset="-122"/>
                      </a:endParaRPr>
                    </a:p>
                  </a:txBody>
                  <a:tcPr marL="90302" marR="90302" marT="45150" marB="45150" anchor="ctr" anchorCtr="0"/>
                </a:tc>
                <a:tc row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370">
                          <a:latin typeface="方正宋刻本秀楷简体" panose="02000000000000000000" charset="-122"/>
                          <a:ea typeface="方正宋刻本秀楷简体" panose="02000000000000000000" charset="-122"/>
                        </a:rPr>
                        <a:t>儒家</a:t>
                      </a:r>
                      <a:endParaRPr lang="zh-CN" altLang="en-US" sz="2370">
                        <a:latin typeface="方正宋刻本秀楷简体" panose="02000000000000000000" charset="-122"/>
                        <a:ea typeface="方正宋刻本秀楷简体" panose="02000000000000000000" charset="-122"/>
                      </a:endParaRPr>
                    </a:p>
                  </a:txBody>
                  <a:tcPr marL="90302" marR="90302" marT="45150" marB="45150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370">
                          <a:latin typeface="方正宋刻本秀楷简体" panose="02000000000000000000" charset="-122"/>
                          <a:ea typeface="方正宋刻本秀楷简体" panose="02000000000000000000" charset="-122"/>
                        </a:rPr>
                        <a:t>孟子</a:t>
                      </a:r>
                      <a:endParaRPr lang="zh-CN" altLang="en-US" sz="2370">
                        <a:latin typeface="方正宋刻本秀楷简体" panose="02000000000000000000" charset="-122"/>
                        <a:ea typeface="方正宋刻本秀楷简体" panose="02000000000000000000" charset="-122"/>
                      </a:endParaRPr>
                    </a:p>
                  </a:txBody>
                  <a:tcPr marL="90302" marR="90302" marT="45150" marB="45150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975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方正宋刻本秀楷简体" panose="02000000000000000000" charset="-122"/>
                          <a:ea typeface="方正宋刻本秀楷简体" panose="02000000000000000000" charset="-122"/>
                        </a:rPr>
                        <a:t>仁政</a:t>
                      </a:r>
                      <a:r>
                        <a:rPr lang="zh-CN" altLang="en-US" sz="1975">
                          <a:latin typeface="方正宋刻本秀楷简体" panose="02000000000000000000" charset="-122"/>
                          <a:ea typeface="方正宋刻本秀楷简体" panose="02000000000000000000" charset="-122"/>
                        </a:rPr>
                        <a:t>；民贵君轻；性本善</a:t>
                      </a:r>
                      <a:endParaRPr lang="zh-CN" altLang="en-US" sz="1975">
                        <a:latin typeface="方正宋刻本秀楷简体" panose="02000000000000000000" charset="-122"/>
                        <a:ea typeface="方正宋刻本秀楷简体" panose="02000000000000000000" charset="-122"/>
                      </a:endParaRPr>
                    </a:p>
                  </a:txBody>
                  <a:tcPr marL="90302" marR="90302" marT="45150" marB="45150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370">
                          <a:latin typeface="方正宋刻本秀楷简体" panose="02000000000000000000" charset="-122"/>
                          <a:ea typeface="方正宋刻本秀楷简体" panose="02000000000000000000" charset="-122"/>
                          <a:sym typeface="+mn-ea"/>
                        </a:rPr>
                        <a:t>新兴地主阶级</a:t>
                      </a:r>
                      <a:endParaRPr lang="zh-CN" altLang="en-US" sz="2370">
                        <a:latin typeface="方正宋刻本秀楷简体" panose="02000000000000000000" charset="-122"/>
                        <a:ea typeface="方正宋刻本秀楷简体" panose="02000000000000000000" charset="-122"/>
                        <a:sym typeface="+mn-ea"/>
                      </a:endParaRPr>
                    </a:p>
                  </a:txBody>
                  <a:tcPr marL="90302" marR="90302" marT="45150" marB="45150" anchor="ctr" anchorCtr="0"/>
                </a:tc>
                <a:tc row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975">
                          <a:latin typeface="方正宋刻本秀楷简体" panose="02000000000000000000" charset="-122"/>
                          <a:ea typeface="方正宋刻本秀楷简体" panose="02000000000000000000" charset="-122"/>
                        </a:rPr>
                        <a:t>蔚然大宗</a:t>
                      </a:r>
                      <a:r>
                        <a:rPr lang="zh-CN" altLang="en-US" sz="1775">
                          <a:latin typeface="方正宋刻本秀楷简体" panose="02000000000000000000" charset="-122"/>
                          <a:ea typeface="方正宋刻本秀楷简体" panose="02000000000000000000" charset="-122"/>
                        </a:rPr>
                        <a:t>（未被采纳）</a:t>
                      </a:r>
                      <a:endParaRPr lang="zh-CN" altLang="en-US" sz="1775">
                        <a:latin typeface="方正宋刻本秀楷简体" panose="02000000000000000000" charset="-122"/>
                        <a:ea typeface="方正宋刻本秀楷简体" panose="02000000000000000000" charset="-122"/>
                      </a:endParaRPr>
                    </a:p>
                  </a:txBody>
                  <a:tcPr marL="90302" marR="90302" marT="45150" marB="45150" anchor="ctr" anchorCtr="0"/>
                </a:tc>
              </a:tr>
              <a:tr h="632460">
                <a:tc vMerge="1">
                  <a:tcPr anchor="ctr" anchorCtr="0"/>
                </a:tc>
                <a:tc vMerge="1"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370">
                          <a:latin typeface="方正宋刻本秀楷简体" panose="02000000000000000000" charset="-122"/>
                          <a:ea typeface="方正宋刻本秀楷简体" panose="02000000000000000000" charset="-122"/>
                        </a:rPr>
                        <a:t>荀子</a:t>
                      </a:r>
                      <a:endParaRPr lang="zh-CN" altLang="en-US" sz="2370">
                        <a:latin typeface="方正宋刻本秀楷简体" panose="02000000000000000000" charset="-122"/>
                        <a:ea typeface="方正宋刻本秀楷简体" panose="02000000000000000000" charset="-122"/>
                      </a:endParaRPr>
                    </a:p>
                  </a:txBody>
                  <a:tcPr marL="90302" marR="90302" marT="45150" marB="45150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775">
                          <a:latin typeface="方正宋刻本秀楷简体" panose="02000000000000000000" charset="-122"/>
                          <a:ea typeface="方正宋刻本秀楷简体" panose="02000000000000000000" charset="-122"/>
                        </a:rPr>
                        <a:t>仁义王道；君舟民水；性本恶；隆礼重法；制天命而用之</a:t>
                      </a:r>
                      <a:endParaRPr lang="zh-CN" altLang="en-US" sz="1775">
                        <a:latin typeface="方正宋刻本秀楷简体" panose="02000000000000000000" charset="-122"/>
                        <a:ea typeface="方正宋刻本秀楷简体" panose="02000000000000000000" charset="-122"/>
                      </a:endParaRPr>
                    </a:p>
                  </a:txBody>
                  <a:tcPr marL="90302" marR="90302" marT="45150" marB="45150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370">
                          <a:latin typeface="方正宋刻本秀楷简体" panose="02000000000000000000" charset="-122"/>
                          <a:ea typeface="方正宋刻本秀楷简体" panose="02000000000000000000" charset="-122"/>
                          <a:sym typeface="+mn-ea"/>
                        </a:rPr>
                        <a:t>新兴地主阶级</a:t>
                      </a:r>
                      <a:endParaRPr lang="zh-CN" altLang="en-US" sz="2370">
                        <a:latin typeface="方正宋刻本秀楷简体" panose="02000000000000000000" charset="-122"/>
                        <a:ea typeface="方正宋刻本秀楷简体" panose="02000000000000000000" charset="-122"/>
                        <a:sym typeface="+mn-ea"/>
                      </a:endParaRPr>
                    </a:p>
                  </a:txBody>
                  <a:tcPr marL="90302" marR="90302" marT="45150" marB="45150" anchor="ctr" anchorCtr="0"/>
                </a:tc>
                <a:tc vMerge="1">
                  <a:tcPr anchor="ctr" anchorCtr="0"/>
                </a:tc>
              </a:tr>
              <a:tr h="713105">
                <a:tc vMerge="1"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370">
                          <a:latin typeface="方正宋刻本秀楷简体" panose="02000000000000000000" charset="-122"/>
                          <a:ea typeface="方正宋刻本秀楷简体" panose="02000000000000000000" charset="-122"/>
                        </a:rPr>
                        <a:t>墨家</a:t>
                      </a:r>
                      <a:endParaRPr lang="zh-CN" altLang="en-US" sz="2370">
                        <a:latin typeface="方正宋刻本秀楷简体" panose="02000000000000000000" charset="-122"/>
                        <a:ea typeface="方正宋刻本秀楷简体" panose="02000000000000000000" charset="-122"/>
                      </a:endParaRPr>
                    </a:p>
                  </a:txBody>
                  <a:tcPr marL="90302" marR="90302" marT="45150" marB="45150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370">
                          <a:latin typeface="方正宋刻本秀楷简体" panose="02000000000000000000" charset="-122"/>
                          <a:ea typeface="方正宋刻本秀楷简体" panose="02000000000000000000" charset="-122"/>
                        </a:rPr>
                        <a:t>墨子</a:t>
                      </a:r>
                      <a:endParaRPr lang="zh-CN" altLang="en-US" sz="2370">
                        <a:latin typeface="方正宋刻本秀楷简体" panose="02000000000000000000" charset="-122"/>
                        <a:ea typeface="方正宋刻本秀楷简体" panose="02000000000000000000" charset="-122"/>
                      </a:endParaRPr>
                    </a:p>
                  </a:txBody>
                  <a:tcPr marL="90302" marR="90302" marT="45150" marB="45150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975">
                          <a:latin typeface="方正宋刻本秀楷简体" panose="02000000000000000000" charset="-122"/>
                          <a:ea typeface="方正宋刻本秀楷简体" panose="02000000000000000000" charset="-122"/>
                        </a:rPr>
                        <a:t>兼爱；非攻；尚贤；节俭</a:t>
                      </a:r>
                      <a:endParaRPr lang="zh-CN" altLang="en-US" sz="1975">
                        <a:latin typeface="方正宋刻本秀楷简体" panose="02000000000000000000" charset="-122"/>
                        <a:ea typeface="方正宋刻本秀楷简体" panose="02000000000000000000" charset="-122"/>
                      </a:endParaRPr>
                    </a:p>
                  </a:txBody>
                  <a:tcPr marL="90302" marR="90302" marT="45150" marB="45150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275">
                          <a:latin typeface="方正宋刻本秀楷简体" panose="02000000000000000000" charset="-122"/>
                          <a:ea typeface="方正宋刻本秀楷简体" panose="02000000000000000000" charset="-122"/>
                        </a:rPr>
                        <a:t>下层平民</a:t>
                      </a:r>
                      <a:endParaRPr lang="zh-CN" altLang="en-US" sz="2275">
                        <a:latin typeface="方正宋刻本秀楷简体" panose="02000000000000000000" charset="-122"/>
                        <a:ea typeface="方正宋刻本秀楷简体" panose="02000000000000000000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805">
                          <a:latin typeface="方正宋刻本秀楷简体" panose="02000000000000000000" charset="-122"/>
                          <a:ea typeface="方正宋刻本秀楷简体" panose="02000000000000000000" charset="-122"/>
                        </a:rPr>
                        <a:t>（</a:t>
                      </a:r>
                      <a:r>
                        <a:rPr lang="zh-CN" altLang="en-US" sz="1805">
                          <a:latin typeface="方正宋刻本秀楷简体" panose="02000000000000000000" charset="-122"/>
                          <a:ea typeface="方正宋刻本秀楷简体" panose="02000000000000000000" charset="-122"/>
                          <a:sym typeface="+mn-ea"/>
                        </a:rPr>
                        <a:t>小手工业者</a:t>
                      </a:r>
                      <a:r>
                        <a:rPr lang="zh-CN" altLang="en-US" sz="1805">
                          <a:latin typeface="方正宋刻本秀楷简体" panose="02000000000000000000" charset="-122"/>
                          <a:ea typeface="方正宋刻本秀楷简体" panose="02000000000000000000" charset="-122"/>
                        </a:rPr>
                        <a:t>）</a:t>
                      </a:r>
                      <a:endParaRPr lang="zh-CN" altLang="en-US" sz="1805">
                        <a:latin typeface="方正宋刻本秀楷简体" panose="02000000000000000000" charset="-122"/>
                        <a:ea typeface="方正宋刻本秀楷简体" panose="02000000000000000000" charset="-122"/>
                      </a:endParaRPr>
                    </a:p>
                  </a:txBody>
                  <a:tcPr marL="90302" marR="90302" marT="45150" marB="45150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370">
                        <a:latin typeface="方正宋刻本秀楷简体" panose="02000000000000000000" charset="-122"/>
                        <a:ea typeface="方正宋刻本秀楷简体" panose="02000000000000000000" charset="-122"/>
                      </a:endParaRPr>
                    </a:p>
                  </a:txBody>
                  <a:tcPr marL="90302" marR="90302" marT="45150" marB="45150" anchor="ctr" anchorCtr="0"/>
                </a:tc>
              </a:tr>
              <a:tr h="583565">
                <a:tc vMerge="1"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370">
                          <a:latin typeface="方正宋刻本秀楷简体" panose="02000000000000000000" charset="-122"/>
                          <a:ea typeface="方正宋刻本秀楷简体" panose="02000000000000000000" charset="-122"/>
                        </a:rPr>
                        <a:t>道家</a:t>
                      </a:r>
                      <a:endParaRPr lang="zh-CN" altLang="en-US" sz="2370">
                        <a:latin typeface="方正宋刻本秀楷简体" panose="02000000000000000000" charset="-122"/>
                        <a:ea typeface="方正宋刻本秀楷简体" panose="02000000000000000000" charset="-122"/>
                      </a:endParaRPr>
                    </a:p>
                  </a:txBody>
                  <a:tcPr marL="90302" marR="90302" marT="45150" marB="45150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370">
                          <a:latin typeface="方正宋刻本秀楷简体" panose="02000000000000000000" charset="-122"/>
                          <a:ea typeface="方正宋刻本秀楷简体" panose="02000000000000000000" charset="-122"/>
                        </a:rPr>
                        <a:t>庄子</a:t>
                      </a:r>
                      <a:endParaRPr lang="zh-CN" altLang="en-US" sz="2370">
                        <a:latin typeface="方正宋刻本秀楷简体" panose="02000000000000000000" charset="-122"/>
                        <a:ea typeface="方正宋刻本秀楷简体" panose="02000000000000000000" charset="-122"/>
                      </a:endParaRPr>
                    </a:p>
                  </a:txBody>
                  <a:tcPr marL="90302" marR="90302" marT="45150" marB="45150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975">
                          <a:latin typeface="方正宋刻本秀楷简体" panose="02000000000000000000" charset="-122"/>
                          <a:ea typeface="方正宋刻本秀楷简体" panose="02000000000000000000" charset="-122"/>
                        </a:rPr>
                        <a:t>齐物，崇尚逍遥自由</a:t>
                      </a:r>
                      <a:endParaRPr lang="zh-CN" altLang="en-US" sz="1975">
                        <a:latin typeface="方正宋刻本秀楷简体" panose="02000000000000000000" charset="-122"/>
                        <a:ea typeface="方正宋刻本秀楷简体" panose="02000000000000000000" charset="-122"/>
                      </a:endParaRPr>
                    </a:p>
                  </a:txBody>
                  <a:tcPr marL="90302" marR="90302" marT="45150" marB="45150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275">
                          <a:latin typeface="方正宋刻本秀楷简体" panose="02000000000000000000" charset="-122"/>
                          <a:ea typeface="方正宋刻本秀楷简体" panose="02000000000000000000" charset="-122"/>
                          <a:sym typeface="+mn-ea"/>
                        </a:rPr>
                        <a:t>没落奴隶主贵族</a:t>
                      </a:r>
                      <a:endParaRPr lang="zh-CN" altLang="en-US" sz="2275">
                        <a:latin typeface="方正宋刻本秀楷简体" panose="02000000000000000000" charset="-122"/>
                        <a:ea typeface="方正宋刻本秀楷简体" panose="02000000000000000000" charset="-122"/>
                        <a:sym typeface="+mn-ea"/>
                      </a:endParaRPr>
                    </a:p>
                  </a:txBody>
                  <a:tcPr marL="90302" marR="90302" marT="45150" marB="45150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370">
                        <a:latin typeface="方正宋刻本秀楷简体" panose="02000000000000000000" charset="-122"/>
                        <a:ea typeface="方正宋刻本秀楷简体" panose="02000000000000000000" charset="-122"/>
                      </a:endParaRPr>
                    </a:p>
                  </a:txBody>
                  <a:tcPr marL="90302" marR="90302" marT="45150" marB="45150" anchor="ctr" anchorCtr="0"/>
                </a:tc>
              </a:tr>
              <a:tr h="693420">
                <a:tc vMerge="1"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370">
                          <a:latin typeface="方正宋刻本秀楷简体" panose="02000000000000000000" charset="-122"/>
                          <a:ea typeface="方正宋刻本秀楷简体" panose="02000000000000000000" charset="-122"/>
                        </a:rPr>
                        <a:t>法家</a:t>
                      </a:r>
                      <a:endParaRPr lang="zh-CN" altLang="en-US" sz="2370">
                        <a:latin typeface="方正宋刻本秀楷简体" panose="02000000000000000000" charset="-122"/>
                        <a:ea typeface="方正宋刻本秀楷简体" panose="02000000000000000000" charset="-122"/>
                      </a:endParaRPr>
                    </a:p>
                  </a:txBody>
                  <a:tcPr marL="90302" marR="90302" marT="45150" marB="45150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370">
                          <a:latin typeface="方正宋刻本秀楷简体" panose="02000000000000000000" charset="-122"/>
                          <a:ea typeface="方正宋刻本秀楷简体" panose="02000000000000000000" charset="-122"/>
                        </a:rPr>
                        <a:t>韩非子</a:t>
                      </a:r>
                      <a:endParaRPr lang="zh-CN" altLang="en-US" sz="2370">
                        <a:latin typeface="方正宋刻本秀楷简体" panose="02000000000000000000" charset="-122"/>
                        <a:ea typeface="方正宋刻本秀楷简体" panose="02000000000000000000" charset="-122"/>
                      </a:endParaRPr>
                    </a:p>
                  </a:txBody>
                  <a:tcPr marL="90302" marR="90302" marT="45150" marB="45150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975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方正宋刻本秀楷简体" panose="02000000000000000000" charset="-122"/>
                          <a:ea typeface="方正宋刻本秀楷简体" panose="02000000000000000000" charset="-122"/>
                        </a:rPr>
                        <a:t>变法革新；依法治国；中央集权思想；今必胜昔</a:t>
                      </a:r>
                      <a:endParaRPr lang="zh-CN" altLang="en-US" sz="1975" b="1">
                        <a:solidFill>
                          <a:schemeClr val="accent1">
                            <a:lumMod val="75000"/>
                          </a:schemeClr>
                        </a:solidFill>
                        <a:latin typeface="方正宋刻本秀楷简体" panose="02000000000000000000" charset="-122"/>
                        <a:ea typeface="方正宋刻本秀楷简体" panose="02000000000000000000" charset="-122"/>
                      </a:endParaRPr>
                    </a:p>
                  </a:txBody>
                  <a:tcPr marL="90302" marR="90302" marT="45150" marB="45150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370">
                          <a:latin typeface="方正宋刻本秀楷简体" panose="02000000000000000000" charset="-122"/>
                          <a:ea typeface="方正宋刻本秀楷简体" panose="02000000000000000000" charset="-122"/>
                          <a:sym typeface="+mn-ea"/>
                        </a:rPr>
                        <a:t>新兴地主阶级</a:t>
                      </a:r>
                      <a:endParaRPr lang="zh-CN" altLang="en-US" sz="2370">
                        <a:latin typeface="方正宋刻本秀楷简体" panose="02000000000000000000" charset="-122"/>
                        <a:ea typeface="方正宋刻本秀楷简体" panose="02000000000000000000" charset="-122"/>
                        <a:sym typeface="+mn-ea"/>
                      </a:endParaRPr>
                    </a:p>
                  </a:txBody>
                  <a:tcPr marL="90302" marR="90302" marT="45150" marB="45150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370">
                          <a:latin typeface="方正宋刻本秀楷简体" panose="02000000000000000000" charset="-122"/>
                          <a:ea typeface="方正宋刻本秀楷简体" panose="02000000000000000000" charset="-122"/>
                        </a:rPr>
                        <a:t>重用</a:t>
                      </a:r>
                      <a:endParaRPr lang="zh-CN" altLang="en-US" sz="2370">
                        <a:latin typeface="方正宋刻本秀楷简体" panose="02000000000000000000" charset="-122"/>
                        <a:ea typeface="方正宋刻本秀楷简体" panose="02000000000000000000" charset="-122"/>
                      </a:endParaRPr>
                    </a:p>
                  </a:txBody>
                  <a:tcPr marL="90302" marR="90302" marT="45150" marB="45150" anchor="ctr" anchorCtr="0"/>
                </a:tc>
              </a:tr>
              <a:tr h="607060">
                <a:tc v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370">
                          <a:latin typeface="方正宋刻本秀楷简体" panose="02000000000000000000" charset="-122"/>
                          <a:ea typeface="方正宋刻本秀楷简体" panose="02000000000000000000" charset="-122"/>
                        </a:rPr>
                        <a:t>阴阳家</a:t>
                      </a:r>
                      <a:endParaRPr lang="zh-CN" altLang="en-US" sz="2370">
                        <a:latin typeface="方正宋刻本秀楷简体" panose="02000000000000000000" charset="-122"/>
                        <a:ea typeface="方正宋刻本秀楷简体" panose="02000000000000000000" charset="-122"/>
                      </a:endParaRPr>
                    </a:p>
                  </a:txBody>
                  <a:tcPr marL="90302" marR="90302" marT="45150" marB="45150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370">
                          <a:latin typeface="方正宋刻本秀楷简体" panose="02000000000000000000" charset="-122"/>
                          <a:ea typeface="方正宋刻本秀楷简体" panose="02000000000000000000" charset="-122"/>
                        </a:rPr>
                        <a:t>邹衍</a:t>
                      </a:r>
                      <a:endParaRPr lang="zh-CN" altLang="en-US" sz="2370">
                        <a:latin typeface="方正宋刻本秀楷简体" panose="02000000000000000000" charset="-122"/>
                        <a:ea typeface="方正宋刻本秀楷简体" panose="02000000000000000000" charset="-122"/>
                      </a:endParaRPr>
                    </a:p>
                  </a:txBody>
                  <a:tcPr marL="90302" marR="90302" marT="45150" marB="45150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975">
                          <a:latin typeface="方正宋刻本秀楷简体" panose="02000000000000000000" charset="-122"/>
                          <a:ea typeface="方正宋刻本秀楷简体" panose="02000000000000000000" charset="-122"/>
                        </a:rPr>
                        <a:t>阴阳五行相生相胜</a:t>
                      </a:r>
                      <a:endParaRPr lang="zh-CN" altLang="en-US" sz="1975">
                        <a:latin typeface="方正宋刻本秀楷简体" panose="02000000000000000000" charset="-122"/>
                        <a:ea typeface="方正宋刻本秀楷简体" panose="02000000000000000000" charset="-122"/>
                      </a:endParaRPr>
                    </a:p>
                  </a:txBody>
                  <a:tcPr marL="90302" marR="90302" marT="45150" marB="45150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370">
                          <a:latin typeface="方正宋刻本秀楷简体" panose="02000000000000000000" charset="-122"/>
                          <a:ea typeface="方正宋刻本秀楷简体" panose="02000000000000000000" charset="-122"/>
                          <a:sym typeface="+mn-ea"/>
                        </a:rPr>
                        <a:t>新兴地主阶级</a:t>
                      </a:r>
                      <a:endParaRPr lang="zh-CN" altLang="en-US" sz="2370">
                        <a:latin typeface="方正宋刻本秀楷简体" panose="02000000000000000000" charset="-122"/>
                        <a:ea typeface="方正宋刻本秀楷简体" panose="02000000000000000000" charset="-122"/>
                        <a:sym typeface="+mn-ea"/>
                      </a:endParaRPr>
                    </a:p>
                  </a:txBody>
                  <a:tcPr marL="90302" marR="90302" marT="45150" marB="45150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370">
                        <a:latin typeface="方正宋刻本秀楷简体" panose="02000000000000000000" charset="-122"/>
                        <a:ea typeface="方正宋刻本秀楷简体" panose="02000000000000000000" charset="-122"/>
                      </a:endParaRPr>
                    </a:p>
                  </a:txBody>
                  <a:tcPr marL="90302" marR="90302" marT="45150" marB="45150" anchor="ctr" anchorCtr="0"/>
                </a:tc>
              </a:tr>
            </a:tbl>
          </a:graphicData>
        </a:graphic>
      </p:graphicFrame>
      <p:grpSp>
        <p:nvGrpSpPr>
          <p:cNvPr id="4" name="组合 3"/>
          <p:cNvGrpSpPr/>
          <p:nvPr/>
        </p:nvGrpSpPr>
        <p:grpSpPr>
          <a:xfrm>
            <a:off x="-2" y="-3"/>
            <a:ext cx="12192002" cy="514333"/>
            <a:chOff x="-4530" y="-14513"/>
            <a:chExt cx="12215063" cy="419100"/>
          </a:xfrm>
          <a:solidFill>
            <a:srgbClr val="B9312E"/>
          </a:solidFill>
        </p:grpSpPr>
        <p:sp>
          <p:nvSpPr>
            <p:cNvPr id="5" name="矩形 4"/>
            <p:cNvSpPr/>
            <p:nvPr>
              <p:custDataLst>
                <p:tags r:id="rId2"/>
              </p:custDataLst>
            </p:nvPr>
          </p:nvSpPr>
          <p:spPr>
            <a:xfrm>
              <a:off x="-4529" y="-14513"/>
              <a:ext cx="12215062" cy="419099"/>
            </a:xfrm>
            <a:prstGeom prst="rect">
              <a:avLst/>
            </a:prstGeom>
            <a:solidFill>
              <a:srgbClr val="3A88B1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lvl="0" algn="ctr">
                <a:defRPr/>
              </a:pPr>
              <a:r>
                <a:rPr kumimoji="0" lang="zh-CN" altLang="en-US" sz="2800" b="1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风雅楷宋简体" panose="02000500000000000000" charset="-122"/>
                  <a:ea typeface="方正风雅楷宋简体" panose="02000500000000000000" charset="-122"/>
                  <a:cs typeface="+mn-cs"/>
                </a:rPr>
                <a:t>百家争鸣</a:t>
              </a:r>
              <a:r>
                <a:rPr kumimoji="0" lang="en-US" altLang="zh-CN" sz="2800" b="1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风雅楷宋简体" panose="02000500000000000000" charset="-122"/>
                  <a:ea typeface="方正风雅楷宋简体" panose="02000500000000000000" charset="-122"/>
                  <a:cs typeface="+mn-cs"/>
                </a:rPr>
                <a:t> </a:t>
              </a:r>
              <a:r>
                <a:rPr kumimoji="0" lang="zh-CN" altLang="en-US" sz="2800" b="1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风雅楷宋简体" panose="02000500000000000000" charset="-122"/>
                  <a:ea typeface="方正风雅楷宋简体" panose="02000500000000000000" charset="-122"/>
                  <a:cs typeface="+mn-cs"/>
                </a:rPr>
                <a:t>思想变革</a:t>
              </a:r>
              <a:endPara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风雅楷宋简体" panose="02000500000000000000" charset="-122"/>
                <a:ea typeface="方正风雅楷宋简体" panose="02000500000000000000" charset="-122"/>
                <a:cs typeface="+mn-cs"/>
              </a:endParaRPr>
            </a:p>
          </p:txBody>
        </p:sp>
        <p:sp>
          <p:nvSpPr>
            <p:cNvPr id="6" name="矩形 5"/>
            <p:cNvSpPr/>
            <p:nvPr>
              <p:custDataLst>
                <p:tags r:id="rId3"/>
              </p:custDataLst>
            </p:nvPr>
          </p:nvSpPr>
          <p:spPr>
            <a:xfrm>
              <a:off x="-4530" y="-14512"/>
              <a:ext cx="1958837" cy="419099"/>
            </a:xfrm>
            <a:prstGeom prst="rect">
              <a:avLst/>
            </a:prstGeom>
            <a:solidFill>
              <a:srgbClr val="647996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风雅楷宋简体" panose="02000500000000000000" charset="-122"/>
                  <a:ea typeface="方正风雅楷宋简体" panose="02000500000000000000" charset="-122"/>
                  <a:cs typeface="+mn-cs"/>
                </a:rPr>
                <a:t>第四部分</a:t>
              </a:r>
              <a:endParaRPr kumimoji="0" lang="zh-CN" altLang="en-US" sz="2000" b="1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风雅楷宋简体" panose="02000500000000000000" charset="-122"/>
                <a:ea typeface="方正风雅楷宋简体" panose="02000500000000000000" charset="-122"/>
                <a:cs typeface="+mn-cs"/>
              </a:endParaRPr>
            </a:p>
          </p:txBody>
        </p:sp>
      </p:grpSp>
    </p:spTree>
    <p:custDataLst>
      <p:tags r:id="rId4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组合 3"/>
          <p:cNvGrpSpPr/>
          <p:nvPr/>
        </p:nvGrpSpPr>
        <p:grpSpPr>
          <a:xfrm>
            <a:off x="-2" y="-3"/>
            <a:ext cx="12192002" cy="514333"/>
            <a:chOff x="-4530" y="-14513"/>
            <a:chExt cx="12215063" cy="419100"/>
          </a:xfrm>
          <a:solidFill>
            <a:srgbClr val="B9312E"/>
          </a:solidFill>
        </p:grpSpPr>
        <p:sp>
          <p:nvSpPr>
            <p:cNvPr id="5" name="矩形 4"/>
            <p:cNvSpPr/>
            <p:nvPr>
              <p:custDataLst>
                <p:tags r:id="rId1"/>
              </p:custDataLst>
            </p:nvPr>
          </p:nvSpPr>
          <p:spPr>
            <a:xfrm>
              <a:off x="-4529" y="-14513"/>
              <a:ext cx="12215062" cy="419099"/>
            </a:xfrm>
            <a:prstGeom prst="rect">
              <a:avLst/>
            </a:prstGeom>
            <a:solidFill>
              <a:srgbClr val="3A88B1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lvl="0" algn="ctr">
                <a:defRPr/>
              </a:pPr>
              <a:r>
                <a:rPr kumimoji="0" lang="zh-CN" altLang="en-US" sz="2800" b="1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风雅楷宋简体" panose="02000500000000000000" charset="-122"/>
                  <a:ea typeface="方正风雅楷宋简体" panose="02000500000000000000" charset="-122"/>
                  <a:cs typeface="+mn-cs"/>
                </a:rPr>
                <a:t>百家争鸣</a:t>
              </a:r>
              <a:r>
                <a:rPr kumimoji="0" lang="en-US" altLang="zh-CN" sz="2800" b="1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风雅楷宋简体" panose="02000500000000000000" charset="-122"/>
                  <a:ea typeface="方正风雅楷宋简体" panose="02000500000000000000" charset="-122"/>
                  <a:cs typeface="+mn-cs"/>
                </a:rPr>
                <a:t> </a:t>
              </a:r>
              <a:r>
                <a:rPr kumimoji="0" lang="zh-CN" altLang="en-US" sz="2800" b="1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风雅楷宋简体" panose="02000500000000000000" charset="-122"/>
                  <a:ea typeface="方正风雅楷宋简体" panose="02000500000000000000" charset="-122"/>
                  <a:cs typeface="+mn-cs"/>
                </a:rPr>
                <a:t>思想变革</a:t>
              </a:r>
              <a:endPara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风雅楷宋简体" panose="02000500000000000000" charset="-122"/>
                <a:ea typeface="方正风雅楷宋简体" panose="02000500000000000000" charset="-122"/>
                <a:cs typeface="+mn-cs"/>
              </a:endParaRPr>
            </a:p>
          </p:txBody>
        </p:sp>
        <p:sp>
          <p:nvSpPr>
            <p:cNvPr id="6" name="矩形 5"/>
            <p:cNvSpPr/>
            <p:nvPr>
              <p:custDataLst>
                <p:tags r:id="rId2"/>
              </p:custDataLst>
            </p:nvPr>
          </p:nvSpPr>
          <p:spPr>
            <a:xfrm>
              <a:off x="-4530" y="-14512"/>
              <a:ext cx="1958837" cy="419099"/>
            </a:xfrm>
            <a:prstGeom prst="rect">
              <a:avLst/>
            </a:prstGeom>
            <a:solidFill>
              <a:srgbClr val="647996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风雅楷宋简体" panose="02000500000000000000" charset="-122"/>
                  <a:ea typeface="方正风雅楷宋简体" panose="02000500000000000000" charset="-122"/>
                  <a:cs typeface="+mn-cs"/>
                </a:rPr>
                <a:t>第四部分</a:t>
              </a:r>
              <a:endParaRPr kumimoji="0" lang="zh-CN" altLang="en-US" sz="2000" b="1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风雅楷宋简体" panose="02000500000000000000" charset="-122"/>
                <a:ea typeface="方正风雅楷宋简体" panose="02000500000000000000" charset="-122"/>
                <a:cs typeface="+mn-cs"/>
              </a:endParaRPr>
            </a:p>
          </p:txBody>
        </p:sp>
      </p:grp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291465" y="913765"/>
            <a:ext cx="7112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latin typeface="方正粗金陵简体" panose="02000000000000000000" charset="-122"/>
                <a:ea typeface="方正粗金陵简体" panose="02000000000000000000" charset="-122"/>
              </a:rPr>
              <a:t>百家争鸣出现的历史背景？</a:t>
            </a:r>
            <a:endParaRPr lang="zh-CN" altLang="en-US" sz="3200">
              <a:latin typeface="方正粗金陵简体" panose="02000000000000000000" charset="-122"/>
              <a:ea typeface="方正粗金陵简体" panose="02000000000000000000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25" y="2285365"/>
            <a:ext cx="4549775" cy="6388100"/>
          </a:xfrm>
          <a:prstGeom prst="rect">
            <a:avLst/>
          </a:prstGeom>
          <a:ln w="12700" cmpd="sng">
            <a:noFill/>
            <a:prstDash val="solid"/>
          </a:ln>
        </p:spPr>
      </p:pic>
      <p:sp>
        <p:nvSpPr>
          <p:cNvPr id="7" name="文本框 6"/>
          <p:cNvSpPr txBox="1"/>
          <p:nvPr/>
        </p:nvSpPr>
        <p:spPr>
          <a:xfrm>
            <a:off x="132715" y="2183765"/>
            <a:ext cx="23749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方正宋刻本秀楷简体" panose="02000000000000000000" charset="-122"/>
                <a:ea typeface="方正宋刻本秀楷简体" panose="02000000000000000000" charset="-122"/>
              </a:rPr>
              <a:t>铁器牛耕的推广</a:t>
            </a:r>
            <a:endParaRPr lang="zh-CN" altLang="en-US" sz="2400">
              <a:latin typeface="方正宋刻本秀楷简体" panose="02000000000000000000" charset="-122"/>
              <a:ea typeface="方正宋刻本秀楷简体" panose="02000000000000000000" charset="-122"/>
            </a:endParaRPr>
          </a:p>
        </p:txBody>
      </p:sp>
      <p:sp>
        <p:nvSpPr>
          <p:cNvPr id="8" name="右箭头 7"/>
          <p:cNvSpPr/>
          <p:nvPr/>
        </p:nvSpPr>
        <p:spPr>
          <a:xfrm>
            <a:off x="4776470" y="2285365"/>
            <a:ext cx="635000" cy="21590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3111500" y="2183765"/>
            <a:ext cx="19488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方正宋刻本秀楷简体" panose="02000000000000000000" charset="-122"/>
                <a:ea typeface="方正宋刻本秀楷简体" panose="02000000000000000000" charset="-122"/>
              </a:rPr>
              <a:t>生产大发展</a:t>
            </a:r>
            <a:endParaRPr lang="zh-CN" altLang="en-US" sz="2400">
              <a:latin typeface="方正宋刻本秀楷简体" panose="02000000000000000000" charset="-122"/>
              <a:ea typeface="方正宋刻本秀楷简体" panose="02000000000000000000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434330" y="2167890"/>
            <a:ext cx="23749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方正宋刻本秀楷简体" panose="02000000000000000000" charset="-122"/>
                <a:ea typeface="方正宋刻本秀楷简体" panose="02000000000000000000" charset="-122"/>
              </a:rPr>
              <a:t>促进劳动分工</a:t>
            </a:r>
            <a:endParaRPr lang="zh-CN" altLang="en-US" sz="2400">
              <a:latin typeface="方正宋刻本秀楷简体" panose="02000000000000000000" charset="-122"/>
              <a:ea typeface="方正宋刻本秀楷简体" panose="02000000000000000000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381615" y="1875790"/>
            <a:ext cx="177800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latin typeface="方正宋刻本秀楷简体" panose="02000000000000000000" charset="-122"/>
                <a:ea typeface="方正宋刻本秀楷简体" panose="02000000000000000000" charset="-122"/>
              </a:rPr>
              <a:t>士阶层崛起</a:t>
            </a:r>
            <a:endParaRPr lang="zh-CN" altLang="en-US" sz="3200">
              <a:latin typeface="方正宋刻本秀楷简体" panose="02000000000000000000" charset="-122"/>
              <a:ea typeface="方正宋刻本秀楷简体" panose="02000000000000000000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183245" y="2167890"/>
            <a:ext cx="14224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方正宋刻本秀楷简体" panose="02000000000000000000" charset="-122"/>
                <a:ea typeface="方正宋刻本秀楷简体" panose="02000000000000000000" charset="-122"/>
              </a:rPr>
              <a:t>私学兴起</a:t>
            </a:r>
            <a:endParaRPr lang="zh-CN" altLang="en-US" sz="2400">
              <a:latin typeface="方正宋刻本秀楷简体" panose="02000000000000000000" charset="-122"/>
              <a:ea typeface="方正宋刻本秀楷简体" panose="02000000000000000000" charset="-122"/>
            </a:endParaRPr>
          </a:p>
        </p:txBody>
      </p:sp>
      <p:sp>
        <p:nvSpPr>
          <p:cNvPr id="14" name="右箭头 13"/>
          <p:cNvSpPr/>
          <p:nvPr/>
        </p:nvSpPr>
        <p:spPr>
          <a:xfrm>
            <a:off x="2476500" y="2285365"/>
            <a:ext cx="635000" cy="21590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右箭头 14"/>
          <p:cNvSpPr/>
          <p:nvPr/>
        </p:nvSpPr>
        <p:spPr>
          <a:xfrm>
            <a:off x="7403465" y="2285365"/>
            <a:ext cx="635000" cy="21590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右箭头 15"/>
          <p:cNvSpPr/>
          <p:nvPr/>
        </p:nvSpPr>
        <p:spPr>
          <a:xfrm>
            <a:off x="9605645" y="2285365"/>
            <a:ext cx="635000" cy="21590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右箭头 16"/>
          <p:cNvSpPr/>
          <p:nvPr/>
        </p:nvSpPr>
        <p:spPr>
          <a:xfrm rot="5400000">
            <a:off x="3619500" y="2853690"/>
            <a:ext cx="635000" cy="21590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2742565" y="3429000"/>
            <a:ext cx="26917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方正宋刻本秀楷简体" panose="02000000000000000000" charset="-122"/>
                <a:ea typeface="方正宋刻本秀楷简体" panose="02000000000000000000" charset="-122"/>
              </a:rPr>
              <a:t>新兴地主阶级崛起</a:t>
            </a:r>
            <a:endParaRPr lang="zh-CN" altLang="en-US" sz="2400">
              <a:latin typeface="方正宋刻本秀楷简体" panose="02000000000000000000" charset="-122"/>
              <a:ea typeface="方正宋刻本秀楷简体" panose="02000000000000000000" charset="-122"/>
            </a:endParaRPr>
          </a:p>
        </p:txBody>
      </p:sp>
      <p:sp>
        <p:nvSpPr>
          <p:cNvPr id="19" name="右箭头 18"/>
          <p:cNvSpPr/>
          <p:nvPr/>
        </p:nvSpPr>
        <p:spPr>
          <a:xfrm>
            <a:off x="5335270" y="3543300"/>
            <a:ext cx="635000" cy="21590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右箭头 19"/>
          <p:cNvSpPr/>
          <p:nvPr/>
        </p:nvSpPr>
        <p:spPr>
          <a:xfrm>
            <a:off x="6768465" y="3543300"/>
            <a:ext cx="635000" cy="21590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5970270" y="3429000"/>
            <a:ext cx="8502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方正宋刻本秀楷简体" panose="02000000000000000000" charset="-122"/>
                <a:ea typeface="方正宋刻本秀楷简体" panose="02000000000000000000" charset="-122"/>
              </a:rPr>
              <a:t>变法</a:t>
            </a:r>
            <a:endParaRPr lang="zh-CN" altLang="en-US" sz="2400">
              <a:latin typeface="方正宋刻本秀楷简体" panose="02000000000000000000" charset="-122"/>
              <a:ea typeface="方正宋刻本秀楷简体" panose="02000000000000000000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403465" y="3429000"/>
            <a:ext cx="48768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latin typeface="方正宋刻本秀楷简体" panose="02000000000000000000" charset="-122"/>
                <a:ea typeface="方正宋刻本秀楷简体" panose="02000000000000000000" charset="-122"/>
              </a:rPr>
              <a:t>确立新型中央集权官僚制</a:t>
            </a:r>
            <a:endParaRPr lang="zh-CN" altLang="en-US" sz="3200">
              <a:latin typeface="方正宋刻本秀楷简体" panose="02000000000000000000" charset="-122"/>
              <a:ea typeface="方正宋刻本秀楷简体" panose="02000000000000000000" charset="-122"/>
            </a:endParaRPr>
          </a:p>
        </p:txBody>
      </p:sp>
      <p:sp>
        <p:nvSpPr>
          <p:cNvPr id="23" name="右箭头 22"/>
          <p:cNvSpPr/>
          <p:nvPr/>
        </p:nvSpPr>
        <p:spPr>
          <a:xfrm rot="5400000">
            <a:off x="9017000" y="4222115"/>
            <a:ext cx="635000" cy="21590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4864100" y="4801235"/>
            <a:ext cx="6858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latin typeface="方正宋刻本秀楷简体" panose="02000000000000000000" charset="-122"/>
                <a:ea typeface="方正宋刻本秀楷简体" panose="02000000000000000000" charset="-122"/>
              </a:rPr>
              <a:t>士阶层面对旧秩序崩坏的文化使命感</a:t>
            </a:r>
            <a:endParaRPr lang="zh-CN" altLang="en-US" sz="3200">
              <a:latin typeface="方正宋刻本秀楷简体" panose="02000000000000000000" charset="-122"/>
              <a:ea typeface="方正宋刻本秀楷简体" panose="02000000000000000000" charset="-122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6619304" y="5820941"/>
            <a:ext cx="3880314" cy="521970"/>
          </a:xfrm>
          <a:prstGeom prst="rect">
            <a:avLst/>
          </a:prstGeom>
          <a:solidFill>
            <a:srgbClr val="C16468"/>
          </a:solidFill>
        </p:spPr>
        <p:txBody>
          <a:bodyPr wrap="square" rtlCol="0">
            <a:spAutoFit/>
          </a:bodyPr>
          <a:p>
            <a:r>
              <a:rPr lang="zh-CN" altLang="en-US" sz="2800" dirty="0">
                <a:solidFill>
                  <a:schemeClr val="bg1"/>
                </a:solidFill>
                <a:latin typeface="方正苏新诗柳楷简体" panose="02000000000000000000" charset="-122"/>
                <a:ea typeface="方正苏新诗柳楷简体" panose="02000000000000000000" charset="-122"/>
              </a:rPr>
              <a:t>社会存在决定社会意识</a:t>
            </a:r>
            <a:endParaRPr lang="zh-CN" altLang="en-US" sz="2800" dirty="0">
              <a:solidFill>
                <a:schemeClr val="bg1"/>
              </a:solidFill>
              <a:latin typeface="方正苏新诗柳楷简体" panose="02000000000000000000" charset="-122"/>
              <a:ea typeface="方正苏新诗柳楷简体" panose="020000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/>
      <p:bldP spid="14" grpId="1" animBg="1"/>
      <p:bldP spid="7" grpId="1"/>
      <p:bldP spid="8" grpId="0" animBg="1"/>
      <p:bldP spid="10" grpId="0"/>
      <p:bldP spid="8" grpId="1" animBg="1"/>
      <p:bldP spid="10" grpId="1"/>
      <p:bldP spid="15" grpId="0" animBg="1"/>
      <p:bldP spid="11" grpId="0"/>
      <p:bldP spid="15" grpId="1" animBg="1"/>
      <p:bldP spid="11" grpId="1"/>
      <p:bldP spid="16" grpId="0" animBg="1"/>
      <p:bldP spid="13" grpId="0"/>
      <p:bldP spid="16" grpId="1" animBg="1"/>
      <p:bldP spid="13" grpId="1"/>
      <p:bldP spid="12" grpId="0"/>
      <p:bldP spid="12" grpId="1"/>
      <p:bldP spid="17" grpId="0" animBg="1"/>
      <p:bldP spid="18" grpId="0"/>
      <p:bldP spid="17" grpId="1" animBg="1"/>
      <p:bldP spid="18" grpId="1"/>
      <p:bldP spid="21" grpId="0"/>
      <p:bldP spid="19" grpId="0" animBg="1"/>
      <p:bldP spid="21" grpId="1"/>
      <p:bldP spid="19" grpId="1" animBg="1"/>
      <p:bldP spid="22" grpId="0"/>
      <p:bldP spid="20" grpId="0" animBg="1"/>
      <p:bldP spid="22" grpId="1"/>
      <p:bldP spid="20" grpId="1" animBg="1"/>
      <p:bldP spid="23" grpId="0" animBg="1"/>
      <p:bldP spid="24" grpId="0"/>
      <p:bldP spid="23" grpId="1" animBg="1"/>
      <p:bldP spid="24" grpId="1"/>
      <p:bldP spid="66" grpId="0" animBg="1"/>
      <p:bldP spid="6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组合 3"/>
          <p:cNvGrpSpPr/>
          <p:nvPr/>
        </p:nvGrpSpPr>
        <p:grpSpPr>
          <a:xfrm>
            <a:off x="-2" y="-3"/>
            <a:ext cx="12192002" cy="514333"/>
            <a:chOff x="-4530" y="-14513"/>
            <a:chExt cx="12215063" cy="419100"/>
          </a:xfrm>
          <a:solidFill>
            <a:srgbClr val="B9312E"/>
          </a:solidFill>
        </p:grpSpPr>
        <p:sp>
          <p:nvSpPr>
            <p:cNvPr id="5" name="矩形 4"/>
            <p:cNvSpPr/>
            <p:nvPr>
              <p:custDataLst>
                <p:tags r:id="rId1"/>
              </p:custDataLst>
            </p:nvPr>
          </p:nvSpPr>
          <p:spPr>
            <a:xfrm>
              <a:off x="-4529" y="-14513"/>
              <a:ext cx="12215062" cy="419099"/>
            </a:xfrm>
            <a:prstGeom prst="rect">
              <a:avLst/>
            </a:prstGeom>
            <a:solidFill>
              <a:srgbClr val="3A88B1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lvl="0" algn="ctr">
                <a:defRPr/>
              </a:pPr>
              <a:r>
                <a:rPr kumimoji="0" lang="zh-CN" altLang="en-US" sz="2800" b="1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风雅楷宋简体" panose="02000500000000000000" charset="-122"/>
                  <a:ea typeface="方正风雅楷宋简体" panose="02000500000000000000" charset="-122"/>
                  <a:cs typeface="+mn-cs"/>
                </a:rPr>
                <a:t>百家争鸣</a:t>
              </a:r>
              <a:r>
                <a:rPr kumimoji="0" lang="en-US" altLang="zh-CN" sz="2800" b="1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风雅楷宋简体" panose="02000500000000000000" charset="-122"/>
                  <a:ea typeface="方正风雅楷宋简体" panose="02000500000000000000" charset="-122"/>
                  <a:cs typeface="+mn-cs"/>
                </a:rPr>
                <a:t> </a:t>
              </a:r>
              <a:r>
                <a:rPr kumimoji="0" lang="zh-CN" altLang="en-US" sz="2800" b="1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风雅楷宋简体" panose="02000500000000000000" charset="-122"/>
                  <a:ea typeface="方正风雅楷宋简体" panose="02000500000000000000" charset="-122"/>
                  <a:cs typeface="+mn-cs"/>
                </a:rPr>
                <a:t>思想变革</a:t>
              </a:r>
              <a:endPara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风雅楷宋简体" panose="02000500000000000000" charset="-122"/>
                <a:ea typeface="方正风雅楷宋简体" panose="02000500000000000000" charset="-122"/>
                <a:cs typeface="+mn-cs"/>
              </a:endParaRPr>
            </a:p>
          </p:txBody>
        </p:sp>
        <p:sp>
          <p:nvSpPr>
            <p:cNvPr id="6" name="矩形 5"/>
            <p:cNvSpPr/>
            <p:nvPr>
              <p:custDataLst>
                <p:tags r:id="rId2"/>
              </p:custDataLst>
            </p:nvPr>
          </p:nvSpPr>
          <p:spPr>
            <a:xfrm>
              <a:off x="-4530" y="-14512"/>
              <a:ext cx="1958837" cy="419099"/>
            </a:xfrm>
            <a:prstGeom prst="rect">
              <a:avLst/>
            </a:prstGeom>
            <a:solidFill>
              <a:srgbClr val="647996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风雅楷宋简体" panose="02000500000000000000" charset="-122"/>
                  <a:ea typeface="方正风雅楷宋简体" panose="02000500000000000000" charset="-122"/>
                  <a:cs typeface="+mn-cs"/>
                </a:rPr>
                <a:t>第四部分</a:t>
              </a:r>
              <a:endParaRPr kumimoji="0" lang="zh-CN" altLang="en-US" sz="2000" b="1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风雅楷宋简体" panose="02000500000000000000" charset="-122"/>
                <a:ea typeface="方正风雅楷宋简体" panose="02000500000000000000" charset="-122"/>
                <a:cs typeface="+mn-cs"/>
              </a:endParaRPr>
            </a:p>
          </p:txBody>
        </p:sp>
      </p:grp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291465" y="913765"/>
            <a:ext cx="7112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latin typeface="方正粗金陵简体" panose="02000000000000000000" charset="-122"/>
                <a:ea typeface="方正粗金陵简体" panose="02000000000000000000" charset="-122"/>
              </a:rPr>
              <a:t>百家争鸣的历史意义？</a:t>
            </a:r>
            <a:endParaRPr lang="zh-CN" altLang="en-US" sz="3200">
              <a:latin typeface="方正粗金陵简体" panose="02000000000000000000" charset="-122"/>
              <a:ea typeface="方正粗金陵简体" panose="02000000000000000000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91465" y="1896745"/>
            <a:ext cx="6339840" cy="2978150"/>
            <a:chOff x="8536" y="2428"/>
            <a:chExt cx="9984" cy="4690"/>
          </a:xfrm>
        </p:grpSpPr>
        <p:sp>
          <p:nvSpPr>
            <p:cNvPr id="7" name="文本框 6"/>
            <p:cNvSpPr txBox="1"/>
            <p:nvPr/>
          </p:nvSpPr>
          <p:spPr>
            <a:xfrm>
              <a:off x="8920" y="2484"/>
              <a:ext cx="9600" cy="450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marR="0" indent="0" defTabSz="914400" fontAlgn="auto">
                <a:lnSpc>
                  <a:spcPct val="150000"/>
                </a:lnSpc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2400">
                  <a:latin typeface="方正苏新诗柳楷简体" panose="02000000000000000000" charset="-122"/>
                  <a:ea typeface="方正苏新诗柳楷简体" panose="02000000000000000000" charset="-122"/>
                  <a:cs typeface="+mn-ea"/>
                  <a:sym typeface="+mn-ea"/>
                </a:rPr>
                <a:t>原诸子之立说著书，盖皆欲以一己之思想学说以广播于天下者也。二千年来，我国之民族思想，社会文化，学者著述，</a:t>
              </a:r>
              <a:r>
                <a:rPr lang="zh-CN" altLang="en-US" sz="2400">
                  <a:solidFill>
                    <a:srgbClr val="C00000"/>
                  </a:solidFill>
                  <a:latin typeface="方正苏新诗柳楷简体" panose="02000000000000000000" charset="-122"/>
                  <a:ea typeface="方正苏新诗柳楷简体" panose="02000000000000000000" charset="-122"/>
                  <a:cs typeface="+mn-ea"/>
                  <a:sym typeface="+mn-ea"/>
                </a:rPr>
                <a:t>几无不受诸子之影响</a:t>
              </a:r>
              <a:r>
                <a:rPr lang="en-US" altLang="zh-CN" sz="2400">
                  <a:latin typeface="方正苏新诗柳楷简体" panose="02000000000000000000" charset="-122"/>
                  <a:ea typeface="方正苏新诗柳楷简体" panose="02000000000000000000" charset="-122"/>
                  <a:cs typeface="+mn-ea"/>
                  <a:sym typeface="+mn-ea"/>
                </a:rPr>
                <a:t>……</a:t>
              </a:r>
              <a:endParaRPr kumimoji="0" lang="en-US" altLang="zh-CN" sz="2400" kern="1200" cap="none" spc="0" normalizeH="0" baseline="0" noProof="1">
                <a:latin typeface="方正苏新诗柳楷简体" panose="02000000000000000000" charset="-122"/>
                <a:ea typeface="方正苏新诗柳楷简体" panose="02000000000000000000" charset="-122"/>
                <a:cs typeface="+mn-ea"/>
                <a:sym typeface="+mn-ea"/>
              </a:endParaRPr>
            </a:p>
            <a:p>
              <a:pPr marR="0" indent="0" algn="r" defTabSz="914400" fontAlgn="auto">
                <a:lnSpc>
                  <a:spcPct val="150000"/>
                </a:lnSpc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2400">
                  <a:solidFill>
                    <a:schemeClr val="accent1">
                      <a:lumMod val="75000"/>
                    </a:schemeClr>
                  </a:solidFill>
                  <a:latin typeface="方正苏新诗柳楷简体" panose="02000000000000000000" charset="-122"/>
                  <a:ea typeface="方正苏新诗柳楷简体" panose="02000000000000000000" charset="-122"/>
                  <a:cs typeface="+mn-ea"/>
                  <a:sym typeface="+mn-ea"/>
                </a:rPr>
                <a:t>——梁启超《论中国学术思想变迁之大势》</a:t>
              </a:r>
              <a:endParaRPr lang="zh-CN" altLang="en-US" sz="2400">
                <a:solidFill>
                  <a:schemeClr val="accent1">
                    <a:lumMod val="75000"/>
                  </a:schemeClr>
                </a:solidFill>
                <a:latin typeface="方正苏新诗柳楷简体" panose="02000000000000000000" charset="-122"/>
                <a:ea typeface="方正苏新诗柳楷简体" panose="02000000000000000000" charset="-122"/>
                <a:cs typeface="+mn-ea"/>
                <a:sym typeface="+mn-ea"/>
              </a:endParaRPr>
            </a:p>
          </p:txBody>
        </p:sp>
        <p:sp>
          <p:nvSpPr>
            <p:cNvPr id="37" name="半闭框 36"/>
            <p:cNvSpPr/>
            <p:nvPr>
              <p:custDataLst>
                <p:tags r:id="rId4"/>
              </p:custDataLst>
            </p:nvPr>
          </p:nvSpPr>
          <p:spPr>
            <a:xfrm>
              <a:off x="8536" y="2428"/>
              <a:ext cx="988" cy="660"/>
            </a:xfrm>
            <a:prstGeom prst="halfFrame">
              <a:avLst>
                <a:gd name="adj1" fmla="val 21314"/>
                <a:gd name="adj2" fmla="val 22113"/>
              </a:avLst>
            </a:prstGeom>
            <a:solidFill>
              <a:srgbClr val="A867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  <a:latin typeface="汉仪江南楷宋 W" panose="00020600040101010101" pitchFamily="18" charset="-122"/>
                <a:ea typeface="汉仪江南楷宋 W" panose="00020600040101010101" pitchFamily="18" charset="-122"/>
              </a:endParaRPr>
            </a:p>
          </p:txBody>
        </p:sp>
        <p:sp>
          <p:nvSpPr>
            <p:cNvPr id="38" name="半闭框 37"/>
            <p:cNvSpPr/>
            <p:nvPr>
              <p:custDataLst>
                <p:tags r:id="rId5"/>
              </p:custDataLst>
            </p:nvPr>
          </p:nvSpPr>
          <p:spPr>
            <a:xfrm rot="10800000">
              <a:off x="17532" y="6458"/>
              <a:ext cx="988" cy="660"/>
            </a:xfrm>
            <a:prstGeom prst="halfFrame">
              <a:avLst>
                <a:gd name="adj1" fmla="val 21314"/>
                <a:gd name="adj2" fmla="val 22113"/>
              </a:avLst>
            </a:prstGeom>
            <a:solidFill>
              <a:srgbClr val="A867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  <a:latin typeface="汉仪江南楷宋 W" panose="00020600040101010101" pitchFamily="18" charset="-122"/>
                <a:ea typeface="汉仪江南楷宋 W" panose="00020600040101010101" pitchFamily="18" charset="-122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1462709" y="5644288"/>
            <a:ext cx="9267004" cy="583565"/>
          </a:xfrm>
          <a:prstGeom prst="rect">
            <a:avLst/>
          </a:prstGeom>
          <a:solidFill>
            <a:srgbClr val="217C7E"/>
          </a:solidFill>
        </p:spPr>
        <p:txBody>
          <a:bodyPr wrap="square" rtlCol="0">
            <a:spAutoFit/>
          </a:bodyPr>
          <a:p>
            <a:pPr algn="ctr"/>
            <a:r>
              <a:rPr lang="zh-CN" sz="3200" dirty="0">
                <a:solidFill>
                  <a:srgbClr val="FBF0F1"/>
                </a:solidFill>
                <a:latin typeface="方正苏新诗柳楷简体" panose="02000000000000000000" charset="-122"/>
                <a:ea typeface="方正苏新诗柳楷简体" panose="02000000000000000000" charset="-122"/>
                <a:cs typeface="方正苏新诗柳楷简体" panose="02000000000000000000" charset="-122"/>
              </a:rPr>
              <a:t>共同构建中华民族传统文化的基本精神</a:t>
            </a:r>
            <a:endParaRPr lang="zh-CN" sz="3200" dirty="0">
              <a:solidFill>
                <a:srgbClr val="FBF0F1"/>
              </a:solidFill>
              <a:latin typeface="方正苏新诗柳楷简体" panose="02000000000000000000" charset="-122"/>
              <a:ea typeface="方正苏新诗柳楷简体" panose="02000000000000000000" charset="-122"/>
              <a:cs typeface="方正苏新诗柳楷简体" panose="020000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035165" y="1377950"/>
            <a:ext cx="5156200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ct val="150000"/>
              </a:lnSpc>
            </a:pPr>
            <a:r>
              <a:rPr lang="en-US" altLang="zh-CN" sz="24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1.</a:t>
            </a:r>
            <a:r>
              <a:rPr lang="zh-CN" altLang="en-US" sz="24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百家争鸣是春秋战国时期社会经济发展、阶级关系变化在思想领域内的反映，是中国历史上第一次波澜壮阔的思想解放运动</a:t>
            </a:r>
            <a:endParaRPr lang="zh-CN" altLang="en-US" sz="240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4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2.</a:t>
            </a:r>
            <a:r>
              <a:rPr lang="zh-CN" altLang="en-US" sz="24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为新兴地主阶级登上历史舞台奠定了思想理论基础</a:t>
            </a:r>
            <a:endParaRPr lang="zh-CN" altLang="en-US" sz="240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4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3.</a:t>
            </a:r>
            <a:r>
              <a:rPr lang="zh-CN" altLang="en-US" sz="24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成为后世中华思想文化的源头活水</a:t>
            </a:r>
            <a:endParaRPr lang="zh-CN" altLang="en-US" sz="240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26" grpId="0" animBg="1"/>
      <p:bldP spid="2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2" name="组合 41"/>
          <p:cNvGrpSpPr/>
          <p:nvPr/>
        </p:nvGrpSpPr>
        <p:grpSpPr>
          <a:xfrm>
            <a:off x="-2" y="-3"/>
            <a:ext cx="12192002" cy="514333"/>
            <a:chOff x="-4530" y="-14513"/>
            <a:chExt cx="12215063" cy="419100"/>
          </a:xfrm>
          <a:solidFill>
            <a:srgbClr val="B9312E"/>
          </a:solidFill>
        </p:grpSpPr>
        <p:sp>
          <p:nvSpPr>
            <p:cNvPr id="43" name="矩形 42"/>
            <p:cNvSpPr/>
            <p:nvPr>
              <p:custDataLst>
                <p:tags r:id="rId1"/>
              </p:custDataLst>
            </p:nvPr>
          </p:nvSpPr>
          <p:spPr>
            <a:xfrm>
              <a:off x="-4529" y="-14513"/>
              <a:ext cx="12215062" cy="419099"/>
            </a:xfrm>
            <a:prstGeom prst="rect">
              <a:avLst/>
            </a:prstGeom>
            <a:solidFill>
              <a:srgbClr val="3A88B1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lvl="0" algn="ctr">
                <a:defRPr/>
              </a:pPr>
              <a:r>
                <a:rPr kumimoji="0" lang="zh-CN" altLang="en-US" sz="2800" b="1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风雅楷宋简体" panose="02000500000000000000" charset="-122"/>
                  <a:ea typeface="方正风雅楷宋简体" panose="02000500000000000000" charset="-122"/>
                  <a:cs typeface="+mn-cs"/>
                </a:rPr>
                <a:t>诸侯纷争与变法运动</a:t>
              </a:r>
              <a:endPara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风雅楷宋简体" panose="02000500000000000000" charset="-122"/>
                <a:ea typeface="方正风雅楷宋简体" panose="02000500000000000000" charset="-122"/>
                <a:cs typeface="+mn-cs"/>
              </a:endParaRPr>
            </a:p>
          </p:txBody>
        </p:sp>
        <p:sp>
          <p:nvSpPr>
            <p:cNvPr id="45" name="矩形 44"/>
            <p:cNvSpPr/>
            <p:nvPr>
              <p:custDataLst>
                <p:tags r:id="rId2"/>
              </p:custDataLst>
            </p:nvPr>
          </p:nvSpPr>
          <p:spPr>
            <a:xfrm>
              <a:off x="-4530" y="-14512"/>
              <a:ext cx="1958837" cy="419099"/>
            </a:xfrm>
            <a:prstGeom prst="rect">
              <a:avLst/>
            </a:prstGeom>
            <a:solidFill>
              <a:srgbClr val="647996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风雅楷宋简体" panose="02000500000000000000" charset="-122"/>
                  <a:ea typeface="方正风雅楷宋简体" panose="02000500000000000000" charset="-122"/>
                  <a:cs typeface="+mn-cs"/>
                </a:rPr>
                <a:t>第二课</a:t>
              </a:r>
              <a:endParaRPr kumimoji="0" lang="zh-CN" altLang="en-US" sz="2000" b="1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风雅楷宋简体" panose="02000500000000000000" charset="-122"/>
                <a:ea typeface="方正风雅楷宋简体" panose="02000500000000000000" charset="-122"/>
                <a:cs typeface="+mn-cs"/>
              </a:endParaRPr>
            </a:p>
          </p:txBody>
        </p:sp>
      </p:grpSp>
      <p:cxnSp>
        <p:nvCxnSpPr>
          <p:cNvPr id="9" name="直接箭头连接符 8"/>
          <p:cNvCxnSpPr/>
          <p:nvPr>
            <p:custDataLst>
              <p:tags r:id="rId3"/>
            </p:custDataLst>
          </p:nvPr>
        </p:nvCxnSpPr>
        <p:spPr>
          <a:xfrm>
            <a:off x="549275" y="2050415"/>
            <a:ext cx="11049635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3936365" y="1928495"/>
            <a:ext cx="242570" cy="2425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6415405" y="1912620"/>
            <a:ext cx="242570" cy="2425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204470" y="2181860"/>
            <a:ext cx="14592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汉仪劲楷简" panose="00020600040101010101" charset="-122"/>
                <a:ea typeface="汉仪劲楷简" panose="00020600040101010101" charset="-122"/>
              </a:rPr>
              <a:t>BC1046</a:t>
            </a:r>
            <a:endParaRPr lang="en-US" altLang="zh-CN" sz="2400" dirty="0">
              <a:latin typeface="汉仪劲楷简" panose="00020600040101010101" charset="-122"/>
              <a:ea typeface="汉仪劲楷简" panose="00020600040101010101" charset="-122"/>
            </a:endParaRPr>
          </a:p>
        </p:txBody>
      </p:sp>
      <p:sp>
        <p:nvSpPr>
          <p:cNvPr id="17" name="右大括号 16"/>
          <p:cNvSpPr/>
          <p:nvPr/>
        </p:nvSpPr>
        <p:spPr>
          <a:xfrm rot="16200000">
            <a:off x="1445260" y="476250"/>
            <a:ext cx="401955" cy="2207260"/>
          </a:xfrm>
          <a:prstGeom prst="rightBrac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1299845" y="769620"/>
            <a:ext cx="9245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方正宋刻本秀楷简体" panose="02000000000000000000" charset="-122"/>
                <a:ea typeface="方正宋刻本秀楷简体" panose="02000000000000000000" charset="-122"/>
              </a:rPr>
              <a:t>西周</a:t>
            </a:r>
            <a:endParaRPr lang="zh-CN" altLang="en-US" sz="2400" b="1" dirty="0">
              <a:latin typeface="方正宋刻本秀楷简体" panose="02000000000000000000" charset="-122"/>
              <a:ea typeface="方正宋刻本秀楷简体" panose="02000000000000000000" charset="-122"/>
            </a:endParaRPr>
          </a:p>
        </p:txBody>
      </p:sp>
      <p:sp>
        <p:nvSpPr>
          <p:cNvPr id="19" name="右大括号 18"/>
          <p:cNvSpPr/>
          <p:nvPr/>
        </p:nvSpPr>
        <p:spPr>
          <a:xfrm rot="16200000">
            <a:off x="6288405" y="-1254760"/>
            <a:ext cx="401955" cy="5628640"/>
          </a:xfrm>
          <a:prstGeom prst="rightBrace">
            <a:avLst>
              <a:gd name="adj1" fmla="val 8333"/>
              <a:gd name="adj2" fmla="val 48372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5988685" y="774065"/>
            <a:ext cx="11639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方正宋刻本秀楷简体" panose="02000000000000000000" charset="-122"/>
                <a:ea typeface="方正宋刻本秀楷简体" panose="02000000000000000000" charset="-122"/>
              </a:rPr>
              <a:t>东周</a:t>
            </a:r>
            <a:endParaRPr lang="zh-CN" altLang="en-US" sz="2400" b="1" dirty="0">
              <a:latin typeface="方正宋刻本秀楷简体" panose="02000000000000000000" charset="-122"/>
              <a:ea typeface="方正宋刻本秀楷简体" panose="02000000000000000000" charset="-122"/>
            </a:endParaRPr>
          </a:p>
        </p:txBody>
      </p:sp>
      <p:sp>
        <p:nvSpPr>
          <p:cNvPr id="21" name="右大括号 20"/>
          <p:cNvSpPr/>
          <p:nvPr/>
        </p:nvSpPr>
        <p:spPr>
          <a:xfrm rot="16200000">
            <a:off x="10178415" y="697230"/>
            <a:ext cx="422275" cy="1744980"/>
          </a:xfrm>
          <a:prstGeom prst="rightBrace">
            <a:avLst>
              <a:gd name="adj1" fmla="val 8333"/>
              <a:gd name="adj2" fmla="val 48372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9968865" y="782320"/>
            <a:ext cx="8413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方正宋刻本秀楷简体" panose="02000000000000000000" charset="-122"/>
                <a:ea typeface="方正宋刻本秀楷简体" panose="02000000000000000000" charset="-122"/>
              </a:rPr>
              <a:t>秦朝</a:t>
            </a:r>
            <a:endParaRPr lang="zh-CN" altLang="en-US" sz="2400" b="1" dirty="0">
              <a:latin typeface="方正宋刻本秀楷简体" panose="02000000000000000000" charset="-122"/>
              <a:ea typeface="方正宋刻本秀楷简体" panose="02000000000000000000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9304020" y="1945005"/>
            <a:ext cx="242570" cy="2425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2224405" y="2181860"/>
            <a:ext cx="11099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dirty="0">
                <a:latin typeface="汉仪劲楷简" panose="00020600040101010101" charset="-122"/>
                <a:ea typeface="汉仪劲楷简" panose="00020600040101010101" charset="-122"/>
              </a:rPr>
              <a:t>BC771</a:t>
            </a:r>
            <a:endParaRPr lang="en-US" altLang="zh-CN" sz="2400" dirty="0">
              <a:latin typeface="汉仪劲楷简" panose="00020600040101010101" charset="-122"/>
              <a:ea typeface="汉仪劲楷简" panose="0002060004010101010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539490" y="2181860"/>
            <a:ext cx="11753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汉仪劲楷简" panose="00020600040101010101" charset="-122"/>
                <a:ea typeface="汉仪劲楷简" panose="00020600040101010101" charset="-122"/>
              </a:rPr>
              <a:t>BC770</a:t>
            </a:r>
            <a:endParaRPr lang="en-US" altLang="zh-CN" sz="2400" dirty="0">
              <a:latin typeface="汉仪劲楷简" panose="00020600040101010101" charset="-122"/>
              <a:ea typeface="汉仪劲楷简" panose="00020600040101010101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840730" y="2181860"/>
            <a:ext cx="14592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汉仪劲楷简" panose="00020600040101010101" charset="-122"/>
                <a:ea typeface="汉仪劲楷简" panose="00020600040101010101" charset="-122"/>
              </a:rPr>
              <a:t>BC476</a:t>
            </a:r>
            <a:endParaRPr lang="en-US" altLang="zh-CN" sz="2400" dirty="0">
              <a:latin typeface="汉仪劲楷简" panose="00020600040101010101" charset="-122"/>
              <a:ea typeface="汉仪劲楷简" panose="0002060004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677910" y="2181860"/>
            <a:ext cx="14592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汉仪劲楷简" panose="00020600040101010101" charset="-122"/>
                <a:ea typeface="汉仪劲楷简" panose="00020600040101010101" charset="-122"/>
              </a:rPr>
              <a:t>BC221</a:t>
            </a:r>
            <a:endParaRPr lang="en-US" altLang="zh-CN" sz="2400" dirty="0">
              <a:latin typeface="汉仪劲楷简" panose="00020600040101010101" charset="-122"/>
              <a:ea typeface="汉仪劲楷简" panose="00020600040101010101" charset="-122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408940" y="1930400"/>
            <a:ext cx="242570" cy="2425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2658110" y="1930400"/>
            <a:ext cx="242570" cy="2425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3569335" y="2669540"/>
            <a:ext cx="3023870" cy="521970"/>
          </a:xfrm>
          <a:prstGeom prst="rect">
            <a:avLst/>
          </a:prstGeom>
          <a:solidFill>
            <a:srgbClr val="6785A1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>
                <a:solidFill>
                  <a:srgbClr val="FBF0F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r>
              <a:rPr lang="zh-CN" altLang="en-US" dirty="0">
                <a:latin typeface="方正粗金陵简体" panose="02000000000000000000" charset="-122"/>
                <a:ea typeface="方正粗金陵简体" panose="02000000000000000000" charset="-122"/>
              </a:rPr>
              <a:t>春秋</a:t>
            </a:r>
            <a:endParaRPr lang="zh-CN" altLang="en-US" dirty="0">
              <a:latin typeface="方正粗金陵简体" panose="02000000000000000000" charset="-122"/>
              <a:ea typeface="方正粗金陵简体" panose="02000000000000000000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593205" y="2669540"/>
            <a:ext cx="2849245" cy="521970"/>
          </a:xfrm>
          <a:prstGeom prst="rect">
            <a:avLst/>
          </a:prstGeom>
          <a:solidFill>
            <a:srgbClr val="71A7C2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>
                <a:solidFill>
                  <a:srgbClr val="FBF0F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r>
              <a:rPr lang="zh-CN" altLang="en-US" dirty="0">
                <a:latin typeface="方正粗金陵简体" panose="02000000000000000000" charset="-122"/>
                <a:ea typeface="方正粗金陵简体" panose="02000000000000000000" charset="-122"/>
              </a:rPr>
              <a:t>战国</a:t>
            </a:r>
            <a:endParaRPr lang="zh-CN" altLang="en-US" dirty="0">
              <a:latin typeface="方正粗金陵简体" panose="02000000000000000000" charset="-122"/>
              <a:ea typeface="方正粗金陵简体" panose="02000000000000000000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1842770" y="1839595"/>
            <a:ext cx="1525270" cy="460375"/>
            <a:chOff x="3797" y="5411"/>
            <a:chExt cx="2402" cy="725"/>
          </a:xfrm>
        </p:grpSpPr>
        <p:sp>
          <p:nvSpPr>
            <p:cNvPr id="30" name="流程图: 终止 29"/>
            <p:cNvSpPr/>
            <p:nvPr>
              <p:custDataLst>
                <p:tags r:id="rId4"/>
              </p:custDataLst>
            </p:nvPr>
          </p:nvSpPr>
          <p:spPr>
            <a:xfrm>
              <a:off x="3797" y="5469"/>
              <a:ext cx="2402" cy="535"/>
            </a:xfrm>
            <a:prstGeom prst="flowChartTerminator">
              <a:avLst/>
            </a:prstGeom>
            <a:solidFill>
              <a:schemeClr val="accent1">
                <a:lumMod val="75000"/>
                <a:alpha val="9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3940" y="5411"/>
              <a:ext cx="222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>
                  <a:solidFill>
                    <a:schemeClr val="bg1"/>
                  </a:solidFill>
                  <a:latin typeface="方正苏新诗柳楷简体" panose="02000000000000000000" charset="-122"/>
                  <a:ea typeface="方正苏新诗柳楷简体" panose="02000000000000000000" charset="-122"/>
                </a:rPr>
                <a:t>西周灭亡</a:t>
              </a:r>
              <a:endParaRPr lang="zh-CN" altLang="en-US" sz="2400">
                <a:solidFill>
                  <a:schemeClr val="bg1"/>
                </a:solidFill>
                <a:latin typeface="方正苏新诗柳楷简体" panose="02000000000000000000" charset="-122"/>
                <a:ea typeface="方正苏新诗柳楷简体" panose="02000000000000000000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3532505" y="1847850"/>
            <a:ext cx="1525270" cy="460375"/>
            <a:chOff x="2902" y="7185"/>
            <a:chExt cx="2402" cy="725"/>
          </a:xfrm>
        </p:grpSpPr>
        <p:sp>
          <p:nvSpPr>
            <p:cNvPr id="34" name="流程图: 终止 33"/>
            <p:cNvSpPr/>
            <p:nvPr>
              <p:custDataLst>
                <p:tags r:id="rId5"/>
              </p:custDataLst>
            </p:nvPr>
          </p:nvSpPr>
          <p:spPr>
            <a:xfrm>
              <a:off x="2902" y="7230"/>
              <a:ext cx="2402" cy="535"/>
            </a:xfrm>
            <a:prstGeom prst="flowChartTerminator">
              <a:avLst/>
            </a:prstGeom>
            <a:solidFill>
              <a:schemeClr val="accent1">
                <a:lumMod val="75000"/>
                <a:alpha val="9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>
              <p:custDataLst>
                <p:tags r:id="rId6"/>
              </p:custDataLst>
            </p:nvPr>
          </p:nvSpPr>
          <p:spPr>
            <a:xfrm>
              <a:off x="2926" y="7185"/>
              <a:ext cx="222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>
                  <a:solidFill>
                    <a:schemeClr val="bg1"/>
                  </a:solidFill>
                  <a:latin typeface="方正苏新诗柳楷简体" panose="02000000000000000000" charset="-122"/>
                  <a:ea typeface="方正苏新诗柳楷简体" panose="02000000000000000000" charset="-122"/>
                </a:rPr>
                <a:t>平王东迁</a:t>
              </a:r>
              <a:endParaRPr lang="zh-CN" altLang="en-US" sz="2400">
                <a:solidFill>
                  <a:schemeClr val="bg1"/>
                </a:solidFill>
                <a:latin typeface="方正苏新诗柳楷简体" panose="02000000000000000000" charset="-122"/>
                <a:ea typeface="方正苏新诗柳楷简体" panose="02000000000000000000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197475" y="2194253"/>
            <a:ext cx="3317875" cy="1546492"/>
            <a:chOff x="8185" y="6974"/>
            <a:chExt cx="5225" cy="3494"/>
          </a:xfrm>
        </p:grpSpPr>
        <p:sp>
          <p:nvSpPr>
            <p:cNvPr id="38" name="文本框 37"/>
            <p:cNvSpPr txBox="1"/>
            <p:nvPr>
              <p:custDataLst>
                <p:tags r:id="rId7"/>
              </p:custDataLst>
            </p:nvPr>
          </p:nvSpPr>
          <p:spPr>
            <a:xfrm>
              <a:off x="8185" y="9428"/>
              <a:ext cx="5225" cy="10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>
                  <a:solidFill>
                    <a:schemeClr val="accent1">
                      <a:lumMod val="75000"/>
                    </a:schemeClr>
                  </a:solidFill>
                  <a:latin typeface="方正苏新诗柳楷简体" panose="02000000000000000000" charset="-122"/>
                  <a:ea typeface="方正苏新诗柳楷简体" panose="02000000000000000000" charset="-122"/>
                </a:rPr>
                <a:t>三家分晋</a:t>
              </a:r>
              <a:r>
                <a:rPr lang="en-US" altLang="zh-CN" sz="2400">
                  <a:solidFill>
                    <a:schemeClr val="accent1">
                      <a:lumMod val="75000"/>
                    </a:schemeClr>
                  </a:solidFill>
                  <a:latin typeface="方正苏新诗柳楷简体" panose="02000000000000000000" charset="-122"/>
                  <a:ea typeface="方正苏新诗柳楷简体" panose="02000000000000000000" charset="-122"/>
                </a:rPr>
                <a:t> </a:t>
              </a:r>
              <a:r>
                <a:rPr lang="zh-CN" altLang="en-US" sz="2400">
                  <a:solidFill>
                    <a:schemeClr val="accent1">
                      <a:lumMod val="75000"/>
                    </a:schemeClr>
                  </a:solidFill>
                  <a:latin typeface="方正苏新诗柳楷简体" panose="02000000000000000000" charset="-122"/>
                  <a:ea typeface="方正苏新诗柳楷简体" panose="02000000000000000000" charset="-122"/>
                </a:rPr>
                <a:t>田氏代齐</a:t>
              </a:r>
              <a:endParaRPr lang="zh-CN" altLang="en-US" sz="2400">
                <a:solidFill>
                  <a:schemeClr val="accent1">
                    <a:lumMod val="75000"/>
                  </a:schemeClr>
                </a:solidFill>
                <a:latin typeface="方正苏新诗柳楷简体" panose="02000000000000000000" charset="-122"/>
                <a:ea typeface="方正苏新诗柳楷简体" panose="02000000000000000000" charset="-122"/>
              </a:endParaRPr>
            </a:p>
          </p:txBody>
        </p:sp>
        <p:cxnSp>
          <p:nvCxnSpPr>
            <p:cNvPr id="39" name="直接连接符 38"/>
            <p:cNvCxnSpPr>
              <a:stCxn id="16" idx="0"/>
            </p:cNvCxnSpPr>
            <p:nvPr/>
          </p:nvCxnSpPr>
          <p:spPr>
            <a:xfrm>
              <a:off x="10347" y="6974"/>
              <a:ext cx="7" cy="23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grpSp>
        <p:nvGrpSpPr>
          <p:cNvPr id="55" name="组合 54"/>
          <p:cNvGrpSpPr/>
          <p:nvPr/>
        </p:nvGrpSpPr>
        <p:grpSpPr>
          <a:xfrm>
            <a:off x="189865" y="4172585"/>
            <a:ext cx="5651500" cy="2395220"/>
            <a:chOff x="299" y="6571"/>
            <a:chExt cx="8900" cy="3772"/>
          </a:xfrm>
        </p:grpSpPr>
        <p:sp>
          <p:nvSpPr>
            <p:cNvPr id="49" name="文本框 48"/>
            <p:cNvSpPr txBox="1"/>
            <p:nvPr>
              <p:custDataLst>
                <p:tags r:id="rId8"/>
              </p:custDataLst>
            </p:nvPr>
          </p:nvSpPr>
          <p:spPr>
            <a:xfrm>
              <a:off x="322" y="6707"/>
              <a:ext cx="8877" cy="34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pPr>
                <a:lnSpc>
                  <a:spcPct val="150000"/>
                </a:lnSpc>
              </a:pPr>
              <a:r>
                <a:rPr lang="zh-CN" altLang="en-US" sz="2400" dirty="0"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        </a:t>
              </a:r>
              <a:r>
                <a:rPr lang="zh-CN" altLang="en-US" sz="2400" dirty="0">
                  <a:latin typeface="汉仪劲楷简" panose="00020600040101010101" charset="-122"/>
                  <a:ea typeface="汉仪劲楷简" panose="00020600040101010101" charset="-122"/>
                  <a:cs typeface="汉仪劲楷简" panose="00020600040101010101" charset="-122"/>
                </a:rPr>
                <a:t>天子建国，诸侯立家，卿置侧室，大夫有贰宗，士有隶弟子，庶人工商各有分亲，皆有等衰。</a:t>
              </a:r>
              <a:endParaRPr lang="zh-CN" altLang="en-US" sz="2400" dirty="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endParaRPr>
            </a:p>
            <a:p>
              <a:pPr algn="r">
                <a:lnSpc>
                  <a:spcPct val="150000"/>
                </a:lnSpc>
              </a:pPr>
              <a:r>
                <a:rPr lang="en-US" altLang="zh-CN" dirty="0">
                  <a:solidFill>
                    <a:srgbClr val="0070C0"/>
                  </a:solidFill>
                  <a:latin typeface="汉仪劲楷简" panose="00020600040101010101" charset="-122"/>
                  <a:ea typeface="汉仪劲楷简" panose="00020600040101010101" charset="-122"/>
                  <a:cs typeface="汉仪劲楷简" panose="00020600040101010101" charset="-122"/>
                </a:rPr>
                <a:t>——《</a:t>
              </a:r>
              <a:r>
                <a:rPr lang="zh-CN" altLang="en-US" dirty="0">
                  <a:solidFill>
                    <a:srgbClr val="0070C0"/>
                  </a:solidFill>
                  <a:latin typeface="汉仪劲楷简" panose="00020600040101010101" charset="-122"/>
                  <a:ea typeface="汉仪劲楷简" panose="00020600040101010101" charset="-122"/>
                  <a:cs typeface="汉仪劲楷简" panose="00020600040101010101" charset="-122"/>
                </a:rPr>
                <a:t>左传</a:t>
              </a:r>
              <a:r>
                <a:rPr lang="en-US" altLang="zh-CN" dirty="0">
                  <a:solidFill>
                    <a:srgbClr val="0070C0"/>
                  </a:solidFill>
                  <a:latin typeface="汉仪劲楷简" panose="00020600040101010101" charset="-122"/>
                  <a:ea typeface="汉仪劲楷简" panose="00020600040101010101" charset="-122"/>
                  <a:cs typeface="汉仪劲楷简" panose="00020600040101010101" charset="-122"/>
                </a:rPr>
                <a:t>》</a:t>
              </a:r>
              <a:endParaRPr lang="zh-CN" altLang="en-US" dirty="0">
                <a:solidFill>
                  <a:srgbClr val="0070C0"/>
                </a:solidFill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endParaRPr>
            </a:p>
          </p:txBody>
        </p:sp>
        <p:sp>
          <p:nvSpPr>
            <p:cNvPr id="50" name="半闭框 49"/>
            <p:cNvSpPr/>
            <p:nvPr>
              <p:custDataLst>
                <p:tags r:id="rId9"/>
              </p:custDataLst>
            </p:nvPr>
          </p:nvSpPr>
          <p:spPr>
            <a:xfrm>
              <a:off x="299" y="6571"/>
              <a:ext cx="988" cy="660"/>
            </a:xfrm>
            <a:prstGeom prst="halfFrame">
              <a:avLst>
                <a:gd name="adj1" fmla="val 21314"/>
                <a:gd name="adj2" fmla="val 22113"/>
              </a:avLst>
            </a:prstGeom>
            <a:solidFill>
              <a:srgbClr val="A867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  <a:latin typeface="汉仪江南楷宋 W" panose="00020600040101010101" pitchFamily="18" charset="-122"/>
                <a:ea typeface="汉仪江南楷宋 W" panose="00020600040101010101" pitchFamily="18" charset="-122"/>
              </a:endParaRPr>
            </a:p>
          </p:txBody>
        </p:sp>
        <p:sp>
          <p:nvSpPr>
            <p:cNvPr id="51" name="半闭框 50"/>
            <p:cNvSpPr/>
            <p:nvPr>
              <p:custDataLst>
                <p:tags r:id="rId10"/>
              </p:custDataLst>
            </p:nvPr>
          </p:nvSpPr>
          <p:spPr>
            <a:xfrm rot="10800000">
              <a:off x="8211" y="9683"/>
              <a:ext cx="988" cy="660"/>
            </a:xfrm>
            <a:prstGeom prst="halfFrame">
              <a:avLst>
                <a:gd name="adj1" fmla="val 21314"/>
                <a:gd name="adj2" fmla="val 22113"/>
              </a:avLst>
            </a:prstGeom>
            <a:solidFill>
              <a:srgbClr val="A867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  <a:latin typeface="汉仪江南楷宋 W" panose="00020600040101010101" pitchFamily="18" charset="-122"/>
                <a:ea typeface="汉仪江南楷宋 W" panose="00020600040101010101" pitchFamily="18" charset="-122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6275070" y="4309745"/>
            <a:ext cx="5636895" cy="2258060"/>
            <a:chOff x="9882" y="6787"/>
            <a:chExt cx="8877" cy="3556"/>
          </a:xfrm>
        </p:grpSpPr>
        <p:sp>
          <p:nvSpPr>
            <p:cNvPr id="52" name="文本框 51"/>
            <p:cNvSpPr txBox="1"/>
            <p:nvPr>
              <p:custDataLst>
                <p:tags r:id="rId11"/>
              </p:custDataLst>
            </p:nvPr>
          </p:nvSpPr>
          <p:spPr>
            <a:xfrm>
              <a:off x="9882" y="6787"/>
              <a:ext cx="8877" cy="34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pPr>
                <a:lnSpc>
                  <a:spcPct val="150000"/>
                </a:lnSpc>
              </a:pPr>
              <a:r>
                <a:rPr lang="zh-CN" altLang="en-US" sz="2400" dirty="0"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        </a:t>
              </a:r>
              <a:r>
                <a:rPr lang="zh-CN" altLang="en-US" sz="2400" dirty="0">
                  <a:latin typeface="汉仪劲楷简" panose="00020600040101010101" charset="-122"/>
                  <a:ea typeface="汉仪劲楷简" panose="00020600040101010101" charset="-122"/>
                  <a:cs typeface="汉仪劲楷简" panose="00020600040101010101" charset="-122"/>
                </a:rPr>
                <a:t>道德大废，上下失序</a:t>
              </a:r>
              <a:r>
                <a:rPr lang="en-US" altLang="zh-CN" sz="2400" dirty="0">
                  <a:latin typeface="汉仪劲楷简" panose="00020600040101010101" charset="-122"/>
                  <a:ea typeface="汉仪劲楷简" panose="00020600040101010101" charset="-122"/>
                  <a:cs typeface="汉仪劲楷简" panose="00020600040101010101" charset="-122"/>
                </a:rPr>
                <a:t>……</a:t>
              </a:r>
              <a:r>
                <a:rPr lang="zh-CN" altLang="en-US" sz="2400" dirty="0">
                  <a:latin typeface="汉仪劲楷简" panose="00020600040101010101" charset="-122"/>
                  <a:ea typeface="汉仪劲楷简" panose="00020600040101010101" charset="-122"/>
                  <a:cs typeface="汉仪劲楷简" panose="00020600040101010101" charset="-122"/>
                </a:rPr>
                <a:t>是以传相放效，后生师之，遂相吞灭，并大兼小，暴师经岁，流血遍野。</a:t>
              </a:r>
              <a:endParaRPr lang="zh-CN" altLang="en-US" sz="2400" dirty="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endParaRPr>
            </a:p>
            <a:p>
              <a:pPr algn="r">
                <a:lnSpc>
                  <a:spcPct val="150000"/>
                </a:lnSpc>
              </a:pPr>
              <a:r>
                <a:rPr lang="en-US" altLang="zh-CN" dirty="0">
                  <a:solidFill>
                    <a:srgbClr val="0070C0"/>
                  </a:solidFill>
                  <a:latin typeface="汉仪劲楷简" panose="00020600040101010101" charset="-122"/>
                  <a:ea typeface="汉仪劲楷简" panose="00020600040101010101" charset="-122"/>
                  <a:cs typeface="汉仪劲楷简" panose="00020600040101010101" charset="-122"/>
                </a:rPr>
                <a:t>——《</a:t>
              </a:r>
              <a:r>
                <a:rPr lang="zh-CN" altLang="en-US" dirty="0">
                  <a:solidFill>
                    <a:srgbClr val="0070C0"/>
                  </a:solidFill>
                  <a:latin typeface="汉仪劲楷简" panose="00020600040101010101" charset="-122"/>
                  <a:ea typeface="汉仪劲楷简" panose="00020600040101010101" charset="-122"/>
                  <a:cs typeface="汉仪劲楷简" panose="00020600040101010101" charset="-122"/>
                </a:rPr>
                <a:t>战国策</a:t>
              </a:r>
              <a:r>
                <a:rPr lang="en-US" altLang="zh-CN" dirty="0">
                  <a:solidFill>
                    <a:srgbClr val="0070C0"/>
                  </a:solidFill>
                  <a:latin typeface="汉仪劲楷简" panose="00020600040101010101" charset="-122"/>
                  <a:ea typeface="汉仪劲楷简" panose="00020600040101010101" charset="-122"/>
                  <a:cs typeface="汉仪劲楷简" panose="00020600040101010101" charset="-122"/>
                </a:rPr>
                <a:t>》</a:t>
              </a:r>
              <a:endParaRPr lang="zh-CN" altLang="en-US" dirty="0">
                <a:solidFill>
                  <a:srgbClr val="0070C0"/>
                </a:solidFill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endParaRPr>
            </a:p>
          </p:txBody>
        </p:sp>
        <p:sp>
          <p:nvSpPr>
            <p:cNvPr id="53" name="半闭框 52"/>
            <p:cNvSpPr/>
            <p:nvPr>
              <p:custDataLst>
                <p:tags r:id="rId12"/>
              </p:custDataLst>
            </p:nvPr>
          </p:nvSpPr>
          <p:spPr>
            <a:xfrm>
              <a:off x="9882" y="6787"/>
              <a:ext cx="988" cy="660"/>
            </a:xfrm>
            <a:prstGeom prst="halfFrame">
              <a:avLst>
                <a:gd name="adj1" fmla="val 21314"/>
                <a:gd name="adj2" fmla="val 22113"/>
              </a:avLst>
            </a:prstGeom>
            <a:solidFill>
              <a:srgbClr val="A867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  <a:latin typeface="汉仪江南楷宋 W" panose="00020600040101010101" pitchFamily="18" charset="-122"/>
                <a:ea typeface="汉仪江南楷宋 W" panose="00020600040101010101" pitchFamily="18" charset="-122"/>
              </a:endParaRPr>
            </a:p>
          </p:txBody>
        </p:sp>
        <p:sp>
          <p:nvSpPr>
            <p:cNvPr id="54" name="半闭框 53"/>
            <p:cNvSpPr/>
            <p:nvPr>
              <p:custDataLst>
                <p:tags r:id="rId13"/>
              </p:custDataLst>
            </p:nvPr>
          </p:nvSpPr>
          <p:spPr>
            <a:xfrm rot="10800000">
              <a:off x="17771" y="9683"/>
              <a:ext cx="988" cy="660"/>
            </a:xfrm>
            <a:prstGeom prst="halfFrame">
              <a:avLst>
                <a:gd name="adj1" fmla="val 21314"/>
                <a:gd name="adj2" fmla="val 22113"/>
              </a:avLst>
            </a:prstGeom>
            <a:solidFill>
              <a:srgbClr val="A867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  <a:latin typeface="汉仪江南楷宋 W" panose="00020600040101010101" pitchFamily="18" charset="-122"/>
                <a:ea typeface="汉仪江南楷宋 W" panose="00020600040101010101" pitchFamily="18" charset="-122"/>
              </a:endParaRPr>
            </a:p>
          </p:txBody>
        </p:sp>
      </p:grpSp>
      <p:grpSp>
        <p:nvGrpSpPr>
          <p:cNvPr id="47106" name="组合 4"/>
          <p:cNvGrpSpPr/>
          <p:nvPr/>
        </p:nvGrpSpPr>
        <p:grpSpPr>
          <a:xfrm>
            <a:off x="4617085" y="3586480"/>
            <a:ext cx="3261360" cy="3135630"/>
            <a:chOff x="5064" y="1658"/>
            <a:chExt cx="7468" cy="7618"/>
          </a:xfrm>
        </p:grpSpPr>
        <p:pic>
          <p:nvPicPr>
            <p:cNvPr id="47134" name="图片 2" descr="墨水圆框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5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064" y="1658"/>
              <a:ext cx="7469" cy="761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7135" name="图片 3" descr="变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17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652" y="2906"/>
              <a:ext cx="4218" cy="5326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13" grpId="0"/>
      <p:bldP spid="26" grpId="0" bldLvl="0" animBg="1"/>
      <p:bldP spid="11" grpId="0"/>
      <p:bldP spid="25" grpId="1" animBg="1"/>
      <p:bldP spid="13" grpId="1"/>
      <p:bldP spid="26" grpId="1" animBg="1"/>
      <p:bldP spid="11" grpId="1"/>
      <p:bldP spid="17" grpId="0" bldLvl="0" animBg="1"/>
      <p:bldP spid="18" grpId="0"/>
      <p:bldP spid="17" grpId="1" animBg="1"/>
      <p:bldP spid="18" grpId="1"/>
      <p:bldP spid="10" grpId="0" bldLvl="0" animBg="1"/>
      <p:bldP spid="15" grpId="0"/>
      <p:bldP spid="10" grpId="1" animBg="1"/>
      <p:bldP spid="15" grpId="1"/>
      <p:bldP spid="23" grpId="0" bldLvl="0" animBg="1"/>
      <p:bldP spid="24" grpId="0"/>
      <p:bldP spid="23" grpId="1" animBg="1"/>
      <p:bldP spid="24" grpId="1"/>
      <p:bldP spid="20" grpId="0"/>
      <p:bldP spid="19" grpId="0" bldLvl="0" animBg="1"/>
      <p:bldP spid="20" grpId="1"/>
      <p:bldP spid="19" grpId="1" animBg="1"/>
      <p:bldP spid="12" grpId="0" bldLvl="0" animBg="1"/>
      <p:bldP spid="16" grpId="0"/>
      <p:bldP spid="12" grpId="1" animBg="1"/>
      <p:bldP spid="16" grpId="1"/>
      <p:bldP spid="28" grpId="0" bldLvl="0" animBg="1"/>
      <p:bldP spid="28" grpId="1" animBg="1"/>
      <p:bldP spid="29" grpId="0" bldLvl="0" animBg="1"/>
      <p:bldP spid="29" grpId="1" animBg="1"/>
      <p:bldP spid="22" grpId="0"/>
      <p:bldP spid="21" grpId="0" bldLvl="0" animBg="1"/>
      <p:bldP spid="22" grpId="1"/>
      <p:bldP spid="2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组合 3"/>
          <p:cNvGrpSpPr/>
          <p:nvPr/>
        </p:nvGrpSpPr>
        <p:grpSpPr>
          <a:xfrm>
            <a:off x="-2" y="-3"/>
            <a:ext cx="12192002" cy="514333"/>
            <a:chOff x="-4530" y="-14513"/>
            <a:chExt cx="12215063" cy="419100"/>
          </a:xfrm>
          <a:solidFill>
            <a:srgbClr val="B9312E"/>
          </a:solidFill>
        </p:grpSpPr>
        <p:sp>
          <p:nvSpPr>
            <p:cNvPr id="5" name="矩形 4"/>
            <p:cNvSpPr/>
            <p:nvPr>
              <p:custDataLst>
                <p:tags r:id="rId1"/>
              </p:custDataLst>
            </p:nvPr>
          </p:nvSpPr>
          <p:spPr>
            <a:xfrm>
              <a:off x="-4529" y="-14513"/>
              <a:ext cx="12215062" cy="419099"/>
            </a:xfrm>
            <a:prstGeom prst="rect">
              <a:avLst/>
            </a:prstGeom>
            <a:solidFill>
              <a:srgbClr val="3A88B1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lvl="0" algn="ctr">
                <a:defRPr/>
              </a:pPr>
              <a:r>
                <a:rPr kumimoji="0" lang="zh-CN" altLang="en-US" sz="2800" b="1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风雅楷宋简体" panose="02000500000000000000" charset="-122"/>
                  <a:ea typeface="方正风雅楷宋简体" panose="02000500000000000000" charset="-122"/>
                  <a:cs typeface="+mn-cs"/>
                </a:rPr>
                <a:t>列国纷争</a:t>
              </a:r>
              <a:r>
                <a:rPr kumimoji="0" lang="en-US" altLang="zh-CN" sz="2800" b="1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风雅楷宋简体" panose="02000500000000000000" charset="-122"/>
                  <a:ea typeface="方正风雅楷宋简体" panose="02000500000000000000" charset="-122"/>
                  <a:cs typeface="+mn-cs"/>
                </a:rPr>
                <a:t> </a:t>
              </a:r>
              <a:r>
                <a:rPr kumimoji="0" lang="zh-CN" altLang="en-US" sz="2800" b="1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风雅楷宋简体" panose="02000500000000000000" charset="-122"/>
                  <a:ea typeface="方正风雅楷宋简体" panose="02000500000000000000" charset="-122"/>
                  <a:cs typeface="+mn-cs"/>
                </a:rPr>
                <a:t>社会剧变</a:t>
              </a:r>
              <a:endPara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风雅楷宋简体" panose="02000500000000000000" charset="-122"/>
                <a:ea typeface="方正风雅楷宋简体" panose="02000500000000000000" charset="-122"/>
                <a:cs typeface="+mn-cs"/>
              </a:endParaRPr>
            </a:p>
          </p:txBody>
        </p:sp>
        <p:sp>
          <p:nvSpPr>
            <p:cNvPr id="6" name="矩形 5"/>
            <p:cNvSpPr/>
            <p:nvPr>
              <p:custDataLst>
                <p:tags r:id="rId2"/>
              </p:custDataLst>
            </p:nvPr>
          </p:nvSpPr>
          <p:spPr>
            <a:xfrm>
              <a:off x="-4530" y="-14512"/>
              <a:ext cx="1958837" cy="419099"/>
            </a:xfrm>
            <a:prstGeom prst="rect">
              <a:avLst/>
            </a:prstGeom>
            <a:solidFill>
              <a:srgbClr val="647996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风雅楷宋简体" panose="02000500000000000000" charset="-122"/>
                  <a:ea typeface="方正风雅楷宋简体" panose="02000500000000000000" charset="-122"/>
                  <a:cs typeface="+mn-cs"/>
                </a:rPr>
                <a:t>第一部分</a:t>
              </a:r>
              <a:endParaRPr kumimoji="0" lang="zh-CN" altLang="en-US" sz="2000" b="1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风雅楷宋简体" panose="02000500000000000000" charset="-122"/>
                <a:ea typeface="方正风雅楷宋简体" panose="02000500000000000000" charset="-122"/>
                <a:cs typeface="+mn-cs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492365" y="1411605"/>
            <a:ext cx="4064000" cy="546100"/>
            <a:chOff x="1219" y="3101"/>
            <a:chExt cx="6400" cy="860"/>
          </a:xfrm>
        </p:grpSpPr>
        <p:sp>
          <p:nvSpPr>
            <p:cNvPr id="7" name="圆角矩形 6"/>
            <p:cNvSpPr/>
            <p:nvPr/>
          </p:nvSpPr>
          <p:spPr>
            <a:xfrm>
              <a:off x="1219" y="3101"/>
              <a:ext cx="4880" cy="860"/>
            </a:xfrm>
            <a:prstGeom prst="roundRect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1219" y="3139"/>
              <a:ext cx="640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>
                  <a:solidFill>
                    <a:schemeClr val="bg1"/>
                  </a:solidFill>
                  <a:latin typeface="方正宋刻本秀楷简体" panose="02000000000000000000" charset="-122"/>
                  <a:ea typeface="方正宋刻本秀楷简体" panose="02000000000000000000" charset="-122"/>
                </a:rPr>
                <a:t>礼乐征伐自天子出</a:t>
              </a:r>
              <a:endParaRPr lang="zh-CN" altLang="en-US" sz="2800">
                <a:solidFill>
                  <a:schemeClr val="bg1"/>
                </a:solidFill>
                <a:latin typeface="方正宋刻本秀楷简体" panose="02000000000000000000" charset="-122"/>
                <a:ea typeface="方正宋刻本秀楷简体" panose="02000000000000000000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57860" y="4086860"/>
            <a:ext cx="5917565" cy="1823085"/>
            <a:chOff x="299" y="7471"/>
            <a:chExt cx="9319" cy="2871"/>
          </a:xfrm>
        </p:grpSpPr>
        <p:sp>
          <p:nvSpPr>
            <p:cNvPr id="10" name="文本框 9"/>
            <p:cNvSpPr txBox="1"/>
            <p:nvPr>
              <p:custDataLst>
                <p:tags r:id="rId3"/>
              </p:custDataLst>
            </p:nvPr>
          </p:nvSpPr>
          <p:spPr>
            <a:xfrm>
              <a:off x="322" y="7607"/>
              <a:ext cx="9296" cy="25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pPr lvl="0" indent="0" fontAlgn="auto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zh-CN" altLang="en-US" sz="2400" dirty="0">
                  <a:latin typeface="汉仪劲楷简" panose="00020600040101010101" charset="-122"/>
                  <a:ea typeface="汉仪劲楷简" panose="00020600040101010101" charset="-122"/>
                  <a:cs typeface="汉仪劲楷简" panose="00020600040101010101" charset="-122"/>
                  <a:sym typeface="+mn-ea"/>
                </a:rPr>
                <a:t>田氏取齐，六卿分晋，道德大废，上下失序……</a:t>
              </a:r>
              <a:endParaRPr lang="zh-CN" altLang="en-US" sz="2400" dirty="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endParaRPr>
            </a:p>
            <a:p>
              <a:pPr lvl="0" indent="0" algn="r" fontAlgn="auto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altLang="zh-CN" dirty="0">
                  <a:solidFill>
                    <a:schemeClr val="accent1">
                      <a:lumMod val="75000"/>
                    </a:schemeClr>
                  </a:solidFill>
                  <a:latin typeface="汉仪劲楷简" panose="00020600040101010101" charset="-122"/>
                  <a:ea typeface="汉仪劲楷简" panose="00020600040101010101" charset="-122"/>
                  <a:cs typeface="汉仪劲楷简" panose="00020600040101010101" charset="-122"/>
                  <a:sym typeface="+mn-ea"/>
                </a:rPr>
                <a:t>——</a:t>
              </a:r>
              <a:r>
                <a:rPr lang="zh-CN" altLang="en-US" dirty="0">
                  <a:solidFill>
                    <a:schemeClr val="accent1">
                      <a:lumMod val="75000"/>
                    </a:schemeClr>
                  </a:solidFill>
                  <a:latin typeface="汉仪劲楷简" panose="00020600040101010101" charset="-122"/>
                  <a:ea typeface="汉仪劲楷简" panose="00020600040101010101" charset="-122"/>
                  <a:cs typeface="汉仪劲楷简" panose="00020600040101010101" charset="-122"/>
                  <a:sym typeface="+mn-ea"/>
                </a:rPr>
                <a:t>《〈战国策〉书录》</a:t>
              </a:r>
              <a:endParaRPr lang="zh-CN" altLang="en-US" dirty="0">
                <a:solidFill>
                  <a:schemeClr val="accent1">
                    <a:lumMod val="75000"/>
                  </a:schemeClr>
                </a:solidFill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endParaRPr>
            </a:p>
          </p:txBody>
        </p:sp>
        <p:sp>
          <p:nvSpPr>
            <p:cNvPr id="11" name="半闭框 10"/>
            <p:cNvSpPr/>
            <p:nvPr>
              <p:custDataLst>
                <p:tags r:id="rId4"/>
              </p:custDataLst>
            </p:nvPr>
          </p:nvSpPr>
          <p:spPr>
            <a:xfrm>
              <a:off x="299" y="7471"/>
              <a:ext cx="948" cy="660"/>
            </a:xfrm>
            <a:prstGeom prst="halfFrame">
              <a:avLst>
                <a:gd name="adj1" fmla="val 21314"/>
                <a:gd name="adj2" fmla="val 22113"/>
              </a:avLst>
            </a:prstGeom>
            <a:solidFill>
              <a:srgbClr val="A867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  <a:latin typeface="汉仪江南楷宋 W" panose="00020600040101010101" pitchFamily="18" charset="-122"/>
                <a:ea typeface="汉仪江南楷宋 W" panose="00020600040101010101" pitchFamily="18" charset="-122"/>
              </a:endParaRPr>
            </a:p>
          </p:txBody>
        </p:sp>
        <p:sp>
          <p:nvSpPr>
            <p:cNvPr id="12" name="半闭框 11"/>
            <p:cNvSpPr/>
            <p:nvPr>
              <p:custDataLst>
                <p:tags r:id="rId5"/>
              </p:custDataLst>
            </p:nvPr>
          </p:nvSpPr>
          <p:spPr>
            <a:xfrm rot="10800000">
              <a:off x="8670" y="9682"/>
              <a:ext cx="948" cy="660"/>
            </a:xfrm>
            <a:prstGeom prst="halfFrame">
              <a:avLst>
                <a:gd name="adj1" fmla="val 21314"/>
                <a:gd name="adj2" fmla="val 22113"/>
              </a:avLst>
            </a:prstGeom>
            <a:solidFill>
              <a:srgbClr val="A867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  <a:latin typeface="汉仪江南楷宋 W" panose="00020600040101010101" pitchFamily="18" charset="-122"/>
                <a:ea typeface="汉仪江南楷宋 W" panose="00020600040101010101" pitchFamily="18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492365" y="3208020"/>
            <a:ext cx="4064000" cy="546100"/>
            <a:chOff x="1219" y="3101"/>
            <a:chExt cx="6400" cy="860"/>
          </a:xfrm>
        </p:grpSpPr>
        <p:sp>
          <p:nvSpPr>
            <p:cNvPr id="14" name="圆角矩形 13"/>
            <p:cNvSpPr/>
            <p:nvPr>
              <p:custDataLst>
                <p:tags r:id="rId6"/>
              </p:custDataLst>
            </p:nvPr>
          </p:nvSpPr>
          <p:spPr>
            <a:xfrm>
              <a:off x="1219" y="3101"/>
              <a:ext cx="4880" cy="860"/>
            </a:xfrm>
            <a:prstGeom prst="roundRect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>
              <p:custDataLst>
                <p:tags r:id="rId7"/>
              </p:custDataLst>
            </p:nvPr>
          </p:nvSpPr>
          <p:spPr>
            <a:xfrm>
              <a:off x="1219" y="3139"/>
              <a:ext cx="640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>
                  <a:solidFill>
                    <a:schemeClr val="bg1"/>
                  </a:solidFill>
                  <a:latin typeface="方正宋刻本秀楷简体" panose="02000000000000000000" charset="-122"/>
                  <a:ea typeface="方正宋刻本秀楷简体" panose="02000000000000000000" charset="-122"/>
                </a:rPr>
                <a:t>礼乐征伐自诸侯出</a:t>
              </a:r>
              <a:endParaRPr lang="zh-CN" altLang="en-US" sz="2800">
                <a:solidFill>
                  <a:schemeClr val="bg1"/>
                </a:solidFill>
                <a:latin typeface="方正宋刻本秀楷简体" panose="02000000000000000000" charset="-122"/>
                <a:ea typeface="方正宋刻本秀楷简体" panose="02000000000000000000" charset="-122"/>
              </a:endParaRPr>
            </a:p>
          </p:txBody>
        </p:sp>
      </p:grpSp>
      <p:sp>
        <p:nvSpPr>
          <p:cNvPr id="30" name="箭头: 下 29"/>
          <p:cNvSpPr/>
          <p:nvPr/>
        </p:nvSpPr>
        <p:spPr>
          <a:xfrm>
            <a:off x="8903335" y="2150745"/>
            <a:ext cx="467995" cy="86423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657860" y="1666240"/>
            <a:ext cx="5917565" cy="2318385"/>
            <a:chOff x="299" y="6571"/>
            <a:chExt cx="9319" cy="3651"/>
          </a:xfrm>
        </p:grpSpPr>
        <p:sp>
          <p:nvSpPr>
            <p:cNvPr id="17" name="文本框 16"/>
            <p:cNvSpPr txBox="1"/>
            <p:nvPr>
              <p:custDataLst>
                <p:tags r:id="rId8"/>
              </p:custDataLst>
            </p:nvPr>
          </p:nvSpPr>
          <p:spPr>
            <a:xfrm>
              <a:off x="322" y="6707"/>
              <a:ext cx="9296" cy="34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pPr lvl="0" indent="0" fontAlgn="auto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sz="2400">
                  <a:solidFill>
                    <a:schemeClr val="tx1"/>
                  </a:solidFill>
                  <a:latin typeface="汉仪劲楷简" panose="00020600040101010101" charset="-122"/>
                  <a:ea typeface="汉仪劲楷简" panose="00020600040101010101" charset="-122"/>
                  <a:cs typeface="汉仪劲楷简" panose="00020600040101010101" charset="-122"/>
                  <a:sym typeface="+mn-ea"/>
                </a:rPr>
                <a:t>（</a:t>
              </a:r>
              <a:r>
                <a:rPr lang="zh-CN" altLang="en-US" sz="2400">
                  <a:solidFill>
                    <a:schemeClr val="tx1"/>
                  </a:solidFill>
                  <a:latin typeface="汉仪劲楷简" panose="00020600040101010101" charset="-122"/>
                  <a:ea typeface="汉仪劲楷简" panose="00020600040101010101" charset="-122"/>
                  <a:cs typeface="汉仪劲楷简" panose="00020600040101010101" charset="-122"/>
                  <a:sym typeface="+mn-ea"/>
                </a:rPr>
                <a:t>周）王夺郑伯（郑庄公）政，郑伯不朝。秋，王诸侯伐郑，郑伯击之。……王卒大败，祝聃（郑庄公的臣下）射王中。</a:t>
              </a:r>
              <a:endParaRPr lang="zh-CN" altLang="en-US" sz="2400">
                <a:solidFill>
                  <a:schemeClr val="tx1"/>
                </a:solidFill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endParaRPr>
            </a:p>
            <a:p>
              <a:pPr lvl="0" indent="0" algn="r" fontAlgn="auto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>
                  <a:solidFill>
                    <a:schemeClr val="accent1">
                      <a:lumMod val="75000"/>
                    </a:schemeClr>
                  </a:solidFill>
                  <a:latin typeface="汉仪劲楷简" panose="00020600040101010101" charset="-122"/>
                  <a:ea typeface="汉仪劲楷简" panose="00020600040101010101" charset="-122"/>
                  <a:cs typeface="汉仪劲楷简" panose="00020600040101010101" charset="-122"/>
                  <a:sym typeface="+mn-ea"/>
                </a:rPr>
                <a:t>—</a:t>
              </a:r>
              <a:r>
                <a:rPr lang="zh-CN" altLang="en-US">
                  <a:solidFill>
                    <a:schemeClr val="accent1">
                      <a:lumMod val="75000"/>
                    </a:schemeClr>
                  </a:solidFill>
                  <a:latin typeface="汉仪劲楷简" panose="00020600040101010101" charset="-122"/>
                  <a:ea typeface="汉仪劲楷简" panose="00020600040101010101" charset="-122"/>
                  <a:cs typeface="汉仪劲楷简" panose="00020600040101010101" charset="-122"/>
                  <a:sym typeface="+mn-ea"/>
                </a:rPr>
                <a:t>《左传·桓公五年》</a:t>
              </a:r>
              <a:endParaRPr lang="zh-CN" altLang="en-US" dirty="0">
                <a:solidFill>
                  <a:schemeClr val="accent1">
                    <a:lumMod val="75000"/>
                  </a:schemeClr>
                </a:solidFill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endParaRPr>
            </a:p>
          </p:txBody>
        </p:sp>
        <p:sp>
          <p:nvSpPr>
            <p:cNvPr id="18" name="半闭框 17"/>
            <p:cNvSpPr/>
            <p:nvPr>
              <p:custDataLst>
                <p:tags r:id="rId9"/>
              </p:custDataLst>
            </p:nvPr>
          </p:nvSpPr>
          <p:spPr>
            <a:xfrm>
              <a:off x="299" y="6571"/>
              <a:ext cx="988" cy="660"/>
            </a:xfrm>
            <a:prstGeom prst="halfFrame">
              <a:avLst>
                <a:gd name="adj1" fmla="val 21314"/>
                <a:gd name="adj2" fmla="val 22113"/>
              </a:avLst>
            </a:prstGeom>
            <a:solidFill>
              <a:srgbClr val="A867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  <a:latin typeface="汉仪江南楷宋 W" panose="00020600040101010101" pitchFamily="18" charset="-122"/>
                <a:ea typeface="汉仪江南楷宋 W" panose="00020600040101010101" pitchFamily="18" charset="-122"/>
              </a:endParaRPr>
            </a:p>
          </p:txBody>
        </p:sp>
        <p:sp>
          <p:nvSpPr>
            <p:cNvPr id="19" name="半闭框 18"/>
            <p:cNvSpPr/>
            <p:nvPr>
              <p:custDataLst>
                <p:tags r:id="rId10"/>
              </p:custDataLst>
            </p:nvPr>
          </p:nvSpPr>
          <p:spPr>
            <a:xfrm rot="10800000">
              <a:off x="8630" y="9562"/>
              <a:ext cx="988" cy="660"/>
            </a:xfrm>
            <a:prstGeom prst="halfFrame">
              <a:avLst>
                <a:gd name="adj1" fmla="val 21314"/>
                <a:gd name="adj2" fmla="val 22113"/>
              </a:avLst>
            </a:prstGeom>
            <a:solidFill>
              <a:srgbClr val="A867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  <a:latin typeface="汉仪江南楷宋 W" panose="00020600040101010101" pitchFamily="18" charset="-122"/>
                <a:ea typeface="汉仪江南楷宋 W" panose="00020600040101010101" pitchFamily="18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492365" y="5142865"/>
            <a:ext cx="4064000" cy="546100"/>
            <a:chOff x="1219" y="3101"/>
            <a:chExt cx="6400" cy="860"/>
          </a:xfrm>
        </p:grpSpPr>
        <p:sp>
          <p:nvSpPr>
            <p:cNvPr id="22" name="圆角矩形 21"/>
            <p:cNvSpPr/>
            <p:nvPr>
              <p:custDataLst>
                <p:tags r:id="rId11"/>
              </p:custDataLst>
            </p:nvPr>
          </p:nvSpPr>
          <p:spPr>
            <a:xfrm>
              <a:off x="1219" y="3101"/>
              <a:ext cx="4880" cy="860"/>
            </a:xfrm>
            <a:prstGeom prst="roundRect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3" name="文本框 22"/>
            <p:cNvSpPr txBox="1"/>
            <p:nvPr>
              <p:custDataLst>
                <p:tags r:id="rId12"/>
              </p:custDataLst>
            </p:nvPr>
          </p:nvSpPr>
          <p:spPr>
            <a:xfrm>
              <a:off x="1219" y="3139"/>
              <a:ext cx="640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>
                  <a:solidFill>
                    <a:schemeClr val="bg1"/>
                  </a:solidFill>
                  <a:latin typeface="方正宋刻本秀楷简体" panose="02000000000000000000" charset="-122"/>
                  <a:ea typeface="方正宋刻本秀楷简体" panose="02000000000000000000" charset="-122"/>
                </a:rPr>
                <a:t>礼乐征伐自大夫出</a:t>
              </a:r>
              <a:endParaRPr lang="zh-CN" altLang="en-US" sz="2800">
                <a:solidFill>
                  <a:schemeClr val="bg1"/>
                </a:solidFill>
                <a:latin typeface="方正宋刻本秀楷简体" panose="02000000000000000000" charset="-122"/>
                <a:ea typeface="方正宋刻本秀楷简体" panose="02000000000000000000" charset="-122"/>
              </a:endParaRPr>
            </a:p>
          </p:txBody>
        </p:sp>
      </p:grpSp>
      <p:sp>
        <p:nvSpPr>
          <p:cNvPr id="24" name="箭头: 下 29"/>
          <p:cNvSpPr/>
          <p:nvPr/>
        </p:nvSpPr>
        <p:spPr>
          <a:xfrm>
            <a:off x="8903335" y="3975735"/>
            <a:ext cx="467995" cy="99187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1462709" y="6012588"/>
            <a:ext cx="9267004" cy="583565"/>
          </a:xfrm>
          <a:prstGeom prst="rect">
            <a:avLst/>
          </a:prstGeom>
          <a:solidFill>
            <a:srgbClr val="217C7E"/>
          </a:solidFill>
        </p:spPr>
        <p:txBody>
          <a:bodyPr wrap="square" rtlCol="0">
            <a:spAutoFit/>
          </a:bodyPr>
          <a:p>
            <a:pPr algn="ctr"/>
            <a:r>
              <a:rPr lang="zh-CN" altLang="en-US" sz="3200" dirty="0">
                <a:solidFill>
                  <a:srgbClr val="FBF0F1"/>
                </a:solidFill>
                <a:latin typeface="方正苏新诗柳楷简体" panose="02000000000000000000" charset="-122"/>
                <a:ea typeface="方正苏新诗柳楷简体" panose="02000000000000000000" charset="-122"/>
                <a:cs typeface="方正苏新诗柳楷简体" panose="02000000000000000000" charset="-122"/>
              </a:rPr>
              <a:t>王室衰微</a:t>
            </a:r>
            <a:r>
              <a:rPr lang="en-US" altLang="zh-CN" sz="3200" dirty="0">
                <a:solidFill>
                  <a:srgbClr val="FBF0F1"/>
                </a:solidFill>
                <a:latin typeface="方正苏新诗柳楷简体" panose="02000000000000000000" charset="-122"/>
                <a:ea typeface="方正苏新诗柳楷简体" panose="02000000000000000000" charset="-122"/>
                <a:cs typeface="方正苏新诗柳楷简体" panose="02000000000000000000" charset="-122"/>
              </a:rPr>
              <a:t> </a:t>
            </a:r>
            <a:r>
              <a:rPr lang="zh-CN" altLang="en-US" sz="3200" dirty="0">
                <a:solidFill>
                  <a:srgbClr val="FBF0F1"/>
                </a:solidFill>
                <a:latin typeface="方正苏新诗柳楷简体" panose="02000000000000000000" charset="-122"/>
                <a:ea typeface="方正苏新诗柳楷简体" panose="02000000000000000000" charset="-122"/>
                <a:cs typeface="方正苏新诗柳楷简体" panose="02000000000000000000" charset="-122"/>
              </a:rPr>
              <a:t>礼崩乐坏</a:t>
            </a:r>
            <a:endParaRPr lang="zh-CN" altLang="en-US" sz="3200" dirty="0">
              <a:solidFill>
                <a:srgbClr val="FBF0F1"/>
              </a:solidFill>
              <a:latin typeface="方正苏新诗柳楷简体" panose="02000000000000000000" charset="-122"/>
              <a:ea typeface="方正苏新诗柳楷简体" panose="02000000000000000000" charset="-122"/>
              <a:cs typeface="方正苏新诗柳楷简体" panose="02000000000000000000" charset="-122"/>
            </a:endParaRPr>
          </a:p>
        </p:txBody>
      </p:sp>
      <p:sp>
        <p:nvSpPr>
          <p:cNvPr id="27" name="标题 4"/>
          <p:cNvSpPr>
            <a:spLocks noGrp="1"/>
          </p:cNvSpPr>
          <p:nvPr>
            <p:custDataLst>
              <p:tags r:id="rId13"/>
            </p:custDataLst>
          </p:nvPr>
        </p:nvSpPr>
        <p:spPr>
          <a:xfrm>
            <a:off x="187039" y="662795"/>
            <a:ext cx="15835294" cy="579950"/>
          </a:xfrm>
        </p:spPr>
        <p:txBody>
          <a:bodyPr>
            <a:noAutofit/>
          </a:bodyPr>
          <a:lstStyle>
            <a:lvl1pPr algn="l" defTabSz="12001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775" kern="1200" baseline="0">
                <a:solidFill>
                  <a:schemeClr val="bg1"/>
                </a:solidFill>
                <a:latin typeface="Arial" panose="020B0604020202020204" pitchFamily="34" charset="0"/>
                <a:ea typeface="隶书" panose="02010509060101010101" pitchFamily="49" charset="-122"/>
                <a:cs typeface="+mj-cs"/>
              </a:defRPr>
            </a:lvl1pPr>
          </a:lstStyle>
          <a:p>
            <a:r>
              <a:rPr lang="zh-CN" altLang="en-US" sz="3200" spc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思考探究</a:t>
            </a:r>
            <a:r>
              <a:rPr lang="en-US" altLang="zh-CN" sz="3200" spc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1</a:t>
            </a:r>
            <a:r>
              <a:rPr lang="zh-CN" altLang="en-US" sz="3200" spc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：春秋战国时期政治权力发生怎样的变动？</a:t>
            </a:r>
            <a:endParaRPr lang="zh-CN" altLang="en-US" sz="3200" spc="0" noProof="0" dirty="0">
              <a:ln>
                <a:noFill/>
              </a:ln>
              <a:solidFill>
                <a:schemeClr val="tx1"/>
              </a:solidFill>
              <a:effectLst/>
              <a:uLnTx/>
              <a:latin typeface="方正粗金陵简体" panose="02000000000000000000" charset="-122"/>
              <a:ea typeface="方正粗金陵简体" panose="02000000000000000000" charset="-122"/>
              <a:cs typeface="方正粗金陵简体" panose="02000000000000000000" charset="-122"/>
              <a:sym typeface="+mn-ea"/>
            </a:endParaRPr>
          </a:p>
        </p:txBody>
      </p:sp>
      <p:sp>
        <p:nvSpPr>
          <p:cNvPr id="28" name="右大括号 27"/>
          <p:cNvSpPr/>
          <p:nvPr/>
        </p:nvSpPr>
        <p:spPr>
          <a:xfrm>
            <a:off x="10782300" y="1443990"/>
            <a:ext cx="272415" cy="4040505"/>
          </a:xfrm>
          <a:prstGeom prst="rightBrace">
            <a:avLst>
              <a:gd name="adj1" fmla="val 8333"/>
              <a:gd name="adj2" fmla="val 48372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11054715" y="2098040"/>
            <a:ext cx="1167765" cy="3176905"/>
          </a:xfrm>
          <a:prstGeom prst="rect">
            <a:avLst/>
          </a:prstGeom>
        </p:spPr>
        <p:txBody>
          <a:bodyPr vert="eaVert"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3200">
                <a:latin typeface="方正苏新诗柳楷简体" panose="02000000000000000000" charset="-122"/>
                <a:ea typeface="方正苏新诗柳楷简体" panose="02000000000000000000" charset="-122"/>
              </a:rPr>
              <a:t>经济和军事实力</a:t>
            </a:r>
            <a:endParaRPr lang="zh-CN" altLang="en-US" sz="3200">
              <a:latin typeface="方正苏新诗柳楷简体" panose="02000000000000000000" charset="-122"/>
              <a:ea typeface="方正苏新诗柳楷简体" panose="02000000000000000000" charset="-122"/>
            </a:endParaRPr>
          </a:p>
          <a:p>
            <a:pPr algn="l"/>
            <a:r>
              <a:rPr lang="zh-CN" altLang="en-US" sz="3200">
                <a:latin typeface="方正苏新诗柳楷简体" panose="02000000000000000000" charset="-122"/>
                <a:ea typeface="方正苏新诗柳楷简体" panose="02000000000000000000" charset="-122"/>
              </a:rPr>
              <a:t>决定政治地位</a:t>
            </a:r>
            <a:endParaRPr lang="zh-CN" altLang="en-US" sz="3200">
              <a:latin typeface="方正苏新诗柳楷简体" panose="02000000000000000000" charset="-122"/>
              <a:ea typeface="方正苏新诗柳楷简体" panose="02000000000000000000" charset="-122"/>
            </a:endParaRPr>
          </a:p>
        </p:txBody>
      </p:sp>
      <p:sp>
        <p:nvSpPr>
          <p:cNvPr id="32" name="矩形 31"/>
          <p:cNvSpPr/>
          <p:nvPr>
            <p:custDataLst>
              <p:tags r:id="rId14"/>
            </p:custDataLst>
          </p:nvPr>
        </p:nvSpPr>
        <p:spPr>
          <a:xfrm>
            <a:off x="9669145" y="659130"/>
            <a:ext cx="2522855" cy="583565"/>
          </a:xfrm>
          <a:prstGeom prst="rect">
            <a:avLst/>
          </a:prstGeom>
          <a:solidFill>
            <a:srgbClr val="917D0D"/>
          </a:solidFill>
        </p:spPr>
        <p:txBody>
          <a:bodyPr wrap="square" rtlCol="0">
            <a:spAutoFit/>
          </a:bodyPr>
          <a:p>
            <a:pPr algn="ctr"/>
            <a:r>
              <a:rPr lang="zh-CN" sz="3200" dirty="0">
                <a:solidFill>
                  <a:srgbClr val="FBF0F1"/>
                </a:solidFill>
                <a:latin typeface="方正苏新诗柳楷简体" panose="02000000000000000000" charset="-122"/>
                <a:ea typeface="方正苏新诗柳楷简体" panose="02000000000000000000" charset="-122"/>
                <a:cs typeface="方正苏新诗柳楷简体" panose="02000000000000000000" charset="-122"/>
              </a:rPr>
              <a:t>社会大动荡</a:t>
            </a:r>
            <a:endParaRPr lang="zh-CN" sz="3200" dirty="0">
              <a:solidFill>
                <a:srgbClr val="FBF0F1"/>
              </a:solidFill>
              <a:latin typeface="方正苏新诗柳楷简体" panose="02000000000000000000" charset="-122"/>
              <a:ea typeface="方正苏新诗柳楷简体" panose="02000000000000000000" charset="-122"/>
              <a:cs typeface="方正苏新诗柳楷简体" panose="020000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ldLvl="0" animBg="1"/>
      <p:bldP spid="30" grpId="1" animBg="1"/>
      <p:bldP spid="24" grpId="0" bldLvl="0" animBg="1"/>
      <p:bldP spid="24" grpId="1" animBg="1"/>
      <p:bldP spid="26" grpId="0" animBg="1"/>
      <p:bldP spid="26" grpId="1" animBg="1"/>
      <p:bldP spid="29" grpId="0"/>
      <p:bldP spid="28" grpId="0" animBg="1"/>
      <p:bldP spid="29" grpId="1"/>
      <p:bldP spid="28" grpId="1" animBg="1"/>
      <p:bldP spid="32" grpId="0" bldLvl="0" animBg="1"/>
      <p:bldP spid="3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组合 3"/>
          <p:cNvGrpSpPr/>
          <p:nvPr/>
        </p:nvGrpSpPr>
        <p:grpSpPr>
          <a:xfrm>
            <a:off x="-2" y="-3"/>
            <a:ext cx="12192002" cy="514333"/>
            <a:chOff x="-4530" y="-14513"/>
            <a:chExt cx="12215063" cy="419100"/>
          </a:xfrm>
          <a:solidFill>
            <a:srgbClr val="B9312E"/>
          </a:solidFill>
        </p:grpSpPr>
        <p:sp>
          <p:nvSpPr>
            <p:cNvPr id="5" name="矩形 4"/>
            <p:cNvSpPr/>
            <p:nvPr>
              <p:custDataLst>
                <p:tags r:id="rId1"/>
              </p:custDataLst>
            </p:nvPr>
          </p:nvSpPr>
          <p:spPr>
            <a:xfrm>
              <a:off x="-4529" y="-14513"/>
              <a:ext cx="12215062" cy="419099"/>
            </a:xfrm>
            <a:prstGeom prst="rect">
              <a:avLst/>
            </a:prstGeom>
            <a:solidFill>
              <a:srgbClr val="3A88B1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lvl="0" algn="ctr">
                <a:defRPr/>
              </a:pPr>
              <a:r>
                <a:rPr kumimoji="0" lang="zh-CN" altLang="en-US" sz="2800" b="1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风雅楷宋简体" panose="02000500000000000000" charset="-122"/>
                  <a:ea typeface="方正风雅楷宋简体" panose="02000500000000000000" charset="-122"/>
                  <a:cs typeface="+mn-cs"/>
                </a:rPr>
                <a:t>列国纷争</a:t>
              </a:r>
              <a:r>
                <a:rPr kumimoji="0" lang="en-US" altLang="zh-CN" sz="2800" b="1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风雅楷宋简体" panose="02000500000000000000" charset="-122"/>
                  <a:ea typeface="方正风雅楷宋简体" panose="02000500000000000000" charset="-122"/>
                  <a:cs typeface="+mn-cs"/>
                </a:rPr>
                <a:t> </a:t>
              </a:r>
              <a:r>
                <a:rPr kumimoji="0" lang="zh-CN" altLang="en-US" sz="2800" b="1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风雅楷宋简体" panose="02000500000000000000" charset="-122"/>
                  <a:ea typeface="方正风雅楷宋简体" panose="02000500000000000000" charset="-122"/>
                  <a:cs typeface="+mn-cs"/>
                </a:rPr>
                <a:t>社会剧变</a:t>
              </a:r>
              <a:endPara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风雅楷宋简体" panose="02000500000000000000" charset="-122"/>
                <a:ea typeface="方正风雅楷宋简体" panose="02000500000000000000" charset="-122"/>
                <a:cs typeface="+mn-cs"/>
              </a:endParaRPr>
            </a:p>
          </p:txBody>
        </p:sp>
        <p:sp>
          <p:nvSpPr>
            <p:cNvPr id="6" name="矩形 5"/>
            <p:cNvSpPr/>
            <p:nvPr>
              <p:custDataLst>
                <p:tags r:id="rId2"/>
              </p:custDataLst>
            </p:nvPr>
          </p:nvSpPr>
          <p:spPr>
            <a:xfrm>
              <a:off x="-4530" y="-14512"/>
              <a:ext cx="1958837" cy="419099"/>
            </a:xfrm>
            <a:prstGeom prst="rect">
              <a:avLst/>
            </a:prstGeom>
            <a:solidFill>
              <a:srgbClr val="647996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风雅楷宋简体" panose="02000500000000000000" charset="-122"/>
                  <a:ea typeface="方正风雅楷宋简体" panose="02000500000000000000" charset="-122"/>
                  <a:cs typeface="+mn-cs"/>
                </a:rPr>
                <a:t>第一部分</a:t>
              </a:r>
              <a:endParaRPr kumimoji="0" lang="zh-CN" altLang="en-US" sz="2000" b="1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风雅楷宋简体" panose="02000500000000000000" charset="-122"/>
                <a:ea typeface="方正风雅楷宋简体" panose="02000500000000000000" charset="-122"/>
                <a:cs typeface="+mn-cs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592937" y="1429760"/>
            <a:ext cx="5380672" cy="3693279"/>
            <a:chOff x="6592937" y="743960"/>
            <a:chExt cx="5380672" cy="3693279"/>
          </a:xfrm>
        </p:grpSpPr>
        <p:pic>
          <p:nvPicPr>
            <p:cNvPr id="20" name="图片 1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6592937" y="743960"/>
              <a:ext cx="5380672" cy="3693279"/>
            </a:xfrm>
            <a:prstGeom prst="rect">
              <a:avLst/>
            </a:prstGeom>
          </p:spPr>
        </p:pic>
        <p:sp>
          <p:nvSpPr>
            <p:cNvPr id="24" name="文本框 23"/>
            <p:cNvSpPr txBox="1"/>
            <p:nvPr>
              <p:custDataLst>
                <p:tags r:id="rId5"/>
              </p:custDataLst>
            </p:nvPr>
          </p:nvSpPr>
          <p:spPr>
            <a:xfrm>
              <a:off x="6592938" y="4035555"/>
              <a:ext cx="1646090" cy="369332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square" rtlCol="0">
              <a:spAutoFit/>
            </a:bodyPr>
            <a:p>
              <a:r>
                <a:rPr lang="zh-CN" altLang="en-US" dirty="0"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◎战国形势图</a:t>
              </a:r>
              <a:endParaRPr lang="zh-CN" altLang="en-US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 rot="0">
            <a:off x="151765" y="1391285"/>
            <a:ext cx="5360035" cy="3707130"/>
            <a:chOff x="152402" y="743960"/>
            <a:chExt cx="5360041" cy="3707439"/>
          </a:xfrm>
        </p:grpSpPr>
        <p:pic>
          <p:nvPicPr>
            <p:cNvPr id="19" name="图片 18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152402" y="743960"/>
              <a:ext cx="5360041" cy="3707439"/>
            </a:xfrm>
            <a:prstGeom prst="rect">
              <a:avLst/>
            </a:prstGeom>
          </p:spPr>
        </p:pic>
        <p:sp>
          <p:nvSpPr>
            <p:cNvPr id="23" name="文本框 22"/>
            <p:cNvSpPr txBox="1"/>
            <p:nvPr>
              <p:custDataLst>
                <p:tags r:id="rId8"/>
              </p:custDataLst>
            </p:nvPr>
          </p:nvSpPr>
          <p:spPr>
            <a:xfrm>
              <a:off x="164969" y="4035555"/>
              <a:ext cx="2102177" cy="369332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square" rtlCol="0">
              <a:spAutoFit/>
            </a:bodyPr>
            <a:p>
              <a:r>
                <a:rPr lang="zh-CN" altLang="en-US" dirty="0"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◎春秋列国形势图</a:t>
              </a:r>
              <a:endParaRPr lang="zh-CN" altLang="en-US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sp>
        <p:nvSpPr>
          <p:cNvPr id="7" name="标题 4"/>
          <p:cNvSpPr>
            <a:spLocks noGrp="1"/>
          </p:cNvSpPr>
          <p:nvPr>
            <p:custDataLst>
              <p:tags r:id="rId9"/>
            </p:custDataLst>
          </p:nvPr>
        </p:nvSpPr>
        <p:spPr>
          <a:xfrm>
            <a:off x="187039" y="662795"/>
            <a:ext cx="15835294" cy="579950"/>
          </a:xfrm>
        </p:spPr>
        <p:txBody>
          <a:bodyPr>
            <a:noAutofit/>
          </a:bodyPr>
          <a:lstStyle>
            <a:lvl1pPr algn="l" defTabSz="12001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775" kern="1200" baseline="0">
                <a:solidFill>
                  <a:schemeClr val="bg1"/>
                </a:solidFill>
                <a:latin typeface="Arial" panose="020B0604020202020204" pitchFamily="34" charset="0"/>
                <a:ea typeface="隶书" panose="02010509060101010101" pitchFamily="49" charset="-122"/>
                <a:cs typeface="+mj-cs"/>
              </a:defRPr>
            </a:lvl1pPr>
          </a:lstStyle>
          <a:p>
            <a:r>
              <a:rPr lang="zh-CN" altLang="en-US" sz="3200" spc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思考探究</a:t>
            </a:r>
            <a:r>
              <a:rPr lang="en-US" altLang="zh-CN" sz="3200" spc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2</a:t>
            </a:r>
            <a:r>
              <a:rPr lang="zh-CN" altLang="en-US" sz="3200" spc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：春秋战国时期国家形势和政治格局有何变化？</a:t>
            </a:r>
            <a:endParaRPr lang="zh-CN" altLang="en-US" sz="3200" spc="0" noProof="0" dirty="0">
              <a:ln>
                <a:noFill/>
              </a:ln>
              <a:solidFill>
                <a:schemeClr val="tx1"/>
              </a:solidFill>
              <a:effectLst/>
              <a:uLnTx/>
              <a:latin typeface="方正粗金陵简体" panose="02000000000000000000" charset="-122"/>
              <a:ea typeface="方正粗金陵简体" panose="02000000000000000000" charset="-122"/>
              <a:cs typeface="方正粗金陵简体" panose="02000000000000000000" charset="-122"/>
              <a:sym typeface="+mn-ea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848100" y="1456690"/>
            <a:ext cx="1664335" cy="546100"/>
            <a:chOff x="1219" y="3101"/>
            <a:chExt cx="2621" cy="860"/>
          </a:xfrm>
        </p:grpSpPr>
        <p:sp>
          <p:nvSpPr>
            <p:cNvPr id="9" name="圆角矩形 8"/>
            <p:cNvSpPr/>
            <p:nvPr>
              <p:custDataLst>
                <p:tags r:id="rId10"/>
              </p:custDataLst>
            </p:nvPr>
          </p:nvSpPr>
          <p:spPr>
            <a:xfrm>
              <a:off x="1219" y="3101"/>
              <a:ext cx="2620" cy="860"/>
            </a:xfrm>
            <a:prstGeom prst="roundRect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>
              <p:custDataLst>
                <p:tags r:id="rId11"/>
              </p:custDataLst>
            </p:nvPr>
          </p:nvSpPr>
          <p:spPr>
            <a:xfrm>
              <a:off x="1219" y="3139"/>
              <a:ext cx="2621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>
                  <a:solidFill>
                    <a:schemeClr val="bg1"/>
                  </a:solidFill>
                  <a:latin typeface="方正宋刻本秀楷简体" panose="02000000000000000000" charset="-122"/>
                  <a:ea typeface="方正宋刻本秀楷简体" panose="02000000000000000000" charset="-122"/>
                </a:rPr>
                <a:t>争霸战争</a:t>
              </a:r>
              <a:endParaRPr lang="zh-CN" altLang="en-US" sz="2800">
                <a:solidFill>
                  <a:schemeClr val="bg1"/>
                </a:solidFill>
                <a:latin typeface="方正宋刻本秀楷简体" panose="02000000000000000000" charset="-122"/>
                <a:ea typeface="方正宋刻本秀楷简体" panose="02000000000000000000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0309225" y="1456690"/>
            <a:ext cx="1664335" cy="546100"/>
            <a:chOff x="1219" y="3101"/>
            <a:chExt cx="2621" cy="860"/>
          </a:xfrm>
        </p:grpSpPr>
        <p:sp>
          <p:nvSpPr>
            <p:cNvPr id="12" name="圆角矩形 11"/>
            <p:cNvSpPr/>
            <p:nvPr>
              <p:custDataLst>
                <p:tags r:id="rId12"/>
              </p:custDataLst>
            </p:nvPr>
          </p:nvSpPr>
          <p:spPr>
            <a:xfrm>
              <a:off x="1219" y="3101"/>
              <a:ext cx="2620" cy="860"/>
            </a:xfrm>
            <a:prstGeom prst="roundRect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>
              <p:custDataLst>
                <p:tags r:id="rId13"/>
              </p:custDataLst>
            </p:nvPr>
          </p:nvSpPr>
          <p:spPr>
            <a:xfrm>
              <a:off x="1219" y="3139"/>
              <a:ext cx="2621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>
                  <a:solidFill>
                    <a:schemeClr val="bg1"/>
                  </a:solidFill>
                  <a:latin typeface="方正宋刻本秀楷简体" panose="02000000000000000000" charset="-122"/>
                  <a:ea typeface="方正宋刻本秀楷简体" panose="02000000000000000000" charset="-122"/>
                </a:rPr>
                <a:t>兼并战争</a:t>
              </a:r>
              <a:endParaRPr lang="zh-CN" altLang="en-US" sz="2800">
                <a:solidFill>
                  <a:schemeClr val="bg1"/>
                </a:solidFill>
                <a:latin typeface="方正宋刻本秀楷简体" panose="02000000000000000000" charset="-122"/>
                <a:ea typeface="方正宋刻本秀楷简体" panose="02000000000000000000" charset="-122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405765" y="533019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1. </a:t>
            </a:r>
            <a:r>
              <a:rPr lang="zh-CN" altLang="en-US" sz="2400"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诸侯国数量减少</a:t>
            </a:r>
            <a:endParaRPr lang="zh-CN" altLang="en-US" sz="2400">
              <a:latin typeface="方正粗金陵简体" panose="02000000000000000000" charset="-122"/>
              <a:ea typeface="方正粗金陵简体" panose="02000000000000000000" charset="-122"/>
              <a:cs typeface="方正粗金陵简体" panose="02000000000000000000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7784465" y="1980565"/>
            <a:ext cx="1574800" cy="571500"/>
          </a:xfrm>
          <a:prstGeom prst="ellipse">
            <a:avLst/>
          </a:prstGeom>
          <a:noFill/>
          <a:ln w="50800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05765" y="5790565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2. </a:t>
            </a:r>
            <a:r>
              <a:rPr lang="zh-CN" altLang="en-US" sz="2400"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修建长城</a:t>
            </a:r>
            <a:endParaRPr lang="zh-CN" altLang="en-US" sz="2400">
              <a:latin typeface="方正粗金陵简体" panose="02000000000000000000" charset="-122"/>
              <a:ea typeface="方正粗金陵简体" panose="02000000000000000000" charset="-122"/>
              <a:cs typeface="方正粗金陵简体" panose="02000000000000000000" charset="-122"/>
            </a:endParaRPr>
          </a:p>
        </p:txBody>
      </p:sp>
      <p:sp>
        <p:nvSpPr>
          <p:cNvPr id="17" name="圆角矩形 16"/>
          <p:cNvSpPr/>
          <p:nvPr/>
        </p:nvSpPr>
        <p:spPr>
          <a:xfrm rot="2340000">
            <a:off x="2945765" y="2056765"/>
            <a:ext cx="241300" cy="711200"/>
          </a:xfrm>
          <a:prstGeom prst="roundRect">
            <a:avLst/>
          </a:prstGeom>
          <a:solidFill>
            <a:schemeClr val="accent1">
              <a:alpha val="53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 rot="16200000">
            <a:off x="2615565" y="2529840"/>
            <a:ext cx="241300" cy="711200"/>
          </a:xfrm>
          <a:prstGeom prst="roundRect">
            <a:avLst/>
          </a:prstGeom>
          <a:solidFill>
            <a:schemeClr val="accent1">
              <a:alpha val="53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圆角矩形 20"/>
          <p:cNvSpPr/>
          <p:nvPr/>
        </p:nvSpPr>
        <p:spPr>
          <a:xfrm rot="19740000">
            <a:off x="2120900" y="1539875"/>
            <a:ext cx="241300" cy="711200"/>
          </a:xfrm>
          <a:prstGeom prst="roundRect">
            <a:avLst/>
          </a:prstGeom>
          <a:solidFill>
            <a:schemeClr val="accent1">
              <a:alpha val="53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圆角矩形 21"/>
          <p:cNvSpPr/>
          <p:nvPr/>
        </p:nvSpPr>
        <p:spPr>
          <a:xfrm rot="5400000">
            <a:off x="1618615" y="1621790"/>
            <a:ext cx="241300" cy="711200"/>
          </a:xfrm>
          <a:prstGeom prst="roundRect">
            <a:avLst/>
          </a:prstGeom>
          <a:solidFill>
            <a:schemeClr val="accent1">
              <a:alpha val="53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5" name="文本框 34"/>
          <p:cNvSpPr txBox="1"/>
          <p:nvPr>
            <p:custDataLst>
              <p:tags r:id="rId14"/>
            </p:custDataLst>
          </p:nvPr>
        </p:nvSpPr>
        <p:spPr>
          <a:xfrm>
            <a:off x="405765" y="625094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3. </a:t>
            </a:r>
            <a:r>
              <a:rPr lang="zh-CN" altLang="en-US" sz="2400"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少数民族数量减少</a:t>
            </a:r>
            <a:endParaRPr lang="zh-CN" altLang="en-US" sz="2400">
              <a:latin typeface="方正粗金陵简体" panose="02000000000000000000" charset="-122"/>
              <a:ea typeface="方正粗金陵简体" panose="02000000000000000000" charset="-122"/>
              <a:cs typeface="方正粗金陵简体" panose="02000000000000000000" charset="-122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4099560" y="5335905"/>
            <a:ext cx="7632065" cy="1239520"/>
            <a:chOff x="6456" y="8403"/>
            <a:chExt cx="12019" cy="1952"/>
          </a:xfrm>
        </p:grpSpPr>
        <p:sp>
          <p:nvSpPr>
            <p:cNvPr id="36" name="文本框 35"/>
            <p:cNvSpPr txBox="1"/>
            <p:nvPr/>
          </p:nvSpPr>
          <p:spPr>
            <a:xfrm>
              <a:off x="6635" y="8403"/>
              <a:ext cx="11619" cy="167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indent="0" fontAlgn="auto">
                <a:lnSpc>
                  <a:spcPct val="150000"/>
                </a:lnSpc>
              </a:pPr>
              <a:r>
                <a:rPr lang="zh-CN" altLang="en-US" sz="2400" dirty="0">
                  <a:latin typeface="汉仪劲楷简" panose="00020600040101010101" charset="-122"/>
                  <a:ea typeface="汉仪劲楷简" panose="00020600040101010101" charset="-122"/>
                  <a:cs typeface="汉仪劲楷简" panose="00020600040101010101" charset="-122"/>
                  <a:sym typeface="+mn-ea"/>
                </a:rPr>
                <a:t>中国有礼仪之大，故称夏；有服章之美，谓之华。</a:t>
              </a:r>
              <a:endParaRPr lang="zh-CN" altLang="en-US" sz="2400" dirty="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endParaRPr>
            </a:p>
            <a:p>
              <a:pPr indent="0" algn="r" fontAlgn="auto">
                <a:lnSpc>
                  <a:spcPct val="150000"/>
                </a:lnSpc>
              </a:pPr>
              <a:r>
                <a:rPr lang="zh-CN" altLang="en-US" dirty="0">
                  <a:solidFill>
                    <a:schemeClr val="accent1">
                      <a:lumMod val="75000"/>
                    </a:schemeClr>
                  </a:solidFill>
                  <a:latin typeface="汉仪劲楷简" panose="00020600040101010101" charset="-122"/>
                  <a:ea typeface="汉仪劲楷简" panose="00020600040101010101" charset="-122"/>
                  <a:cs typeface="汉仪劲楷简" panose="00020600040101010101" charset="-122"/>
                  <a:sym typeface="+mn-ea"/>
                </a:rPr>
                <a:t>——[唐]孔颖达《春秋左传正义》</a:t>
              </a:r>
              <a:endParaRPr lang="zh-CN" altLang="en-US" dirty="0">
                <a:solidFill>
                  <a:schemeClr val="accent1">
                    <a:lumMod val="75000"/>
                  </a:schemeClr>
                </a:solidFill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endParaRPr>
            </a:p>
          </p:txBody>
        </p:sp>
        <p:sp>
          <p:nvSpPr>
            <p:cNvPr id="37" name="半闭框 36"/>
            <p:cNvSpPr/>
            <p:nvPr>
              <p:custDataLst>
                <p:tags r:id="rId15"/>
              </p:custDataLst>
            </p:nvPr>
          </p:nvSpPr>
          <p:spPr>
            <a:xfrm>
              <a:off x="6456" y="8404"/>
              <a:ext cx="988" cy="660"/>
            </a:xfrm>
            <a:prstGeom prst="halfFrame">
              <a:avLst>
                <a:gd name="adj1" fmla="val 21314"/>
                <a:gd name="adj2" fmla="val 22113"/>
              </a:avLst>
            </a:prstGeom>
            <a:solidFill>
              <a:srgbClr val="A867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  <a:latin typeface="汉仪江南楷宋 W" panose="00020600040101010101" pitchFamily="18" charset="-122"/>
                <a:ea typeface="汉仪江南楷宋 W" panose="00020600040101010101" pitchFamily="18" charset="-122"/>
              </a:endParaRPr>
            </a:p>
          </p:txBody>
        </p:sp>
        <p:sp>
          <p:nvSpPr>
            <p:cNvPr id="38" name="半闭框 37"/>
            <p:cNvSpPr/>
            <p:nvPr>
              <p:custDataLst>
                <p:tags r:id="rId16"/>
              </p:custDataLst>
            </p:nvPr>
          </p:nvSpPr>
          <p:spPr>
            <a:xfrm rot="10800000">
              <a:off x="17487" y="9695"/>
              <a:ext cx="988" cy="660"/>
            </a:xfrm>
            <a:prstGeom prst="halfFrame">
              <a:avLst>
                <a:gd name="adj1" fmla="val 21314"/>
                <a:gd name="adj2" fmla="val 22113"/>
              </a:avLst>
            </a:prstGeom>
            <a:solidFill>
              <a:srgbClr val="A867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  <a:latin typeface="汉仪江南楷宋 W" panose="00020600040101010101" pitchFamily="18" charset="-122"/>
                <a:ea typeface="汉仪江南楷宋 W" panose="00020600040101010101" pitchFamily="18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 bldLvl="0" animBg="1"/>
      <p:bldP spid="15" grpId="1" animBg="1"/>
      <p:bldP spid="16" grpId="0"/>
      <p:bldP spid="16" grpId="1"/>
      <p:bldP spid="21" grpId="0" bldLvl="0" animBg="1"/>
      <p:bldP spid="22" grpId="0" bldLvl="0" animBg="1"/>
      <p:bldP spid="18" grpId="0" bldLvl="0" animBg="1"/>
      <p:bldP spid="17" grpId="0" bldLvl="0" animBg="1"/>
      <p:bldP spid="21" grpId="1" animBg="1"/>
      <p:bldP spid="22" grpId="1" animBg="1"/>
      <p:bldP spid="18" grpId="1" animBg="1"/>
      <p:bldP spid="17" grpId="1" animBg="1"/>
      <p:bldP spid="35" grpId="0"/>
      <p:bldP spid="3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组合 3"/>
          <p:cNvGrpSpPr/>
          <p:nvPr/>
        </p:nvGrpSpPr>
        <p:grpSpPr>
          <a:xfrm>
            <a:off x="-2" y="-3"/>
            <a:ext cx="12192002" cy="514333"/>
            <a:chOff x="-4530" y="-14513"/>
            <a:chExt cx="12215063" cy="419100"/>
          </a:xfrm>
          <a:solidFill>
            <a:srgbClr val="B9312E"/>
          </a:solidFill>
        </p:grpSpPr>
        <p:sp>
          <p:nvSpPr>
            <p:cNvPr id="5" name="矩形 4"/>
            <p:cNvSpPr/>
            <p:nvPr>
              <p:custDataLst>
                <p:tags r:id="rId1"/>
              </p:custDataLst>
            </p:nvPr>
          </p:nvSpPr>
          <p:spPr>
            <a:xfrm>
              <a:off x="-4529" y="-14513"/>
              <a:ext cx="12215062" cy="419099"/>
            </a:xfrm>
            <a:prstGeom prst="rect">
              <a:avLst/>
            </a:prstGeom>
            <a:solidFill>
              <a:srgbClr val="3A88B1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lvl="0" algn="ctr">
                <a:defRPr/>
              </a:pPr>
              <a:r>
                <a:rPr kumimoji="0" lang="zh-CN" altLang="en-US" sz="2800" b="1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风雅楷宋简体" panose="02000500000000000000" charset="-122"/>
                  <a:ea typeface="方正风雅楷宋简体" panose="02000500000000000000" charset="-122"/>
                  <a:cs typeface="+mn-cs"/>
                </a:rPr>
                <a:t>列国纷争</a:t>
              </a:r>
              <a:r>
                <a:rPr kumimoji="0" lang="en-US" altLang="zh-CN" sz="2800" b="1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风雅楷宋简体" panose="02000500000000000000" charset="-122"/>
                  <a:ea typeface="方正风雅楷宋简体" panose="02000500000000000000" charset="-122"/>
                  <a:cs typeface="+mn-cs"/>
                </a:rPr>
                <a:t> </a:t>
              </a:r>
              <a:r>
                <a:rPr kumimoji="0" lang="zh-CN" altLang="en-US" sz="2800" b="1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风雅楷宋简体" panose="02000500000000000000" charset="-122"/>
                  <a:ea typeface="方正风雅楷宋简体" panose="02000500000000000000" charset="-122"/>
                  <a:cs typeface="+mn-cs"/>
                </a:rPr>
                <a:t>社会剧变</a:t>
              </a:r>
              <a:endPara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风雅楷宋简体" panose="02000500000000000000" charset="-122"/>
                <a:ea typeface="方正风雅楷宋简体" panose="02000500000000000000" charset="-122"/>
                <a:cs typeface="+mn-cs"/>
              </a:endParaRPr>
            </a:p>
          </p:txBody>
        </p:sp>
        <p:sp>
          <p:nvSpPr>
            <p:cNvPr id="6" name="矩形 5"/>
            <p:cNvSpPr/>
            <p:nvPr>
              <p:custDataLst>
                <p:tags r:id="rId2"/>
              </p:custDataLst>
            </p:nvPr>
          </p:nvSpPr>
          <p:spPr>
            <a:xfrm>
              <a:off x="-4530" y="-14512"/>
              <a:ext cx="1958837" cy="419099"/>
            </a:xfrm>
            <a:prstGeom prst="rect">
              <a:avLst/>
            </a:prstGeom>
            <a:solidFill>
              <a:srgbClr val="647996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风雅楷宋简体" panose="02000500000000000000" charset="-122"/>
                  <a:ea typeface="方正风雅楷宋简体" panose="02000500000000000000" charset="-122"/>
                  <a:cs typeface="+mn-cs"/>
                </a:rPr>
                <a:t>第一部分</a:t>
              </a:r>
              <a:endParaRPr kumimoji="0" lang="zh-CN" altLang="en-US" sz="2000" b="1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风雅楷宋简体" panose="02000500000000000000" charset="-122"/>
                <a:ea typeface="方正风雅楷宋简体" panose="02000500000000000000" charset="-122"/>
                <a:cs typeface="+mn-cs"/>
              </a:endParaRPr>
            </a:p>
          </p:txBody>
        </p:sp>
      </p:grpSp>
      <p:sp>
        <p:nvSpPr>
          <p:cNvPr id="7" name="标题 4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187039" y="662795"/>
            <a:ext cx="15835294" cy="579950"/>
          </a:xfrm>
        </p:spPr>
        <p:txBody>
          <a:bodyPr>
            <a:noAutofit/>
          </a:bodyPr>
          <a:lstStyle>
            <a:lvl1pPr algn="l" defTabSz="12001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775" kern="1200" baseline="0">
                <a:solidFill>
                  <a:schemeClr val="bg1"/>
                </a:solidFill>
                <a:latin typeface="Arial" panose="020B0604020202020204" pitchFamily="34" charset="0"/>
                <a:ea typeface="隶书" panose="02010509060101010101" pitchFamily="49" charset="-122"/>
                <a:cs typeface="+mj-cs"/>
              </a:defRPr>
            </a:lvl1pPr>
          </a:lstStyle>
          <a:p>
            <a:r>
              <a:rPr lang="zh-CN" altLang="en-US" sz="3200" spc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思考探究</a:t>
            </a:r>
            <a:r>
              <a:rPr lang="en-US" altLang="zh-CN" sz="3200" spc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3</a:t>
            </a:r>
            <a:r>
              <a:rPr lang="zh-CN" altLang="en-US" sz="3200" spc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：春秋战国时期的变化对统一多民族国家有何影响？</a:t>
            </a:r>
            <a:endParaRPr lang="zh-CN" altLang="en-US" sz="3200" spc="0" noProof="0" dirty="0">
              <a:ln>
                <a:noFill/>
              </a:ln>
              <a:solidFill>
                <a:schemeClr val="tx1"/>
              </a:solidFill>
              <a:effectLst/>
              <a:uLnTx/>
              <a:latin typeface="方正粗金陵简体" panose="02000000000000000000" charset="-122"/>
              <a:ea typeface="方正粗金陵简体" panose="02000000000000000000" charset="-122"/>
              <a:cs typeface="方正粗金陵简体" panose="02000000000000000000" charset="-122"/>
              <a:sym typeface="+mn-ea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6592937" y="1429760"/>
            <a:ext cx="5380672" cy="3693279"/>
            <a:chOff x="6592937" y="743960"/>
            <a:chExt cx="5380672" cy="3693279"/>
          </a:xfrm>
        </p:grpSpPr>
        <p:pic>
          <p:nvPicPr>
            <p:cNvPr id="20" name="图片 19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6592937" y="743960"/>
              <a:ext cx="5380672" cy="3693279"/>
            </a:xfrm>
            <a:prstGeom prst="rect">
              <a:avLst/>
            </a:prstGeom>
          </p:spPr>
        </p:pic>
        <p:sp>
          <p:nvSpPr>
            <p:cNvPr id="24" name="文本框 23"/>
            <p:cNvSpPr txBox="1"/>
            <p:nvPr>
              <p:custDataLst>
                <p:tags r:id="rId6"/>
              </p:custDataLst>
            </p:nvPr>
          </p:nvSpPr>
          <p:spPr>
            <a:xfrm>
              <a:off x="6592938" y="4035555"/>
              <a:ext cx="1646090" cy="369332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square" rtlCol="0">
              <a:spAutoFit/>
            </a:bodyPr>
            <a:p>
              <a:r>
                <a:rPr lang="zh-CN" altLang="en-US" dirty="0"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◎战国形势图</a:t>
              </a:r>
              <a:endParaRPr lang="zh-CN" altLang="en-US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 rot="0">
            <a:off x="151765" y="1391285"/>
            <a:ext cx="5360035" cy="3707130"/>
            <a:chOff x="152402" y="743960"/>
            <a:chExt cx="5360041" cy="3707439"/>
          </a:xfrm>
        </p:grpSpPr>
        <p:pic>
          <p:nvPicPr>
            <p:cNvPr id="19" name="图片 18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152402" y="743960"/>
              <a:ext cx="5360041" cy="3707439"/>
            </a:xfrm>
            <a:prstGeom prst="rect">
              <a:avLst/>
            </a:prstGeom>
          </p:spPr>
        </p:pic>
        <p:sp>
          <p:nvSpPr>
            <p:cNvPr id="23" name="文本框 22"/>
            <p:cNvSpPr txBox="1"/>
            <p:nvPr>
              <p:custDataLst>
                <p:tags r:id="rId9"/>
              </p:custDataLst>
            </p:nvPr>
          </p:nvSpPr>
          <p:spPr>
            <a:xfrm>
              <a:off x="164969" y="4035555"/>
              <a:ext cx="2102177" cy="369332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square" rtlCol="0">
              <a:spAutoFit/>
            </a:bodyPr>
            <a:p>
              <a:r>
                <a:rPr lang="zh-CN" altLang="en-US" dirty="0"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◎春秋列国形势图</a:t>
              </a:r>
              <a:endParaRPr lang="zh-CN" altLang="en-US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664845" y="1741805"/>
            <a:ext cx="3967480" cy="3069590"/>
            <a:chOff x="665016" y="1759714"/>
            <a:chExt cx="4691269" cy="3492779"/>
          </a:xfrm>
        </p:grpSpPr>
        <p:sp>
          <p:nvSpPr>
            <p:cNvPr id="47" name="椭圆 46"/>
            <p:cNvSpPr/>
            <p:nvPr>
              <p:custDataLst>
                <p:tags r:id="rId10"/>
              </p:custDataLst>
            </p:nvPr>
          </p:nvSpPr>
          <p:spPr>
            <a:xfrm>
              <a:off x="1838740" y="2892287"/>
              <a:ext cx="2325756" cy="934282"/>
            </a:xfrm>
            <a:prstGeom prst="ellipse">
              <a:avLst/>
            </a:prstGeom>
            <a:solidFill>
              <a:srgbClr val="FEEAC3">
                <a:alpha val="65098"/>
              </a:srgbClr>
            </a:solidFill>
            <a:ln w="38100">
              <a:solidFill>
                <a:srgbClr val="52667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3600" b="1" dirty="0">
                  <a:solidFill>
                    <a:srgbClr val="C00000"/>
                  </a:solidFill>
                  <a:latin typeface="方正粗金陵简体" panose="02000000000000000000" charset="-122"/>
                  <a:ea typeface="方正粗金陵简体" panose="02000000000000000000" charset="-122"/>
                </a:rPr>
                <a:t>华夏</a:t>
              </a:r>
              <a:endParaRPr lang="zh-CN" altLang="en-US" sz="3600" b="1" dirty="0">
                <a:solidFill>
                  <a:srgbClr val="C00000"/>
                </a:solidFill>
                <a:latin typeface="方正粗金陵简体" panose="02000000000000000000" charset="-122"/>
                <a:ea typeface="方正粗金陵简体" panose="02000000000000000000" charset="-122"/>
              </a:endParaRPr>
            </a:p>
          </p:txBody>
        </p:sp>
        <p:sp>
          <p:nvSpPr>
            <p:cNvPr id="48" name="椭圆 47"/>
            <p:cNvSpPr/>
            <p:nvPr>
              <p:custDataLst>
                <p:tags r:id="rId11"/>
              </p:custDataLst>
            </p:nvPr>
          </p:nvSpPr>
          <p:spPr>
            <a:xfrm>
              <a:off x="665016" y="1759714"/>
              <a:ext cx="4691269" cy="3492779"/>
            </a:xfrm>
            <a:prstGeom prst="ellipse">
              <a:avLst/>
            </a:prstGeom>
            <a:noFill/>
            <a:ln w="38100">
              <a:solidFill>
                <a:srgbClr val="52667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4400" b="1" dirty="0">
                <a:solidFill>
                  <a:srgbClr val="C00000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endParaRPr>
            </a:p>
          </p:txBody>
        </p:sp>
        <p:sp>
          <p:nvSpPr>
            <p:cNvPr id="49" name="文本框 48"/>
            <p:cNvSpPr txBox="1"/>
            <p:nvPr>
              <p:custDataLst>
                <p:tags r:id="rId12"/>
              </p:custDataLst>
            </p:nvPr>
          </p:nvSpPr>
          <p:spPr>
            <a:xfrm>
              <a:off x="2266122" y="2032943"/>
              <a:ext cx="1311965" cy="5939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EEAC3">
                      <a:alpha val="65098"/>
                    </a:srgbClr>
                  </a:solidFill>
                </a14:hiddenFill>
              </a:ext>
            </a:extLst>
          </p:spPr>
          <p:txBody>
            <a:bodyPr wrap="square" rtlCol="0">
              <a:spAutoFit/>
            </a:bodyPr>
            <a:p>
              <a:pPr algn="ctr"/>
              <a:r>
                <a:rPr lang="zh-CN" altLang="en-US" sz="2800" b="1" dirty="0">
                  <a:solidFill>
                    <a:srgbClr val="975758"/>
                  </a:solidFill>
                  <a:latin typeface="方正粗金陵简体" panose="02000000000000000000" charset="-122"/>
                  <a:ea typeface="方正粗金陵简体" panose="02000000000000000000" charset="-122"/>
                  <a:cs typeface="方正粗金陵简体" panose="02000000000000000000" charset="-122"/>
                </a:rPr>
                <a:t>北 狄</a:t>
              </a:r>
              <a:endParaRPr lang="zh-CN" altLang="en-US" sz="2800" b="1" dirty="0">
                <a:solidFill>
                  <a:srgbClr val="975758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endParaRPr>
            </a:p>
          </p:txBody>
        </p:sp>
        <p:sp>
          <p:nvSpPr>
            <p:cNvPr id="50" name="文本框 49"/>
            <p:cNvSpPr txBox="1"/>
            <p:nvPr>
              <p:custDataLst>
                <p:tags r:id="rId13"/>
              </p:custDataLst>
            </p:nvPr>
          </p:nvSpPr>
          <p:spPr>
            <a:xfrm>
              <a:off x="4509646" y="2828835"/>
              <a:ext cx="649009" cy="1084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EEAC3">
                      <a:alpha val="65098"/>
                    </a:srgbClr>
                  </a:solidFill>
                </a14:hiddenFill>
              </a:ext>
            </a:extLst>
          </p:spPr>
          <p:txBody>
            <a:bodyPr wrap="square" rtlCol="0">
              <a:spAutoFit/>
            </a:bodyPr>
            <a:p>
              <a:pPr algn="ctr"/>
              <a:r>
                <a:rPr lang="zh-CN" altLang="en-US" sz="2800" b="1" dirty="0">
                  <a:solidFill>
                    <a:srgbClr val="975758"/>
                  </a:solidFill>
                  <a:latin typeface="方正粗金陵简体" panose="02000000000000000000" charset="-122"/>
                  <a:ea typeface="方正粗金陵简体" panose="02000000000000000000" charset="-122"/>
                </a:rPr>
                <a:t>东夷</a:t>
              </a:r>
              <a:endParaRPr lang="zh-CN" altLang="en-US" sz="2800" b="1" dirty="0">
                <a:solidFill>
                  <a:srgbClr val="975758"/>
                </a:solidFill>
                <a:latin typeface="方正粗金陵简体" panose="02000000000000000000" charset="-122"/>
                <a:ea typeface="方正粗金陵简体" panose="02000000000000000000" charset="-122"/>
              </a:endParaRPr>
            </a:p>
          </p:txBody>
        </p:sp>
        <p:sp>
          <p:nvSpPr>
            <p:cNvPr id="51" name="文本框 50"/>
            <p:cNvSpPr txBox="1"/>
            <p:nvPr>
              <p:custDataLst>
                <p:tags r:id="rId14"/>
              </p:custDataLst>
            </p:nvPr>
          </p:nvSpPr>
          <p:spPr>
            <a:xfrm>
              <a:off x="904759" y="2744375"/>
              <a:ext cx="694239" cy="1084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EEAC3">
                      <a:alpha val="65098"/>
                    </a:srgbClr>
                  </a:solidFill>
                </a14:hiddenFill>
              </a:ext>
            </a:extLst>
          </p:spPr>
          <p:txBody>
            <a:bodyPr wrap="square" rtlCol="0">
              <a:spAutoFit/>
            </a:bodyPr>
            <a:p>
              <a:pPr algn="ctr"/>
              <a:r>
                <a:rPr lang="zh-CN" altLang="en-US" sz="2800" b="1" dirty="0">
                  <a:solidFill>
                    <a:srgbClr val="975758"/>
                  </a:solidFill>
                  <a:latin typeface="方正粗金陵简体" panose="02000000000000000000" charset="-122"/>
                  <a:ea typeface="方正粗金陵简体" panose="02000000000000000000" charset="-122"/>
                </a:rPr>
                <a:t>西戎</a:t>
              </a:r>
              <a:endParaRPr lang="zh-CN" altLang="en-US" sz="2800" b="1" dirty="0">
                <a:solidFill>
                  <a:srgbClr val="975758"/>
                </a:solidFill>
                <a:latin typeface="方正粗金陵简体" panose="02000000000000000000" charset="-122"/>
                <a:ea typeface="方正粗金陵简体" panose="02000000000000000000" charset="-122"/>
              </a:endParaRPr>
            </a:p>
          </p:txBody>
        </p:sp>
        <p:sp>
          <p:nvSpPr>
            <p:cNvPr id="52" name="文本框 51"/>
            <p:cNvSpPr txBox="1"/>
            <p:nvPr>
              <p:custDataLst>
                <p:tags r:id="rId15"/>
              </p:custDataLst>
            </p:nvPr>
          </p:nvSpPr>
          <p:spPr>
            <a:xfrm>
              <a:off x="2345635" y="4155426"/>
              <a:ext cx="1311965" cy="5939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EEAC3">
                      <a:alpha val="65098"/>
                    </a:srgbClr>
                  </a:solidFill>
                </a14:hiddenFill>
              </a:ext>
            </a:extLst>
          </p:spPr>
          <p:txBody>
            <a:bodyPr wrap="square" rtlCol="0">
              <a:spAutoFit/>
            </a:bodyPr>
            <a:p>
              <a:pPr algn="ctr"/>
              <a:r>
                <a:rPr lang="zh-CN" altLang="en-US" sz="2800" b="1" dirty="0">
                  <a:solidFill>
                    <a:srgbClr val="975758"/>
                  </a:solidFill>
                  <a:latin typeface="方正粗金陵简体" panose="02000000000000000000" charset="-122"/>
                  <a:ea typeface="方正粗金陵简体" panose="02000000000000000000" charset="-122"/>
                </a:rPr>
                <a:t>南蛮</a:t>
              </a:r>
              <a:endParaRPr lang="zh-CN" altLang="en-US" sz="2800" b="1" dirty="0">
                <a:solidFill>
                  <a:srgbClr val="975758"/>
                </a:solidFill>
                <a:latin typeface="方正粗金陵简体" panose="02000000000000000000" charset="-122"/>
                <a:ea typeface="方正粗金陵简体" panose="02000000000000000000" charset="-122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6716395" y="1518285"/>
            <a:ext cx="4878705" cy="3580098"/>
            <a:chOff x="6348384" y="1206003"/>
            <a:chExt cx="5843615" cy="4428958"/>
          </a:xfrm>
        </p:grpSpPr>
        <p:sp>
          <p:nvSpPr>
            <p:cNvPr id="54" name="椭圆 53"/>
            <p:cNvSpPr/>
            <p:nvPr>
              <p:custDataLst>
                <p:tags r:id="rId16"/>
              </p:custDataLst>
            </p:nvPr>
          </p:nvSpPr>
          <p:spPr>
            <a:xfrm>
              <a:off x="7368735" y="1832792"/>
              <a:ext cx="3918506" cy="3061247"/>
            </a:xfrm>
            <a:prstGeom prst="ellipse">
              <a:avLst/>
            </a:prstGeom>
            <a:noFill/>
            <a:ln w="38100">
              <a:solidFill>
                <a:srgbClr val="52667E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EEAC3">
                      <a:alpha val="50196"/>
                    </a:srgbClr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6600" b="1" dirty="0">
                  <a:solidFill>
                    <a:srgbClr val="C00000"/>
                  </a:solidFill>
                  <a:latin typeface="方正粗金陵简体" panose="02000000000000000000" charset="-122"/>
                  <a:ea typeface="方正粗金陵简体" panose="02000000000000000000" charset="-122"/>
                </a:rPr>
                <a:t>华夏</a:t>
              </a:r>
              <a:endParaRPr lang="zh-CN" altLang="en-US" sz="6600" b="1" dirty="0">
                <a:solidFill>
                  <a:srgbClr val="C00000"/>
                </a:solidFill>
                <a:latin typeface="方正粗金陵简体" panose="02000000000000000000" charset="-122"/>
                <a:ea typeface="方正粗金陵简体" panose="02000000000000000000" charset="-122"/>
              </a:endParaRPr>
            </a:p>
          </p:txBody>
        </p:sp>
        <p:sp>
          <p:nvSpPr>
            <p:cNvPr id="55" name="椭圆 54"/>
            <p:cNvSpPr/>
            <p:nvPr>
              <p:custDataLst>
                <p:tags r:id="rId17"/>
              </p:custDataLst>
            </p:nvPr>
          </p:nvSpPr>
          <p:spPr>
            <a:xfrm>
              <a:off x="6348384" y="1206003"/>
              <a:ext cx="5843615" cy="4296065"/>
            </a:xfrm>
            <a:prstGeom prst="ellipse">
              <a:avLst/>
            </a:prstGeom>
            <a:noFill/>
            <a:ln w="38100">
              <a:solidFill>
                <a:srgbClr val="52667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4400" b="1" dirty="0">
                <a:solidFill>
                  <a:srgbClr val="C00000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endParaRPr>
            </a:p>
          </p:txBody>
        </p:sp>
        <p:sp>
          <p:nvSpPr>
            <p:cNvPr id="56" name="文本框 55"/>
            <p:cNvSpPr txBox="1"/>
            <p:nvPr>
              <p:custDataLst>
                <p:tags r:id="rId18"/>
              </p:custDataLst>
            </p:nvPr>
          </p:nvSpPr>
          <p:spPr>
            <a:xfrm>
              <a:off x="8383942" y="1280606"/>
              <a:ext cx="1630947" cy="721931"/>
            </a:xfrm>
            <a:prstGeom prst="rect">
              <a:avLst/>
            </a:prstGeom>
            <a:noFill/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EEAC3">
                      <a:alpha val="65098"/>
                    </a:srgbClr>
                  </a:solidFill>
                </a14:hiddenFill>
              </a:ext>
            </a:extLst>
          </p:spPr>
          <p:txBody>
            <a:bodyPr wrap="square" rtlCol="0">
              <a:spAutoFit/>
            </a:bodyPr>
            <a:p>
              <a:pPr algn="ctr"/>
              <a:r>
                <a:rPr lang="zh-CN" altLang="en-US" sz="3200" b="1" dirty="0">
                  <a:solidFill>
                    <a:srgbClr val="975758"/>
                  </a:solidFill>
                  <a:latin typeface="方正粗金陵简体" panose="02000000000000000000" charset="-122"/>
                  <a:ea typeface="方正粗金陵简体" panose="02000000000000000000" charset="-122"/>
                  <a:cs typeface="方正粗金陵简体" panose="02000000000000000000" charset="-122"/>
                </a:rPr>
                <a:t>北 狄</a:t>
              </a:r>
              <a:endParaRPr lang="zh-CN" altLang="en-US" sz="3200" b="1" dirty="0">
                <a:solidFill>
                  <a:srgbClr val="975758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endParaRPr>
            </a:p>
          </p:txBody>
        </p:sp>
        <p:sp>
          <p:nvSpPr>
            <p:cNvPr id="57" name="文本框 56"/>
            <p:cNvSpPr txBox="1"/>
            <p:nvPr>
              <p:custDataLst>
                <p:tags r:id="rId19"/>
              </p:custDataLst>
            </p:nvPr>
          </p:nvSpPr>
          <p:spPr>
            <a:xfrm>
              <a:off x="11301535" y="2805930"/>
              <a:ext cx="593643" cy="13315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EEAC3">
                      <a:alpha val="65098"/>
                    </a:srgbClr>
                  </a:solidFill>
                </a14:hiddenFill>
              </a:ext>
            </a:extLst>
          </p:spPr>
          <p:txBody>
            <a:bodyPr wrap="square" rtlCol="0">
              <a:spAutoFit/>
            </a:bodyPr>
            <a:p>
              <a:pPr algn="ctr"/>
              <a:r>
                <a:rPr lang="zh-CN" altLang="en-US" sz="3200" b="1" dirty="0">
                  <a:solidFill>
                    <a:srgbClr val="975758"/>
                  </a:solidFill>
                  <a:latin typeface="方正粗金陵简体" panose="02000000000000000000" charset="-122"/>
                  <a:ea typeface="方正粗金陵简体" panose="02000000000000000000" charset="-122"/>
                </a:rPr>
                <a:t>东夷</a:t>
              </a:r>
              <a:endParaRPr lang="zh-CN" altLang="en-US" sz="3200" b="1" dirty="0">
                <a:solidFill>
                  <a:srgbClr val="975758"/>
                </a:solidFill>
                <a:latin typeface="方正粗金陵简体" panose="02000000000000000000" charset="-122"/>
                <a:ea typeface="方正粗金陵简体" panose="02000000000000000000" charset="-122"/>
              </a:endParaRPr>
            </a:p>
          </p:txBody>
        </p:sp>
        <p:sp>
          <p:nvSpPr>
            <p:cNvPr id="58" name="文本框 57"/>
            <p:cNvSpPr txBox="1"/>
            <p:nvPr>
              <p:custDataLst>
                <p:tags r:id="rId20"/>
              </p:custDataLst>
            </p:nvPr>
          </p:nvSpPr>
          <p:spPr>
            <a:xfrm>
              <a:off x="6588190" y="2749351"/>
              <a:ext cx="556063" cy="13315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EEAC3">
                      <a:alpha val="65098"/>
                    </a:srgbClr>
                  </a:solidFill>
                </a14:hiddenFill>
              </a:ext>
            </a:extLst>
          </p:spPr>
          <p:txBody>
            <a:bodyPr wrap="square" rtlCol="0">
              <a:spAutoFit/>
            </a:bodyPr>
            <a:p>
              <a:pPr algn="ctr"/>
              <a:r>
                <a:rPr lang="zh-CN" altLang="en-US" sz="3200" b="1" dirty="0">
                  <a:solidFill>
                    <a:srgbClr val="975758"/>
                  </a:solidFill>
                  <a:latin typeface="方正粗金陵简体" panose="02000000000000000000" charset="-122"/>
                  <a:ea typeface="方正粗金陵简体" panose="02000000000000000000" charset="-122"/>
                </a:rPr>
                <a:t>西戎</a:t>
              </a:r>
              <a:endParaRPr lang="zh-CN" altLang="en-US" sz="3200" b="1" dirty="0">
                <a:solidFill>
                  <a:srgbClr val="975758"/>
                </a:solidFill>
                <a:latin typeface="方正粗金陵简体" panose="02000000000000000000" charset="-122"/>
                <a:ea typeface="方正粗金陵简体" panose="02000000000000000000" charset="-122"/>
              </a:endParaRPr>
            </a:p>
          </p:txBody>
        </p:sp>
        <p:sp>
          <p:nvSpPr>
            <p:cNvPr id="59" name="文本框 58"/>
            <p:cNvSpPr txBox="1"/>
            <p:nvPr>
              <p:custDataLst>
                <p:tags r:id="rId21"/>
              </p:custDataLst>
            </p:nvPr>
          </p:nvSpPr>
          <p:spPr>
            <a:xfrm>
              <a:off x="8510872" y="4913030"/>
              <a:ext cx="1634231" cy="721931"/>
            </a:xfrm>
            <a:prstGeom prst="rect">
              <a:avLst/>
            </a:prstGeom>
            <a:noFill/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EEAC3">
                      <a:alpha val="65098"/>
                    </a:srgbClr>
                  </a:solidFill>
                </a14:hiddenFill>
              </a:ext>
            </a:extLst>
          </p:spPr>
          <p:txBody>
            <a:bodyPr wrap="square" rtlCol="0">
              <a:spAutoFit/>
            </a:bodyPr>
            <a:p>
              <a:pPr algn="ctr"/>
              <a:r>
                <a:rPr lang="zh-CN" altLang="en-US" sz="3200" b="1" dirty="0">
                  <a:solidFill>
                    <a:srgbClr val="975758"/>
                  </a:solidFill>
                  <a:latin typeface="方正粗金陵简体" panose="02000000000000000000" charset="-122"/>
                  <a:ea typeface="方正粗金陵简体" panose="02000000000000000000" charset="-122"/>
                </a:rPr>
                <a:t>南蛮</a:t>
              </a:r>
              <a:endParaRPr lang="zh-CN" altLang="en-US" sz="3200" b="1" dirty="0">
                <a:solidFill>
                  <a:srgbClr val="975758"/>
                </a:solidFill>
                <a:latin typeface="方正粗金陵简体" panose="02000000000000000000" charset="-122"/>
                <a:ea typeface="方正粗金陵简体" panose="02000000000000000000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87960" y="5247005"/>
            <a:ext cx="1178496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ctr" fontAlgn="auto">
              <a:lnSpc>
                <a:spcPct val="150000"/>
              </a:lnSpc>
            </a:pPr>
            <a:r>
              <a:rPr lang="zh-CN" altLang="en-US" sz="2800">
                <a:solidFill>
                  <a:schemeClr val="accent1">
                    <a:lumMod val="75000"/>
                  </a:schemeClr>
                </a:solidFill>
                <a:latin typeface="方正苏新诗柳楷简体" panose="02000000000000000000" charset="-122"/>
                <a:ea typeface="方正苏新诗柳楷简体" panose="02000000000000000000" charset="-122"/>
                <a:cs typeface="方正清楷 简" panose="02000500000000000000" charset="-122"/>
                <a:sym typeface="+mn-ea"/>
              </a:rPr>
              <a:t>华夏认同观念的形成，</a:t>
            </a: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方正苏新诗柳楷简体" panose="02000000000000000000" charset="-122"/>
                <a:ea typeface="方正苏新诗柳楷简体" panose="02000000000000000000" charset="-122"/>
                <a:sym typeface="+mn-ea"/>
              </a:rPr>
              <a:t>民族交融进一步发展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latin typeface="方正苏新诗柳楷简体" panose="02000000000000000000" charset="-122"/>
              <a:ea typeface="方正苏新诗柳楷简体" panose="02000000000000000000" charset="-122"/>
              <a:sym typeface="+mn-ea"/>
            </a:endParaRPr>
          </a:p>
          <a:p>
            <a:pPr indent="0" algn="ctr" fontAlgn="auto">
              <a:lnSpc>
                <a:spcPct val="150000"/>
              </a:lnSpc>
            </a:pP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方正苏新诗柳楷简体" panose="02000000000000000000" charset="-122"/>
                <a:ea typeface="方正苏新诗柳楷简体" panose="02000000000000000000" charset="-122"/>
                <a:sym typeface="+mn-ea"/>
              </a:rPr>
              <a:t>为统一多民族国家的形成奠定基础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latin typeface="方正苏新诗柳楷简体" panose="02000000000000000000" charset="-122"/>
              <a:ea typeface="方正苏新诗柳楷简体" panose="02000000000000000000" charset="-122"/>
              <a:sym typeface="+mn-ea"/>
            </a:endParaRPr>
          </a:p>
        </p:txBody>
      </p:sp>
      <p:sp>
        <p:nvSpPr>
          <p:cNvPr id="32" name="矩形 31"/>
          <p:cNvSpPr/>
          <p:nvPr>
            <p:custDataLst>
              <p:tags r:id="rId22"/>
            </p:custDataLst>
          </p:nvPr>
        </p:nvSpPr>
        <p:spPr>
          <a:xfrm>
            <a:off x="9669145" y="6185535"/>
            <a:ext cx="2522855" cy="583565"/>
          </a:xfrm>
          <a:prstGeom prst="rect">
            <a:avLst/>
          </a:prstGeom>
          <a:solidFill>
            <a:srgbClr val="917D0D"/>
          </a:solidFill>
        </p:spPr>
        <p:txBody>
          <a:bodyPr wrap="square" rtlCol="0">
            <a:spAutoFit/>
          </a:bodyPr>
          <a:p>
            <a:pPr algn="ctr"/>
            <a:r>
              <a:rPr lang="zh-CN" sz="3200" dirty="0">
                <a:solidFill>
                  <a:srgbClr val="FBF0F1"/>
                </a:solidFill>
                <a:latin typeface="方正苏新诗柳楷简体" panose="02000000000000000000" charset="-122"/>
                <a:ea typeface="方正苏新诗柳楷简体" panose="02000000000000000000" charset="-122"/>
                <a:cs typeface="方正苏新诗柳楷简体" panose="02000000000000000000" charset="-122"/>
              </a:rPr>
              <a:t>民族大交融</a:t>
            </a:r>
            <a:endParaRPr lang="zh-CN" sz="3200" dirty="0">
              <a:solidFill>
                <a:srgbClr val="FBF0F1"/>
              </a:solidFill>
              <a:latin typeface="方正苏新诗柳楷简体" panose="02000000000000000000" charset="-122"/>
              <a:ea typeface="方正苏新诗柳楷简体" panose="02000000000000000000" charset="-122"/>
              <a:cs typeface="方正苏新诗柳楷简体" panose="020000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2" grpId="0" bldLvl="0" animBg="1"/>
      <p:bldP spid="3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组合 3"/>
          <p:cNvGrpSpPr/>
          <p:nvPr/>
        </p:nvGrpSpPr>
        <p:grpSpPr>
          <a:xfrm>
            <a:off x="-2" y="-3"/>
            <a:ext cx="12192002" cy="514333"/>
            <a:chOff x="-4530" y="-14513"/>
            <a:chExt cx="12215063" cy="419100"/>
          </a:xfrm>
          <a:solidFill>
            <a:srgbClr val="B9312E"/>
          </a:solidFill>
        </p:grpSpPr>
        <p:sp>
          <p:nvSpPr>
            <p:cNvPr id="5" name="矩形 4"/>
            <p:cNvSpPr/>
            <p:nvPr>
              <p:custDataLst>
                <p:tags r:id="rId1"/>
              </p:custDataLst>
            </p:nvPr>
          </p:nvSpPr>
          <p:spPr>
            <a:xfrm>
              <a:off x="-4529" y="-14513"/>
              <a:ext cx="12215062" cy="419099"/>
            </a:xfrm>
            <a:prstGeom prst="rect">
              <a:avLst/>
            </a:prstGeom>
            <a:solidFill>
              <a:srgbClr val="3A88B1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lvl="0" algn="ctr">
                <a:defRPr/>
              </a:pPr>
              <a:r>
                <a:rPr kumimoji="0" lang="zh-CN" sz="2800" b="1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风雅楷宋简体" panose="02000500000000000000" charset="-122"/>
                  <a:ea typeface="方正风雅楷宋简体" panose="02000500000000000000" charset="-122"/>
                  <a:cs typeface="+mn-cs"/>
                </a:rPr>
                <a:t>经济发展</a:t>
              </a:r>
              <a:r>
                <a:rPr kumimoji="0" lang="en-US" altLang="zh-CN" sz="2800" b="1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风雅楷宋简体" panose="02000500000000000000" charset="-122"/>
                  <a:ea typeface="方正风雅楷宋简体" panose="02000500000000000000" charset="-122"/>
                  <a:cs typeface="+mn-cs"/>
                </a:rPr>
                <a:t> </a:t>
              </a:r>
              <a:r>
                <a:rPr kumimoji="0" lang="zh-CN" altLang="en-US" sz="2800" b="1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风雅楷宋简体" panose="02000500000000000000" charset="-122"/>
                  <a:ea typeface="方正风雅楷宋简体" panose="02000500000000000000" charset="-122"/>
                  <a:cs typeface="+mn-cs"/>
                </a:rPr>
                <a:t>社会前进</a:t>
              </a:r>
              <a:endPara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风雅楷宋简体" panose="02000500000000000000" charset="-122"/>
                <a:ea typeface="方正风雅楷宋简体" panose="02000500000000000000" charset="-122"/>
                <a:cs typeface="+mn-cs"/>
              </a:endParaRPr>
            </a:p>
          </p:txBody>
        </p:sp>
        <p:sp>
          <p:nvSpPr>
            <p:cNvPr id="6" name="矩形 5"/>
            <p:cNvSpPr/>
            <p:nvPr>
              <p:custDataLst>
                <p:tags r:id="rId2"/>
              </p:custDataLst>
            </p:nvPr>
          </p:nvSpPr>
          <p:spPr>
            <a:xfrm>
              <a:off x="-4530" y="-14512"/>
              <a:ext cx="1958837" cy="419099"/>
            </a:xfrm>
            <a:prstGeom prst="rect">
              <a:avLst/>
            </a:prstGeom>
            <a:solidFill>
              <a:srgbClr val="647996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风雅楷宋简体" panose="02000500000000000000" charset="-122"/>
                  <a:ea typeface="方正风雅楷宋简体" panose="02000500000000000000" charset="-122"/>
                  <a:cs typeface="+mn-cs"/>
                </a:rPr>
                <a:t>第二部分</a:t>
              </a:r>
              <a:endParaRPr kumimoji="0" lang="zh-CN" altLang="en-US" sz="2000" b="1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风雅楷宋简体" panose="02000500000000000000" charset="-122"/>
                <a:ea typeface="方正风雅楷宋简体" panose="02000500000000000000" charset="-122"/>
                <a:cs typeface="+mn-cs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602480" y="986790"/>
            <a:ext cx="3241675" cy="2568575"/>
            <a:chOff x="3638746" y="1432387"/>
            <a:chExt cx="4958500" cy="3526112"/>
          </a:xfrm>
        </p:grpSpPr>
        <p:pic>
          <p:nvPicPr>
            <p:cNvPr id="10" name="图片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4"/>
            <a:srcRect l="2693" r="1846" b="11698"/>
            <a:stretch>
              <a:fillRect/>
            </a:stretch>
          </p:blipFill>
          <p:spPr>
            <a:xfrm>
              <a:off x="3638746" y="1432387"/>
              <a:ext cx="4958500" cy="3526112"/>
            </a:xfrm>
            <a:prstGeom prst="rect">
              <a:avLst/>
            </a:prstGeom>
          </p:spPr>
        </p:pic>
        <p:sp>
          <p:nvSpPr>
            <p:cNvPr id="21" name="文本框 20"/>
            <p:cNvSpPr txBox="1"/>
            <p:nvPr>
              <p:custDataLst>
                <p:tags r:id="rId5"/>
              </p:custDataLst>
            </p:nvPr>
          </p:nvSpPr>
          <p:spPr>
            <a:xfrm>
              <a:off x="3638746" y="1451378"/>
              <a:ext cx="4958500" cy="505598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square" rtlCol="0">
              <a:spAutoFit/>
            </a:bodyPr>
            <a:p>
              <a:pPr algn="ctr"/>
              <a:r>
                <a:rPr lang="zh-CN" altLang="en-US" dirty="0"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◎春秋牛牺尊（上海博物馆藏）</a:t>
              </a:r>
              <a:endParaRPr lang="zh-CN" altLang="en-US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8508365" y="986790"/>
            <a:ext cx="3254375" cy="2442845"/>
            <a:chOff x="13119" y="1554"/>
            <a:chExt cx="5125" cy="3847"/>
          </a:xfrm>
        </p:grpSpPr>
        <p:pic>
          <p:nvPicPr>
            <p:cNvPr id="100" name="图片 99"/>
            <p:cNvPicPr/>
            <p:nvPr/>
          </p:nvPicPr>
          <p:blipFill>
            <a:blip r:embed="rId6"/>
            <a:srcRect l="8904" b="13375"/>
            <a:stretch>
              <a:fillRect/>
            </a:stretch>
          </p:blipFill>
          <p:spPr>
            <a:xfrm>
              <a:off x="13139" y="1554"/>
              <a:ext cx="5105" cy="384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" name="文本框 1"/>
            <p:cNvSpPr txBox="1"/>
            <p:nvPr>
              <p:custDataLst>
                <p:tags r:id="rId7"/>
              </p:custDataLst>
            </p:nvPr>
          </p:nvSpPr>
          <p:spPr>
            <a:xfrm>
              <a:off x="13119" y="1554"/>
              <a:ext cx="5105" cy="580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square" rtlCol="0">
              <a:spAutoFit/>
            </a:bodyPr>
            <a:p>
              <a:pPr algn="ctr"/>
              <a:r>
                <a:rPr lang="zh-CN" altLang="en-US" dirty="0"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◎都江堰</a:t>
              </a:r>
              <a:endParaRPr lang="zh-CN" altLang="en-US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pic>
        <p:nvPicPr>
          <p:cNvPr id="16" name="图片 15" descr="s1a_bb02_s05战国  铁制农具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rcRect l="8094" t="1447" r="28779"/>
          <a:stretch>
            <a:fillRect/>
          </a:stretch>
        </p:blipFill>
        <p:spPr>
          <a:xfrm>
            <a:off x="344805" y="986790"/>
            <a:ext cx="3580765" cy="2566035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10"/>
            </p:custDataLst>
          </p:nvPr>
        </p:nvSpPr>
        <p:spPr>
          <a:xfrm>
            <a:off x="344805" y="986790"/>
            <a:ext cx="3580130" cy="36830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p>
            <a:pPr algn="ctr"/>
            <a:r>
              <a:rPr lang="zh-CN" altLang="en-US" dirty="0"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◎</a:t>
            </a:r>
            <a:r>
              <a:rPr lang="zh-CN" altLang="en-US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春秋战国时期铁农具</a:t>
            </a:r>
            <a:endParaRPr lang="zh-CN" altLang="en-US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7" name="下箭头 16"/>
          <p:cNvSpPr/>
          <p:nvPr/>
        </p:nvSpPr>
        <p:spPr>
          <a:xfrm>
            <a:off x="5737860" y="3555365"/>
            <a:ext cx="809625" cy="852170"/>
          </a:xfrm>
          <a:prstGeom prst="downArrow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667635" y="4345940"/>
            <a:ext cx="3023870" cy="521970"/>
          </a:xfrm>
          <a:prstGeom prst="rect">
            <a:avLst/>
          </a:prstGeom>
          <a:solidFill>
            <a:srgbClr val="6785A1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>
                <a:solidFill>
                  <a:srgbClr val="FBF0F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r>
              <a:rPr lang="zh-CN" altLang="en-US" dirty="0">
                <a:latin typeface="方正粗金陵简体" panose="02000000000000000000" charset="-122"/>
                <a:ea typeface="方正粗金陵简体" panose="02000000000000000000" charset="-122"/>
              </a:rPr>
              <a:t>生产力发展</a:t>
            </a:r>
            <a:endParaRPr lang="zh-CN" altLang="en-US" dirty="0">
              <a:latin typeface="方正粗金陵简体" panose="02000000000000000000" charset="-122"/>
              <a:ea typeface="方正粗金陵简体" panose="02000000000000000000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593205" y="4345940"/>
            <a:ext cx="3216910" cy="521970"/>
          </a:xfrm>
          <a:prstGeom prst="rect">
            <a:avLst/>
          </a:prstGeom>
          <a:solidFill>
            <a:srgbClr val="71A7C2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>
                <a:solidFill>
                  <a:srgbClr val="FBF0F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r>
              <a:rPr lang="zh-CN" altLang="en-US" dirty="0">
                <a:latin typeface="方正粗金陵简体" panose="02000000000000000000" charset="-122"/>
                <a:ea typeface="方正粗金陵简体" panose="02000000000000000000" charset="-122"/>
              </a:rPr>
              <a:t>王室衰微</a:t>
            </a:r>
            <a:r>
              <a:rPr lang="en-US" altLang="zh-CN" dirty="0">
                <a:latin typeface="方正粗金陵简体" panose="02000000000000000000" charset="-122"/>
                <a:ea typeface="方正粗金陵简体" panose="02000000000000000000" charset="-122"/>
              </a:rPr>
              <a:t> </a:t>
            </a:r>
            <a:r>
              <a:rPr lang="zh-CN" altLang="en-US" dirty="0">
                <a:latin typeface="方正粗金陵简体" panose="02000000000000000000" charset="-122"/>
                <a:ea typeface="方正粗金陵简体" panose="02000000000000000000" charset="-122"/>
              </a:rPr>
              <a:t>兼并战争</a:t>
            </a:r>
            <a:endParaRPr lang="zh-CN" altLang="en-US" dirty="0">
              <a:latin typeface="方正粗金陵简体" panose="02000000000000000000" charset="-122"/>
              <a:ea typeface="方正粗金陵简体" panose="02000000000000000000" charset="-122"/>
            </a:endParaRPr>
          </a:p>
        </p:txBody>
      </p:sp>
      <p:sp>
        <p:nvSpPr>
          <p:cNvPr id="8" name="下箭头 7"/>
          <p:cNvSpPr/>
          <p:nvPr/>
        </p:nvSpPr>
        <p:spPr>
          <a:xfrm>
            <a:off x="5783580" y="4978400"/>
            <a:ext cx="809625" cy="852170"/>
          </a:xfrm>
          <a:prstGeom prst="downArrow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44805" y="5669915"/>
            <a:ext cx="11639550" cy="1221105"/>
            <a:chOff x="543" y="8929"/>
            <a:chExt cx="18330" cy="1923"/>
          </a:xfrm>
        </p:grpSpPr>
        <p:sp>
          <p:nvSpPr>
            <p:cNvPr id="9" name="文本框 8"/>
            <p:cNvSpPr txBox="1"/>
            <p:nvPr/>
          </p:nvSpPr>
          <p:spPr>
            <a:xfrm>
              <a:off x="729" y="8929"/>
              <a:ext cx="18144" cy="174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fontAlgn="auto">
                <a:lnSpc>
                  <a:spcPct val="150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汉仪劲楷简" panose="00020600040101010101" charset="-122"/>
                  <a:ea typeface="汉仪劲楷简" panose="00020600040101010101" charset="-122"/>
                  <a:cs typeface="汉仪劲楷简" panose="00020600040101010101" charset="-122"/>
                  <a:sym typeface="+mn-ea"/>
                </a:rPr>
                <a:t>今以众地者，公作则迟，有所匿其力也；分地则速，无所匿其力也。</a:t>
              </a:r>
              <a:endParaRPr lang="zh-CN" altLang="en-US" sz="2400">
                <a:solidFill>
                  <a:schemeClr val="tx1"/>
                </a:solidFill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endParaRPr>
            </a:p>
            <a:p>
              <a:pPr algn="r" fontAlgn="auto">
                <a:lnSpc>
                  <a:spcPct val="150000"/>
                </a:lnSpc>
              </a:pPr>
              <a:r>
                <a:rPr lang="zh-CN" altLang="en-US" sz="2000">
                  <a:solidFill>
                    <a:schemeClr val="tx2">
                      <a:lumMod val="75000"/>
                      <a:lumOff val="25000"/>
                    </a:schemeClr>
                  </a:solidFill>
                  <a:latin typeface="汉仪劲楷简" panose="00020600040101010101" charset="-122"/>
                  <a:ea typeface="汉仪劲楷简" panose="00020600040101010101" charset="-122"/>
                  <a:cs typeface="汉仪劲楷简" panose="00020600040101010101" charset="-122"/>
                  <a:sym typeface="+mn-ea"/>
                </a:rPr>
                <a:t>——《吕氏春秋·审分》</a:t>
              </a:r>
              <a:endParaRPr lang="zh-CN" altLang="en-US" sz="2000">
                <a:solidFill>
                  <a:schemeClr val="tx2">
                    <a:lumMod val="75000"/>
                    <a:lumOff val="25000"/>
                  </a:schemeClr>
                </a:solidFill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endParaRPr>
            </a:p>
          </p:txBody>
        </p:sp>
        <p:sp>
          <p:nvSpPr>
            <p:cNvPr id="11" name="半闭框 10"/>
            <p:cNvSpPr/>
            <p:nvPr/>
          </p:nvSpPr>
          <p:spPr>
            <a:xfrm>
              <a:off x="543" y="8976"/>
              <a:ext cx="948" cy="660"/>
            </a:xfrm>
            <a:prstGeom prst="halfFrame">
              <a:avLst>
                <a:gd name="adj1" fmla="val 21314"/>
                <a:gd name="adj2" fmla="val 22113"/>
              </a:avLst>
            </a:prstGeom>
            <a:solidFill>
              <a:srgbClr val="A867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  <a:latin typeface="汉仪江南楷宋 W" panose="00020600040101010101" pitchFamily="18" charset="-122"/>
                <a:ea typeface="汉仪江南楷宋 W" panose="00020600040101010101" pitchFamily="18" charset="-122"/>
              </a:endParaRPr>
            </a:p>
          </p:txBody>
        </p:sp>
        <p:sp>
          <p:nvSpPr>
            <p:cNvPr id="19" name="半闭框 18"/>
            <p:cNvSpPr/>
            <p:nvPr/>
          </p:nvSpPr>
          <p:spPr>
            <a:xfrm rot="10800000">
              <a:off x="17885" y="10192"/>
              <a:ext cx="988" cy="660"/>
            </a:xfrm>
            <a:prstGeom prst="halfFrame">
              <a:avLst>
                <a:gd name="adj1" fmla="val 21314"/>
                <a:gd name="adj2" fmla="val 22113"/>
              </a:avLst>
            </a:prstGeom>
            <a:solidFill>
              <a:srgbClr val="A867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  <a:latin typeface="汉仪江南楷宋 W" panose="00020600040101010101" pitchFamily="18" charset="-122"/>
                <a:ea typeface="汉仪江南楷宋 W" panose="00020600040101010101" pitchFamily="18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394835" y="5916930"/>
            <a:ext cx="3319089" cy="546100"/>
            <a:chOff x="1219" y="3101"/>
            <a:chExt cx="5537" cy="860"/>
          </a:xfrm>
        </p:grpSpPr>
        <p:sp>
          <p:nvSpPr>
            <p:cNvPr id="15" name="圆角矩形 14"/>
            <p:cNvSpPr/>
            <p:nvPr>
              <p:custDataLst>
                <p:tags r:id="rId11"/>
              </p:custDataLst>
            </p:nvPr>
          </p:nvSpPr>
          <p:spPr>
            <a:xfrm>
              <a:off x="1219" y="3101"/>
              <a:ext cx="5339" cy="860"/>
            </a:xfrm>
            <a:prstGeom prst="roundRect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>
              <p:custDataLst>
                <p:tags r:id="rId12"/>
              </p:custDataLst>
            </p:nvPr>
          </p:nvSpPr>
          <p:spPr>
            <a:xfrm>
              <a:off x="1219" y="3139"/>
              <a:ext cx="5537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>
                  <a:solidFill>
                    <a:schemeClr val="bg1"/>
                  </a:solidFill>
                  <a:latin typeface="方正宋刻本秀楷简体" panose="02000000000000000000" charset="-122"/>
                  <a:ea typeface="方正宋刻本秀楷简体" panose="02000000000000000000" charset="-122"/>
                </a:rPr>
                <a:t>私田开拓</a:t>
              </a:r>
              <a:r>
                <a:rPr lang="en-US" altLang="zh-CN" sz="2800">
                  <a:solidFill>
                    <a:schemeClr val="bg1"/>
                  </a:solidFill>
                  <a:latin typeface="方正宋刻本秀楷简体" panose="02000000000000000000" charset="-122"/>
                  <a:ea typeface="方正宋刻本秀楷简体" panose="02000000000000000000" charset="-122"/>
                </a:rPr>
                <a:t> </a:t>
              </a:r>
              <a:r>
                <a:rPr lang="zh-CN" altLang="en-US" sz="2800">
                  <a:solidFill>
                    <a:schemeClr val="bg1"/>
                  </a:solidFill>
                  <a:latin typeface="方正宋刻本秀楷简体" panose="02000000000000000000" charset="-122"/>
                  <a:ea typeface="方正宋刻本秀楷简体" panose="02000000000000000000" charset="-122"/>
                </a:rPr>
                <a:t>公田不治</a:t>
              </a:r>
              <a:endParaRPr lang="zh-CN" altLang="en-US" sz="2800">
                <a:solidFill>
                  <a:schemeClr val="bg1"/>
                </a:solidFill>
                <a:latin typeface="方正宋刻本秀楷简体" panose="02000000000000000000" charset="-122"/>
                <a:ea typeface="方正宋刻本秀楷简体" panose="02000000000000000000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28" grpId="0" animBg="1"/>
      <p:bldP spid="28" grpId="1" animBg="1"/>
      <p:bldP spid="29" grpId="0" animBg="1"/>
      <p:bldP spid="29" grpId="1" animBg="1"/>
      <p:bldP spid="8" grpId="0" animBg="1"/>
      <p:bldP spid="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组合 3"/>
          <p:cNvGrpSpPr/>
          <p:nvPr/>
        </p:nvGrpSpPr>
        <p:grpSpPr>
          <a:xfrm>
            <a:off x="-2" y="-3"/>
            <a:ext cx="12192002" cy="514333"/>
            <a:chOff x="-4530" y="-14513"/>
            <a:chExt cx="12215063" cy="419100"/>
          </a:xfrm>
          <a:solidFill>
            <a:srgbClr val="B9312E"/>
          </a:solidFill>
        </p:grpSpPr>
        <p:sp>
          <p:nvSpPr>
            <p:cNvPr id="5" name="矩形 4"/>
            <p:cNvSpPr/>
            <p:nvPr>
              <p:custDataLst>
                <p:tags r:id="rId1"/>
              </p:custDataLst>
            </p:nvPr>
          </p:nvSpPr>
          <p:spPr>
            <a:xfrm>
              <a:off x="-4529" y="-14513"/>
              <a:ext cx="12215062" cy="419099"/>
            </a:xfrm>
            <a:prstGeom prst="rect">
              <a:avLst/>
            </a:prstGeom>
            <a:solidFill>
              <a:srgbClr val="3A88B1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lvl="0" algn="ctr">
                <a:defRPr/>
              </a:pPr>
              <a:r>
                <a:rPr kumimoji="0" lang="zh-CN" sz="2800" b="1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风雅楷宋简体" panose="02000500000000000000" charset="-122"/>
                  <a:ea typeface="方正风雅楷宋简体" panose="02000500000000000000" charset="-122"/>
                  <a:cs typeface="+mn-cs"/>
                </a:rPr>
                <a:t>经济发展</a:t>
              </a:r>
              <a:r>
                <a:rPr kumimoji="0" lang="en-US" altLang="zh-CN" sz="2800" b="1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风雅楷宋简体" panose="02000500000000000000" charset="-122"/>
                  <a:ea typeface="方正风雅楷宋简体" panose="02000500000000000000" charset="-122"/>
                  <a:cs typeface="+mn-cs"/>
                </a:rPr>
                <a:t> </a:t>
              </a:r>
              <a:r>
                <a:rPr kumimoji="0" lang="zh-CN" altLang="en-US" sz="2800" b="1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风雅楷宋简体" panose="02000500000000000000" charset="-122"/>
                  <a:ea typeface="方正风雅楷宋简体" panose="02000500000000000000" charset="-122"/>
                  <a:cs typeface="+mn-cs"/>
                </a:rPr>
                <a:t>社会前进</a:t>
              </a:r>
              <a:endPara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风雅楷宋简体" panose="02000500000000000000" charset="-122"/>
                <a:ea typeface="方正风雅楷宋简体" panose="02000500000000000000" charset="-122"/>
                <a:cs typeface="+mn-cs"/>
              </a:endParaRPr>
            </a:p>
          </p:txBody>
        </p:sp>
        <p:sp>
          <p:nvSpPr>
            <p:cNvPr id="6" name="矩形 5"/>
            <p:cNvSpPr/>
            <p:nvPr>
              <p:custDataLst>
                <p:tags r:id="rId2"/>
              </p:custDataLst>
            </p:nvPr>
          </p:nvSpPr>
          <p:spPr>
            <a:xfrm>
              <a:off x="-4530" y="-14512"/>
              <a:ext cx="1958837" cy="419099"/>
            </a:xfrm>
            <a:prstGeom prst="rect">
              <a:avLst/>
            </a:prstGeom>
            <a:solidFill>
              <a:srgbClr val="647996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风雅楷宋简体" panose="02000500000000000000" charset="-122"/>
                  <a:ea typeface="方正风雅楷宋简体" panose="02000500000000000000" charset="-122"/>
                  <a:cs typeface="+mn-cs"/>
                </a:rPr>
                <a:t>第二部分</a:t>
              </a:r>
              <a:endParaRPr kumimoji="0" lang="zh-CN" altLang="en-US" sz="2000" b="1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风雅楷宋简体" panose="02000500000000000000" charset="-122"/>
                <a:ea typeface="方正风雅楷宋简体" panose="02000500000000000000" charset="-122"/>
                <a:cs typeface="+mn-cs"/>
              </a:endParaRPr>
            </a:p>
          </p:txBody>
        </p:sp>
      </p:grpSp>
      <p:sp>
        <p:nvSpPr>
          <p:cNvPr id="12" name="文本框 11"/>
          <p:cNvSpPr txBox="1"/>
          <p:nvPr>
            <p:custDataLst>
              <p:tags r:id="rId3"/>
            </p:custDataLst>
          </p:nvPr>
        </p:nvSpPr>
        <p:spPr>
          <a:xfrm>
            <a:off x="315595" y="1260475"/>
            <a:ext cx="10951210" cy="2168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 fontAlgn="auto">
              <a:lnSpc>
                <a:spcPct val="125000"/>
              </a:lnSpc>
            </a:pP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</a:t>
            </a:r>
            <a:r>
              <a:rPr lang="en-US" altLang="zh-CN" sz="28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 </a:t>
            </a:r>
            <a:r>
              <a:rPr lang="zh-CN" sz="2800">
                <a:effectLst/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临淄甚富而实，其民无不吹竽鼓瑟，弹琴击筑，斗鸡走狗，六博踏鞠者。临淄之途，车毂击，人肩摩，连衽成帷，举袂成幕，挥汗如雨，家殷人足，志高气扬。</a:t>
            </a:r>
            <a:endParaRPr lang="zh-CN" altLang="en-US" sz="2800">
              <a:effectLst/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  <a:p>
            <a:pPr algn="r" fontAlgn="auto">
              <a:lnSpc>
                <a:spcPct val="125000"/>
              </a:lnSpc>
            </a:pPr>
            <a:r>
              <a:rPr lang="en-US" altLang="zh-CN" sz="2400">
                <a:solidFill>
                  <a:schemeClr val="accent1">
                    <a:lumMod val="75000"/>
                  </a:schemeClr>
                </a:solidFill>
                <a:effectLst/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——</a:t>
            </a:r>
            <a:r>
              <a:rPr lang="zh-CN" altLang="en-US" sz="2400">
                <a:solidFill>
                  <a:schemeClr val="accent1">
                    <a:lumMod val="75000"/>
                  </a:schemeClr>
                </a:solidFill>
                <a:effectLst/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《史记</a:t>
            </a:r>
            <a:r>
              <a:rPr lang="en-US" altLang="zh-CN" sz="2400">
                <a:solidFill>
                  <a:schemeClr val="accent1">
                    <a:lumMod val="75000"/>
                  </a:schemeClr>
                </a:solidFill>
                <a:effectLst/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·</a:t>
            </a:r>
            <a:r>
              <a:rPr lang="zh-CN" altLang="en-US" sz="2400">
                <a:solidFill>
                  <a:schemeClr val="accent1">
                    <a:lumMod val="75000"/>
                  </a:schemeClr>
                </a:solidFill>
                <a:effectLst/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苏秦列传》</a:t>
            </a:r>
            <a:endParaRPr lang="zh-CN" altLang="en-US" sz="2400">
              <a:solidFill>
                <a:schemeClr val="accent1">
                  <a:lumMod val="75000"/>
                </a:schemeClr>
              </a:solidFill>
              <a:effectLst/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  <p:sp>
        <p:nvSpPr>
          <p:cNvPr id="37" name="半闭框 36"/>
          <p:cNvSpPr/>
          <p:nvPr>
            <p:custDataLst>
              <p:tags r:id="rId4"/>
            </p:custDataLst>
          </p:nvPr>
        </p:nvSpPr>
        <p:spPr>
          <a:xfrm>
            <a:off x="353060" y="1154430"/>
            <a:ext cx="627380" cy="419100"/>
          </a:xfrm>
          <a:prstGeom prst="halfFrame">
            <a:avLst>
              <a:gd name="adj1" fmla="val 21314"/>
              <a:gd name="adj2" fmla="val 22113"/>
            </a:avLst>
          </a:prstGeom>
          <a:solidFill>
            <a:srgbClr val="A86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  <a:latin typeface="汉仪江南楷宋 W" panose="00020600040101010101" pitchFamily="18" charset="-122"/>
              <a:ea typeface="汉仪江南楷宋 W" panose="00020600040101010101" pitchFamily="18" charset="-122"/>
            </a:endParaRPr>
          </a:p>
        </p:txBody>
      </p:sp>
      <p:sp>
        <p:nvSpPr>
          <p:cNvPr id="38" name="半闭框 37"/>
          <p:cNvSpPr/>
          <p:nvPr>
            <p:custDataLst>
              <p:tags r:id="rId5"/>
            </p:custDataLst>
          </p:nvPr>
        </p:nvSpPr>
        <p:spPr>
          <a:xfrm rot="10800000">
            <a:off x="10862945" y="3117215"/>
            <a:ext cx="627380" cy="419100"/>
          </a:xfrm>
          <a:prstGeom prst="halfFrame">
            <a:avLst>
              <a:gd name="adj1" fmla="val 21314"/>
              <a:gd name="adj2" fmla="val 22113"/>
            </a:avLst>
          </a:prstGeom>
          <a:solidFill>
            <a:srgbClr val="A86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  <a:latin typeface="汉仪江南楷宋 W" panose="00020600040101010101" pitchFamily="18" charset="-122"/>
              <a:ea typeface="汉仪江南楷宋 W" panose="00020600040101010101" pitchFamily="18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772741" y="3536483"/>
            <a:ext cx="10220718" cy="3321954"/>
            <a:chOff x="809" y="2617"/>
            <a:chExt cx="12517" cy="4629"/>
          </a:xfrm>
        </p:grpSpPr>
        <p:sp>
          <p:nvSpPr>
            <p:cNvPr id="26" name="文本框 25"/>
            <p:cNvSpPr txBox="1"/>
            <p:nvPr>
              <p:custDataLst>
                <p:tags r:id="rId6"/>
              </p:custDataLst>
            </p:nvPr>
          </p:nvSpPr>
          <p:spPr>
            <a:xfrm>
              <a:off x="809" y="6690"/>
              <a:ext cx="6614" cy="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sz="2000">
                  <a:latin typeface="汉仪劲楷简" panose="00020600040101010101" charset="-122"/>
                  <a:ea typeface="汉仪劲楷简" panose="00020600040101010101" charset="-122"/>
                  <a:cs typeface="微软雅黑" panose="020B0503020204020204" charset="-122"/>
                </a:rPr>
                <a:t>◎流行于春秋战国时期的各国货币</a:t>
              </a:r>
              <a:endParaRPr lang="zh-CN" sz="2000">
                <a:latin typeface="汉仪劲楷简" panose="00020600040101010101" charset="-122"/>
                <a:ea typeface="汉仪劲楷简" panose="00020600040101010101" charset="-122"/>
                <a:cs typeface="微软雅黑" panose="020B0503020204020204" charset="-122"/>
              </a:endParaRPr>
            </a:p>
          </p:txBody>
        </p:sp>
        <p:pic>
          <p:nvPicPr>
            <p:cNvPr id="20" name="图片 19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>
              <a:clrChange>
                <a:clrFrom>
                  <a:srgbClr val="F8EDED">
                    <a:alpha val="100000"/>
                  </a:srgbClr>
                </a:clrFrom>
                <a:clrTo>
                  <a:srgbClr val="F8EDED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63" y="2617"/>
              <a:ext cx="12263" cy="415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组合 3"/>
          <p:cNvGrpSpPr/>
          <p:nvPr/>
        </p:nvGrpSpPr>
        <p:grpSpPr>
          <a:xfrm>
            <a:off x="-2" y="-3"/>
            <a:ext cx="12192002" cy="514333"/>
            <a:chOff x="-4530" y="-14513"/>
            <a:chExt cx="12215063" cy="419100"/>
          </a:xfrm>
          <a:solidFill>
            <a:srgbClr val="B9312E"/>
          </a:solidFill>
        </p:grpSpPr>
        <p:sp>
          <p:nvSpPr>
            <p:cNvPr id="5" name="矩形 4"/>
            <p:cNvSpPr/>
            <p:nvPr>
              <p:custDataLst>
                <p:tags r:id="rId1"/>
              </p:custDataLst>
            </p:nvPr>
          </p:nvSpPr>
          <p:spPr>
            <a:xfrm>
              <a:off x="-4529" y="-14513"/>
              <a:ext cx="12215062" cy="419099"/>
            </a:xfrm>
            <a:prstGeom prst="rect">
              <a:avLst/>
            </a:prstGeom>
            <a:solidFill>
              <a:srgbClr val="3A88B1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lvl="0" algn="ctr">
                <a:defRPr/>
              </a:pPr>
              <a:r>
                <a:rPr kumimoji="0" lang="zh-CN" sz="2800" b="1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风雅楷宋简体" panose="02000500000000000000" charset="-122"/>
                  <a:ea typeface="方正风雅楷宋简体" panose="02000500000000000000" charset="-122"/>
                  <a:cs typeface="+mn-cs"/>
                </a:rPr>
                <a:t>经济发展</a:t>
              </a:r>
              <a:r>
                <a:rPr kumimoji="0" lang="en-US" altLang="zh-CN" sz="2800" b="1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风雅楷宋简体" panose="02000500000000000000" charset="-122"/>
                  <a:ea typeface="方正风雅楷宋简体" panose="02000500000000000000" charset="-122"/>
                  <a:cs typeface="+mn-cs"/>
                </a:rPr>
                <a:t> </a:t>
              </a:r>
              <a:r>
                <a:rPr kumimoji="0" lang="zh-CN" altLang="en-US" sz="2800" b="1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风雅楷宋简体" panose="02000500000000000000" charset="-122"/>
                  <a:ea typeface="方正风雅楷宋简体" panose="02000500000000000000" charset="-122"/>
                  <a:cs typeface="+mn-cs"/>
                </a:rPr>
                <a:t>社会前进</a:t>
              </a:r>
              <a:endPara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风雅楷宋简体" panose="02000500000000000000" charset="-122"/>
                <a:ea typeface="方正风雅楷宋简体" panose="02000500000000000000" charset="-122"/>
                <a:cs typeface="+mn-cs"/>
              </a:endParaRPr>
            </a:p>
          </p:txBody>
        </p:sp>
        <p:sp>
          <p:nvSpPr>
            <p:cNvPr id="6" name="矩形 5"/>
            <p:cNvSpPr/>
            <p:nvPr>
              <p:custDataLst>
                <p:tags r:id="rId2"/>
              </p:custDataLst>
            </p:nvPr>
          </p:nvSpPr>
          <p:spPr>
            <a:xfrm>
              <a:off x="-4530" y="-14512"/>
              <a:ext cx="1958837" cy="419099"/>
            </a:xfrm>
            <a:prstGeom prst="rect">
              <a:avLst/>
            </a:prstGeom>
            <a:solidFill>
              <a:srgbClr val="647996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风雅楷宋简体" panose="02000500000000000000" charset="-122"/>
                  <a:ea typeface="方正风雅楷宋简体" panose="02000500000000000000" charset="-122"/>
                  <a:cs typeface="+mn-cs"/>
                </a:rPr>
                <a:t>第二部分</a:t>
              </a:r>
              <a:endParaRPr kumimoji="0" lang="zh-CN" altLang="en-US" sz="2000" b="1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风雅楷宋简体" panose="02000500000000000000" charset="-122"/>
                <a:ea typeface="方正风雅楷宋简体" panose="02000500000000000000" charset="-122"/>
                <a:cs typeface="+mn-cs"/>
              </a:endParaRPr>
            </a:p>
          </p:txBody>
        </p:sp>
      </p:grpSp>
      <p:pic>
        <p:nvPicPr>
          <p:cNvPr id="80898" name="Picture 2" descr="C:\Users\Administrator\Desktop\微信图片_20200621215807_副本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614"/>
          <a:stretch>
            <a:fillRect/>
          </a:stretch>
        </p:blipFill>
        <p:spPr bwMode="auto">
          <a:xfrm rot="21480000">
            <a:off x="-798830" y="3068320"/>
            <a:ext cx="6610985" cy="3907155"/>
          </a:xfrm>
          <a:prstGeom prst="rect">
            <a:avLst/>
          </a:prstGeom>
          <a:noFill/>
        </p:spPr>
      </p:pic>
      <p:sp>
        <p:nvSpPr>
          <p:cNvPr id="28" name="文本框 27"/>
          <p:cNvSpPr txBox="1"/>
          <p:nvPr/>
        </p:nvSpPr>
        <p:spPr>
          <a:xfrm>
            <a:off x="572135" y="1399540"/>
            <a:ext cx="3023870" cy="521970"/>
          </a:xfrm>
          <a:prstGeom prst="rect">
            <a:avLst/>
          </a:prstGeom>
          <a:solidFill>
            <a:srgbClr val="6785A1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>
                <a:solidFill>
                  <a:srgbClr val="FBF0F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r>
              <a:rPr lang="zh-CN" altLang="en-US" dirty="0">
                <a:latin typeface="方正粗金陵简体" panose="02000000000000000000" charset="-122"/>
                <a:ea typeface="方正粗金陵简体" panose="02000000000000000000" charset="-122"/>
              </a:rPr>
              <a:t>井田制土崩瓦解</a:t>
            </a:r>
            <a:endParaRPr lang="zh-CN" altLang="en-US" dirty="0">
              <a:latin typeface="方正粗金陵简体" panose="02000000000000000000" charset="-122"/>
              <a:ea typeface="方正粗金陵简体" panose="020000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09880" y="1995805"/>
            <a:ext cx="35947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方正宋刻本秀楷简体" panose="02000000000000000000" charset="-122"/>
                <a:ea typeface="方正宋刻本秀楷简体" panose="02000000000000000000" charset="-122"/>
              </a:rPr>
              <a:t>（土地国有，集体耕作）</a:t>
            </a:r>
            <a:endParaRPr lang="zh-CN" altLang="en-US" sz="2400">
              <a:latin typeface="方正宋刻本秀楷简体" panose="02000000000000000000" charset="-122"/>
              <a:ea typeface="方正宋刻本秀楷简体" panose="02000000000000000000" charset="-122"/>
            </a:endParaRPr>
          </a:p>
        </p:txBody>
      </p:sp>
      <p:sp>
        <p:nvSpPr>
          <p:cNvPr id="3" name="右箭头 2"/>
          <p:cNvSpPr/>
          <p:nvPr/>
        </p:nvSpPr>
        <p:spPr>
          <a:xfrm>
            <a:off x="4081780" y="2077720"/>
            <a:ext cx="2032000" cy="25400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290945" y="1995805"/>
            <a:ext cx="35947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方正宋刻本秀楷简体" panose="02000000000000000000" charset="-122"/>
                <a:ea typeface="方正宋刻本秀楷简体" panose="02000000000000000000" charset="-122"/>
              </a:rPr>
              <a:t>（土地私有，家庭为单位）</a:t>
            </a:r>
            <a:endParaRPr lang="zh-CN" altLang="en-US" sz="2400">
              <a:latin typeface="方正宋刻本秀楷简体" panose="02000000000000000000" charset="-122"/>
              <a:ea typeface="方正宋刻本秀楷简体" panose="020000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731635" y="1399540"/>
            <a:ext cx="3290570" cy="521970"/>
          </a:xfrm>
          <a:prstGeom prst="rect">
            <a:avLst/>
          </a:prstGeom>
          <a:solidFill>
            <a:srgbClr val="6785A1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>
                <a:solidFill>
                  <a:srgbClr val="FBF0F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r>
              <a:rPr lang="zh-CN" altLang="en-US" dirty="0">
                <a:latin typeface="方正粗金陵简体" panose="02000000000000000000" charset="-122"/>
                <a:ea typeface="方正粗金陵简体" panose="02000000000000000000" charset="-122"/>
              </a:rPr>
              <a:t>小农经济逐渐确立</a:t>
            </a:r>
            <a:endParaRPr lang="zh-CN" altLang="en-US" dirty="0">
              <a:latin typeface="方正粗金陵简体" panose="02000000000000000000" charset="-122"/>
              <a:ea typeface="方正粗金陵简体" panose="02000000000000000000" charset="-122"/>
            </a:endParaRPr>
          </a:p>
        </p:txBody>
      </p:sp>
      <p:sp>
        <p:nvSpPr>
          <p:cNvPr id="9" name="右弧形箭头 8"/>
          <p:cNvSpPr/>
          <p:nvPr/>
        </p:nvSpPr>
        <p:spPr>
          <a:xfrm>
            <a:off x="10203180" y="1849120"/>
            <a:ext cx="914400" cy="2146300"/>
          </a:xfrm>
          <a:prstGeom prst="curvedLef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7" name="标题 4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187039" y="662795"/>
            <a:ext cx="15835294" cy="579950"/>
          </a:xfrm>
        </p:spPr>
        <p:txBody>
          <a:bodyPr>
            <a:noAutofit/>
          </a:bodyPr>
          <a:lstStyle>
            <a:lvl1pPr algn="l" defTabSz="12001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775" kern="1200" baseline="0">
                <a:solidFill>
                  <a:schemeClr val="bg1"/>
                </a:solidFill>
                <a:latin typeface="Arial" panose="020B0604020202020204" pitchFamily="34" charset="0"/>
                <a:ea typeface="隶书" panose="02010509060101010101" pitchFamily="49" charset="-122"/>
                <a:cs typeface="+mj-cs"/>
              </a:defRPr>
            </a:lvl1pPr>
          </a:lstStyle>
          <a:p>
            <a:r>
              <a:rPr lang="zh-CN" altLang="en-US" sz="3200" spc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思考探究</a:t>
            </a:r>
            <a:r>
              <a:rPr lang="en-US" altLang="zh-CN" sz="3200" spc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4</a:t>
            </a:r>
            <a:r>
              <a:rPr lang="zh-CN" altLang="en-US" sz="3200" spc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：从唯物史观的角度分析春秋战国时期的发展实质</a:t>
            </a:r>
            <a:endParaRPr lang="zh-CN" altLang="en-US" sz="3200" spc="0" noProof="0" dirty="0">
              <a:ln>
                <a:noFill/>
              </a:ln>
              <a:solidFill>
                <a:schemeClr val="tx1"/>
              </a:solidFill>
              <a:effectLst/>
              <a:uLnTx/>
              <a:latin typeface="方正粗金陵简体" panose="02000000000000000000" charset="-122"/>
              <a:ea typeface="方正粗金陵简体" panose="02000000000000000000" charset="-122"/>
              <a:cs typeface="方正粗金陵简体" panose="02000000000000000000" charset="-122"/>
              <a:sym typeface="+mn-ea"/>
            </a:endParaRPr>
          </a:p>
        </p:txBody>
      </p:sp>
      <p:sp>
        <p:nvSpPr>
          <p:cNvPr id="10" name="TextBox 35"/>
          <p:cNvSpPr txBox="1"/>
          <p:nvPr>
            <p:custDataLst>
              <p:tags r:id="rId6"/>
            </p:custDataLst>
          </p:nvPr>
        </p:nvSpPr>
        <p:spPr>
          <a:xfrm>
            <a:off x="5581506" y="3166570"/>
            <a:ext cx="4542940" cy="1979930"/>
          </a:xfrm>
          <a:prstGeom prst="rect">
            <a:avLst/>
          </a:prstGeom>
          <a:solidFill>
            <a:srgbClr val="6785A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spAutoFit/>
          </a:bodyPr>
          <a:p>
            <a:pPr lvl="0" algn="ctr">
              <a:lnSpc>
                <a:spcPct val="130000"/>
              </a:lnSpc>
              <a:buClrTx/>
              <a:buSzTx/>
              <a:buFontTx/>
            </a:pPr>
            <a:r>
              <a:rPr lang="zh-CN" altLang="en-US" sz="3150" dirty="0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sym typeface="+mn-ea"/>
              </a:rPr>
              <a:t>奴隶主贵族阶级没落</a:t>
            </a:r>
            <a:endParaRPr lang="zh-CN" altLang="en-US" sz="3150" dirty="0">
              <a:solidFill>
                <a:schemeClr val="bg1"/>
              </a:solidFill>
              <a:latin typeface="方正粗金陵简体" panose="02000000000000000000" charset="-122"/>
              <a:ea typeface="方正粗金陵简体" panose="02000000000000000000" charset="-122"/>
              <a:sym typeface="+mn-ea"/>
            </a:endParaRPr>
          </a:p>
          <a:p>
            <a:pPr lvl="0" algn="ctr">
              <a:lnSpc>
                <a:spcPct val="130000"/>
              </a:lnSpc>
              <a:buClrTx/>
              <a:buSzTx/>
              <a:buFontTx/>
            </a:pPr>
            <a:r>
              <a:rPr lang="zh-CN" altLang="en-US" sz="3150" dirty="0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sym typeface="+mn-ea"/>
              </a:rPr>
              <a:t>新兴地主</a:t>
            </a:r>
            <a:r>
              <a:rPr lang="zh-CN" sz="3150" dirty="0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sym typeface="+mn-ea"/>
              </a:rPr>
              <a:t>阶级壮大</a:t>
            </a:r>
            <a:endParaRPr lang="zh-CN" sz="3150" dirty="0">
              <a:solidFill>
                <a:schemeClr val="bg1"/>
              </a:solidFill>
              <a:latin typeface="方正粗金陵简体" panose="02000000000000000000" charset="-122"/>
              <a:ea typeface="方正粗金陵简体" panose="02000000000000000000" charset="-122"/>
              <a:sym typeface="+mn-ea"/>
            </a:endParaRPr>
          </a:p>
          <a:p>
            <a:pPr lvl="0" algn="ctr">
              <a:lnSpc>
                <a:spcPct val="130000"/>
              </a:lnSpc>
              <a:buClrTx/>
              <a:buSzTx/>
              <a:buFontTx/>
            </a:pPr>
            <a:r>
              <a:rPr lang="zh-CN" altLang="en-US" sz="3150" dirty="0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sym typeface="+mn-ea"/>
              </a:rPr>
              <a:t>（奴隶制</a:t>
            </a:r>
            <a:r>
              <a:rPr lang="en-US" altLang="zh-CN" sz="3150" dirty="0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sym typeface="+mn-ea"/>
              </a:rPr>
              <a:t>--</a:t>
            </a:r>
            <a:r>
              <a:rPr lang="zh-CN" altLang="en-US" sz="3150" dirty="0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sym typeface="+mn-ea"/>
              </a:rPr>
              <a:t>封建制）</a:t>
            </a:r>
            <a:endParaRPr lang="zh-CN" altLang="en-US" sz="3150" dirty="0">
              <a:solidFill>
                <a:schemeClr val="bg1"/>
              </a:solidFill>
              <a:latin typeface="方正粗金陵简体" panose="02000000000000000000" charset="-122"/>
              <a:ea typeface="方正粗金陵简体" panose="02000000000000000000" charset="-122"/>
              <a:sym typeface="+mn-ea"/>
            </a:endParaRPr>
          </a:p>
        </p:txBody>
      </p:sp>
      <p:sp>
        <p:nvSpPr>
          <p:cNvPr id="11" name="左弧形箭头 10"/>
          <p:cNvSpPr/>
          <p:nvPr/>
        </p:nvSpPr>
        <p:spPr>
          <a:xfrm>
            <a:off x="5370195" y="5259705"/>
            <a:ext cx="762000" cy="1397000"/>
          </a:xfrm>
          <a:prstGeom prst="curved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290945" y="6125210"/>
            <a:ext cx="3290570" cy="521970"/>
          </a:xfrm>
          <a:prstGeom prst="rect">
            <a:avLst/>
          </a:prstGeom>
          <a:solidFill>
            <a:srgbClr val="6785A1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>
                <a:solidFill>
                  <a:srgbClr val="FBF0F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r>
              <a:rPr lang="zh-CN" altLang="en-US" dirty="0">
                <a:latin typeface="方正粗金陵简体" panose="02000000000000000000" charset="-122"/>
                <a:ea typeface="方正粗金陵简体" panose="02000000000000000000" charset="-122"/>
              </a:rPr>
              <a:t>各国进行变法改革</a:t>
            </a:r>
            <a:endParaRPr lang="zh-CN" altLang="en-US" dirty="0">
              <a:latin typeface="方正粗金陵简体" panose="02000000000000000000" charset="-122"/>
              <a:ea typeface="方正粗金陵简体" panose="02000000000000000000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9669145" y="5259705"/>
            <a:ext cx="2522855" cy="583565"/>
          </a:xfrm>
          <a:prstGeom prst="rect">
            <a:avLst/>
          </a:prstGeom>
          <a:solidFill>
            <a:srgbClr val="917D0D"/>
          </a:solidFill>
        </p:spPr>
        <p:txBody>
          <a:bodyPr wrap="square" rtlCol="0">
            <a:spAutoFit/>
          </a:bodyPr>
          <a:p>
            <a:pPr algn="ctr"/>
            <a:r>
              <a:rPr lang="zh-CN" sz="3200" dirty="0">
                <a:solidFill>
                  <a:srgbClr val="FBF0F1"/>
                </a:solidFill>
                <a:latin typeface="方正苏新诗柳楷简体" panose="02000000000000000000" charset="-122"/>
                <a:ea typeface="方正苏新诗柳楷简体" panose="02000000000000000000" charset="-122"/>
                <a:cs typeface="方正苏新诗柳楷简体" panose="02000000000000000000" charset="-122"/>
              </a:rPr>
              <a:t>经济大发展</a:t>
            </a:r>
            <a:endParaRPr lang="zh-CN" sz="3200" dirty="0">
              <a:solidFill>
                <a:srgbClr val="FBF0F1"/>
              </a:solidFill>
              <a:latin typeface="方正苏新诗柳楷简体" panose="02000000000000000000" charset="-122"/>
              <a:ea typeface="方正苏新诗柳楷简体" panose="02000000000000000000" charset="-122"/>
              <a:cs typeface="方正苏新诗柳楷简体" panose="02000000000000000000" charset="-122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3025204" y="2530371"/>
            <a:ext cx="3880314" cy="523220"/>
          </a:xfrm>
          <a:prstGeom prst="rect">
            <a:avLst/>
          </a:prstGeom>
          <a:solidFill>
            <a:srgbClr val="C16468"/>
          </a:solidFill>
        </p:spPr>
        <p:txBody>
          <a:bodyPr wrap="square" rtlCol="0">
            <a:spAutoFit/>
          </a:bodyPr>
          <a:p>
            <a:r>
              <a:rPr lang="zh-CN" altLang="en-US" sz="2800" dirty="0">
                <a:solidFill>
                  <a:schemeClr val="bg1"/>
                </a:solidFill>
                <a:latin typeface="方正苏新诗柳楷简体" panose="02000000000000000000" charset="-122"/>
                <a:ea typeface="方正苏新诗柳楷简体" panose="02000000000000000000" charset="-122"/>
              </a:rPr>
              <a:t>经济基础决定上层建筑</a:t>
            </a:r>
            <a:endParaRPr lang="zh-CN" altLang="en-US" sz="2800" dirty="0">
              <a:solidFill>
                <a:schemeClr val="bg1"/>
              </a:solidFill>
              <a:latin typeface="方正苏新诗柳楷简体" panose="02000000000000000000" charset="-122"/>
              <a:ea typeface="方正苏新诗柳楷简体" panose="020000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2" grpId="0"/>
      <p:bldP spid="2" grpId="1"/>
      <p:bldP spid="3" grpId="0" animBg="1"/>
      <p:bldP spid="7" grpId="0"/>
      <p:bldP spid="3" grpId="1" animBg="1"/>
      <p:bldP spid="7" grpId="1"/>
      <p:bldP spid="8" grpId="0" animBg="1"/>
      <p:bldP spid="8" grpId="1" animBg="1"/>
      <p:bldP spid="9" grpId="0" animBg="1"/>
      <p:bldP spid="10" grpId="0" animBg="1"/>
      <p:bldP spid="9" grpId="1" animBg="1"/>
      <p:bldP spid="10" grpId="1" animBg="1"/>
      <p:bldP spid="66" grpId="0" animBg="1"/>
      <p:bldP spid="66" grpId="1" animBg="1"/>
      <p:bldP spid="32" grpId="0" animBg="1"/>
      <p:bldP spid="32" grpId="1" animBg="1"/>
      <p:bldP spid="11" grpId="0" animBg="1"/>
      <p:bldP spid="12" grpId="0" animBg="1"/>
      <p:bldP spid="11" grpId="1" animBg="1"/>
      <p:bldP spid="1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组合 3"/>
          <p:cNvGrpSpPr/>
          <p:nvPr/>
        </p:nvGrpSpPr>
        <p:grpSpPr>
          <a:xfrm>
            <a:off x="-2" y="-3"/>
            <a:ext cx="12192002" cy="514333"/>
            <a:chOff x="-4530" y="-14513"/>
            <a:chExt cx="12215063" cy="419100"/>
          </a:xfrm>
          <a:solidFill>
            <a:srgbClr val="B9312E"/>
          </a:solidFill>
        </p:grpSpPr>
        <p:sp>
          <p:nvSpPr>
            <p:cNvPr id="5" name="矩形 4"/>
            <p:cNvSpPr/>
            <p:nvPr>
              <p:custDataLst>
                <p:tags r:id="rId1"/>
              </p:custDataLst>
            </p:nvPr>
          </p:nvSpPr>
          <p:spPr>
            <a:xfrm>
              <a:off x="-4529" y="-14513"/>
              <a:ext cx="12215062" cy="419099"/>
            </a:xfrm>
            <a:prstGeom prst="rect">
              <a:avLst/>
            </a:prstGeom>
            <a:solidFill>
              <a:srgbClr val="3A88B1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lvl="0" algn="ctr">
                <a:defRPr/>
              </a:pPr>
              <a:r>
                <a:rPr kumimoji="0" lang="zh-CN" sz="2800" b="1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风雅楷宋简体" panose="02000500000000000000" charset="-122"/>
                  <a:ea typeface="方正风雅楷宋简体" panose="02000500000000000000" charset="-122"/>
                  <a:cs typeface="+mn-cs"/>
                </a:rPr>
                <a:t>变法改革</a:t>
              </a:r>
              <a:r>
                <a:rPr kumimoji="0" lang="en-US" altLang="zh-CN" sz="2800" b="1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风雅楷宋简体" panose="02000500000000000000" charset="-122"/>
                  <a:ea typeface="方正风雅楷宋简体" panose="02000500000000000000" charset="-122"/>
                  <a:cs typeface="+mn-cs"/>
                </a:rPr>
                <a:t> </a:t>
              </a:r>
              <a:r>
                <a:rPr kumimoji="0" lang="zh-CN" altLang="en-US" sz="2800" b="1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风雅楷宋简体" panose="02000500000000000000" charset="-122"/>
                  <a:ea typeface="方正风雅楷宋简体" panose="02000500000000000000" charset="-122"/>
                  <a:cs typeface="+mn-cs"/>
                </a:rPr>
                <a:t>富国强兵</a:t>
              </a:r>
              <a:endPara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风雅楷宋简体" panose="02000500000000000000" charset="-122"/>
                <a:ea typeface="方正风雅楷宋简体" panose="02000500000000000000" charset="-122"/>
                <a:cs typeface="+mn-cs"/>
              </a:endParaRPr>
            </a:p>
          </p:txBody>
        </p:sp>
        <p:sp>
          <p:nvSpPr>
            <p:cNvPr id="6" name="矩形 5"/>
            <p:cNvSpPr/>
            <p:nvPr>
              <p:custDataLst>
                <p:tags r:id="rId2"/>
              </p:custDataLst>
            </p:nvPr>
          </p:nvSpPr>
          <p:spPr>
            <a:xfrm>
              <a:off x="-4530" y="-14512"/>
              <a:ext cx="1958837" cy="419099"/>
            </a:xfrm>
            <a:prstGeom prst="rect">
              <a:avLst/>
            </a:prstGeom>
            <a:solidFill>
              <a:srgbClr val="647996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风雅楷宋简体" panose="02000500000000000000" charset="-122"/>
                  <a:ea typeface="方正风雅楷宋简体" panose="02000500000000000000" charset="-122"/>
                  <a:cs typeface="+mn-cs"/>
                </a:rPr>
                <a:t>第三部分</a:t>
              </a:r>
              <a:endParaRPr kumimoji="0" lang="zh-CN" altLang="en-US" sz="2000" b="1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风雅楷宋简体" panose="02000500000000000000" charset="-122"/>
                <a:ea typeface="方正风雅楷宋简体" panose="02000500000000000000" charset="-122"/>
                <a:cs typeface="+mn-cs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866265" y="1294765"/>
            <a:ext cx="34417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latin typeface="方正粗金陵简体" panose="02000000000000000000" charset="-122"/>
                <a:ea typeface="方正粗金陵简体" panose="02000000000000000000" charset="-122"/>
              </a:rPr>
              <a:t>秦国为何要变法？</a:t>
            </a:r>
            <a:endParaRPr lang="zh-CN" altLang="en-US" sz="3200">
              <a:latin typeface="方正粗金陵简体" panose="02000000000000000000" charset="-122"/>
              <a:ea typeface="方正粗金陵简体" panose="020000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90500" y="2317750"/>
            <a:ext cx="7252335" cy="3692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fontAlgn="auto">
              <a:lnSpc>
                <a:spcPct val="150000"/>
              </a:lnSpc>
            </a:pPr>
            <a:r>
              <a:rPr lang="zh-CN" altLang="en-US" sz="2600" b="1" smtClean="0">
                <a:solidFill>
                  <a:srgbClr val="C00000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（</a:t>
            </a:r>
            <a:r>
              <a:rPr lang="en-US" altLang="zh-CN" sz="2600" b="1" smtClean="0">
                <a:solidFill>
                  <a:srgbClr val="C00000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1</a:t>
            </a:r>
            <a:r>
              <a:rPr lang="zh-CN" altLang="en-US" sz="2600" b="1" smtClean="0">
                <a:solidFill>
                  <a:srgbClr val="C00000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）经济：</a:t>
            </a:r>
            <a:r>
              <a:rPr lang="zh-CN" altLang="en-US" sz="2600">
                <a:solidFill>
                  <a:schemeClr val="tx1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铁犁牛耕使用</a:t>
            </a:r>
            <a:r>
              <a:rPr lang="zh-CN" altLang="en-US" sz="2600">
                <a:solidFill>
                  <a:schemeClr val="tx1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，生产力提高；封建土地私有制出现，新兴地主阶级力量壮大。</a:t>
            </a:r>
            <a:endParaRPr lang="zh-CN" altLang="en-US" sz="2600" strike="noStrike" noProof="1">
              <a:solidFill>
                <a:schemeClr val="tx1"/>
              </a:solidFill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600" b="1" smtClean="0">
                <a:solidFill>
                  <a:srgbClr val="C00000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（2）政治：</a:t>
            </a:r>
            <a:r>
              <a:rPr lang="zh-CN" altLang="en-US" sz="2600">
                <a:solidFill>
                  <a:schemeClr val="tx1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周王室衰微，分封制宗法制逐渐瓦解，礼崩乐坏, 战国时兼并战争频繁。</a:t>
            </a:r>
            <a:endParaRPr lang="zh-CN" altLang="en-US" sz="2600">
              <a:solidFill>
                <a:schemeClr val="tx1"/>
              </a:solidFill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600" b="1" smtClean="0">
                <a:solidFill>
                  <a:srgbClr val="C00000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（3）思想：</a:t>
            </a:r>
            <a:r>
              <a:rPr lang="zh-CN" altLang="en-US" sz="2600">
                <a:solidFill>
                  <a:schemeClr val="tx1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等线" panose="02010600030101010101" charset="-122"/>
              </a:rPr>
              <a:t>百家争鸣局面的出现，私学的兴起，学术下移，士阶层崛起。</a:t>
            </a:r>
            <a:endParaRPr lang="zh-CN" altLang="en-US" sz="2600">
              <a:solidFill>
                <a:schemeClr val="tx1"/>
              </a:solidFill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  <a:sym typeface="等线" panose="02010600030101010101" charset="-122"/>
            </a:endParaRPr>
          </a:p>
        </p:txBody>
      </p:sp>
      <p:pic>
        <p:nvPicPr>
          <p:cNvPr id="7" name="图片 6" descr="秦孝公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635" y="514350"/>
            <a:ext cx="4472940" cy="65157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tags/tag1.xml><?xml version="1.0" encoding="utf-8"?>
<p:tagLst xmlns:p="http://schemas.openxmlformats.org/presentationml/2006/main">
  <p:tag name="KSO_WM_BEAUTIFY_FLAG" val=""/>
  <p:tag name="KSO_WM_SCREEN_THEME_FLAG" val="Dlrq25wU2PGuGg5bbmjbDA5tWf2Jnui+WHT4ufpQrYvaikxEmt+q0LGW396XYE+sCGdW72kdnI8i/vSLXDbIADL+HYVmvydrVOMUJ76vC34="/>
</p:tagLst>
</file>

<file path=ppt/tags/tag10.xml><?xml version="1.0" encoding="utf-8"?>
<p:tagLst xmlns:p="http://schemas.openxmlformats.org/presentationml/2006/main">
  <p:tag name="KSO_WM_BEAUTIFY_FLAG" val=""/>
  <p:tag name="KSO_WM_SCREEN_THEME_FLAG" val="Dlrq25wU2PGuGg5bbmjbDA5tWf2Jnui+WHT4ufpQrYvaikxEmt+q0LGW396XYE+sCGdW72kdnI8i/vSLXDbIADL+HYVmvydrVOMUJ76vC34="/>
</p:tagLst>
</file>

<file path=ppt/tags/tag100.xml><?xml version="1.0" encoding="utf-8"?>
<p:tagLst xmlns:p="http://schemas.openxmlformats.org/presentationml/2006/main">
  <p:tag name="KSO_WM_BEAUTIFY_FLAG" val=""/>
  <p:tag name="KSO_WM_SCREEN_THEME_FLAG" val="Dlrq25wU2PGuGg5bbmjbDA5tWf2Jnui+WHT4ufpQrYvaikxEmt+q0LGW396XYE+sCGdW72kdnI8i/vSLXDbIADL+HYVmvydrVOMUJ76vC34="/>
</p:tagLst>
</file>

<file path=ppt/tags/tag101.xml><?xml version="1.0" encoding="utf-8"?>
<p:tagLst xmlns:p="http://schemas.openxmlformats.org/presentationml/2006/main">
  <p:tag name="KSO_WM_BEAUTIFY_FLAG" val=""/>
  <p:tag name="KSO_WM_SCREEN_THEME_FLAG" val="Dlrq25wU2PGuGg5bbmjbDA5tWf2Jnui+WHT4ufpQrYvaikxEmt+q0LGW396XYE+sCGdW72kdnI8i/vSLXDbIADL+HYVmvydrVOMUJ76vC34="/>
</p:tagLst>
</file>

<file path=ppt/tags/tag102.xml><?xml version="1.0" encoding="utf-8"?>
<p:tagLst xmlns:p="http://schemas.openxmlformats.org/presentationml/2006/main">
  <p:tag name="KSO_WM_BEAUTIFY_FLAG" val=""/>
  <p:tag name="KSO_WM_SCREEN_THEME_FLAG" val="Dlrq25wU2PGuGg5bbmjbDA5tWf2Jnui+WHT4ufpQrYvaikxEmt+q0LGW396XYE+sCGdW72kdnI8i/vSLXDbIADL+HYVmvydrVOMUJ76vC34="/>
</p:tagLst>
</file>

<file path=ppt/tags/tag103.xml><?xml version="1.0" encoding="utf-8"?>
<p:tagLst xmlns:p="http://schemas.openxmlformats.org/presentationml/2006/main">
  <p:tag name="KSO_WM_BEAUTIFY_FLAG" val=""/>
  <p:tag name="KSO_WM_SCREEN_THEME_FLAG" val="Dlrq25wU2PGuGg5bbmjbDA5tWf2Jnui+WHT4ufpQrYvaikxEmt+q0LGW396XYE+sCGdW72kdnI8i/vSLXDbIADL+HYVmvydrVOMUJ76vC34="/>
</p:tagLst>
</file>

<file path=ppt/tags/tag104.xml><?xml version="1.0" encoding="utf-8"?>
<p:tagLst xmlns:p="http://schemas.openxmlformats.org/presentationml/2006/main">
  <p:tag name="KSO_WM_BEAUTIFY_FLAG" val=""/>
  <p:tag name="KSO_WM_SCREEN_THEME_FLAG" val="Dlrq25wU2PGuGg5bbmjbDA5tWf2Jnui+WHT4ufpQrYvaikxEmt+q0LGW396XYE+sCGdW72kdnI8i/vSLXDbIADL+HYVmvydrVOMUJ76vC34="/>
</p:tagLst>
</file>

<file path=ppt/tags/tag105.xml><?xml version="1.0" encoding="utf-8"?>
<p:tagLst xmlns:p="http://schemas.openxmlformats.org/presentationml/2006/main">
  <p:tag name="KSO_WM_BEAUTIFY_FLAG" val=""/>
  <p:tag name="KSO_WM_SCREEN_THEME_FLAG" val="Dlrq25wU2PGuGg5bbmjbDA5tWf2Jnui+WHT4ufpQrYvaikxEmt+q0LGW396XYE+sCGdW72kdnI8i/vSLXDbIADL+HYVmvydrVOMUJ76vC34="/>
</p:tagLst>
</file>

<file path=ppt/tags/tag106.xml><?xml version="1.0" encoding="utf-8"?>
<p:tagLst xmlns:p="http://schemas.openxmlformats.org/presentationml/2006/main">
  <p:tag name="KSO_WM_BEAUTIFY_FLAG" val=""/>
  <p:tag name="KSO_WM_SCREEN_THEME_FLAG" val="Dlrq25wU2PGuGg5bbmjbDA5tWf2Jnui+WHT4ufpQrYvaikxEmt+q0LGW396XYE+sCGdW72kdnI8i/vSLXDbIADL+HYVmvydrVOMUJ76vC34="/>
</p:tagLst>
</file>

<file path=ppt/tags/tag107.xml><?xml version="1.0" encoding="utf-8"?>
<p:tagLst xmlns:p="http://schemas.openxmlformats.org/presentationml/2006/main">
  <p:tag name="KSO_WM_BEAUTIFY_FLAG" val=""/>
  <p:tag name="KSO_WM_SCREEN_THEME_FLAG" val="Dlrq25wU2PGuGg5bbmjbDA5tWf2Jnui+WHT4ufpQrYvaikxEmt+q0LGW396XYE+sCGdW72kdnI8i/vSLXDbIADL+HYVmvydrVOMUJ76vC34="/>
</p:tagLst>
</file>

<file path=ppt/tags/tag108.xml><?xml version="1.0" encoding="utf-8"?>
<p:tagLst xmlns:p="http://schemas.openxmlformats.org/presentationml/2006/main">
  <p:tag name="KSO_WM_BEAUTIFY_FLAG" val=""/>
  <p:tag name="KSO_WM_SCREEN_THEME_FLAG" val="Dlrq25wU2PGuGg5bbmjbDA5tWf2Jnui+WHT4ufpQrYvaikxEmt+q0LGW396XYE+sCGdW72kdnI8i/vSLXDbIADL+HYVmvydrVOMUJ76vC34="/>
</p:tagLst>
</file>

<file path=ppt/tags/tag109.xml><?xml version="1.0" encoding="utf-8"?>
<p:tagLst xmlns:p="http://schemas.openxmlformats.org/presentationml/2006/main">
  <p:tag name="KSO_WM_BEAUTIFY_FLAG" val=""/>
  <p:tag name="KSO_WM_SCREEN_THEME_FLAG" val="Dlrq25wU2PGuGg5bbmjbDA5tWf2Jnui+WHT4ufpQrYvaikxEmt+q0LGW396XYE+sCGdW72kdnI8i/vSLXDbIADL+HYVmvydrVOMUJ76vC34="/>
</p:tagLst>
</file>

<file path=ppt/tags/tag11.xml><?xml version="1.0" encoding="utf-8"?>
<p:tagLst xmlns:p="http://schemas.openxmlformats.org/presentationml/2006/main">
  <p:tag name="KSO_WM_BEAUTIFY_FLAG" val=""/>
  <p:tag name="KSO_WM_SCREEN_THEME_FLAG" val="Dlrq25wU2PGuGg5bbmjbDA5tWf2Jnui+WHT4ufpQrYvaikxEmt+q0LGW396XYE+sCGdW72kdnI8i/vSLXDbIADL+HYVmvydrVOMUJ76vC34="/>
</p:tagLst>
</file>

<file path=ppt/tags/tag110.xml><?xml version="1.0" encoding="utf-8"?>
<p:tagLst xmlns:p="http://schemas.openxmlformats.org/presentationml/2006/main">
  <p:tag name="KSO_WM_BEAUTIFY_FLAG" val=""/>
  <p:tag name="KSO_WM_SCREEN_THEME_FLAG" val="Dlrq25wU2PGuGg5bbmjbDA5tWf2Jnui+WHT4ufpQrYvaikxEmt+q0LGW396XYE+sCGdW72kdnI8i/vSLXDbIADL+HYVmvydrVOMUJ76vC34="/>
</p:tagLst>
</file>

<file path=ppt/tags/tag111.xml><?xml version="1.0" encoding="utf-8"?>
<p:tagLst xmlns:p="http://schemas.openxmlformats.org/presentationml/2006/main">
  <p:tag name="KSO_WM_BEAUTIFY_FLAG" val=""/>
  <p:tag name="KSO_WM_SCREEN_THEME_FLAG" val="Dlrq25wU2PGuGg5bbmjbDA5tWf2Jnui+WHT4ufpQrYvaikxEmt+q0LGW396XYE+sCGdW72kdnI8i/vSLXDbIADL+HYVmvydrVOMUJ76vC34="/>
</p:tagLst>
</file>

<file path=ppt/tags/tag112.xml><?xml version="1.0" encoding="utf-8"?>
<p:tagLst xmlns:p="http://schemas.openxmlformats.org/presentationml/2006/main">
  <p:tag name="KSO_WM_BEAUTIFY_FLAG" val=""/>
  <p:tag name="KSO_WM_SCREEN_THEME_FLAG" val="Dlrq25wU2PGuGg5bbmjbDA5tWf2Jnui+WHT4ufpQrYvaikxEmt+q0LGW396XYE+sCGdW72kdnI8i/vSLXDbIADL+HYVmvydrVOMUJ76vC34="/>
</p:tagLst>
</file>

<file path=ppt/tags/tag113.xml><?xml version="1.0" encoding="utf-8"?>
<p:tagLst xmlns:p="http://schemas.openxmlformats.org/presentationml/2006/main">
  <p:tag name="KSO_WM_BEAUTIFY_FLAG" val=""/>
  <p:tag name="KSO_WM_SCREEN_THEME_FLAG" val="Dlrq25wU2PGuGg5bbmjbDA5tWf2Jnui+WHT4ufpQrYvaikxEmt+q0LGW396XYE+sCGdW72kdnI8i/vSLXDbIADL+HYVmvydrVOMUJ76vC34="/>
</p:tagLst>
</file>

<file path=ppt/tags/tag114.xml><?xml version="1.0" encoding="utf-8"?>
<p:tagLst xmlns:p="http://schemas.openxmlformats.org/presentationml/2006/main">
  <p:tag name="KSO_WM_BEAUTIFY_FLAG" val=""/>
  <p:tag name="KSO_WM_SCREEN_THEME_FLAG" val="Dlrq25wU2PGuGg5bbmjbDA5tWf2Jnui+WHT4ufpQrYvaikxEmt+q0LGW396XYE+sCGdW72kdnI8i/vSLXDbIADL+HYVmvydrVOMUJ76vC34="/>
</p:tagLst>
</file>

<file path=ppt/tags/tag115.xml><?xml version="1.0" encoding="utf-8"?>
<p:tagLst xmlns:p="http://schemas.openxmlformats.org/presentationml/2006/main">
  <p:tag name="KSO_WM_BEAUTIFY_FLAG" val=""/>
  <p:tag name="KSO_WM_SCREEN_THEME_FLAG" val="Dlrq25wU2PGuGg5bbmjbDA5tWf2Jnui+WHT4ufpQrYvaikxEmt+q0LGW396XYE+sCGdW72kdnI8i/vSLXDbIADL+HYVmvydrVOMUJ76vC34="/>
</p:tagLst>
</file>

<file path=ppt/tags/tag116.xml><?xml version="1.0" encoding="utf-8"?>
<p:tagLst xmlns:p="http://schemas.openxmlformats.org/presentationml/2006/main">
  <p:tag name="KSO_WM_BEAUTIFY_FLAG" val=""/>
  <p:tag name="KSO_WM_SCREEN_THEME_FLAG" val="Dlrq25wU2PGuGg5bbmjbDA5tWf2Jnui+WHT4ufpQrYvaikxEmt+q0LGW396XYE+sCGdW72kdnI8i/vSLXDbIADL+HYVmvydrVOMUJ76vC34="/>
</p:tagLst>
</file>

<file path=ppt/tags/tag117.xml><?xml version="1.0" encoding="utf-8"?>
<p:tagLst xmlns:p="http://schemas.openxmlformats.org/presentationml/2006/main">
  <p:tag name="KSO_WM_BEAUTIFY_FLAG" val=""/>
  <p:tag name="KSO_WM_SCREEN_THEME_FLAG" val="Dlrq25wU2PGuGg5bbmjbDA5tWf2Jnui+WHT4ufpQrYvaikxEmt+q0LGW396XYE+sCGdW72kdnI8i/vSLXDbIADL+HYVmvydrVOMUJ76vC34="/>
</p:tagLst>
</file>

<file path=ppt/tags/tag118.xml><?xml version="1.0" encoding="utf-8"?>
<p:tagLst xmlns:p="http://schemas.openxmlformats.org/presentationml/2006/main">
  <p:tag name="KSO_WM_BEAUTIFY_FLAG" val=""/>
  <p:tag name="KSO_WM_SCREEN_THEME_FLAG" val="Dlrq25wU2PGuGg5bbmjbDA5tWf2Jnui+WHT4ufpQrYvaikxEmt+q0LGW396XYE+sCGdW72kdnI8i/vSLXDbIADL+HYVmvydrVOMUJ76vC34="/>
</p:tagLst>
</file>

<file path=ppt/tags/tag119.xml><?xml version="1.0" encoding="utf-8"?>
<p:tagLst xmlns:p="http://schemas.openxmlformats.org/presentationml/2006/main">
  <p:tag name="KSO_WM_BEAUTIFY_FLAG" val=""/>
  <p:tag name="KSO_WM_SCREEN_THEME_FLAG" val="Dlrq25wU2PGuGg5bbmjbDA5tWf2Jnui+WHT4ufpQrYvaikxEmt+q0LGW396XYE+sCGdW72kdnI8i/vSLXDbIADL+HYVmvydrVOMUJ76vC34="/>
</p:tagLst>
</file>

<file path=ppt/tags/tag12.xml><?xml version="1.0" encoding="utf-8"?>
<p:tagLst xmlns:p="http://schemas.openxmlformats.org/presentationml/2006/main">
  <p:tag name="KSO_WM_BEAUTIFY_FLAG" val=""/>
  <p:tag name="KSO_WM_SCREEN_THEME_FLAG" val="Dlrq25wU2PGuGg5bbmjbDA5tWf2Jnui+WHT4ufpQrYvaikxEmt+q0LGW396XYE+sCGdW72kdnI8i/vSLXDbIADL+HYVmvydrVOMUJ76vC34="/>
</p:tagLst>
</file>

<file path=ppt/tags/tag120.xml><?xml version="1.0" encoding="utf-8"?>
<p:tagLst xmlns:p="http://schemas.openxmlformats.org/presentationml/2006/main">
  <p:tag name="KSO_WM_BEAUTIFY_FLAG" val=""/>
  <p:tag name="KSO_WM_SCREEN_THEME_FLAG" val="Dlrq25wU2PGuGg5bbmjbDA5tWf2Jnui+WHT4ufpQrYvaikxEmt+q0LGW396XYE+sCGdW72kdnI8i/vSLXDbIADL+HYVmvydrVOMUJ76vC34="/>
</p:tagLst>
</file>

<file path=ppt/tags/tag121.xml><?xml version="1.0" encoding="utf-8"?>
<p:tagLst xmlns:p="http://schemas.openxmlformats.org/presentationml/2006/main">
  <p:tag name="KSO_WM_BEAUTIFY_FLAG" val=""/>
  <p:tag name="KSO_WM_SCREEN_THEME_FLAG" val="Dlrq25wU2PGuGg5bbmjbDA5tWf2Jnui+WHT4ufpQrYvaikxEmt+q0LGW396XYE+sCGdW72kdnI8i/vSLXDbIADL+HYVmvydrVOMUJ76vC34="/>
</p:tagLst>
</file>

<file path=ppt/tags/tag122.xml><?xml version="1.0" encoding="utf-8"?>
<p:tagLst xmlns:p="http://schemas.openxmlformats.org/presentationml/2006/main">
  <p:tag name="KSO_WM_BEAUTIFY_FLAG" val=""/>
  <p:tag name="KSO_WM_SCREEN_THEME_FLAG" val="Dlrq25wU2PGuGg5bbmjbDA5tWf2Jnui+WHT4ufpQrYvaikxEmt+q0LGW396XYE+sCGdW72kdnI8i/vSLXDbIADL+HYVmvydrVOMUJ76vC34="/>
</p:tagLst>
</file>

<file path=ppt/tags/tag123.xml><?xml version="1.0" encoding="utf-8"?>
<p:tagLst xmlns:p="http://schemas.openxmlformats.org/presentationml/2006/main">
  <p:tag name="KSO_WM_BEAUTIFY_FLAG" val=""/>
  <p:tag name="KSO_WM_SCREEN_THEME_FLAG" val="Dlrq25wU2PGuGg5bbmjbDA5tWf2Jnui+WHT4ufpQrYvaikxEmt+q0LGW396XYE+sCGdW72kdnI8i/vSLXDbIADL+HYVmvydrVOMUJ76vC34="/>
</p:tagLst>
</file>

<file path=ppt/tags/tag124.xml><?xml version="1.0" encoding="utf-8"?>
<p:tagLst xmlns:p="http://schemas.openxmlformats.org/presentationml/2006/main">
  <p:tag name="KSO_WM_UNIT_TABLE_BEAUTIFY" val="smartTable{5e1cea71-2467-4fc8-bf07-d05eec13c5c3}"/>
  <p:tag name="KSO_WM_BEAUTIFY_FLAG" val=""/>
  <p:tag name="TABLE_ENDDRAG_ORIGIN_RECT" val="901*444"/>
  <p:tag name="TABLE_ENDDRAG_RECT" val="44*55*901*444"/>
  <p:tag name="KSO_WM_SCREEN_THEME_FLAG" val="Dlrq25wU2PGuGg5bbmjbDA5tWf2Jnui+WHT4ufpQrYvaikxEmt+q0LGW396XYE+sCGdW72kdnI8i/vSLXDbIADL+HYVmvydrVOMUJ76vC34="/>
</p:tagLst>
</file>

<file path=ppt/tags/tag125.xml><?xml version="1.0" encoding="utf-8"?>
<p:tagLst xmlns:p="http://schemas.openxmlformats.org/presentationml/2006/main">
  <p:tag name="KSO_WM_BEAUTIFY_FLAG" val=""/>
  <p:tag name="KSO_WM_SCREEN_THEME_FLAG" val="Dlrq25wU2PGuGg5bbmjbDA5tWf2Jnui+WHT4ufpQrYvaikxEmt+q0LGW396XYE+sCGdW72kdnI8i/vSLXDbIADL+HYVmvydrVOMUJ76vC34="/>
</p:tagLst>
</file>

<file path=ppt/tags/tag126.xml><?xml version="1.0" encoding="utf-8"?>
<p:tagLst xmlns:p="http://schemas.openxmlformats.org/presentationml/2006/main">
  <p:tag name="KSO_WM_BEAUTIFY_FLAG" val=""/>
  <p:tag name="KSO_WM_SCREEN_THEME_FLAG" val="Dlrq25wU2PGuGg5bbmjbDA5tWf2Jnui+WHT4ufpQrYvaikxEmt+q0LGW396XYE+sCGdW72kdnI8i/vSLXDbIADL+HYVmvydrVOMUJ76vC34="/>
</p:tagLst>
</file>

<file path=ppt/tags/tag127.xml><?xml version="1.0" encoding="utf-8"?>
<p:tagLst xmlns:p="http://schemas.openxmlformats.org/presentationml/2006/main">
  <p:tag name="KSO_WM_BEAUTIFY_FLAG" val="#wm#"/>
  <p:tag name="KSO_WM_TEMPLATE_CATEGORY" val="diagram"/>
  <p:tag name="KSO_WM_TEMPLATE_INDEX" val="20228118"/>
  <p:tag name="KSO_WM_SCREEN_THEME_FLAG" val="Dlrq25wU2PGuGg5bbmjbDA5tWf2Jnui+WHT4ufpQrYvaikxEmt+q0LGW396XYE+sCGdW72kdnI8i/vSLXDbIADL+HYVmvydrVOMUJ76vC34="/>
</p:tagLst>
</file>

<file path=ppt/tags/tag128.xml><?xml version="1.0" encoding="utf-8"?>
<p:tagLst xmlns:p="http://schemas.openxmlformats.org/presentationml/2006/main">
  <p:tag name="KSO_WM_BEAUTIFY_FLAG" val=""/>
  <p:tag name="KSO_WM_SCREEN_THEME_FLAG" val="Dlrq25wU2PGuGg5bbmjbDA5tWf2Jnui+WHT4ufpQrYvaikxEmt+q0LGW396XYE+sCGdW72kdnI8i/vSLXDbIADL+HYVmvydrVOMUJ76vC34="/>
</p:tagLst>
</file>

<file path=ppt/tags/tag129.xml><?xml version="1.0" encoding="utf-8"?>
<p:tagLst xmlns:p="http://schemas.openxmlformats.org/presentationml/2006/main">
  <p:tag name="KSO_WM_BEAUTIFY_FLAG" val=""/>
  <p:tag name="KSO_WM_SCREEN_THEME_FLAG" val="Dlrq25wU2PGuGg5bbmjbDA5tWf2Jnui+WHT4ufpQrYvaikxEmt+q0LGW396XYE+sCGdW72kdnI8i/vSLXDbIADL+HYVmvydrVOMUJ76vC34="/>
</p:tagLst>
</file>

<file path=ppt/tags/tag13.xml><?xml version="1.0" encoding="utf-8"?>
<p:tagLst xmlns:p="http://schemas.openxmlformats.org/presentationml/2006/main">
  <p:tag name="KSO_WM_BEAUTIFY_FLAG" val=""/>
  <p:tag name="KSO_WM_SCREEN_THEME_FLAG" val="Dlrq25wU2PGuGg5bbmjbDA5tWf2Jnui+WHT4ufpQrYvaikxEmt+q0LGW396XYE+sCGdW72kdnI8i/vSLXDbIADL+HYVmvydrVOMUJ76vC34="/>
</p:tagLst>
</file>

<file path=ppt/tags/tag130.xml><?xml version="1.0" encoding="utf-8"?>
<p:tagLst xmlns:p="http://schemas.openxmlformats.org/presentationml/2006/main">
  <p:tag name="KSO_WM_BEAUTIFY_FLAG" val=""/>
  <p:tag name="KSO_WM_SCREEN_THEME_FLAG" val="Dlrq25wU2PGuGg5bbmjbDA5tWf2Jnui+WHT4ufpQrYvaikxEmt+q0LGW396XYE+sCGdW72kdnI8i/vSLXDbIADL+HYVmvydrVOMUJ76vC34="/>
</p:tagLst>
</file>

<file path=ppt/tags/tag131.xml><?xml version="1.0" encoding="utf-8"?>
<p:tagLst xmlns:p="http://schemas.openxmlformats.org/presentationml/2006/main">
  <p:tag name="KSO_WM_BEAUTIFY_FLAG" val=""/>
  <p:tag name="KSO_WM_SCREEN_THEME_FLAG" val="Dlrq25wU2PGuGg5bbmjbDA5tWf2Jnui+WHT4ufpQrYvaikxEmt+q0LGW396XYE+sCGdW72kdnI8i/vSLXDbIADL+HYVmvydrVOMUJ76vC34="/>
</p:tagLst>
</file>

<file path=ppt/tags/tag132.xml><?xml version="1.0" encoding="utf-8"?>
<p:tagLst xmlns:p="http://schemas.openxmlformats.org/presentationml/2006/main">
  <p:tag name="KSO_WM_BEAUTIFY_FLAG" val=""/>
  <p:tag name="KSO_WM_SCREEN_THEME_FLAG" val="Dlrq25wU2PGuGg5bbmjbDA5tWf2Jnui+WHT4ufpQrYvaikxEmt+q0LGW396XYE+sCGdW72kdnI8i/vSLXDbIADL+HYVmvydrVOMUJ76vC34="/>
</p:tagLst>
</file>

<file path=ppt/tags/tag133.xml><?xml version="1.0" encoding="utf-8"?>
<p:tagLst xmlns:p="http://schemas.openxmlformats.org/presentationml/2006/main">
  <p:tag name="KSO_WM_BEAUTIFY_FLAG" val=""/>
  <p:tag name="KSO_WM_SCREEN_THEME_FLAG" val="Dlrq25wU2PGuGg5bbmjbDA5tWf2Jnui+WHT4ufpQrYvaikxEmt+q0LGW396XYE+sCGdW72kdnI8i/vSLXDbIADL+HYVmvydrVOMUJ76vC34="/>
</p:tagLst>
</file>

<file path=ppt/tags/tag134.xml><?xml version="1.0" encoding="utf-8"?>
<p:tagLst xmlns:p="http://schemas.openxmlformats.org/presentationml/2006/main">
  <p:tag name="KSO_WM_BEAUTIFY_FLAG" val=""/>
  <p:tag name="KSO_WM_SCREEN_THEME_FLAG" val="Dlrq25wU2PGuGg5bbmjbDA5tWf2Jnui+WHT4ufpQrYvaikxEmt+q0LGW396XYE+sCGdW72kdnI8i/vSLXDbIADL+HYVmvydrVOMUJ76vC34="/>
</p:tagLst>
</file>

<file path=ppt/tags/tag135.xml><?xml version="1.0" encoding="utf-8"?>
<p:tagLst xmlns:p="http://schemas.openxmlformats.org/presentationml/2006/main">
  <p:tag name="KSO_WM_BEAUTIFY_FLAG" val=""/>
  <p:tag name="KSO_WM_SCREEN_THEME_FLAG" val="Dlrq25wU2PGuGg5bbmjbDA5tWf2Jnui+WHT4ufpQrYvaikxEmt+q0LGW396XYE+sCGdW72kdnI8i/vSLXDbIADL+HYVmvydrVOMUJ76vC34="/>
</p:tagLst>
</file>

<file path=ppt/tags/tag136.xml><?xml version="1.0" encoding="utf-8"?>
<p:tagLst xmlns:p="http://schemas.openxmlformats.org/presentationml/2006/main">
  <p:tag name="KSO_WM_BEAUTIFY_FLAG" val=""/>
  <p:tag name="KSO_WM_SCREEN_THEME_FLAG" val="Dlrq25wU2PGuGg5bbmjbDA5tWf2Jnui+WHT4ufpQrYvaikxEmt+q0LGW396XYE+sCGdW72kdnI8i/vSLXDbIADL+HYVmvydrVOMUJ76vC34="/>
</p:tagLst>
</file>

<file path=ppt/tags/tag137.xml><?xml version="1.0" encoding="utf-8"?>
<p:tagLst xmlns:p="http://schemas.openxmlformats.org/presentationml/2006/main">
  <p:tag name="COMMONDATA" val="eyJoZGlkIjoiOGFmZDZiZjI2Y2ZkMzc0Yjc0NTNiMWNlZGRhNDI2MTcifQ=="/>
  <p:tag name="KSO_WM_SCREEN_THEME_FLAG" val="Dlrq25wU2PGuGg5bbmjbDA5tWf2Jnui+WHT4ufpQrYvaikxEmt+q0LGW396XYE+sCGdW72kdnI8i/vSLXDbIADL+HYVmvydrVOMUJ76vC34="/>
</p:tagLst>
</file>

<file path=ppt/tags/tag14.xml><?xml version="1.0" encoding="utf-8"?>
<p:tagLst xmlns:p="http://schemas.openxmlformats.org/presentationml/2006/main">
  <p:tag name="KSO_WM_BEAUTIFY_FLAG" val=""/>
  <p:tag name="KSO_WM_SCREEN_THEME_FLAG" val="Dlrq25wU2PGuGg5bbmjbDA5tWf2Jnui+WHT4ufpQrYvaikxEmt+q0LGW396XYE+sCGdW72kdnI8i/vSLXDbIADL+HYVmvydrVOMUJ76vC34="/>
</p:tagLst>
</file>

<file path=ppt/tags/tag15.xml><?xml version="1.0" encoding="utf-8"?>
<p:tagLst xmlns:p="http://schemas.openxmlformats.org/presentationml/2006/main">
  <p:tag name="KSO_WM_BEAUTIFY_FLAG" val=""/>
  <p:tag name="KSO_WM_SCREEN_THEME_FLAG" val="Dlrq25wU2PGuGg5bbmjbDA5tWf2Jnui+WHT4ufpQrYvaikxEmt+q0LGW396XYE+sCGdW72kdnI8i/vSLXDbIADL+HYVmvydrVOMUJ76vC34="/>
</p:tagLst>
</file>

<file path=ppt/tags/tag16.xml><?xml version="1.0" encoding="utf-8"?>
<p:tagLst xmlns:p="http://schemas.openxmlformats.org/presentationml/2006/main">
  <p:tag name="KSO_WM_BEAUTIFY_FLAG" val=""/>
  <p:tag name="KSO_WM_SCREEN_THEME_FLAG" val="Dlrq25wU2PGuGg5bbmjbDA5tWf2Jnui+WHT4ufpQrYvaikxEmt+q0LGW396XYE+sCGdW72kdnI8i/vSLXDbIADL+HYVmvydrVOMUJ76vC34="/>
</p:tagLst>
</file>

<file path=ppt/tags/tag17.xml><?xml version="1.0" encoding="utf-8"?>
<p:tagLst xmlns:p="http://schemas.openxmlformats.org/presentationml/2006/main">
  <p:tag name="KSO_WM_BEAUTIFY_FLAG" val=""/>
  <p:tag name="KSO_WM_SCREEN_THEME_FLAG" val="Dlrq25wU2PGuGg5bbmjbDA5tWf2Jnui+WHT4ufpQrYvaikxEmt+q0LGW396XYE+sCGdW72kdnI8i/vSLXDbIADL+HYVmvydrVOMUJ76vC34="/>
</p:tagLst>
</file>

<file path=ppt/tags/tag18.xml><?xml version="1.0" encoding="utf-8"?>
<p:tagLst xmlns:p="http://schemas.openxmlformats.org/presentationml/2006/main">
  <p:tag name="KSO_WM_BEAUTIFY_FLAG" val=""/>
  <p:tag name="KSO_WM_SCREEN_THEME_FLAG" val="Dlrq25wU2PGuGg5bbmjbDA5tWf2Jnui+WHT4ufpQrYvaikxEmt+q0LGW396XYE+sCGdW72kdnI8i/vSLXDbIADL+HYVmvydrVOMUJ76vC34="/>
</p:tagLst>
</file>

<file path=ppt/tags/tag19.xml><?xml version="1.0" encoding="utf-8"?>
<p:tagLst xmlns:p="http://schemas.openxmlformats.org/presentationml/2006/main">
  <p:tag name="KSO_WM_BEAUTIFY_FLAG" val=""/>
  <p:tag name="KSO_WM_SCREEN_THEME_FLAG" val="Dlrq25wU2PGuGg5bbmjbDA5tWf2Jnui+WHT4ufpQrYvaikxEmt+q0LGW396XYE+sCGdW72kdnI8i/vSLXDbIADL+HYVmvydrVOMUJ76vC34="/>
</p:tagLst>
</file>

<file path=ppt/tags/tag2.xml><?xml version="1.0" encoding="utf-8"?>
<p:tagLst xmlns:p="http://schemas.openxmlformats.org/presentationml/2006/main">
  <p:tag name="KSO_WM_BEAUTIFY_FLAG" val=""/>
  <p:tag name="KSO_WM_SCREEN_THEME_FLAG" val="Dlrq25wU2PGuGg5bbmjbDA5tWf2Jnui+WHT4ufpQrYvaikxEmt+q0LGW396XYE+sCGdW72kdnI8i/vSLXDbIADL+HYVmvydrVOMUJ76vC34="/>
</p:tagLst>
</file>

<file path=ppt/tags/tag20.xml><?xml version="1.0" encoding="utf-8"?>
<p:tagLst xmlns:p="http://schemas.openxmlformats.org/presentationml/2006/main">
  <p:tag name="KSO_WM_BEAUTIFY_FLAG" val=""/>
  <p:tag name="KSO_WM_SCREEN_THEME_FLAG" val="Dlrq25wU2PGuGg5bbmjbDA5tWf2Jnui+WHT4ufpQrYvaikxEmt+q0LGW396XYE+sCGdW72kdnI8i/vSLXDbIADL+HYVmvydrVOMUJ76vC34="/>
</p:tagLst>
</file>

<file path=ppt/tags/tag21.xml><?xml version="1.0" encoding="utf-8"?>
<p:tagLst xmlns:p="http://schemas.openxmlformats.org/presentationml/2006/main">
  <p:tag name="KSO_WM_BEAUTIFY_FLAG" val=""/>
  <p:tag name="KSO_WM_SCREEN_THEME_FLAG" val="Dlrq25wU2PGuGg5bbmjbDA5tWf2Jnui+WHT4ufpQrYvaikxEmt+q0LGW396XYE+sCGdW72kdnI8i/vSLXDbIADL+HYVmvydrVOMUJ76vC34="/>
</p:tagLst>
</file>

<file path=ppt/tags/tag22.xml><?xml version="1.0" encoding="utf-8"?>
<p:tagLst xmlns:p="http://schemas.openxmlformats.org/presentationml/2006/main">
  <p:tag name="KSO_WM_BEAUTIFY_FLAG" val=""/>
  <p:tag name="KSO_WM_SCREEN_THEME_FLAG" val="Dlrq25wU2PGuGg5bbmjbDA5tWf2Jnui+WHT4ufpQrYvaikxEmt+q0LGW396XYE+sCGdW72kdnI8i/vSLXDbIADL+HYVmvydrVOMUJ76vC34="/>
</p:tagLst>
</file>

<file path=ppt/tags/tag23.xml><?xml version="1.0" encoding="utf-8"?>
<p:tagLst xmlns:p="http://schemas.openxmlformats.org/presentationml/2006/main">
  <p:tag name="KSO_WM_BEAUTIFY_FLAG" val=""/>
  <p:tag name="KSO_WM_SCREEN_THEME_FLAG" val="Dlrq25wU2PGuGg5bbmjbDA5tWf2Jnui+WHT4ufpQrYvaikxEmt+q0LGW396XYE+sCGdW72kdnI8i/vSLXDbIADL+HYVmvydrVOMUJ76vC34="/>
</p:tagLst>
</file>

<file path=ppt/tags/tag24.xml><?xml version="1.0" encoding="utf-8"?>
<p:tagLst xmlns:p="http://schemas.openxmlformats.org/presentationml/2006/main">
  <p:tag name="KSO_WM_BEAUTIFY_FLAG" val=""/>
  <p:tag name="KSO_WM_SCREEN_THEME_FLAG" val="Dlrq25wU2PGuGg5bbmjbDA5tWf2Jnui+WHT4ufpQrYvaikxEmt+q0LGW396XYE+sCGdW72kdnI8i/vSLXDbIADL+HYVmvydrVOMUJ76vC34="/>
</p:tagLst>
</file>

<file path=ppt/tags/tag25.xml><?xml version="1.0" encoding="utf-8"?>
<p:tagLst xmlns:p="http://schemas.openxmlformats.org/presentationml/2006/main">
  <p:tag name="KSO_WM_BEAUTIFY_FLAG" val=""/>
  <p:tag name="KSO_WM_SCREEN_THEME_FLAG" val="Dlrq25wU2PGuGg5bbmjbDA5tWf2Jnui+WHT4ufpQrYvaikxEmt+q0LGW396XYE+sCGdW72kdnI8i/vSLXDbIADL+HYVmvydrVOMUJ76vC34="/>
</p:tagLst>
</file>

<file path=ppt/tags/tag26.xml><?xml version="1.0" encoding="utf-8"?>
<p:tagLst xmlns:p="http://schemas.openxmlformats.org/presentationml/2006/main">
  <p:tag name="KSO_WM_BEAUTIFY_FLAG" val=""/>
  <p:tag name="KSO_WM_SCREEN_THEME_FLAG" val="Dlrq25wU2PGuGg5bbmjbDA5tWf2Jnui+WHT4ufpQrYvaikxEmt+q0LGW396XYE+sCGdW72kdnI8i/vSLXDbIADL+HYVmvydrVOMUJ76vC34="/>
</p:tagLst>
</file>

<file path=ppt/tags/tag27.xml><?xml version="1.0" encoding="utf-8"?>
<p:tagLst xmlns:p="http://schemas.openxmlformats.org/presentationml/2006/main">
  <p:tag name="KSO_WM_BEAUTIFY_FLAG" val=""/>
  <p:tag name="KSO_WM_SCREEN_THEME_FLAG" val="Dlrq25wU2PGuGg5bbmjbDA5tWf2Jnui+WHT4ufpQrYvaikxEmt+q0LGW396XYE+sCGdW72kdnI8i/vSLXDbIADL+HYVmvydrVOMUJ76vC34="/>
</p:tagLst>
</file>

<file path=ppt/tags/tag28.xml><?xml version="1.0" encoding="utf-8"?>
<p:tagLst xmlns:p="http://schemas.openxmlformats.org/presentationml/2006/main">
  <p:tag name="KSO_WM_BEAUTIFY_FLAG" val=""/>
  <p:tag name="KSO_WM_SCREEN_THEME_FLAG" val="Dlrq25wU2PGuGg5bbmjbDA5tWf2Jnui+WHT4ufpQrYvaikxEmt+q0LGW396XYE+sCGdW72kdnI8i/vSLXDbIADL+HYVmvydrVOMUJ76vC34="/>
</p:tagLst>
</file>

<file path=ppt/tags/tag29.xml><?xml version="1.0" encoding="utf-8"?>
<p:tagLst xmlns:p="http://schemas.openxmlformats.org/presentationml/2006/main">
  <p:tag name="KSO_WM_BEAUTIFY_FLAG" val=""/>
  <p:tag name="KSO_WM_SCREEN_THEME_FLAG" val="Dlrq25wU2PGuGg5bbmjbDA5tWf2Jnui+WHT4ufpQrYvaikxEmt+q0LGW396XYE+sCGdW72kdnI8i/vSLXDbIADL+HYVmvydrVOMUJ76vC34="/>
</p:tagLst>
</file>

<file path=ppt/tags/tag3.xml><?xml version="1.0" encoding="utf-8"?>
<p:tagLst xmlns:p="http://schemas.openxmlformats.org/presentationml/2006/main">
  <p:tag name="KSO_WM_BEAUTIFY_FLAG" val=""/>
  <p:tag name="KSO_WM_SCREEN_THEME_FLAG" val="Dlrq25wU2PGuGg5bbmjbDA5tWf2Jnui+WHT4ufpQrYvaikxEmt+q0LGW396XYE+sCGdW72kdnI8i/vSLXDbIADL+HYVmvydrVOMUJ76vC34="/>
</p:tagLst>
</file>

<file path=ppt/tags/tag30.xml><?xml version="1.0" encoding="utf-8"?>
<p:tagLst xmlns:p="http://schemas.openxmlformats.org/presentationml/2006/main">
  <p:tag name="KSO_WM_BEAUTIFY_FLAG" val=""/>
  <p:tag name="KSO_WM_SCREEN_THEME_FLAG" val="Dlrq25wU2PGuGg5bbmjbDA5tWf2Jnui+WHT4ufpQrYvaikxEmt+q0LGW396XYE+sCGdW72kdnI8i/vSLXDbIADL+HYVmvydrVOMUJ76vC34="/>
</p:tagLst>
</file>

<file path=ppt/tags/tag31.xml><?xml version="1.0" encoding="utf-8"?>
<p:tagLst xmlns:p="http://schemas.openxmlformats.org/presentationml/2006/main">
  <p:tag name="KSO_WM_BEAUTIFY_FLAG" val=""/>
  <p:tag name="KSO_WM_SCREEN_THEME_FLAG" val="Dlrq25wU2PGuGg5bbmjbDA5tWf2Jnui+WHT4ufpQrYvaikxEmt+q0LGW396XYE+sCGdW72kdnI8i/vSLXDbIADL+HYVmvydrVOMUJ76vC34=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0973_13*a*1"/>
  <p:tag name="KSO_WM_TEMPLATE_CATEGORY" val="custom"/>
  <p:tag name="KSO_WM_TEMPLATE_INDEX" val="20200973"/>
  <p:tag name="KSO_WM_UNIT_LAYERLEVEL" val="1"/>
  <p:tag name="KSO_WM_TAG_VERSION" val="1.0"/>
  <p:tag name="KSO_WM_BEAUTIFY_FLAG" val=""/>
  <p:tag name="KSO_WM_UNIT_ISCONTENTSTITLE" val="0"/>
  <p:tag name="KSO_WM_UNIT_PRESET_TEXT" val="单击此处添加标题"/>
  <p:tag name="KSO_WM_UNIT_NOCLEAR" val="0"/>
  <p:tag name="KSO_WM_UNIT_VALUE" val="42"/>
  <p:tag name="KSO_WM_UNIT_TYPE" val="a"/>
  <p:tag name="KSO_WM_UNIT_INDEX" val="1"/>
  <p:tag name="KSO_WM_SCREEN_THEME_FLAG" val="Dlrq25wU2PGuGg5bbmjbDA5tWf2Jnui+WHT4ufpQrYvaikxEmt+q0LGW396XYE+sCGdW72kdnI8i/vSLXDbIADL+HYVmvydrVOMUJ76vC34="/>
</p:tagLst>
</file>

<file path=ppt/tags/tag33.xml><?xml version="1.0" encoding="utf-8"?>
<p:tagLst xmlns:p="http://schemas.openxmlformats.org/presentationml/2006/main">
  <p:tag name="KSO_WM_BEAUTIFY_FLAG" val=""/>
  <p:tag name="KSO_WM_SCREEN_THEME_FLAG" val="Dlrq25wU2PGuGg5bbmjbDA5tWf2Jnui+WHT4ufpQrYvaikxEmt+q0LGW396XYE+sCGdW72kdnI8i/vSLXDbIADL+HYVmvydrVOMUJ76vC34="/>
</p:tagLst>
</file>

<file path=ppt/tags/tag34.xml><?xml version="1.0" encoding="utf-8"?>
<p:tagLst xmlns:p="http://schemas.openxmlformats.org/presentationml/2006/main">
  <p:tag name="KSO_WM_BEAUTIFY_FLAG" val=""/>
  <p:tag name="KSO_WM_SCREEN_THEME_FLAG" val="Dlrq25wU2PGuGg5bbmjbDA5tWf2Jnui+WHT4ufpQrYvaikxEmt+q0LGW396XYE+sCGdW72kdnI8i/vSLXDbIADL+HYVmvydrVOMUJ76vC34="/>
</p:tagLst>
</file>

<file path=ppt/tags/tag35.xml><?xml version="1.0" encoding="utf-8"?>
<p:tagLst xmlns:p="http://schemas.openxmlformats.org/presentationml/2006/main">
  <p:tag name="KSO_WM_BEAUTIFY_FLAG" val=""/>
  <p:tag name="KSO_WM_SCREEN_THEME_FLAG" val="Dlrq25wU2PGuGg5bbmjbDA5tWf2Jnui+WHT4ufpQrYvaikxEmt+q0LGW396XYE+sCGdW72kdnI8i/vSLXDbIADL+HYVmvydrVOMUJ76vC34="/>
</p:tagLst>
</file>

<file path=ppt/tags/tag36.xml><?xml version="1.0" encoding="utf-8"?>
<p:tagLst xmlns:p="http://schemas.openxmlformats.org/presentationml/2006/main">
  <p:tag name="KSO_WM_BEAUTIFY_FLAG" val=""/>
  <p:tag name="KSO_WM_SCREEN_THEME_FLAG" val="Dlrq25wU2PGuGg5bbmjbDA5tWf2Jnui+WHT4ufpQrYvaikxEmt+q0LGW396XYE+sCGdW72kdnI8i/vSLXDbIADL+HYVmvydrVOMUJ76vC34="/>
</p:tagLst>
</file>

<file path=ppt/tags/tag37.xml><?xml version="1.0" encoding="utf-8"?>
<p:tagLst xmlns:p="http://schemas.openxmlformats.org/presentationml/2006/main">
  <p:tag name="KSO_WM_BEAUTIFY_FLAG" val=""/>
  <p:tag name="KSO_WM_SCREEN_THEME_FLAG" val="Dlrq25wU2PGuGg5bbmjbDA5tWf2Jnui+WHT4ufpQrYvaikxEmt+q0LGW396XYE+sCGdW72kdnI8i/vSLXDbIADL+HYVmvydrVOMUJ76vC34="/>
</p:tagLst>
</file>

<file path=ppt/tags/tag38.xml><?xml version="1.0" encoding="utf-8"?>
<p:tagLst xmlns:p="http://schemas.openxmlformats.org/presentationml/2006/main">
  <p:tag name="KSO_WM_BEAUTIFY_FLAG" val=""/>
  <p:tag name="KSO_WM_SCREEN_THEME_FLAG" val="Dlrq25wU2PGuGg5bbmjbDA5tWf2Jnui+WHT4ufpQrYvaikxEmt+q0LGW396XYE+sCGdW72kdnI8i/vSLXDbIADL+HYVmvydrVOMUJ76vC34="/>
</p:tagLst>
</file>

<file path=ppt/tags/tag39.xml><?xml version="1.0" encoding="utf-8"?>
<p:tagLst xmlns:p="http://schemas.openxmlformats.org/presentationml/2006/main">
  <p:tag name="KSO_WM_BEAUTIFY_FLAG" val=""/>
  <p:tag name="KSO_WM_SCREEN_THEME_FLAG" val="Dlrq25wU2PGuGg5bbmjbDA5tWf2Jnui+WHT4ufpQrYvaikxEmt+q0LGW396XYE+sCGdW72kdnI8i/vSLXDbIADL+HYVmvydrVOMUJ76vC34="/>
</p:tagLst>
</file>

<file path=ppt/tags/tag4.xml><?xml version="1.0" encoding="utf-8"?>
<p:tagLst xmlns:p="http://schemas.openxmlformats.org/presentationml/2006/main">
  <p:tag name="KSO_WM_BEAUTIFY_FLAG" val=""/>
  <p:tag name="KSO_WM_SCREEN_THEME_FLAG" val="Dlrq25wU2PGuGg5bbmjbDA5tWf2Jnui+WHT4ufpQrYvaikxEmt+q0LGW396XYE+sCGdW72kdnI8i/vSLXDbIADL+HYVmvydrVOMUJ76vC34=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0973_13*a*1"/>
  <p:tag name="KSO_WM_TEMPLATE_CATEGORY" val="custom"/>
  <p:tag name="KSO_WM_TEMPLATE_INDEX" val="20200973"/>
  <p:tag name="KSO_WM_UNIT_LAYERLEVEL" val="1"/>
  <p:tag name="KSO_WM_TAG_VERSION" val="1.0"/>
  <p:tag name="KSO_WM_BEAUTIFY_FLAG" val=""/>
  <p:tag name="KSO_WM_UNIT_ISCONTENTSTITLE" val="0"/>
  <p:tag name="KSO_WM_UNIT_PRESET_TEXT" val="单击此处添加标题"/>
  <p:tag name="KSO_WM_UNIT_NOCLEAR" val="0"/>
  <p:tag name="KSO_WM_UNIT_VALUE" val="42"/>
  <p:tag name="KSO_WM_UNIT_TYPE" val="a"/>
  <p:tag name="KSO_WM_UNIT_INDEX" val="1"/>
  <p:tag name="KSO_WM_SCREEN_THEME_FLAG" val="Dlrq25wU2PGuGg5bbmjbDA5tWf2Jnui+WHT4ufpQrYvaikxEmt+q0LGW396XYE+sCGdW72kdnI8i/vSLXDbIADL+HYVmvydrVOMUJ76vC34="/>
</p:tagLst>
</file>

<file path=ppt/tags/tag41.xml><?xml version="1.0" encoding="utf-8"?>
<p:tagLst xmlns:p="http://schemas.openxmlformats.org/presentationml/2006/main">
  <p:tag name="KSO_WM_BEAUTIFY_FLAG" val=""/>
  <p:tag name="KSO_WM_SCREEN_THEME_FLAG" val="Dlrq25wU2PGuGg5bbmjbDA5tWf2Jnui+WHT4ufpQrYvaikxEmt+q0LGW396XYE+sCGdW72kdnI8i/vSLXDbIADL+HYVmvydrVOMUJ76vC34="/>
</p:tagLst>
</file>

<file path=ppt/tags/tag42.xml><?xml version="1.0" encoding="utf-8"?>
<p:tagLst xmlns:p="http://schemas.openxmlformats.org/presentationml/2006/main">
  <p:tag name="KSO_WM_BEAUTIFY_FLAG" val=""/>
  <p:tag name="KSO_WM_SCREEN_THEME_FLAG" val="Dlrq25wU2PGuGg5bbmjbDA5tWf2Jnui+WHT4ufpQrYvaikxEmt+q0LGW396XYE+sCGdW72kdnI8i/vSLXDbIADL+HYVmvydrVOMUJ76vC34="/>
</p:tagLst>
</file>

<file path=ppt/tags/tag43.xml><?xml version="1.0" encoding="utf-8"?>
<p:tagLst xmlns:p="http://schemas.openxmlformats.org/presentationml/2006/main">
  <p:tag name="KSO_WM_BEAUTIFY_FLAG" val=""/>
  <p:tag name="KSO_WM_SCREEN_THEME_FLAG" val="Dlrq25wU2PGuGg5bbmjbDA5tWf2Jnui+WHT4ufpQrYvaikxEmt+q0LGW396XYE+sCGdW72kdnI8i/vSLXDbIADL+HYVmvydrVOMUJ76vC34="/>
</p:tagLst>
</file>

<file path=ppt/tags/tag44.xml><?xml version="1.0" encoding="utf-8"?>
<p:tagLst xmlns:p="http://schemas.openxmlformats.org/presentationml/2006/main">
  <p:tag name="KSO_WM_BEAUTIFY_FLAG" val=""/>
  <p:tag name="KSO_WM_SCREEN_THEME_FLAG" val="Dlrq25wU2PGuGg5bbmjbDA5tWf2Jnui+WHT4ufpQrYvaikxEmt+q0LGW396XYE+sCGdW72kdnI8i/vSLXDbIADL+HYVmvydrVOMUJ76vC34="/>
</p:tagLst>
</file>

<file path=ppt/tags/tag45.xml><?xml version="1.0" encoding="utf-8"?>
<p:tagLst xmlns:p="http://schemas.openxmlformats.org/presentationml/2006/main">
  <p:tag name="KSO_WM_BEAUTIFY_FLAG" val=""/>
  <p:tag name="KSO_WM_SCREEN_THEME_FLAG" val="Dlrq25wU2PGuGg5bbmjbDA5tWf2Jnui+WHT4ufpQrYvaikxEmt+q0LGW396XYE+sCGdW72kdnI8i/vSLXDbIADL+HYVmvydrVOMUJ76vC34="/>
</p:tagLst>
</file>

<file path=ppt/tags/tag46.xml><?xml version="1.0" encoding="utf-8"?>
<p:tagLst xmlns:p="http://schemas.openxmlformats.org/presentationml/2006/main">
  <p:tag name="KSO_WM_BEAUTIFY_FLAG" val=""/>
  <p:tag name="KSO_WM_SCREEN_THEME_FLAG" val="Dlrq25wU2PGuGg5bbmjbDA5tWf2Jnui+WHT4ufpQrYvaikxEmt+q0LGW396XYE+sCGdW72kdnI8i/vSLXDbIADL+HYVmvydrVOMUJ76vC34="/>
</p:tagLst>
</file>

<file path=ppt/tags/tag47.xml><?xml version="1.0" encoding="utf-8"?>
<p:tagLst xmlns:p="http://schemas.openxmlformats.org/presentationml/2006/main">
  <p:tag name="KSO_WM_BEAUTIFY_FLAG" val=""/>
  <p:tag name="KSO_WM_SCREEN_THEME_FLAG" val="Dlrq25wU2PGuGg5bbmjbDA5tWf2Jnui+WHT4ufpQrYvaikxEmt+q0LGW396XYE+sCGdW72kdnI8i/vSLXDbIADL+HYVmvydrVOMUJ76vC34="/>
</p:tagLst>
</file>

<file path=ppt/tags/tag48.xml><?xml version="1.0" encoding="utf-8"?>
<p:tagLst xmlns:p="http://schemas.openxmlformats.org/presentationml/2006/main">
  <p:tag name="KSO_WM_BEAUTIFY_FLAG" val=""/>
  <p:tag name="KSO_WM_SCREEN_THEME_FLAG" val="Dlrq25wU2PGuGg5bbmjbDA5tWf2Jnui+WHT4ufpQrYvaikxEmt+q0LGW396XYE+sCGdW72kdnI8i/vSLXDbIADL+HYVmvydrVOMUJ76vC34="/>
</p:tagLst>
</file>

<file path=ppt/tags/tag49.xml><?xml version="1.0" encoding="utf-8"?>
<p:tagLst xmlns:p="http://schemas.openxmlformats.org/presentationml/2006/main">
  <p:tag name="KSO_WM_BEAUTIFY_FLAG" val=""/>
  <p:tag name="KSO_WM_SCREEN_THEME_FLAG" val="Dlrq25wU2PGuGg5bbmjbDA5tWf2Jnui+WHT4ufpQrYvaikxEmt+q0LGW396XYE+sCGdW72kdnI8i/vSLXDbIADL+HYVmvydrVOMUJ76vC34="/>
</p:tagLst>
</file>

<file path=ppt/tags/tag5.xml><?xml version="1.0" encoding="utf-8"?>
<p:tagLst xmlns:p="http://schemas.openxmlformats.org/presentationml/2006/main">
  <p:tag name="KSO_WM_BEAUTIFY_FLAG" val=""/>
  <p:tag name="KSO_WM_SCREEN_THEME_FLAG" val="Dlrq25wU2PGuGg5bbmjbDA5tWf2Jnui+WHT4ufpQrYvaikxEmt+q0LGW396XYE+sCGdW72kdnI8i/vSLXDbIADL+HYVmvydrVOMUJ76vC34=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0973_13*a*1"/>
  <p:tag name="KSO_WM_TEMPLATE_CATEGORY" val="custom"/>
  <p:tag name="KSO_WM_TEMPLATE_INDEX" val="20200973"/>
  <p:tag name="KSO_WM_UNIT_LAYERLEVEL" val="1"/>
  <p:tag name="KSO_WM_TAG_VERSION" val="1.0"/>
  <p:tag name="KSO_WM_BEAUTIFY_FLAG" val=""/>
  <p:tag name="KSO_WM_UNIT_ISCONTENTSTITLE" val="0"/>
  <p:tag name="KSO_WM_UNIT_PRESET_TEXT" val="单击此处添加标题"/>
  <p:tag name="KSO_WM_UNIT_NOCLEAR" val="0"/>
  <p:tag name="KSO_WM_UNIT_VALUE" val="42"/>
  <p:tag name="KSO_WM_UNIT_TYPE" val="a"/>
  <p:tag name="KSO_WM_UNIT_INDEX" val="1"/>
  <p:tag name="KSO_WM_SCREEN_THEME_FLAG" val="Dlrq25wU2PGuGg5bbmjbDA5tWf2Jnui+WHT4ufpQrYvaikxEmt+q0LGW396XYE+sCGdW72kdnI8i/vSLXDbIADL+HYVmvydrVOMUJ76vC34="/>
</p:tagLst>
</file>

<file path=ppt/tags/tag51.xml><?xml version="1.0" encoding="utf-8"?>
<p:tagLst xmlns:p="http://schemas.openxmlformats.org/presentationml/2006/main">
  <p:tag name="KSO_WM_BEAUTIFY_FLAG" val=""/>
  <p:tag name="KSO_WM_SCREEN_THEME_FLAG" val="Dlrq25wU2PGuGg5bbmjbDA5tWf2Jnui+WHT4ufpQrYvaikxEmt+q0LGW396XYE+sCGdW72kdnI8i/vSLXDbIADL+HYVmvydrVOMUJ76vC34="/>
</p:tagLst>
</file>

<file path=ppt/tags/tag52.xml><?xml version="1.0" encoding="utf-8"?>
<p:tagLst xmlns:p="http://schemas.openxmlformats.org/presentationml/2006/main">
  <p:tag name="KSO_WM_BEAUTIFY_FLAG" val=""/>
  <p:tag name="KSO_WM_SCREEN_THEME_FLAG" val="Dlrq25wU2PGuGg5bbmjbDA5tWf2Jnui+WHT4ufpQrYvaikxEmt+q0LGW396XYE+sCGdW72kdnI8i/vSLXDbIADL+HYVmvydrVOMUJ76vC34="/>
</p:tagLst>
</file>

<file path=ppt/tags/tag53.xml><?xml version="1.0" encoding="utf-8"?>
<p:tagLst xmlns:p="http://schemas.openxmlformats.org/presentationml/2006/main">
  <p:tag name="KSO_WM_BEAUTIFY_FLAG" val=""/>
  <p:tag name="KSO_WM_SCREEN_THEME_FLAG" val="Dlrq25wU2PGuGg5bbmjbDA5tWf2Jnui+WHT4ufpQrYvaikxEmt+q0LGW396XYE+sCGdW72kdnI8i/vSLXDbIADL+HYVmvydrVOMUJ76vC34="/>
</p:tagLst>
</file>

<file path=ppt/tags/tag54.xml><?xml version="1.0" encoding="utf-8"?>
<p:tagLst xmlns:p="http://schemas.openxmlformats.org/presentationml/2006/main">
  <p:tag name="KSO_WM_BEAUTIFY_FLAG" val=""/>
  <p:tag name="KSO_WM_SCREEN_THEME_FLAG" val="Dlrq25wU2PGuGg5bbmjbDA5tWf2Jnui+WHT4ufpQrYvaikxEmt+q0LGW396XYE+sCGdW72kdnI8i/vSLXDbIADL+HYVmvydrVOMUJ76vC34="/>
</p:tagLst>
</file>

<file path=ppt/tags/tag55.xml><?xml version="1.0" encoding="utf-8"?>
<p:tagLst xmlns:p="http://schemas.openxmlformats.org/presentationml/2006/main">
  <p:tag name="KSO_WM_BEAUTIFY_FLAG" val=""/>
  <p:tag name="KSO_WM_SCREEN_THEME_FLAG" val="Dlrq25wU2PGuGg5bbmjbDA5tWf2Jnui+WHT4ufpQrYvaikxEmt+q0LGW396XYE+sCGdW72kdnI8i/vSLXDbIADL+HYVmvydrVOMUJ76vC34="/>
</p:tagLst>
</file>

<file path=ppt/tags/tag56.xml><?xml version="1.0" encoding="utf-8"?>
<p:tagLst xmlns:p="http://schemas.openxmlformats.org/presentationml/2006/main">
  <p:tag name="KSO_WM_BEAUTIFY_FLAG" val=""/>
  <p:tag name="KSO_WM_SCREEN_THEME_FLAG" val="Dlrq25wU2PGuGg5bbmjbDA5tWf2Jnui+WHT4ufpQrYvaikxEmt+q0LGW396XYE+sCGdW72kdnI8i/vSLXDbIADL+HYVmvydrVOMUJ76vC34="/>
</p:tagLst>
</file>

<file path=ppt/tags/tag57.xml><?xml version="1.0" encoding="utf-8"?>
<p:tagLst xmlns:p="http://schemas.openxmlformats.org/presentationml/2006/main">
  <p:tag name="KSO_WM_BEAUTIFY_FLAG" val=""/>
  <p:tag name="KSO_WM_SCREEN_THEME_FLAG" val="Dlrq25wU2PGuGg5bbmjbDA5tWf2Jnui+WHT4ufpQrYvaikxEmt+q0LGW396XYE+sCGdW72kdnI8i/vSLXDbIADL+HYVmvydrVOMUJ76vC34="/>
</p:tagLst>
</file>

<file path=ppt/tags/tag58.xml><?xml version="1.0" encoding="utf-8"?>
<p:tagLst xmlns:p="http://schemas.openxmlformats.org/presentationml/2006/main">
  <p:tag name="KSO_WM_BEAUTIFY_FLAG" val=""/>
  <p:tag name="KSO_WM_SCREEN_THEME_FLAG" val="Dlrq25wU2PGuGg5bbmjbDA5tWf2Jnui+WHT4ufpQrYvaikxEmt+q0LGW396XYE+sCGdW72kdnI8i/vSLXDbIADL+HYVmvydrVOMUJ76vC34="/>
</p:tagLst>
</file>

<file path=ppt/tags/tag59.xml><?xml version="1.0" encoding="utf-8"?>
<p:tagLst xmlns:p="http://schemas.openxmlformats.org/presentationml/2006/main">
  <p:tag name="KSO_WM_BEAUTIFY_FLAG" val=""/>
  <p:tag name="KSO_WM_SCREEN_THEME_FLAG" val="Dlrq25wU2PGuGg5bbmjbDA5tWf2Jnui+WHT4ufpQrYvaikxEmt+q0LGW396XYE+sCGdW72kdnI8i/vSLXDbIADL+HYVmvydrVOMUJ76vC34="/>
</p:tagLst>
</file>

<file path=ppt/tags/tag6.xml><?xml version="1.0" encoding="utf-8"?>
<p:tagLst xmlns:p="http://schemas.openxmlformats.org/presentationml/2006/main">
  <p:tag name="KSO_WM_BEAUTIFY_FLAG" val=""/>
  <p:tag name="KSO_WM_SCREEN_THEME_FLAG" val="Dlrq25wU2PGuGg5bbmjbDA5tWf2Jnui+WHT4ufpQrYvaikxEmt+q0LGW396XYE+sCGdW72kdnI8i/vSLXDbIADL+HYVmvydrVOMUJ76vC34="/>
</p:tagLst>
</file>

<file path=ppt/tags/tag60.xml><?xml version="1.0" encoding="utf-8"?>
<p:tagLst xmlns:p="http://schemas.openxmlformats.org/presentationml/2006/main">
  <p:tag name="KSO_WM_BEAUTIFY_FLAG" val=""/>
  <p:tag name="KSO_WM_SCREEN_THEME_FLAG" val="Dlrq25wU2PGuGg5bbmjbDA5tWf2Jnui+WHT4ufpQrYvaikxEmt+q0LGW396XYE+sCGdW72kdnI8i/vSLXDbIADL+HYVmvydrVOMUJ76vC34="/>
</p:tagLst>
</file>

<file path=ppt/tags/tag61.xml><?xml version="1.0" encoding="utf-8"?>
<p:tagLst xmlns:p="http://schemas.openxmlformats.org/presentationml/2006/main">
  <p:tag name="KSO_WM_BEAUTIFY_FLAG" val=""/>
  <p:tag name="KSO_WM_SCREEN_THEME_FLAG" val="Dlrq25wU2PGuGg5bbmjbDA5tWf2Jnui+WHT4ufpQrYvaikxEmt+q0LGW396XYE+sCGdW72kdnI8i/vSLXDbIADL+HYVmvydrVOMUJ76vC34="/>
</p:tagLst>
</file>

<file path=ppt/tags/tag62.xml><?xml version="1.0" encoding="utf-8"?>
<p:tagLst xmlns:p="http://schemas.openxmlformats.org/presentationml/2006/main">
  <p:tag name="KSO_WM_BEAUTIFY_FLAG" val=""/>
  <p:tag name="KSO_WM_SCREEN_THEME_FLAG" val="Dlrq25wU2PGuGg5bbmjbDA5tWf2Jnui+WHT4ufpQrYvaikxEmt+q0LGW396XYE+sCGdW72kdnI8i/vSLXDbIADL+HYVmvydrVOMUJ76vC34="/>
</p:tagLst>
</file>

<file path=ppt/tags/tag63.xml><?xml version="1.0" encoding="utf-8"?>
<p:tagLst xmlns:p="http://schemas.openxmlformats.org/presentationml/2006/main">
  <p:tag name="KSO_WM_BEAUTIFY_FLAG" val=""/>
  <p:tag name="KSO_WM_SCREEN_THEME_FLAG" val="Dlrq25wU2PGuGg5bbmjbDA5tWf2Jnui+WHT4ufpQrYvaikxEmt+q0LGW396XYE+sCGdW72kdnI8i/vSLXDbIADL+HYVmvydrVOMUJ76vC34="/>
</p:tagLst>
</file>

<file path=ppt/tags/tag64.xml><?xml version="1.0" encoding="utf-8"?>
<p:tagLst xmlns:p="http://schemas.openxmlformats.org/presentationml/2006/main">
  <p:tag name="KSO_WM_BEAUTIFY_FLAG" val=""/>
  <p:tag name="KSO_WM_SCREEN_THEME_FLAG" val="Dlrq25wU2PGuGg5bbmjbDA5tWf2Jnui+WHT4ufpQrYvaikxEmt+q0LGW396XYE+sCGdW72kdnI8i/vSLXDbIADL+HYVmvydrVOMUJ76vC34="/>
</p:tagLst>
</file>

<file path=ppt/tags/tag65.xml><?xml version="1.0" encoding="utf-8"?>
<p:tagLst xmlns:p="http://schemas.openxmlformats.org/presentationml/2006/main">
  <p:tag name="KSO_WM_BEAUTIFY_FLAG" val=""/>
  <p:tag name="KSO_WM_SCREEN_THEME_FLAG" val="Dlrq25wU2PGuGg5bbmjbDA5tWf2Jnui+WHT4ufpQrYvaikxEmt+q0LGW396XYE+sCGdW72kdnI8i/vSLXDbIADL+HYVmvydrVOMUJ76vC34="/>
</p:tagLst>
</file>

<file path=ppt/tags/tag66.xml><?xml version="1.0" encoding="utf-8"?>
<p:tagLst xmlns:p="http://schemas.openxmlformats.org/presentationml/2006/main">
  <p:tag name="KSO_WM_BEAUTIFY_FLAG" val=""/>
  <p:tag name="KSO_WM_SCREEN_THEME_FLAG" val="Dlrq25wU2PGuGg5bbmjbDA5tWf2Jnui+WHT4ufpQrYvaikxEmt+q0LGW396XYE+sCGdW72kdnI8i/vSLXDbIADL+HYVmvydrVOMUJ76vC34="/>
</p:tagLst>
</file>

<file path=ppt/tags/tag67.xml><?xml version="1.0" encoding="utf-8"?>
<p:tagLst xmlns:p="http://schemas.openxmlformats.org/presentationml/2006/main">
  <p:tag name="KSO_WM_BEAUTIFY_FLAG" val=""/>
  <p:tag name="KSO_WM_SCREEN_THEME_FLAG" val="Dlrq25wU2PGuGg5bbmjbDA5tWf2Jnui+WHT4ufpQrYvaikxEmt+q0LGW396XYE+sCGdW72kdnI8i/vSLXDbIADL+HYVmvydrVOMUJ76vC34="/>
</p:tagLst>
</file>

<file path=ppt/tags/tag68.xml><?xml version="1.0" encoding="utf-8"?>
<p:tagLst xmlns:p="http://schemas.openxmlformats.org/presentationml/2006/main">
  <p:tag name="KSO_WM_BEAUTIFY_FLAG" val=""/>
  <p:tag name="KSO_WM_SCREEN_THEME_FLAG" val="Dlrq25wU2PGuGg5bbmjbDA5tWf2Jnui+WHT4ufpQrYvaikxEmt+q0LGW396XYE+sCGdW72kdnI8i/vSLXDbIADL+HYVmvydrVOMUJ76vC34="/>
</p:tagLst>
</file>

<file path=ppt/tags/tag69.xml><?xml version="1.0" encoding="utf-8"?>
<p:tagLst xmlns:p="http://schemas.openxmlformats.org/presentationml/2006/main">
  <p:tag name="KSO_WM_BEAUTIFY_FLAG" val=""/>
  <p:tag name="KSO_WM_SCREEN_THEME_FLAG" val="Dlrq25wU2PGuGg5bbmjbDA5tWf2Jnui+WHT4ufpQrYvaikxEmt+q0LGW396XYE+sCGdW72kdnI8i/vSLXDbIADL+HYVmvydrVOMUJ76vC34="/>
</p:tagLst>
</file>

<file path=ppt/tags/tag7.xml><?xml version="1.0" encoding="utf-8"?>
<p:tagLst xmlns:p="http://schemas.openxmlformats.org/presentationml/2006/main">
  <p:tag name="KSO_WM_BEAUTIFY_FLAG" val=""/>
  <p:tag name="KSO_WM_SCREEN_THEME_FLAG" val="Dlrq25wU2PGuGg5bbmjbDA5tWf2Jnui+WHT4ufpQrYvaikxEmt+q0LGW396XYE+sCGdW72kdnI8i/vSLXDbIADL+HYVmvydrVOMUJ76vC34="/>
</p:tagLst>
</file>

<file path=ppt/tags/tag70.xml><?xml version="1.0" encoding="utf-8"?>
<p:tagLst xmlns:p="http://schemas.openxmlformats.org/presentationml/2006/main">
  <p:tag name="KSO_WM_BEAUTIFY_FLAG" val=""/>
  <p:tag name="KSO_WM_SCREEN_THEME_FLAG" val="Dlrq25wU2PGuGg5bbmjbDA5tWf2Jnui+WHT4ufpQrYvaikxEmt+q0LGW396XYE+sCGdW72kdnI8i/vSLXDbIADL+HYVmvydrVOMUJ76vC34="/>
</p:tagLst>
</file>

<file path=ppt/tags/tag71.xml><?xml version="1.0" encoding="utf-8"?>
<p:tagLst xmlns:p="http://schemas.openxmlformats.org/presentationml/2006/main">
  <p:tag name="KSO_WM_BEAUTIFY_FLAG" val=""/>
  <p:tag name="KSO_WM_SCREEN_THEME_FLAG" val="Dlrq25wU2PGuGg5bbmjbDA5tWf2Jnui+WHT4ufpQrYvaikxEmt+q0LGW396XYE+sCGdW72kdnI8i/vSLXDbIADL+HYVmvydrVOMUJ76vC34="/>
</p:tagLst>
</file>

<file path=ppt/tags/tag72.xml><?xml version="1.0" encoding="utf-8"?>
<p:tagLst xmlns:p="http://schemas.openxmlformats.org/presentationml/2006/main">
  <p:tag name="KSO_WM_BEAUTIFY_FLAG" val=""/>
  <p:tag name="KSO_WM_SCREEN_THEME_FLAG" val="Dlrq25wU2PGuGg5bbmjbDA5tWf2Jnui+WHT4ufpQrYvaikxEmt+q0LGW396XYE+sCGdW72kdnI8i/vSLXDbIADL+HYVmvydrVOMUJ76vC34="/>
</p:tagLst>
</file>

<file path=ppt/tags/tag73.xml><?xml version="1.0" encoding="utf-8"?>
<p:tagLst xmlns:p="http://schemas.openxmlformats.org/presentationml/2006/main">
  <p:tag name="KSO_WM_BEAUTIFY_FLAG" val=""/>
  <p:tag name="KSO_WM_SCREEN_THEME_FLAG" val="Dlrq25wU2PGuGg5bbmjbDA5tWf2Jnui+WHT4ufpQrYvaikxEmt+q0LGW396XYE+sCGdW72kdnI8i/vSLXDbIADL+HYVmvydrVOMUJ76vC34="/>
</p:tagLst>
</file>

<file path=ppt/tags/tag74.xml><?xml version="1.0" encoding="utf-8"?>
<p:tagLst xmlns:p="http://schemas.openxmlformats.org/presentationml/2006/main">
  <p:tag name="KSO_WM_BEAUTIFY_FLAG" val=""/>
  <p:tag name="KSO_WM_SCREEN_THEME_FLAG" val="Dlrq25wU2PGuGg5bbmjbDA5tWf2Jnui+WHT4ufpQrYvaikxEmt+q0LGW396XYE+sCGdW72kdnI8i/vSLXDbIADL+HYVmvydrVOMUJ76vC34="/>
</p:tagLst>
</file>

<file path=ppt/tags/tag75.xml><?xml version="1.0" encoding="utf-8"?>
<p:tagLst xmlns:p="http://schemas.openxmlformats.org/presentationml/2006/main">
  <p:tag name="KSO_WM_BEAUTIFY_FLAG" val=""/>
  <p:tag name="KSO_WM_SCREEN_THEME_FLAG" val="Dlrq25wU2PGuGg5bbmjbDA5tWf2Jnui+WHT4ufpQrYvaikxEmt+q0LGW396XYE+sCGdW72kdnI8i/vSLXDbIADL+HYVmvydrVOMUJ76vC34="/>
</p:tagLst>
</file>

<file path=ppt/tags/tag76.xml><?xml version="1.0" encoding="utf-8"?>
<p:tagLst xmlns:p="http://schemas.openxmlformats.org/presentationml/2006/main">
  <p:tag name="KSO_WM_BEAUTIFY_FLAG" val=""/>
  <p:tag name="KSO_WM_SCREEN_THEME_FLAG" val="Dlrq25wU2PGuGg5bbmjbDA5tWf2Jnui+WHT4ufpQrYvaikxEmt+q0LGW396XYE+sCGdW72kdnI8i/vSLXDbIADL+HYVmvydrVOMUJ76vC34="/>
</p:tagLst>
</file>

<file path=ppt/tags/tag77.xml><?xml version="1.0" encoding="utf-8"?>
<p:tagLst xmlns:p="http://schemas.openxmlformats.org/presentationml/2006/main">
  <p:tag name="KSO_WM_BEAUTIFY_FLAG" val=""/>
  <p:tag name="KSO_WM_SCREEN_THEME_FLAG" val="Dlrq25wU2PGuGg5bbmjbDA5tWf2Jnui+WHT4ufpQrYvaikxEmt+q0LGW396XYE+sCGdW72kdnI8i/vSLXDbIADL+HYVmvydrVOMUJ76vC34="/>
</p:tagLst>
</file>

<file path=ppt/tags/tag78.xml><?xml version="1.0" encoding="utf-8"?>
<p:tagLst xmlns:p="http://schemas.openxmlformats.org/presentationml/2006/main">
  <p:tag name="KSO_WM_BEAUTIFY_FLAG" val=""/>
  <p:tag name="KSO_WM_SCREEN_THEME_FLAG" val="Dlrq25wU2PGuGg5bbmjbDA5tWf2Jnui+WHT4ufpQrYvaikxEmt+q0LGW396XYE+sCGdW72kdnI8i/vSLXDbIADL+HYVmvydrVOMUJ76vC34="/>
</p:tagLst>
</file>

<file path=ppt/tags/tag79.xml><?xml version="1.0" encoding="utf-8"?>
<p:tagLst xmlns:p="http://schemas.openxmlformats.org/presentationml/2006/main">
  <p:tag name="KSO_WM_BEAUTIFY_FLAG" val=""/>
  <p:tag name="KSO_WM_SCREEN_THEME_FLAG" val="Dlrq25wU2PGuGg5bbmjbDA5tWf2Jnui+WHT4ufpQrYvaikxEmt+q0LGW396XYE+sCGdW72kdnI8i/vSLXDbIADL+HYVmvydrVOMUJ76vC34="/>
</p:tagLst>
</file>

<file path=ppt/tags/tag8.xml><?xml version="1.0" encoding="utf-8"?>
<p:tagLst xmlns:p="http://schemas.openxmlformats.org/presentationml/2006/main">
  <p:tag name="KSO_WM_BEAUTIFY_FLAG" val=""/>
  <p:tag name="KSO_WM_SCREEN_THEME_FLAG" val="Dlrq25wU2PGuGg5bbmjbDA5tWf2Jnui+WHT4ufpQrYvaikxEmt+q0LGW396XYE+sCGdW72kdnI8i/vSLXDbIADL+HYVmvydrVOMUJ76vC34="/>
</p:tagLst>
</file>

<file path=ppt/tags/tag80.xml><?xml version="1.0" encoding="utf-8"?>
<p:tagLst xmlns:p="http://schemas.openxmlformats.org/presentationml/2006/main">
  <p:tag name="KSO_WM_BEAUTIFY_FLAG" val=""/>
  <p:tag name="KSO_WM_SCREEN_THEME_FLAG" val="Dlrq25wU2PGuGg5bbmjbDA5tWf2Jnui+WHT4ufpQrYvaikxEmt+q0LGW396XYE+sCGdW72kdnI8i/vSLXDbIADL+HYVmvydrVOMUJ76vC34="/>
</p:tagLst>
</file>

<file path=ppt/tags/tag81.xml><?xml version="1.0" encoding="utf-8"?>
<p:tagLst xmlns:p="http://schemas.openxmlformats.org/presentationml/2006/main">
  <p:tag name="KSO_WM_BEAUTIFY_FLAG" val=""/>
  <p:tag name="KSO_WM_SCREEN_THEME_FLAG" val="Dlrq25wU2PGuGg5bbmjbDA5tWf2Jnui+WHT4ufpQrYvaikxEmt+q0LGW396XYE+sCGdW72kdnI8i/vSLXDbIADL+HYVmvydrVOMUJ76vC34="/>
</p:tagLst>
</file>

<file path=ppt/tags/tag82.xml><?xml version="1.0" encoding="utf-8"?>
<p:tagLst xmlns:p="http://schemas.openxmlformats.org/presentationml/2006/main">
  <p:tag name="KSO_WM_BEAUTIFY_FLAG" val=""/>
  <p:tag name="KSO_WM_SCREEN_THEME_FLAG" val="Dlrq25wU2PGuGg5bbmjbDA5tWf2Jnui+WHT4ufpQrYvaikxEmt+q0LGW396XYE+sCGdW72kdnI8i/vSLXDbIADL+HYVmvydrVOMUJ76vC34="/>
</p:tagLst>
</file>

<file path=ppt/tags/tag83.xml><?xml version="1.0" encoding="utf-8"?>
<p:tagLst xmlns:p="http://schemas.openxmlformats.org/presentationml/2006/main">
  <p:tag name="KSO_WM_BEAUTIFY_FLAG" val=""/>
  <p:tag name="KSO_WM_SCREEN_THEME_FLAG" val="Dlrq25wU2PGuGg5bbmjbDA5tWf2Jnui+WHT4ufpQrYvaikxEmt+q0LGW396XYE+sCGdW72kdnI8i/vSLXDbIADL+HYVmvydrVOMUJ76vC34="/>
</p:tagLst>
</file>

<file path=ppt/tags/tag84.xml><?xml version="1.0" encoding="utf-8"?>
<p:tagLst xmlns:p="http://schemas.openxmlformats.org/presentationml/2006/main">
  <p:tag name="KSO_WM_BEAUTIFY_FLAG" val=""/>
  <p:tag name="KSO_WM_SCREEN_THEME_FLAG" val="Dlrq25wU2PGuGg5bbmjbDA5tWf2Jnui+WHT4ufpQrYvaikxEmt+q0LGW396XYE+sCGdW72kdnI8i/vSLXDbIADL+HYVmvydrVOMUJ76vC34="/>
</p:tagLst>
</file>

<file path=ppt/tags/tag85.xml><?xml version="1.0" encoding="utf-8"?>
<p:tagLst xmlns:p="http://schemas.openxmlformats.org/presentationml/2006/main">
  <p:tag name="KSO_WM_BEAUTIFY_FLAG" val=""/>
  <p:tag name="KSO_WM_SCREEN_THEME_FLAG" val="Dlrq25wU2PGuGg5bbmjbDA5tWf2Jnui+WHT4ufpQrYvaikxEmt+q0LGW396XYE+sCGdW72kdnI8i/vSLXDbIADL+HYVmvydrVOMUJ76vC34="/>
</p:tagLst>
</file>

<file path=ppt/tags/tag86.xml><?xml version="1.0" encoding="utf-8"?>
<p:tagLst xmlns:p="http://schemas.openxmlformats.org/presentationml/2006/main">
  <p:tag name="KSO_WM_BEAUTIFY_FLAG" val=""/>
  <p:tag name="KSO_WM_SCREEN_THEME_FLAG" val="Dlrq25wU2PGuGg5bbmjbDA5tWf2Jnui+WHT4ufpQrYvaikxEmt+q0LGW396XYE+sCGdW72kdnI8i/vSLXDbIADL+HYVmvydrVOMUJ76vC34=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0973_13*a*1"/>
  <p:tag name="KSO_WM_TEMPLATE_CATEGORY" val="custom"/>
  <p:tag name="KSO_WM_TEMPLATE_INDEX" val="20200973"/>
  <p:tag name="KSO_WM_UNIT_LAYERLEVEL" val="1"/>
  <p:tag name="KSO_WM_TAG_VERSION" val="1.0"/>
  <p:tag name="KSO_WM_BEAUTIFY_FLAG" val=""/>
  <p:tag name="KSO_WM_UNIT_ISCONTENTSTITLE" val="0"/>
  <p:tag name="KSO_WM_UNIT_PRESET_TEXT" val="单击此处添加标题"/>
  <p:tag name="KSO_WM_UNIT_NOCLEAR" val="0"/>
  <p:tag name="KSO_WM_UNIT_VALUE" val="42"/>
  <p:tag name="KSO_WM_UNIT_TYPE" val="a"/>
  <p:tag name="KSO_WM_UNIT_INDEX" val="1"/>
  <p:tag name="KSO_WM_SCREEN_THEME_FLAG" val="Dlrq25wU2PGuGg5bbmjbDA5tWf2Jnui+WHT4ufpQrYvaikxEmt+q0LGW396XYE+sCGdW72kdnI8i/vSLXDbIADL+HYVmvydrVOMUJ76vC34="/>
</p:tagLst>
</file>

<file path=ppt/tags/tag88.xml><?xml version="1.0" encoding="utf-8"?>
<p:tagLst xmlns:p="http://schemas.openxmlformats.org/presentationml/2006/main">
  <p:tag name="KSO_WM_SCREEN_THEME_FLAG" val="Dlrq25wU2PGuGg5bbmjbDA5tWf2Jnui+WHT4ufpQrYvaikxEmt+q0LGW396XYE+sCGdW72kdnI8i/vSLXDbIADL+HYVmvydrVOMUJ76vC34="/>
</p:tagLst>
</file>

<file path=ppt/tags/tag89.xml><?xml version="1.0" encoding="utf-8"?>
<p:tagLst xmlns:p="http://schemas.openxmlformats.org/presentationml/2006/main">
  <p:tag name="KSO_WM_BEAUTIFY_FLAG" val=""/>
  <p:tag name="KSO_WM_SCREEN_THEME_FLAG" val="Dlrq25wU2PGuGg5bbmjbDA5tWf2Jnui+WHT4ufpQrYvaikxEmt+q0LGW396XYE+sCGdW72kdnI8i/vSLXDbIADL+HYVmvydrVOMUJ76vC34="/>
</p:tagLst>
</file>

<file path=ppt/tags/tag9.xml><?xml version="1.0" encoding="utf-8"?>
<p:tagLst xmlns:p="http://schemas.openxmlformats.org/presentationml/2006/main">
  <p:tag name="KSO_WM_BEAUTIFY_FLAG" val=""/>
  <p:tag name="KSO_WM_SCREEN_THEME_FLAG" val="Dlrq25wU2PGuGg5bbmjbDA5tWf2Jnui+WHT4ufpQrYvaikxEmt+q0LGW396XYE+sCGdW72kdnI8i/vSLXDbIADL+HYVmvydrVOMUJ76vC34="/>
</p:tagLst>
</file>

<file path=ppt/tags/tag90.xml><?xml version="1.0" encoding="utf-8"?>
<p:tagLst xmlns:p="http://schemas.openxmlformats.org/presentationml/2006/main">
  <p:tag name="KSO_WM_BEAUTIFY_FLAG" val=""/>
  <p:tag name="KSO_WM_SCREEN_THEME_FLAG" val="Dlrq25wU2PGuGg5bbmjbDA5tWf2Jnui+WHT4ufpQrYvaikxEmt+q0LGW396XYE+sCGdW72kdnI8i/vSLXDbIADL+HYVmvydrVOMUJ76vC34="/>
</p:tagLst>
</file>

<file path=ppt/tags/tag91.xml><?xml version="1.0" encoding="utf-8"?>
<p:tagLst xmlns:p="http://schemas.openxmlformats.org/presentationml/2006/main">
  <p:tag name="KSO_WM_BEAUTIFY_FLAG" val=""/>
  <p:tag name="KSO_WM_SCREEN_THEME_FLAG" val="Dlrq25wU2PGuGg5bbmjbDA5tWf2Jnui+WHT4ufpQrYvaikxEmt+q0LGW396XYE+sCGdW72kdnI8i/vSLXDbIADL+HYVmvydrVOMUJ76vC34="/>
</p:tagLst>
</file>

<file path=ppt/tags/tag92.xml><?xml version="1.0" encoding="utf-8"?>
<p:tagLst xmlns:p="http://schemas.openxmlformats.org/presentationml/2006/main">
  <p:tag name="KSO_WM_BEAUTIFY_FLAG" val=""/>
  <p:tag name="KSO_WM_SCREEN_THEME_FLAG" val="Dlrq25wU2PGuGg5bbmjbDA5tWf2Jnui+WHT4ufpQrYvaikxEmt+q0LGW396XYE+sCGdW72kdnI8i/vSLXDbIADL+HYVmvydrVOMUJ76vC34="/>
</p:tagLst>
</file>

<file path=ppt/tags/tag93.xml><?xml version="1.0" encoding="utf-8"?>
<p:tagLst xmlns:p="http://schemas.openxmlformats.org/presentationml/2006/main">
  <p:tag name="KSO_WM_BEAUTIFY_FLAG" val=""/>
  <p:tag name="KSO_WM_SCREEN_THEME_FLAG" val="Dlrq25wU2PGuGg5bbmjbDA5tWf2Jnui+WHT4ufpQrYvaikxEmt+q0LGW396XYE+sCGdW72kdnI8i/vSLXDbIADL+HYVmvydrVOMUJ76vC34="/>
</p:tagLst>
</file>

<file path=ppt/tags/tag94.xml><?xml version="1.0" encoding="utf-8"?>
<p:tagLst xmlns:p="http://schemas.openxmlformats.org/presentationml/2006/main">
  <p:tag name="KSO_WM_BEAUTIFY_FLAG" val=""/>
  <p:tag name="TABLE_ENDDRAG_ORIGIN_RECT" val="606*305"/>
  <p:tag name="TABLE_ENDDRAG_RECT" val="60*162*606*305"/>
  <p:tag name="KSO_WM_SCREEN_THEME_FLAG" val="Dlrq25wU2PGuGg5bbmjbDA5tWf2Jnui+WHT4ufpQrYvaikxEmt+q0LGW396XYE+sCGdW72kdnI8i/vSLXDbIADL+HYVmvydrVOMUJ76vC34="/>
</p:tagLst>
</file>

<file path=ppt/tags/tag95.xml><?xml version="1.0" encoding="utf-8"?>
<p:tagLst xmlns:p="http://schemas.openxmlformats.org/presentationml/2006/main">
  <p:tag name="KSO_WM_BEAUTIFY_FLAG" val=""/>
  <p:tag name="KSO_WM_SCREEN_THEME_FLAG" val="Dlrq25wU2PGuGg5bbmjbDA5tWf2Jnui+WHT4ufpQrYvaikxEmt+q0LGW396XYE+sCGdW72kdnI8i/vSLXDbIADL+HYVmvydrVOMUJ76vC34="/>
</p:tagLst>
</file>

<file path=ppt/tags/tag96.xml><?xml version="1.0" encoding="utf-8"?>
<p:tagLst xmlns:p="http://schemas.openxmlformats.org/presentationml/2006/main">
  <p:tag name="KSO_WM_BEAUTIFY_FLAG" val=""/>
  <p:tag name="KSO_WM_SCREEN_THEME_FLAG" val="Dlrq25wU2PGuGg5bbmjbDA5tWf2Jnui+WHT4ufpQrYvaikxEmt+q0LGW396XYE+sCGdW72kdnI8i/vSLXDbIADL+HYVmvydrVOMUJ76vC34="/>
</p:tagLst>
</file>

<file path=ppt/tags/tag97.xml><?xml version="1.0" encoding="utf-8"?>
<p:tagLst xmlns:p="http://schemas.openxmlformats.org/presentationml/2006/main">
  <p:tag name="KSO_WM_BEAUTIFY_FLAG" val=""/>
  <p:tag name="KSO_WM_SCREEN_THEME_FLAG" val="Dlrq25wU2PGuGg5bbmjbDA5tWf2Jnui+WHT4ufpQrYvaikxEmt+q0LGW396XYE+sCGdW72kdnI8i/vSLXDbIADL+HYVmvydrVOMUJ76vC34="/>
</p:tagLst>
</file>

<file path=ppt/tags/tag98.xml><?xml version="1.0" encoding="utf-8"?>
<p:tagLst xmlns:p="http://schemas.openxmlformats.org/presentationml/2006/main">
  <p:tag name="KSO_WM_BEAUTIFY_FLAG" val=""/>
  <p:tag name="KSO_WM_SCREEN_THEME_FLAG" val="Dlrq25wU2PGuGg5bbmjbDA5tWf2Jnui+WHT4ufpQrYvaikxEmt+q0LGW396XYE+sCGdW72kdnI8i/vSLXDbIADL+HYVmvydrVOMUJ76vC34="/>
</p:tagLst>
</file>

<file path=ppt/tags/tag99.xml><?xml version="1.0" encoding="utf-8"?>
<p:tagLst xmlns:p="http://schemas.openxmlformats.org/presentationml/2006/main">
  <p:tag name="KSO_WM_BEAUTIFY_FLAG" val=""/>
  <p:tag name="KSO_WM_SCREEN_THEME_FLAG" val="Dlrq25wU2PGuGg5bbmjbDA5tWf2Jnui+WHT4ufpQrYvaikxEmt+q0LGW396XYE+sCGdW72kdnI8i/vSLXDbIADL+HYVmvydrVOMUJ76vC34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2235</Words>
  <PresentationFormat>宽屏</PresentationFormat>
  <Paragraphs>432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47" baseType="lpstr">
      <vt:lpstr>Arial</vt:lpstr>
      <vt:lpstr>宋体</vt:lpstr>
      <vt:lpstr>Wingdings</vt:lpstr>
      <vt:lpstr>Arial Unicode MS</vt:lpstr>
      <vt:lpstr>Calibri</vt:lpstr>
      <vt:lpstr>微软雅黑</vt:lpstr>
      <vt:lpstr>方正风雅楷宋简体</vt:lpstr>
      <vt:lpstr>方正清刻本悦宋简体</vt:lpstr>
      <vt:lpstr>方正小标宋简体</vt:lpstr>
      <vt:lpstr>方正宋刻本秀楷简体</vt:lpstr>
      <vt:lpstr>汉仪劲楷简</vt:lpstr>
      <vt:lpstr>方正粗金陵简体</vt:lpstr>
      <vt:lpstr>方正苏新诗柳楷简体</vt:lpstr>
      <vt:lpstr>汉仪书魂体简</vt:lpstr>
      <vt:lpstr>汉仪江南楷宋 W</vt:lpstr>
      <vt:lpstr>方正字迹-龙吟体 简繁</vt:lpstr>
      <vt:lpstr>楷体</vt:lpstr>
      <vt:lpstr>方正粗黑宋简体</vt:lpstr>
      <vt:lpstr>文悦古典明朝体 (须授权) JRFC</vt:lpstr>
      <vt:lpstr>微软雅黑 Light</vt:lpstr>
      <vt:lpstr>汉呈水墨中国风</vt:lpstr>
      <vt:lpstr>方正字迹-子实行楷简体</vt:lpstr>
      <vt:lpstr>隶书</vt:lpstr>
      <vt:lpstr>仿宋</vt:lpstr>
      <vt:lpstr>华文琥珀</vt:lpstr>
      <vt:lpstr>方正启体简体</vt:lpstr>
      <vt:lpstr>方正清楷 简</vt:lpstr>
      <vt:lpstr>等线</vt:lpstr>
      <vt:lpstr>方正启体_GBK</vt:lpstr>
      <vt:lpstr>黑体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2023-09-11T08:04:00Z</dcterms:created>
  <dcterms:modified xsi:type="dcterms:W3CDTF">2023-09-12T04:37:01Z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2A4FD943EB1C4A629BD2FB0FFC9B3C3B_12</vt:lpwstr>
  </property>
  <property fmtid="{D5CDD505-2E9C-101B-9397-08002B2CF9AE}" pid="3" name="KSOProductBuildVer">
    <vt:lpwstr>2052-12.1.0.15374</vt:lpwstr>
  </property>
</Properties>
</file>