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272" r:id="rId3"/>
    <p:sldId id="300" r:id="rId4"/>
    <p:sldId id="301" r:id="rId5"/>
    <p:sldId id="302" r:id="rId6"/>
    <p:sldId id="303" r:id="rId7"/>
    <p:sldId id="304" r:id="rId8"/>
    <p:sldId id="305" r:id="rId9"/>
    <p:sldId id="258" r:id="rId11"/>
    <p:sldId id="306" r:id="rId12"/>
    <p:sldId id="307" r:id="rId13"/>
    <p:sldId id="308" r:id="rId14"/>
    <p:sldId id="309" r:id="rId15"/>
    <p:sldId id="312" r:id="rId16"/>
    <p:sldId id="260" r:id="rId17"/>
    <p:sldId id="314" r:id="rId18"/>
    <p:sldId id="363" r:id="rId19"/>
    <p:sldId id="337" r:id="rId20"/>
    <p:sldId id="338" r:id="rId21"/>
    <p:sldId id="339" r:id="rId22"/>
    <p:sldId id="340" r:id="rId23"/>
    <p:sldId id="263" r:id="rId24"/>
    <p:sldId id="351" r:id="rId25"/>
    <p:sldId id="342" r:id="rId26"/>
    <p:sldId id="343" r:id="rId27"/>
    <p:sldId id="344" r:id="rId28"/>
    <p:sldId id="265" r:id="rId29"/>
    <p:sldId id="266" r:id="rId30"/>
    <p:sldId id="267" r:id="rId31"/>
    <p:sldId id="346" r:id="rId32"/>
    <p:sldId id="268" r:id="rId33"/>
    <p:sldId id="347" r:id="rId34"/>
    <p:sldId id="348" r:id="rId35"/>
    <p:sldId id="350" r:id="rId36"/>
    <p:sldId id="381" r:id="rId37"/>
    <p:sldId id="382" r:id="rId38"/>
    <p:sldId id="383" r:id="rId39"/>
    <p:sldId id="384" r:id="rId40"/>
    <p:sldId id="385" r:id="rId41"/>
  </p:sldIdLst>
  <p:sldSz cx="12192000" cy="6858000"/>
  <p:notesSz cx="6858000" cy="9144000"/>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0" clrIdx="0"/>
  <p:cmAuthor id="2" name="JILL" initials="z" lastIdx="0" clrIdx="1"/>
  <p:cmAuthor id="0" name="Mia Vida Villanueva" initials="MVV" lastIdx="0" clrIdx="0"/>
  <p:cmAuthor id="7" name="1206988966@qq.com" initials="1" lastIdx="0" clrIdx="2"/>
  <p:cmAuthor id="8" name="姜伟光" initials="姜" lastIdx="0" clrIdx="0"/>
  <p:cmAuthor id="3" name="fafa" initials="f" lastIdx="0" clrIdx="1"/>
  <p:cmAuthor id="4" name="王习习" initials="王" lastIdx="0" clrIdx="0"/>
  <p:cmAuthor id="5" name="宋洁然" initials="宋" lastIdx="0" clrIdx="1"/>
  <p:cmAuthor id="6" name="ming qiu" initials="m"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987" autoAdjust="0"/>
    <p:restoredTop sz="94660"/>
  </p:normalViewPr>
  <p:slideViewPr>
    <p:cSldViewPr snapToGrid="0">
      <p:cViewPr varScale="1">
        <p:scale>
          <a:sx n="74" d="100"/>
          <a:sy n="74" d="100"/>
        </p:scale>
        <p:origin x="78" y="408"/>
      </p:cViewPr>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6" Type="http://schemas.openxmlformats.org/officeDocument/2006/relationships/tags" Target="tags/tag453.xml"/><Relationship Id="rId45" Type="http://schemas.openxmlformats.org/officeDocument/2006/relationships/commentAuthors" Target="commentAuthors.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452.xml"/><Relationship Id="rId5" Type="http://schemas.openxmlformats.org/officeDocument/2006/relationships/tags" Target="../tags/tag451.xml"/><Relationship Id="rId4" Type="http://schemas.openxmlformats.org/officeDocument/2006/relationships/tags" Target="../tags/tag450.xml"/><Relationship Id="rId3" Type="http://schemas.openxmlformats.org/officeDocument/2006/relationships/tags" Target="../tags/tag449.xml"/><Relationship Id="rId2" Type="http://schemas.openxmlformats.org/officeDocument/2006/relationships/tags" Target="../tags/tag448.xml"/><Relationship Id="rId1" Type="http://schemas.openxmlformats.org/officeDocument/2006/relationships/tags" Target="../tags/tag44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145.xml"/><Relationship Id="rId4" Type="http://schemas.openxmlformats.org/officeDocument/2006/relationships/tags" Target="../tags/tag144.xml"/><Relationship Id="rId3" Type="http://schemas.openxmlformats.org/officeDocument/2006/relationships/tags" Target="../tags/tag143.xml"/><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178.xml"/><Relationship Id="rId4" Type="http://schemas.openxmlformats.org/officeDocument/2006/relationships/tags" Target="../tags/tag177.xml"/><Relationship Id="rId3" Type="http://schemas.openxmlformats.org/officeDocument/2006/relationships/tags" Target="../tags/tag176.xml"/><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200.xml"/><Relationship Id="rId4" Type="http://schemas.openxmlformats.org/officeDocument/2006/relationships/tags" Target="../tags/tag199.xml"/><Relationship Id="rId3" Type="http://schemas.openxmlformats.org/officeDocument/2006/relationships/tags" Target="../tags/tag198.xml"/><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5" Type="http://schemas.openxmlformats.org/officeDocument/2006/relationships/tags" Target="../tags/tag221.xml"/><Relationship Id="rId4" Type="http://schemas.openxmlformats.org/officeDocument/2006/relationships/tags" Target="../tags/tag220.xml"/><Relationship Id="rId3" Type="http://schemas.openxmlformats.org/officeDocument/2006/relationships/tags" Target="../tags/tag219.xml"/><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4" Type="http://schemas.openxmlformats.org/officeDocument/2006/relationships/tags" Target="../tags/tag244.xml"/><Relationship Id="rId3" Type="http://schemas.openxmlformats.org/officeDocument/2006/relationships/tags" Target="../tags/tag243.xml"/><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5" Type="http://schemas.openxmlformats.org/officeDocument/2006/relationships/tags" Target="../tags/tag258.xml"/><Relationship Id="rId4" Type="http://schemas.openxmlformats.org/officeDocument/2006/relationships/tags" Target="../tags/tag257.xml"/><Relationship Id="rId3" Type="http://schemas.openxmlformats.org/officeDocument/2006/relationships/tags" Target="../tags/tag256.xml"/><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4" Type="http://schemas.openxmlformats.org/officeDocument/2006/relationships/tags" Target="../tags/tag265.xml"/><Relationship Id="rId3" Type="http://schemas.openxmlformats.org/officeDocument/2006/relationships/tags" Target="../tags/tag264.xml"/><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pPr>
              <a:defRPr/>
            </a:pPr>
            <a:fld id="{045029E3-D6DF-4122-B14E-50C33E077D2C}" type="slidenum">
              <a:rPr lang="zh-CN" altLang="en-US" smtClean="0"/>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幻灯片图像占位符 1"/>
          <p:cNvSpPr>
            <a:spLocks noGrp="1" noRot="1" noChangeAspect="1" noTextEdit="1"/>
          </p:cNvSpPr>
          <p:nvPr>
            <p:ph type="sldImg"/>
            <p:custDataLst>
              <p:tags r:id="rId3"/>
            </p:custDataLst>
          </p:nvPr>
        </p:nvSpPr>
        <p:spPr/>
      </p:sp>
      <p:sp>
        <p:nvSpPr>
          <p:cNvPr id="53250" name="备注占位符 2"/>
          <p:cNvSpPr>
            <a:spLocks noGrp="1"/>
          </p:cNvSpPr>
          <p:nvPr>
            <p:ph type="body" idx="1"/>
            <p:custDataLst>
              <p:tags r:id="rId4"/>
            </p:custDataLst>
          </p:nvPr>
        </p:nvSpPr>
        <p:spPr/>
        <p:txBody>
          <a:bodyPr wrap="square" lIns="91440" tIns="45720" rIns="91440" bIns="45720" anchor="t" anchorCtr="0"/>
          <a:lstStyle/>
          <a:p>
            <a:pPr lvl="0" defTabSz="914400"/>
            <a:endParaRPr lang="zh-CN">
              <a:solidFill>
                <a:srgbClr val="000000"/>
              </a:solidFill>
              <a:latin typeface="Calibri" panose="020F0502020204030204"/>
              <a:ea typeface="宋体" panose="02010600030101010101" pitchFamily="2" charset="-122"/>
            </a:endParaRPr>
          </a:p>
        </p:txBody>
      </p:sp>
      <p:sp>
        <p:nvSpPr>
          <p:cNvPr id="53251" name="灯片编号占位符 3"/>
          <p:cNvSpPr>
            <a:spLocks noGrp="1"/>
          </p:cNvSpPr>
          <p:nvPr>
            <p:ph type="sldNum" sz="quarter" idx="10"/>
            <p:custDataLst>
              <p:tags r:id="rId5"/>
            </p:custDataLst>
          </p:nvPr>
        </p:nvSpPr>
        <p:spPr>
          <a:xfrm>
            <a:off x="3884613" y="8685213"/>
            <a:ext cx="2971800" cy="458787"/>
          </a:xfrm>
          <a:prstGeom prst="rect">
            <a:avLst/>
          </a:prstGeom>
          <a:noFill/>
          <a:ln w="9525">
            <a:noFill/>
          </a:ln>
        </p:spPr>
        <p:txBody>
          <a:bodyPr anchor="b" anchorCtr="0"/>
          <a:lstStyle/>
          <a:p>
            <a:pPr lvl="0" algn="r"/>
            <a:fld id="{9A0DB2DC-4C9A-4742-B13C-FB6460FD3503}" type="slidenum">
              <a:rPr lang="zh-CN" altLang="en-US" sz="1200">
                <a:solidFill>
                  <a:schemeClr val="tx1"/>
                </a:solidFill>
                <a:latin typeface="Calibri" panose="020F0502020204030204"/>
                <a:ea typeface="宋体" panose="02010600030101010101" pitchFamily="2" charset="-122"/>
              </a:rPr>
            </a:fld>
            <a:endParaRPr lang="zh-CN" altLang="en-US" sz="1200">
              <a:solidFill>
                <a:schemeClr val="tx1"/>
              </a:solidFill>
              <a:latin typeface="Calibri" panose="020F0502020204030204"/>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幻灯片图像占位符 1"/>
          <p:cNvSpPr>
            <a:spLocks noGrp="1" noRot="1" noChangeAspect="1" noTextEdit="1"/>
          </p:cNvSpPr>
          <p:nvPr>
            <p:ph type="sldImg"/>
            <p:custDataLst>
              <p:tags r:id="rId3"/>
            </p:custDataLst>
          </p:nvPr>
        </p:nvSpPr>
        <p:spPr/>
      </p:sp>
      <p:sp>
        <p:nvSpPr>
          <p:cNvPr id="55298" name="备注占位符 2"/>
          <p:cNvSpPr>
            <a:spLocks noGrp="1"/>
          </p:cNvSpPr>
          <p:nvPr>
            <p:ph type="body" idx="1"/>
            <p:custDataLst>
              <p:tags r:id="rId4"/>
            </p:custDataLst>
          </p:nvPr>
        </p:nvSpPr>
        <p:spPr/>
        <p:txBody>
          <a:bodyPr wrap="square" lIns="91440" tIns="45720" rIns="91440" bIns="45720" anchor="t" anchorCtr="0"/>
          <a:lstStyle/>
          <a:p>
            <a:pPr lvl="0" defTabSz="914400"/>
            <a:endParaRPr lang="zh-CN">
              <a:solidFill>
                <a:srgbClr val="000000"/>
              </a:solidFill>
              <a:latin typeface="Calibri" panose="020F0502020204030204"/>
              <a:ea typeface="宋体" panose="02010600030101010101" pitchFamily="2" charset="-122"/>
            </a:endParaRPr>
          </a:p>
        </p:txBody>
      </p:sp>
      <p:sp>
        <p:nvSpPr>
          <p:cNvPr id="55299" name="灯片编号占位符 3"/>
          <p:cNvSpPr>
            <a:spLocks noGrp="1"/>
          </p:cNvSpPr>
          <p:nvPr>
            <p:ph type="sldNum" sz="quarter" idx="10"/>
            <p:custDataLst>
              <p:tags r:id="rId5"/>
            </p:custDataLst>
          </p:nvPr>
        </p:nvSpPr>
        <p:spPr>
          <a:xfrm>
            <a:off x="3884613" y="8685213"/>
            <a:ext cx="2971800" cy="458787"/>
          </a:xfrm>
          <a:prstGeom prst="rect">
            <a:avLst/>
          </a:prstGeom>
          <a:noFill/>
          <a:ln w="9525">
            <a:noFill/>
          </a:ln>
        </p:spPr>
        <p:txBody>
          <a:bodyPr anchor="b" anchorCtr="0"/>
          <a:lstStyle/>
          <a:p>
            <a:pPr lvl="0" algn="r"/>
            <a:fld id="{9A0DB2DC-4C9A-4742-B13C-FB6460FD3503}" type="slidenum">
              <a:rPr lang="zh-CN" altLang="en-US" sz="1200">
                <a:solidFill>
                  <a:schemeClr val="tx1"/>
                </a:solidFill>
                <a:latin typeface="Calibri" panose="020F0502020204030204"/>
                <a:ea typeface="宋体" panose="02010600030101010101" pitchFamily="2" charset="-122"/>
              </a:rPr>
            </a:fld>
            <a:endParaRPr lang="zh-CN" altLang="en-US" sz="1200">
              <a:solidFill>
                <a:schemeClr val="tx1"/>
              </a:solidFill>
              <a:latin typeface="Calibri" panose="020F0502020204030204"/>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幻灯片图像占位符 1"/>
          <p:cNvSpPr>
            <a:spLocks noGrp="1" noRot="1" noChangeAspect="1" noTextEdit="1"/>
          </p:cNvSpPr>
          <p:nvPr>
            <p:ph type="sldImg"/>
            <p:custDataLst>
              <p:tags r:id="rId3"/>
            </p:custDataLst>
          </p:nvPr>
        </p:nvSpPr>
        <p:spPr/>
      </p:sp>
      <p:sp>
        <p:nvSpPr>
          <p:cNvPr id="57346" name="备注占位符 2"/>
          <p:cNvSpPr>
            <a:spLocks noGrp="1"/>
          </p:cNvSpPr>
          <p:nvPr>
            <p:ph type="body" idx="1"/>
            <p:custDataLst>
              <p:tags r:id="rId4"/>
            </p:custDataLst>
          </p:nvPr>
        </p:nvSpPr>
        <p:spPr/>
        <p:txBody>
          <a:bodyPr wrap="square" lIns="91440" tIns="45720" rIns="91440" bIns="45720" anchor="t" anchorCtr="0"/>
          <a:lstStyle/>
          <a:p>
            <a:pPr lvl="0" defTabSz="914400"/>
            <a:endParaRPr lang="zh-CN">
              <a:solidFill>
                <a:srgbClr val="000000"/>
              </a:solidFill>
              <a:latin typeface="Calibri" panose="020F0502020204030204"/>
              <a:ea typeface="宋体" panose="02010600030101010101" pitchFamily="2" charset="-122"/>
            </a:endParaRPr>
          </a:p>
        </p:txBody>
      </p:sp>
      <p:sp>
        <p:nvSpPr>
          <p:cNvPr id="57347" name="灯片编号占位符 3"/>
          <p:cNvSpPr>
            <a:spLocks noGrp="1"/>
          </p:cNvSpPr>
          <p:nvPr>
            <p:ph type="sldNum" sz="quarter" idx="10"/>
            <p:custDataLst>
              <p:tags r:id="rId5"/>
            </p:custDataLst>
          </p:nvPr>
        </p:nvSpPr>
        <p:spPr>
          <a:xfrm>
            <a:off x="3884613" y="8685213"/>
            <a:ext cx="2971800" cy="458787"/>
          </a:xfrm>
          <a:prstGeom prst="rect">
            <a:avLst/>
          </a:prstGeom>
          <a:noFill/>
          <a:ln w="9525">
            <a:noFill/>
          </a:ln>
        </p:spPr>
        <p:txBody>
          <a:bodyPr anchor="b" anchorCtr="0"/>
          <a:lstStyle/>
          <a:p>
            <a:pPr lvl="0" algn="r"/>
            <a:fld id="{9A0DB2DC-4C9A-4742-B13C-FB6460FD3503}" type="slidenum">
              <a:rPr lang="zh-CN" altLang="en-US" sz="1200">
                <a:solidFill>
                  <a:schemeClr val="tx1"/>
                </a:solidFill>
                <a:latin typeface="Calibri" panose="020F0502020204030204"/>
                <a:ea typeface="宋体" panose="02010600030101010101" pitchFamily="2" charset="-122"/>
              </a:rPr>
            </a:fld>
            <a:endParaRPr lang="zh-CN" altLang="en-US" sz="1200">
              <a:solidFill>
                <a:schemeClr val="tx1"/>
              </a:solidFill>
              <a:latin typeface="Calibri" panose="020F0502020204030204"/>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幻灯片图像占位符 1"/>
          <p:cNvSpPr>
            <a:spLocks noGrp="1" noRot="1" noChangeAspect="1" noTextEdit="1"/>
          </p:cNvSpPr>
          <p:nvPr>
            <p:ph type="sldImg"/>
            <p:custDataLst>
              <p:tags r:id="rId3"/>
            </p:custDataLst>
          </p:nvPr>
        </p:nvSpPr>
        <p:spPr>
          <a:ln>
            <a:miter/>
          </a:ln>
        </p:spPr>
      </p:sp>
      <p:sp>
        <p:nvSpPr>
          <p:cNvPr id="32770" name="备注占位符 2"/>
          <p:cNvSpPr>
            <a:spLocks noGrp="1"/>
          </p:cNvSpPr>
          <p:nvPr>
            <p:ph type="body" idx="1"/>
            <p:custDataLst>
              <p:tags r:id="rId4"/>
            </p:custDataLst>
          </p:nvPr>
        </p:nvSpPr>
        <p:spPr/>
        <p:txBody>
          <a:bodyPr wrap="square" lIns="91440" tIns="45720" rIns="91440" bIns="45720" anchor="t"/>
          <a:lstStyle/>
          <a:p>
            <a:pPr lvl="0" eaLnBrk="1" hangingPunct="1"/>
            <a:endParaRPr lang="zh-CN" altLang="en-US"/>
          </a:p>
        </p:txBody>
      </p:sp>
      <p:sp>
        <p:nvSpPr>
          <p:cNvPr id="32771" name="灯片编号占位符 3"/>
          <p:cNvSpPr txBox="1">
            <a:spLocks noGrp="1"/>
          </p:cNvSpPr>
          <p:nvPr>
            <p:ph type="sldNum" sz="quarter" idx="10"/>
            <p:custDataLst>
              <p:tags r:id="rId5"/>
            </p:custDataLst>
          </p:nvPr>
        </p:nvSpPr>
        <p:spPr>
          <a:xfrm>
            <a:off x="3884613" y="8685213"/>
            <a:ext cx="2971800" cy="457200"/>
          </a:xfrm>
          <a:prstGeom prst="rect">
            <a:avLst/>
          </a:prstGeom>
          <a:noFill/>
          <a:ln w="9525">
            <a:noFill/>
          </a:ln>
        </p:spPr>
        <p:txBody>
          <a:bodyPr vert="horz" wrap="square" lIns="91440" tIns="45720" rIns="91440" bIns="45720" anchor="b"/>
          <a:lstStyle/>
          <a:p>
            <a:pPr lvl="0" algn="r"/>
            <a:fld id="{9A0DB2DC-4C9A-4742-B13C-FB6460FD3503}" type="slidenum">
              <a:rPr lang="zh-CN" altLang="en-US" sz="1200"/>
            </a:fld>
            <a:endParaRPr lang="zh-CN"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a:spLocks noGrp="1"/>
          </p:cNvSpPr>
          <p:nvPr>
            <p:ph type="body" idx="3"/>
            <p:custDataLst>
              <p:tags r:id="rId4"/>
            </p:custDataLst>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标题幻灯片">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09600" y="6356350"/>
            <a:ext cx="2844800" cy="365125"/>
          </a:xfrm>
          <a:prstGeom prst="rect">
            <a:avLst/>
          </a:prstGeom>
          <a:noFill/>
          <a:ln w="9525">
            <a:noFill/>
          </a:ln>
        </p:spPr>
        <p:txBody>
          <a:bodyPr anchor="ctr" anchorCtr="0"/>
          <a:lstStyle/>
          <a:p>
            <a:pPr lvl="0" eaLnBrk="1" fontAlgn="base" hangingPunct="1"/>
            <a:fld id="{BB962C8B-B14F-4D97-AF65-F5344CB8AC3E}" type="datetime1">
              <a:rPr lang="zh-CN" altLang="en-US" strike="noStrike" noProof="1">
                <a:latin typeface="Calibri" panose="020F0502020204030204"/>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1"/>
            <p:custDataLst>
              <p:tags r:id="rId3"/>
            </p:custDataLst>
          </p:nvPr>
        </p:nvSpPr>
        <p:spPr>
          <a:xfrm>
            <a:off x="4165600" y="6356350"/>
            <a:ext cx="3860800" cy="365125"/>
          </a:xfrm>
          <a:prstGeom prst="rect">
            <a:avLst/>
          </a:prstGeom>
          <a:noFill/>
          <a:ln w="9525">
            <a:noFill/>
          </a:ln>
        </p:spPr>
        <p:txBody>
          <a:bodyPr anchor="ctr" anchorCtr="0"/>
          <a:lstStyle/>
          <a:p>
            <a:pPr lvl="0" eaLnBrk="1" fontAlgn="base" hangingPunct="1"/>
            <a:endParaRPr lang="zh-CN" altLang="en-US" strike="noStrike" noProof="1"/>
          </a:p>
        </p:txBody>
      </p:sp>
      <p:sp>
        <p:nvSpPr>
          <p:cNvPr id="4" name="灯片编号占位符 3"/>
          <p:cNvSpPr>
            <a:spLocks noGrp="1"/>
          </p:cNvSpPr>
          <p:nvPr>
            <p:ph type="sldNum" sz="quarter" idx="12"/>
            <p:custDataLst>
              <p:tags r:id="rId4"/>
            </p:custDataLst>
          </p:nvPr>
        </p:nvSpPr>
        <p:spPr>
          <a:xfrm>
            <a:off x="8737600" y="6356350"/>
            <a:ext cx="2844800" cy="365125"/>
          </a:xfrm>
          <a:prstGeom prst="rect">
            <a:avLst/>
          </a:prstGeom>
          <a:noFill/>
          <a:ln w="9525">
            <a:noFill/>
          </a:ln>
        </p:spPr>
        <p:txBody>
          <a:bodyPr anchor="ctr" anchorCtr="0"/>
          <a:lstStyle/>
          <a:p>
            <a:pPr lvl="0" eaLnBrk="1" fontAlgn="base" hangingPunct="1"/>
            <a:fld id="{9A0DB2DC-4C9A-4742-B13C-FB6460FD3503}" type="slidenum">
              <a:rPr lang="zh-CN" altLang="en-US" strike="noStrike" noProof="1">
                <a:latin typeface="Calibri" panose="020F0502020204030204"/>
                <a:ea typeface="宋体" panose="02010600030101010101" pitchFamily="2" charset="-122"/>
                <a:cs typeface="+mn-cs"/>
              </a:rPr>
            </a:fld>
            <a:endParaRPr lang="zh-CN" altLang="en-US" strike="noStrike" noProof="1"/>
          </a:p>
        </p:txBody>
      </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2"/>
            </p:custDataLst>
          </p:nvPr>
        </p:nvSpPr>
        <p:spPr/>
        <p:txBody>
          <a:bodyPr/>
          <a:lstStyle>
            <a:lvl1pPr>
              <a:defRPr/>
            </a:lvl1pPr>
          </a:lstStyle>
          <a:p>
            <a:pPr>
              <a:defRPr/>
            </a:pPr>
            <a:endParaRPr lang="zh-CN" altLang="en-US"/>
          </a:p>
        </p:txBody>
      </p:sp>
      <p:sp>
        <p:nvSpPr>
          <p:cNvPr id="3" name="Footer Placeholder 4"/>
          <p:cNvSpPr>
            <a:spLocks noGrp="1"/>
          </p:cNvSpPr>
          <p:nvPr>
            <p:ph type="ftr" sz="quarter" idx="11"/>
            <p:custDataLst>
              <p:tags r:id="rId3"/>
            </p:custDataLst>
          </p:nvPr>
        </p:nvSpPr>
        <p:spPr/>
        <p:txBody>
          <a:bodyPr/>
          <a:lstStyle>
            <a:lvl1pPr>
              <a:defRPr/>
            </a:lvl1pPr>
          </a:lstStyle>
          <a:p>
            <a:pPr>
              <a:defRPr/>
            </a:pPr>
            <a:endParaRPr lang="zh-CN" altLang="en-US"/>
          </a:p>
        </p:txBody>
      </p:sp>
      <p:sp>
        <p:nvSpPr>
          <p:cNvPr id="4" name="Slide Number Placeholder 5"/>
          <p:cNvSpPr>
            <a:spLocks noGrp="1"/>
          </p:cNvSpPr>
          <p:nvPr>
            <p:ph type="sldNum" sz="quarter" idx="12"/>
            <p:custDataLst>
              <p:tags r:id="rId4"/>
            </p:custDataLst>
          </p:nvPr>
        </p:nvSpPr>
        <p:spPr/>
        <p:txBody>
          <a:bodyPr/>
          <a:lstStyle>
            <a:lvl1pPr>
              <a:defRPr/>
            </a:lvl1pPr>
          </a:lstStyle>
          <a:p>
            <a:fld id="{197E6590-AB67-4FBF-93DE-F5AAD56A3032}" type="slidenum">
              <a:rPr altLang="en-US"/>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tags" Target="../tags/tag69.xml"/><Relationship Id="rId18" Type="http://schemas.openxmlformats.org/officeDocument/2006/relationships/tags" Target="../tags/tag68.xml"/><Relationship Id="rId17" Type="http://schemas.openxmlformats.org/officeDocument/2006/relationships/tags" Target="../tags/tag67.xml"/><Relationship Id="rId16" Type="http://schemas.openxmlformats.org/officeDocument/2006/relationships/tags" Target="../tags/tag66.xml"/><Relationship Id="rId15" Type="http://schemas.openxmlformats.org/officeDocument/2006/relationships/tags" Target="../tags/tag6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6"/>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7"/>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9"/>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image" Target="../media/image1.jpeg"/><Relationship Id="rId2" Type="http://schemas.openxmlformats.org/officeDocument/2006/relationships/tags" Target="../tags/tag71.xml"/><Relationship Id="rId1" Type="http://schemas.openxmlformats.org/officeDocument/2006/relationships/tags" Target="../tags/tag70.xml"/></Relationships>
</file>

<file path=ppt/slides/_rels/slide10.xml.rels><?xml version="1.0" encoding="UTF-8" standalone="yes"?>
<Relationships xmlns="http://schemas.openxmlformats.org/package/2006/relationships"><Relationship Id="rId9" Type="http://schemas.openxmlformats.org/officeDocument/2006/relationships/tags" Target="../tags/tag185.xml"/><Relationship Id="rId8" Type="http://schemas.openxmlformats.org/officeDocument/2006/relationships/tags" Target="../tags/tag184.xml"/><Relationship Id="rId7" Type="http://schemas.openxmlformats.org/officeDocument/2006/relationships/image" Target="../media/image24.png"/><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image" Target="../media/image23.png"/><Relationship Id="rId27" Type="http://schemas.openxmlformats.org/officeDocument/2006/relationships/notesSlide" Target="../notesSlides/notesSlide3.xml"/><Relationship Id="rId26" Type="http://schemas.openxmlformats.org/officeDocument/2006/relationships/slideLayout" Target="../slideLayouts/slideLayout7.xml"/><Relationship Id="rId25" Type="http://schemas.openxmlformats.org/officeDocument/2006/relationships/tags" Target="../tags/tag197.xml"/><Relationship Id="rId24" Type="http://schemas.openxmlformats.org/officeDocument/2006/relationships/tags" Target="../tags/tag196.xml"/><Relationship Id="rId23" Type="http://schemas.openxmlformats.org/officeDocument/2006/relationships/tags" Target="../tags/tag195.xml"/><Relationship Id="rId22" Type="http://schemas.openxmlformats.org/officeDocument/2006/relationships/tags" Target="../tags/tag194.xml"/><Relationship Id="rId21" Type="http://schemas.openxmlformats.org/officeDocument/2006/relationships/image" Target="../media/image21.png"/><Relationship Id="rId20" Type="http://schemas.openxmlformats.org/officeDocument/2006/relationships/tags" Target="../tags/tag193.xml"/><Relationship Id="rId2" Type="http://schemas.openxmlformats.org/officeDocument/2006/relationships/tags" Target="../tags/tag180.xml"/><Relationship Id="rId19" Type="http://schemas.openxmlformats.org/officeDocument/2006/relationships/tags" Target="../tags/tag192.xml"/><Relationship Id="rId18" Type="http://schemas.openxmlformats.org/officeDocument/2006/relationships/tags" Target="../tags/tag191.xml"/><Relationship Id="rId17" Type="http://schemas.openxmlformats.org/officeDocument/2006/relationships/image" Target="../media/image22.png"/><Relationship Id="rId16" Type="http://schemas.openxmlformats.org/officeDocument/2006/relationships/tags" Target="../tags/tag190.xml"/><Relationship Id="rId15" Type="http://schemas.openxmlformats.org/officeDocument/2006/relationships/tags" Target="../tags/tag189.xml"/><Relationship Id="rId14" Type="http://schemas.openxmlformats.org/officeDocument/2006/relationships/tags" Target="../tags/tag188.xml"/><Relationship Id="rId13" Type="http://schemas.openxmlformats.org/officeDocument/2006/relationships/image" Target="../media/image26.png"/><Relationship Id="rId12" Type="http://schemas.openxmlformats.org/officeDocument/2006/relationships/tags" Target="../tags/tag187.xml"/><Relationship Id="rId11" Type="http://schemas.openxmlformats.org/officeDocument/2006/relationships/tags" Target="../tags/tag186.xml"/><Relationship Id="rId10" Type="http://schemas.openxmlformats.org/officeDocument/2006/relationships/image" Target="../media/image25.jpeg"/><Relationship Id="rId1" Type="http://schemas.openxmlformats.org/officeDocument/2006/relationships/tags" Target="../tags/tag179.xml"/></Relationships>
</file>

<file path=ppt/slides/_rels/slide11.xml.rels><?xml version="1.0" encoding="UTF-8" standalone="yes"?>
<Relationships xmlns="http://schemas.openxmlformats.org/package/2006/relationships"><Relationship Id="rId9" Type="http://schemas.openxmlformats.org/officeDocument/2006/relationships/tags" Target="../tags/tag207.xml"/><Relationship Id="rId8" Type="http://schemas.openxmlformats.org/officeDocument/2006/relationships/tags" Target="../tags/tag206.xml"/><Relationship Id="rId7" Type="http://schemas.openxmlformats.org/officeDocument/2006/relationships/image" Target="../media/image28.png"/><Relationship Id="rId6" Type="http://schemas.openxmlformats.org/officeDocument/2006/relationships/tags" Target="../tags/tag205.xml"/><Relationship Id="rId5" Type="http://schemas.openxmlformats.org/officeDocument/2006/relationships/tags" Target="../tags/tag204.xml"/><Relationship Id="rId4" Type="http://schemas.openxmlformats.org/officeDocument/2006/relationships/tags" Target="../tags/tag203.xml"/><Relationship Id="rId3" Type="http://schemas.openxmlformats.org/officeDocument/2006/relationships/image" Target="../media/image27.png"/><Relationship Id="rId23" Type="http://schemas.openxmlformats.org/officeDocument/2006/relationships/notesSlide" Target="../notesSlides/notesSlide4.xml"/><Relationship Id="rId22" Type="http://schemas.openxmlformats.org/officeDocument/2006/relationships/slideLayout" Target="../slideLayouts/slideLayout7.xml"/><Relationship Id="rId21" Type="http://schemas.openxmlformats.org/officeDocument/2006/relationships/tags" Target="../tags/tag218.xml"/><Relationship Id="rId20" Type="http://schemas.openxmlformats.org/officeDocument/2006/relationships/tags" Target="../tags/tag217.xml"/><Relationship Id="rId2" Type="http://schemas.openxmlformats.org/officeDocument/2006/relationships/tags" Target="../tags/tag202.xml"/><Relationship Id="rId19" Type="http://schemas.openxmlformats.org/officeDocument/2006/relationships/image" Target="../media/image29.png"/><Relationship Id="rId18" Type="http://schemas.openxmlformats.org/officeDocument/2006/relationships/tags" Target="../tags/tag216.xml"/><Relationship Id="rId17" Type="http://schemas.openxmlformats.org/officeDocument/2006/relationships/tags" Target="../tags/tag215.xml"/><Relationship Id="rId16" Type="http://schemas.openxmlformats.org/officeDocument/2006/relationships/tags" Target="../tags/tag214.xml"/><Relationship Id="rId15" Type="http://schemas.openxmlformats.org/officeDocument/2006/relationships/tags" Target="../tags/tag213.xml"/><Relationship Id="rId14" Type="http://schemas.openxmlformats.org/officeDocument/2006/relationships/tags" Target="../tags/tag212.xml"/><Relationship Id="rId13" Type="http://schemas.openxmlformats.org/officeDocument/2006/relationships/tags" Target="../tags/tag211.xml"/><Relationship Id="rId12" Type="http://schemas.openxmlformats.org/officeDocument/2006/relationships/tags" Target="../tags/tag210.xml"/><Relationship Id="rId11" Type="http://schemas.openxmlformats.org/officeDocument/2006/relationships/tags" Target="../tags/tag209.xml"/><Relationship Id="rId10" Type="http://schemas.openxmlformats.org/officeDocument/2006/relationships/tags" Target="../tags/tag208.xml"/><Relationship Id="rId1" Type="http://schemas.openxmlformats.org/officeDocument/2006/relationships/tags" Target="../tags/tag201.xml"/></Relationships>
</file>

<file path=ppt/slides/_rels/slide12.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tags" Target="../tags/tag226.xml"/><Relationship Id="rId7" Type="http://schemas.openxmlformats.org/officeDocument/2006/relationships/image" Target="../media/image32.jpeg"/><Relationship Id="rId6" Type="http://schemas.openxmlformats.org/officeDocument/2006/relationships/tags" Target="../tags/tag225.xml"/><Relationship Id="rId5" Type="http://schemas.openxmlformats.org/officeDocument/2006/relationships/image" Target="../media/image31.png"/><Relationship Id="rId4" Type="http://schemas.openxmlformats.org/officeDocument/2006/relationships/tags" Target="../tags/tag224.xml"/><Relationship Id="rId3" Type="http://schemas.openxmlformats.org/officeDocument/2006/relationships/tags" Target="../tags/tag223.xml"/><Relationship Id="rId2" Type="http://schemas.openxmlformats.org/officeDocument/2006/relationships/image" Target="../media/image30.jpeg"/><Relationship Id="rId18" Type="http://schemas.openxmlformats.org/officeDocument/2006/relationships/slideLayout" Target="../slideLayouts/slideLayout7.xml"/><Relationship Id="rId17" Type="http://schemas.openxmlformats.org/officeDocument/2006/relationships/image" Target="../media/image36.png"/><Relationship Id="rId16" Type="http://schemas.openxmlformats.org/officeDocument/2006/relationships/tags" Target="../tags/tag231.xml"/><Relationship Id="rId15" Type="http://schemas.openxmlformats.org/officeDocument/2006/relationships/image" Target="../media/image35.png"/><Relationship Id="rId14" Type="http://schemas.openxmlformats.org/officeDocument/2006/relationships/tags" Target="../tags/tag230.xml"/><Relationship Id="rId13" Type="http://schemas.openxmlformats.org/officeDocument/2006/relationships/tags" Target="../tags/tag229.xml"/><Relationship Id="rId12" Type="http://schemas.openxmlformats.org/officeDocument/2006/relationships/image" Target="../media/image34.png"/><Relationship Id="rId11" Type="http://schemas.openxmlformats.org/officeDocument/2006/relationships/tags" Target="../tags/tag228.xml"/><Relationship Id="rId10" Type="http://schemas.openxmlformats.org/officeDocument/2006/relationships/tags" Target="../tags/tag227.xml"/><Relationship Id="rId1" Type="http://schemas.openxmlformats.org/officeDocument/2006/relationships/tags" Target="../tags/tag22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33.xml"/><Relationship Id="rId1" Type="http://schemas.openxmlformats.org/officeDocument/2006/relationships/tags" Target="../tags/tag232.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237.xml"/><Relationship Id="rId4" Type="http://schemas.openxmlformats.org/officeDocument/2006/relationships/image" Target="../media/image37.png"/><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tags" Target="../tags/tag234.xml"/></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openxmlformats.org/officeDocument/2006/relationships/tags" Target="../tags/tag242.xml"/><Relationship Id="rId4" Type="http://schemas.openxmlformats.org/officeDocument/2006/relationships/tags" Target="../tags/tag241.xml"/><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tags" Target="../tags/tag238.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45.xml"/></Relationships>
</file>

<file path=ppt/slides/_rels/slide17.xml.rels><?xml version="1.0" encoding="UTF-8" standalone="yes"?>
<Relationships xmlns="http://schemas.openxmlformats.org/package/2006/relationships"><Relationship Id="rId9" Type="http://schemas.openxmlformats.org/officeDocument/2006/relationships/tags" Target="../tags/tag252.xml"/><Relationship Id="rId8" Type="http://schemas.openxmlformats.org/officeDocument/2006/relationships/image" Target="../media/image39.jpeg"/><Relationship Id="rId7" Type="http://schemas.openxmlformats.org/officeDocument/2006/relationships/tags" Target="../tags/tag251.xml"/><Relationship Id="rId6" Type="http://schemas.openxmlformats.org/officeDocument/2006/relationships/tags" Target="../tags/tag250.xml"/><Relationship Id="rId5" Type="http://schemas.openxmlformats.org/officeDocument/2006/relationships/image" Target="../media/image38.jpeg"/><Relationship Id="rId4" Type="http://schemas.openxmlformats.org/officeDocument/2006/relationships/tags" Target="../tags/tag249.xml"/><Relationship Id="rId3" Type="http://schemas.openxmlformats.org/officeDocument/2006/relationships/tags" Target="../tags/tag248.xml"/><Relationship Id="rId2" Type="http://schemas.openxmlformats.org/officeDocument/2006/relationships/tags" Target="../tags/tag247.xml"/><Relationship Id="rId15" Type="http://schemas.openxmlformats.org/officeDocument/2006/relationships/notesSlide" Target="../notesSlides/notesSlide6.xml"/><Relationship Id="rId14" Type="http://schemas.openxmlformats.org/officeDocument/2006/relationships/slideLayout" Target="../slideLayouts/slideLayout7.xml"/><Relationship Id="rId13" Type="http://schemas.openxmlformats.org/officeDocument/2006/relationships/image" Target="../media/image40.png"/><Relationship Id="rId12" Type="http://schemas.openxmlformats.org/officeDocument/2006/relationships/tags" Target="../tags/tag255.xml"/><Relationship Id="rId11" Type="http://schemas.openxmlformats.org/officeDocument/2006/relationships/tags" Target="../tags/tag254.xml"/><Relationship Id="rId10" Type="http://schemas.openxmlformats.org/officeDocument/2006/relationships/tags" Target="../tags/tag253.xml"/><Relationship Id="rId1" Type="http://schemas.openxmlformats.org/officeDocument/2006/relationships/tags" Target="../tags/tag246.xml"/></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2.xml"/><Relationship Id="rId7" Type="http://schemas.openxmlformats.org/officeDocument/2006/relationships/image" Target="../media/image42.png"/><Relationship Id="rId6" Type="http://schemas.openxmlformats.org/officeDocument/2006/relationships/tags" Target="../tags/tag263.xml"/><Relationship Id="rId5" Type="http://schemas.openxmlformats.org/officeDocument/2006/relationships/tags" Target="../tags/tag262.xml"/><Relationship Id="rId4" Type="http://schemas.openxmlformats.org/officeDocument/2006/relationships/tags" Target="../tags/tag261.xml"/><Relationship Id="rId3" Type="http://schemas.openxmlformats.org/officeDocument/2006/relationships/image" Target="../media/image41.jpeg"/><Relationship Id="rId2" Type="http://schemas.openxmlformats.org/officeDocument/2006/relationships/tags" Target="../tags/tag260.xml"/><Relationship Id="rId1" Type="http://schemas.openxmlformats.org/officeDocument/2006/relationships/tags" Target="../tags/tag259.xml"/></Relationships>
</file>

<file path=ppt/slides/_rels/slide19.xml.rels><?xml version="1.0" encoding="UTF-8" standalone="yes"?>
<Relationships xmlns="http://schemas.openxmlformats.org/package/2006/relationships"><Relationship Id="rId9" Type="http://schemas.openxmlformats.org/officeDocument/2006/relationships/tags" Target="../tags/tag272.xml"/><Relationship Id="rId8" Type="http://schemas.openxmlformats.org/officeDocument/2006/relationships/image" Target="../media/image43.jpeg"/><Relationship Id="rId7" Type="http://schemas.openxmlformats.org/officeDocument/2006/relationships/tags" Target="../tags/tag271.xml"/><Relationship Id="rId6" Type="http://schemas.openxmlformats.org/officeDocument/2006/relationships/tags" Target="../tags/tag270.xml"/><Relationship Id="rId5" Type="http://schemas.openxmlformats.org/officeDocument/2006/relationships/tags" Target="../tags/tag269.xml"/><Relationship Id="rId4" Type="http://schemas.openxmlformats.org/officeDocument/2006/relationships/image" Target="../media/image41.jpeg"/><Relationship Id="rId3" Type="http://schemas.openxmlformats.org/officeDocument/2006/relationships/tags" Target="../tags/tag268.xml"/><Relationship Id="rId27" Type="http://schemas.openxmlformats.org/officeDocument/2006/relationships/slideLayout" Target="../slideLayouts/slideLayout7.xml"/><Relationship Id="rId26" Type="http://schemas.openxmlformats.org/officeDocument/2006/relationships/tags" Target="../tags/tag285.xml"/><Relationship Id="rId25" Type="http://schemas.openxmlformats.org/officeDocument/2006/relationships/image" Target="../media/image47.jpeg"/><Relationship Id="rId24" Type="http://schemas.openxmlformats.org/officeDocument/2006/relationships/tags" Target="../tags/tag284.xml"/><Relationship Id="rId23" Type="http://schemas.openxmlformats.org/officeDocument/2006/relationships/tags" Target="../tags/tag283.xml"/><Relationship Id="rId22" Type="http://schemas.openxmlformats.org/officeDocument/2006/relationships/tags" Target="../tags/tag282.xml"/><Relationship Id="rId21" Type="http://schemas.openxmlformats.org/officeDocument/2006/relationships/image" Target="../media/image46.jpeg"/><Relationship Id="rId20" Type="http://schemas.openxmlformats.org/officeDocument/2006/relationships/tags" Target="../tags/tag281.xml"/><Relationship Id="rId2" Type="http://schemas.openxmlformats.org/officeDocument/2006/relationships/tags" Target="../tags/tag267.xml"/><Relationship Id="rId19" Type="http://schemas.openxmlformats.org/officeDocument/2006/relationships/tags" Target="../tags/tag280.xml"/><Relationship Id="rId18" Type="http://schemas.openxmlformats.org/officeDocument/2006/relationships/tags" Target="../tags/tag279.xml"/><Relationship Id="rId17" Type="http://schemas.openxmlformats.org/officeDocument/2006/relationships/image" Target="../media/image45.jpeg"/><Relationship Id="rId16" Type="http://schemas.openxmlformats.org/officeDocument/2006/relationships/tags" Target="../tags/tag278.xml"/><Relationship Id="rId15" Type="http://schemas.openxmlformats.org/officeDocument/2006/relationships/tags" Target="../tags/tag277.xml"/><Relationship Id="rId14" Type="http://schemas.openxmlformats.org/officeDocument/2006/relationships/tags" Target="../tags/tag276.xml"/><Relationship Id="rId13" Type="http://schemas.openxmlformats.org/officeDocument/2006/relationships/image" Target="../media/image44.jpeg"/><Relationship Id="rId12" Type="http://schemas.openxmlformats.org/officeDocument/2006/relationships/tags" Target="../tags/tag275.xml"/><Relationship Id="rId11" Type="http://schemas.openxmlformats.org/officeDocument/2006/relationships/tags" Target="../tags/tag274.xml"/><Relationship Id="rId10" Type="http://schemas.openxmlformats.org/officeDocument/2006/relationships/tags" Target="../tags/tag273.xml"/><Relationship Id="rId1" Type="http://schemas.openxmlformats.org/officeDocument/2006/relationships/tags" Target="../tags/tag266.xml"/></Relationships>
</file>

<file path=ppt/slides/_rels/slide2.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2" Type="http://schemas.openxmlformats.org/officeDocument/2006/relationships/slideLayout" Target="../slideLayouts/slideLayout2.xml"/><Relationship Id="rId21" Type="http://schemas.openxmlformats.org/officeDocument/2006/relationships/tags" Target="../tags/tag93.xml"/><Relationship Id="rId20" Type="http://schemas.openxmlformats.org/officeDocument/2006/relationships/tags" Target="../tags/tag92.xml"/><Relationship Id="rId2" Type="http://schemas.openxmlformats.org/officeDocument/2006/relationships/tags" Target="../tags/tag75.xml"/><Relationship Id="rId19" Type="http://schemas.openxmlformats.org/officeDocument/2006/relationships/tags" Target="../tags/tag91.xml"/><Relationship Id="rId18" Type="http://schemas.openxmlformats.org/officeDocument/2006/relationships/tags" Target="../tags/tag90.xml"/><Relationship Id="rId17" Type="http://schemas.openxmlformats.org/officeDocument/2006/relationships/tags" Target="../tags/tag89.xml"/><Relationship Id="rId16" Type="http://schemas.openxmlformats.org/officeDocument/2006/relationships/tags" Target="../tags/tag88.xml"/><Relationship Id="rId15" Type="http://schemas.openxmlformats.org/officeDocument/2006/relationships/tags" Target="../tags/tag87.xml"/><Relationship Id="rId14" Type="http://schemas.openxmlformats.org/officeDocument/2006/relationships/tags" Target="../tags/tag86.xml"/><Relationship Id="rId13" Type="http://schemas.openxmlformats.org/officeDocument/2006/relationships/tags" Target="../tags/tag85.xml"/><Relationship Id="rId12" Type="http://schemas.openxmlformats.org/officeDocument/2006/relationships/tags" Target="../tags/tag84.xml"/><Relationship Id="rId11" Type="http://schemas.openxmlformats.org/officeDocument/2006/relationships/tags" Target="../tags/tag83.xml"/><Relationship Id="rId10" Type="http://schemas.openxmlformats.org/officeDocument/2006/relationships/tags" Target="../tags/tag82.xml"/><Relationship Id="rId1" Type="http://schemas.openxmlformats.org/officeDocument/2006/relationships/tags" Target="../tags/tag74.xml"/></Relationships>
</file>

<file path=ppt/slides/_rels/slide20.xml.rels><?xml version="1.0" encoding="UTF-8" standalone="yes"?>
<Relationships xmlns="http://schemas.openxmlformats.org/package/2006/relationships"><Relationship Id="rId9" Type="http://schemas.openxmlformats.org/officeDocument/2006/relationships/image" Target="../media/image49.jpeg"/><Relationship Id="rId8" Type="http://schemas.openxmlformats.org/officeDocument/2006/relationships/tags" Target="../tags/tag292.xml"/><Relationship Id="rId7" Type="http://schemas.openxmlformats.org/officeDocument/2006/relationships/tags" Target="../tags/tag291.xml"/><Relationship Id="rId6" Type="http://schemas.openxmlformats.org/officeDocument/2006/relationships/tags" Target="../tags/tag290.xml"/><Relationship Id="rId5" Type="http://schemas.openxmlformats.org/officeDocument/2006/relationships/tags" Target="../tags/tag289.xml"/><Relationship Id="rId4" Type="http://schemas.openxmlformats.org/officeDocument/2006/relationships/image" Target="../media/image48.jpeg"/><Relationship Id="rId3" Type="http://schemas.openxmlformats.org/officeDocument/2006/relationships/tags" Target="../tags/tag288.xml"/><Relationship Id="rId2" Type="http://schemas.openxmlformats.org/officeDocument/2006/relationships/tags" Target="../tags/tag287.xml"/><Relationship Id="rId14" Type="http://schemas.openxmlformats.org/officeDocument/2006/relationships/slideLayout" Target="../slideLayouts/slideLayout7.xml"/><Relationship Id="rId13" Type="http://schemas.openxmlformats.org/officeDocument/2006/relationships/image" Target="../media/image50.png"/><Relationship Id="rId12" Type="http://schemas.openxmlformats.org/officeDocument/2006/relationships/tags" Target="../tags/tag295.xml"/><Relationship Id="rId11" Type="http://schemas.openxmlformats.org/officeDocument/2006/relationships/tags" Target="../tags/tag294.xml"/><Relationship Id="rId10" Type="http://schemas.openxmlformats.org/officeDocument/2006/relationships/tags" Target="../tags/tag293.xml"/><Relationship Id="rId1" Type="http://schemas.openxmlformats.org/officeDocument/2006/relationships/tags" Target="../tags/tag286.xml"/></Relationships>
</file>

<file path=ppt/slides/_rels/slide21.xml.rels><?xml version="1.0" encoding="UTF-8" standalone="yes"?>
<Relationships xmlns="http://schemas.openxmlformats.org/package/2006/relationships"><Relationship Id="rId9" Type="http://schemas.openxmlformats.org/officeDocument/2006/relationships/tags" Target="../tags/tag303.xml"/><Relationship Id="rId8" Type="http://schemas.openxmlformats.org/officeDocument/2006/relationships/tags" Target="../tags/tag302.xml"/><Relationship Id="rId7" Type="http://schemas.openxmlformats.org/officeDocument/2006/relationships/tags" Target="../tags/tag301.xml"/><Relationship Id="rId6" Type="http://schemas.openxmlformats.org/officeDocument/2006/relationships/tags" Target="../tags/tag300.xml"/><Relationship Id="rId5" Type="http://schemas.openxmlformats.org/officeDocument/2006/relationships/tags" Target="../tags/tag299.xml"/><Relationship Id="rId4" Type="http://schemas.openxmlformats.org/officeDocument/2006/relationships/tags" Target="../tags/tag298.xml"/><Relationship Id="rId3" Type="http://schemas.openxmlformats.org/officeDocument/2006/relationships/image" Target="../media/image51.png"/><Relationship Id="rId2" Type="http://schemas.openxmlformats.org/officeDocument/2006/relationships/tags" Target="../tags/tag297.xml"/><Relationship Id="rId10" Type="http://schemas.openxmlformats.org/officeDocument/2006/relationships/slideLayout" Target="../slideLayouts/slideLayout7.xml"/><Relationship Id="rId1" Type="http://schemas.openxmlformats.org/officeDocument/2006/relationships/tags" Target="../tags/tag29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05.xml"/><Relationship Id="rId1" Type="http://schemas.openxmlformats.org/officeDocument/2006/relationships/tags" Target="../tags/tag304.xml"/></Relationships>
</file>

<file path=ppt/slides/_rels/slide23.xml.rels><?xml version="1.0" encoding="UTF-8" standalone="yes"?>
<Relationships xmlns="http://schemas.openxmlformats.org/package/2006/relationships"><Relationship Id="rId9" Type="http://schemas.openxmlformats.org/officeDocument/2006/relationships/tags" Target="../tags/tag312.xml"/><Relationship Id="rId8" Type="http://schemas.openxmlformats.org/officeDocument/2006/relationships/tags" Target="../tags/tag311.xml"/><Relationship Id="rId7" Type="http://schemas.openxmlformats.org/officeDocument/2006/relationships/tags" Target="../tags/tag310.xml"/><Relationship Id="rId6" Type="http://schemas.openxmlformats.org/officeDocument/2006/relationships/image" Target="../media/image53.png"/><Relationship Id="rId5" Type="http://schemas.openxmlformats.org/officeDocument/2006/relationships/tags" Target="../tags/tag309.xml"/><Relationship Id="rId4" Type="http://schemas.openxmlformats.org/officeDocument/2006/relationships/tags" Target="../tags/tag308.xml"/><Relationship Id="rId32" Type="http://schemas.openxmlformats.org/officeDocument/2006/relationships/slideLayout" Target="../slideLayouts/slideLayout7.xml"/><Relationship Id="rId31" Type="http://schemas.openxmlformats.org/officeDocument/2006/relationships/tags" Target="../tags/tag327.xml"/><Relationship Id="rId30" Type="http://schemas.openxmlformats.org/officeDocument/2006/relationships/tags" Target="../tags/tag326.xml"/><Relationship Id="rId3" Type="http://schemas.openxmlformats.org/officeDocument/2006/relationships/tags" Target="../tags/tag307.xml"/><Relationship Id="rId29" Type="http://schemas.openxmlformats.org/officeDocument/2006/relationships/tags" Target="../tags/tag325.xml"/><Relationship Id="rId28" Type="http://schemas.openxmlformats.org/officeDocument/2006/relationships/tags" Target="../tags/tag324.xml"/><Relationship Id="rId27" Type="http://schemas.openxmlformats.org/officeDocument/2006/relationships/tags" Target="../tags/tag323.xml"/><Relationship Id="rId26" Type="http://schemas.openxmlformats.org/officeDocument/2006/relationships/image" Target="../media/image60.png"/><Relationship Id="rId25" Type="http://schemas.openxmlformats.org/officeDocument/2006/relationships/tags" Target="../tags/tag322.xml"/><Relationship Id="rId24" Type="http://schemas.openxmlformats.org/officeDocument/2006/relationships/image" Target="../media/image59.png"/><Relationship Id="rId23" Type="http://schemas.openxmlformats.org/officeDocument/2006/relationships/tags" Target="../tags/tag321.xml"/><Relationship Id="rId22" Type="http://schemas.openxmlformats.org/officeDocument/2006/relationships/image" Target="../media/image58.png"/><Relationship Id="rId21" Type="http://schemas.openxmlformats.org/officeDocument/2006/relationships/tags" Target="../tags/tag320.xml"/><Relationship Id="rId20" Type="http://schemas.openxmlformats.org/officeDocument/2006/relationships/image" Target="../media/image57.png"/><Relationship Id="rId2" Type="http://schemas.openxmlformats.org/officeDocument/2006/relationships/image" Target="../media/image52.png"/><Relationship Id="rId19" Type="http://schemas.openxmlformats.org/officeDocument/2006/relationships/tags" Target="../tags/tag319.xml"/><Relationship Id="rId18" Type="http://schemas.openxmlformats.org/officeDocument/2006/relationships/tags" Target="../tags/tag318.xml"/><Relationship Id="rId17" Type="http://schemas.openxmlformats.org/officeDocument/2006/relationships/tags" Target="../tags/tag317.xml"/><Relationship Id="rId16" Type="http://schemas.openxmlformats.org/officeDocument/2006/relationships/tags" Target="../tags/tag316.xml"/><Relationship Id="rId15" Type="http://schemas.openxmlformats.org/officeDocument/2006/relationships/image" Target="../media/image56.png"/><Relationship Id="rId14" Type="http://schemas.openxmlformats.org/officeDocument/2006/relationships/tags" Target="../tags/tag315.xml"/><Relationship Id="rId13" Type="http://schemas.openxmlformats.org/officeDocument/2006/relationships/image" Target="../media/image55.png"/><Relationship Id="rId12" Type="http://schemas.openxmlformats.org/officeDocument/2006/relationships/tags" Target="../tags/tag314.xml"/><Relationship Id="rId11" Type="http://schemas.openxmlformats.org/officeDocument/2006/relationships/image" Target="../media/image54.png"/><Relationship Id="rId10" Type="http://schemas.openxmlformats.org/officeDocument/2006/relationships/tags" Target="../tags/tag313.xml"/><Relationship Id="rId1" Type="http://schemas.openxmlformats.org/officeDocument/2006/relationships/tags" Target="../tags/tag306.xml"/></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333.xml"/><Relationship Id="rId6" Type="http://schemas.openxmlformats.org/officeDocument/2006/relationships/tags" Target="../tags/tag332.xml"/><Relationship Id="rId5" Type="http://schemas.openxmlformats.org/officeDocument/2006/relationships/tags" Target="../tags/tag331.xml"/><Relationship Id="rId4" Type="http://schemas.openxmlformats.org/officeDocument/2006/relationships/tags" Target="../tags/tag330.xml"/><Relationship Id="rId3" Type="http://schemas.openxmlformats.org/officeDocument/2006/relationships/tags" Target="../tags/tag329.xml"/><Relationship Id="rId2" Type="http://schemas.openxmlformats.org/officeDocument/2006/relationships/image" Target="../media/image52.png"/><Relationship Id="rId1" Type="http://schemas.openxmlformats.org/officeDocument/2006/relationships/tags" Target="../tags/tag328.xml"/></Relationships>
</file>

<file path=ppt/slides/_rels/slide25.xml.rels><?xml version="1.0" encoding="UTF-8" standalone="yes"?>
<Relationships xmlns="http://schemas.openxmlformats.org/package/2006/relationships"><Relationship Id="rId9" Type="http://schemas.openxmlformats.org/officeDocument/2006/relationships/tags" Target="../tags/tag339.xml"/><Relationship Id="rId8" Type="http://schemas.openxmlformats.org/officeDocument/2006/relationships/image" Target="../media/image61.png"/><Relationship Id="rId7" Type="http://schemas.openxmlformats.org/officeDocument/2006/relationships/tags" Target="../tags/tag338.xml"/><Relationship Id="rId6" Type="http://schemas.openxmlformats.org/officeDocument/2006/relationships/tags" Target="../tags/tag337.xml"/><Relationship Id="rId5" Type="http://schemas.openxmlformats.org/officeDocument/2006/relationships/tags" Target="../tags/tag336.xml"/><Relationship Id="rId4" Type="http://schemas.openxmlformats.org/officeDocument/2006/relationships/image" Target="../media/image53.png"/><Relationship Id="rId3" Type="http://schemas.openxmlformats.org/officeDocument/2006/relationships/tags" Target="../tags/tag335.xml"/><Relationship Id="rId21" Type="http://schemas.openxmlformats.org/officeDocument/2006/relationships/slideLayout" Target="../slideLayouts/slideLayout7.xml"/><Relationship Id="rId20" Type="http://schemas.openxmlformats.org/officeDocument/2006/relationships/tags" Target="../tags/tag347.xml"/><Relationship Id="rId2" Type="http://schemas.openxmlformats.org/officeDocument/2006/relationships/image" Target="../media/image52.png"/><Relationship Id="rId19" Type="http://schemas.openxmlformats.org/officeDocument/2006/relationships/image" Target="../media/image64.jpeg"/><Relationship Id="rId18" Type="http://schemas.openxmlformats.org/officeDocument/2006/relationships/tags" Target="../tags/tag346.xml"/><Relationship Id="rId17" Type="http://schemas.openxmlformats.org/officeDocument/2006/relationships/image" Target="../media/image63.jpeg"/><Relationship Id="rId16" Type="http://schemas.openxmlformats.org/officeDocument/2006/relationships/tags" Target="../tags/tag345.xml"/><Relationship Id="rId15" Type="http://schemas.openxmlformats.org/officeDocument/2006/relationships/image" Target="../media/image62.jpeg"/><Relationship Id="rId14" Type="http://schemas.openxmlformats.org/officeDocument/2006/relationships/tags" Target="../tags/tag344.xml"/><Relationship Id="rId13" Type="http://schemas.openxmlformats.org/officeDocument/2006/relationships/tags" Target="../tags/tag343.xml"/><Relationship Id="rId12" Type="http://schemas.openxmlformats.org/officeDocument/2006/relationships/tags" Target="../tags/tag342.xml"/><Relationship Id="rId11" Type="http://schemas.openxmlformats.org/officeDocument/2006/relationships/tags" Target="../tags/tag341.xml"/><Relationship Id="rId10" Type="http://schemas.openxmlformats.org/officeDocument/2006/relationships/tags" Target="../tags/tag340.xml"/><Relationship Id="rId1" Type="http://schemas.openxmlformats.org/officeDocument/2006/relationships/tags" Target="../tags/tag334.xml"/></Relationships>
</file>

<file path=ppt/slides/_rels/slide26.xml.rels><?xml version="1.0" encoding="UTF-8" standalone="yes"?>
<Relationships xmlns="http://schemas.openxmlformats.org/package/2006/relationships"><Relationship Id="rId9" Type="http://schemas.openxmlformats.org/officeDocument/2006/relationships/tags" Target="../tags/tag355.xml"/><Relationship Id="rId8" Type="http://schemas.openxmlformats.org/officeDocument/2006/relationships/tags" Target="../tags/tag354.xml"/><Relationship Id="rId7" Type="http://schemas.openxmlformats.org/officeDocument/2006/relationships/tags" Target="../tags/tag353.xml"/><Relationship Id="rId6" Type="http://schemas.openxmlformats.org/officeDocument/2006/relationships/image" Target="../media/image65.png"/><Relationship Id="rId5" Type="http://schemas.openxmlformats.org/officeDocument/2006/relationships/tags" Target="../tags/tag352.xml"/><Relationship Id="rId4" Type="http://schemas.openxmlformats.org/officeDocument/2006/relationships/tags" Target="../tags/tag351.xml"/><Relationship Id="rId3" Type="http://schemas.openxmlformats.org/officeDocument/2006/relationships/tags" Target="../tags/tag350.xml"/><Relationship Id="rId27" Type="http://schemas.openxmlformats.org/officeDocument/2006/relationships/slideLayout" Target="../slideLayouts/slideLayout2.xml"/><Relationship Id="rId26" Type="http://schemas.openxmlformats.org/officeDocument/2006/relationships/image" Target="../media/image71.png"/><Relationship Id="rId25" Type="http://schemas.openxmlformats.org/officeDocument/2006/relationships/tags" Target="../tags/tag366.xml"/><Relationship Id="rId24" Type="http://schemas.openxmlformats.org/officeDocument/2006/relationships/tags" Target="../tags/tag365.xml"/><Relationship Id="rId23" Type="http://schemas.openxmlformats.org/officeDocument/2006/relationships/image" Target="../media/image70.png"/><Relationship Id="rId22" Type="http://schemas.openxmlformats.org/officeDocument/2006/relationships/tags" Target="../tags/tag364.xml"/><Relationship Id="rId21" Type="http://schemas.openxmlformats.org/officeDocument/2006/relationships/tags" Target="../tags/tag363.xml"/><Relationship Id="rId20" Type="http://schemas.openxmlformats.org/officeDocument/2006/relationships/tags" Target="../tags/tag362.xml"/><Relationship Id="rId2" Type="http://schemas.openxmlformats.org/officeDocument/2006/relationships/tags" Target="../tags/tag349.xml"/><Relationship Id="rId19" Type="http://schemas.openxmlformats.org/officeDocument/2006/relationships/tags" Target="../tags/tag361.xml"/><Relationship Id="rId18" Type="http://schemas.openxmlformats.org/officeDocument/2006/relationships/image" Target="../media/image69.jpeg"/><Relationship Id="rId17" Type="http://schemas.openxmlformats.org/officeDocument/2006/relationships/tags" Target="../tags/tag360.xml"/><Relationship Id="rId16" Type="http://schemas.openxmlformats.org/officeDocument/2006/relationships/tags" Target="../tags/tag359.xml"/><Relationship Id="rId15" Type="http://schemas.openxmlformats.org/officeDocument/2006/relationships/tags" Target="../tags/tag358.xml"/><Relationship Id="rId14" Type="http://schemas.openxmlformats.org/officeDocument/2006/relationships/image" Target="../media/image68.png"/><Relationship Id="rId13" Type="http://schemas.openxmlformats.org/officeDocument/2006/relationships/tags" Target="../tags/tag357.xml"/><Relationship Id="rId12" Type="http://schemas.openxmlformats.org/officeDocument/2006/relationships/image" Target="../media/image67.png"/><Relationship Id="rId11" Type="http://schemas.openxmlformats.org/officeDocument/2006/relationships/tags" Target="../tags/tag356.xml"/><Relationship Id="rId10" Type="http://schemas.openxmlformats.org/officeDocument/2006/relationships/image" Target="../media/image66.png"/><Relationship Id="rId1" Type="http://schemas.openxmlformats.org/officeDocument/2006/relationships/tags" Target="../tags/tag348.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69.xml"/><Relationship Id="rId3" Type="http://schemas.openxmlformats.org/officeDocument/2006/relationships/image" Target="../media/image72.png"/><Relationship Id="rId2" Type="http://schemas.openxmlformats.org/officeDocument/2006/relationships/tags" Target="../tags/tag368.xml"/><Relationship Id="rId1" Type="http://schemas.openxmlformats.org/officeDocument/2006/relationships/tags" Target="../tags/tag367.xml"/></Relationships>
</file>

<file path=ppt/slides/_rels/slide28.xml.rels><?xml version="1.0" encoding="UTF-8" standalone="yes"?>
<Relationships xmlns="http://schemas.openxmlformats.org/package/2006/relationships"><Relationship Id="rId9" Type="http://schemas.openxmlformats.org/officeDocument/2006/relationships/tags" Target="../tags/tag376.xml"/><Relationship Id="rId8" Type="http://schemas.openxmlformats.org/officeDocument/2006/relationships/image" Target="../media/image74.png"/><Relationship Id="rId7" Type="http://schemas.openxmlformats.org/officeDocument/2006/relationships/tags" Target="../tags/tag375.xml"/><Relationship Id="rId6" Type="http://schemas.openxmlformats.org/officeDocument/2006/relationships/image" Target="../media/image73.png"/><Relationship Id="rId5" Type="http://schemas.openxmlformats.org/officeDocument/2006/relationships/tags" Target="../tags/tag374.xml"/><Relationship Id="rId4" Type="http://schemas.openxmlformats.org/officeDocument/2006/relationships/tags" Target="../tags/tag373.xml"/><Relationship Id="rId3" Type="http://schemas.openxmlformats.org/officeDocument/2006/relationships/tags" Target="../tags/tag372.xml"/><Relationship Id="rId2" Type="http://schemas.openxmlformats.org/officeDocument/2006/relationships/tags" Target="../tags/tag371.xml"/><Relationship Id="rId10" Type="http://schemas.openxmlformats.org/officeDocument/2006/relationships/slideLayout" Target="../slideLayouts/slideLayout2.xml"/><Relationship Id="rId1" Type="http://schemas.openxmlformats.org/officeDocument/2006/relationships/tags" Target="../tags/tag370.xml"/></Relationships>
</file>

<file path=ppt/slides/_rels/slide29.xml.rels><?xml version="1.0" encoding="UTF-8" standalone="yes"?>
<Relationships xmlns="http://schemas.openxmlformats.org/package/2006/relationships"><Relationship Id="rId9" Type="http://schemas.openxmlformats.org/officeDocument/2006/relationships/tags" Target="../tags/tag382.xml"/><Relationship Id="rId8" Type="http://schemas.openxmlformats.org/officeDocument/2006/relationships/image" Target="../media/image75.png"/><Relationship Id="rId7" Type="http://schemas.openxmlformats.org/officeDocument/2006/relationships/tags" Target="../tags/tag381.xml"/><Relationship Id="rId6" Type="http://schemas.openxmlformats.org/officeDocument/2006/relationships/tags" Target="../tags/tag380.xml"/><Relationship Id="rId5" Type="http://schemas.openxmlformats.org/officeDocument/2006/relationships/tags" Target="../tags/tag379.xml"/><Relationship Id="rId4" Type="http://schemas.openxmlformats.org/officeDocument/2006/relationships/image" Target="../media/image53.png"/><Relationship Id="rId3" Type="http://schemas.openxmlformats.org/officeDocument/2006/relationships/tags" Target="../tags/tag378.xml"/><Relationship Id="rId2" Type="http://schemas.openxmlformats.org/officeDocument/2006/relationships/image" Target="../media/image52.png"/><Relationship Id="rId11" Type="http://schemas.openxmlformats.org/officeDocument/2006/relationships/slideLayout" Target="../slideLayouts/slideLayout7.xml"/><Relationship Id="rId10" Type="http://schemas.openxmlformats.org/officeDocument/2006/relationships/tags" Target="../tags/tag383.xml"/><Relationship Id="rId1" Type="http://schemas.openxmlformats.org/officeDocument/2006/relationships/tags" Target="../tags/tag377.xml"/></Relationships>
</file>

<file path=ppt/slides/_rels/slide3.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6" Type="http://schemas.openxmlformats.org/officeDocument/2006/relationships/slideLayout" Target="../slideLayouts/slideLayout1.xml"/><Relationship Id="rId15" Type="http://schemas.openxmlformats.org/officeDocument/2006/relationships/tags" Target="../tags/tag108.xml"/><Relationship Id="rId14" Type="http://schemas.openxmlformats.org/officeDocument/2006/relationships/tags" Target="../tags/tag107.xml"/><Relationship Id="rId13" Type="http://schemas.openxmlformats.org/officeDocument/2006/relationships/tags" Target="../tags/tag106.xml"/><Relationship Id="rId12" Type="http://schemas.openxmlformats.org/officeDocument/2006/relationships/tags" Target="../tags/tag105.xml"/><Relationship Id="rId11" Type="http://schemas.openxmlformats.org/officeDocument/2006/relationships/tags" Target="../tags/tag104.xml"/><Relationship Id="rId10" Type="http://schemas.openxmlformats.org/officeDocument/2006/relationships/tags" Target="../tags/tag103.xml"/><Relationship Id="rId1" Type="http://schemas.openxmlformats.org/officeDocument/2006/relationships/tags" Target="../tags/tag94.xml"/></Relationships>
</file>

<file path=ppt/slides/_rels/slide30.xml.rels><?xml version="1.0" encoding="UTF-8" standalone="yes"?>
<Relationships xmlns="http://schemas.openxmlformats.org/package/2006/relationships"><Relationship Id="rId9" Type="http://schemas.openxmlformats.org/officeDocument/2006/relationships/tags" Target="../tags/tag392.xml"/><Relationship Id="rId8" Type="http://schemas.openxmlformats.org/officeDocument/2006/relationships/tags" Target="../tags/tag391.xml"/><Relationship Id="rId7" Type="http://schemas.openxmlformats.org/officeDocument/2006/relationships/tags" Target="../tags/tag390.xml"/><Relationship Id="rId6" Type="http://schemas.openxmlformats.org/officeDocument/2006/relationships/tags" Target="../tags/tag389.xml"/><Relationship Id="rId5" Type="http://schemas.openxmlformats.org/officeDocument/2006/relationships/tags" Target="../tags/tag388.xml"/><Relationship Id="rId4" Type="http://schemas.openxmlformats.org/officeDocument/2006/relationships/tags" Target="../tags/tag387.xml"/><Relationship Id="rId3" Type="http://schemas.openxmlformats.org/officeDocument/2006/relationships/tags" Target="../tags/tag386.xml"/><Relationship Id="rId2" Type="http://schemas.openxmlformats.org/officeDocument/2006/relationships/tags" Target="../tags/tag385.xml"/><Relationship Id="rId12" Type="http://schemas.openxmlformats.org/officeDocument/2006/relationships/slideLayout" Target="../slideLayouts/slideLayout2.xml"/><Relationship Id="rId11" Type="http://schemas.openxmlformats.org/officeDocument/2006/relationships/tags" Target="../tags/tag394.xml"/><Relationship Id="rId10" Type="http://schemas.openxmlformats.org/officeDocument/2006/relationships/tags" Target="../tags/tag393.xml"/><Relationship Id="rId1" Type="http://schemas.openxmlformats.org/officeDocument/2006/relationships/tags" Target="../tags/tag384.xml"/></Relationships>
</file>

<file path=ppt/slides/_rels/slide31.xml.rels><?xml version="1.0" encoding="UTF-8" standalone="yes"?>
<Relationships xmlns="http://schemas.openxmlformats.org/package/2006/relationships"><Relationship Id="rId9" Type="http://schemas.openxmlformats.org/officeDocument/2006/relationships/tags" Target="../tags/tag401.xml"/><Relationship Id="rId8" Type="http://schemas.openxmlformats.org/officeDocument/2006/relationships/tags" Target="../tags/tag400.xml"/><Relationship Id="rId7" Type="http://schemas.openxmlformats.org/officeDocument/2006/relationships/tags" Target="../tags/tag399.xml"/><Relationship Id="rId6" Type="http://schemas.openxmlformats.org/officeDocument/2006/relationships/image" Target="../media/image53.png"/><Relationship Id="rId5" Type="http://schemas.openxmlformats.org/officeDocument/2006/relationships/tags" Target="../tags/tag398.xml"/><Relationship Id="rId4" Type="http://schemas.openxmlformats.org/officeDocument/2006/relationships/tags" Target="../tags/tag397.xml"/><Relationship Id="rId3" Type="http://schemas.openxmlformats.org/officeDocument/2006/relationships/tags" Target="../tags/tag396.xml"/><Relationship Id="rId2" Type="http://schemas.openxmlformats.org/officeDocument/2006/relationships/image" Target="../media/image52.png"/><Relationship Id="rId19" Type="http://schemas.openxmlformats.org/officeDocument/2006/relationships/slideLayout" Target="../slideLayouts/slideLayout7.xml"/><Relationship Id="rId18" Type="http://schemas.openxmlformats.org/officeDocument/2006/relationships/tags" Target="../tags/tag407.xml"/><Relationship Id="rId17" Type="http://schemas.openxmlformats.org/officeDocument/2006/relationships/tags" Target="../tags/tag406.xml"/><Relationship Id="rId16" Type="http://schemas.openxmlformats.org/officeDocument/2006/relationships/tags" Target="../tags/tag405.xml"/><Relationship Id="rId15" Type="http://schemas.openxmlformats.org/officeDocument/2006/relationships/image" Target="../media/image78.png"/><Relationship Id="rId14" Type="http://schemas.openxmlformats.org/officeDocument/2006/relationships/tags" Target="../tags/tag404.xml"/><Relationship Id="rId13" Type="http://schemas.openxmlformats.org/officeDocument/2006/relationships/image" Target="../media/image77.png"/><Relationship Id="rId12" Type="http://schemas.openxmlformats.org/officeDocument/2006/relationships/tags" Target="../tags/tag403.xml"/><Relationship Id="rId11" Type="http://schemas.openxmlformats.org/officeDocument/2006/relationships/image" Target="../media/image76.png"/><Relationship Id="rId10" Type="http://schemas.openxmlformats.org/officeDocument/2006/relationships/tags" Target="../tags/tag402.xml"/><Relationship Id="rId1" Type="http://schemas.openxmlformats.org/officeDocument/2006/relationships/tags" Target="../tags/tag395.xml"/></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411.xml"/><Relationship Id="rId3" Type="http://schemas.openxmlformats.org/officeDocument/2006/relationships/tags" Target="../tags/tag410.xml"/><Relationship Id="rId2" Type="http://schemas.openxmlformats.org/officeDocument/2006/relationships/tags" Target="../tags/tag409.xml"/><Relationship Id="rId1" Type="http://schemas.openxmlformats.org/officeDocument/2006/relationships/tags" Target="../tags/tag408.xml"/></Relationships>
</file>

<file path=ppt/slides/_rels/slide33.xml.rels><?xml version="1.0" encoding="UTF-8" standalone="yes"?>
<Relationships xmlns="http://schemas.openxmlformats.org/package/2006/relationships"><Relationship Id="rId9" Type="http://schemas.openxmlformats.org/officeDocument/2006/relationships/tags" Target="../tags/tag420.xml"/><Relationship Id="rId8" Type="http://schemas.openxmlformats.org/officeDocument/2006/relationships/tags" Target="../tags/tag419.xml"/><Relationship Id="rId7" Type="http://schemas.openxmlformats.org/officeDocument/2006/relationships/tags" Target="../tags/tag418.xml"/><Relationship Id="rId6" Type="http://schemas.openxmlformats.org/officeDocument/2006/relationships/tags" Target="../tags/tag417.xml"/><Relationship Id="rId5" Type="http://schemas.openxmlformats.org/officeDocument/2006/relationships/tags" Target="../tags/tag416.xml"/><Relationship Id="rId4" Type="http://schemas.openxmlformats.org/officeDocument/2006/relationships/tags" Target="../tags/tag415.xml"/><Relationship Id="rId3" Type="http://schemas.openxmlformats.org/officeDocument/2006/relationships/tags" Target="../tags/tag414.xml"/><Relationship Id="rId2" Type="http://schemas.openxmlformats.org/officeDocument/2006/relationships/tags" Target="../tags/tag413.xml"/><Relationship Id="rId15" Type="http://schemas.openxmlformats.org/officeDocument/2006/relationships/slideLayout" Target="../slideLayouts/slideLayout7.xml"/><Relationship Id="rId14" Type="http://schemas.openxmlformats.org/officeDocument/2006/relationships/tags" Target="../tags/tag425.xml"/><Relationship Id="rId13" Type="http://schemas.openxmlformats.org/officeDocument/2006/relationships/tags" Target="../tags/tag424.xml"/><Relationship Id="rId12" Type="http://schemas.openxmlformats.org/officeDocument/2006/relationships/tags" Target="../tags/tag423.xml"/><Relationship Id="rId11" Type="http://schemas.openxmlformats.org/officeDocument/2006/relationships/tags" Target="../tags/tag422.xml"/><Relationship Id="rId10" Type="http://schemas.openxmlformats.org/officeDocument/2006/relationships/tags" Target="../tags/tag421.xml"/><Relationship Id="rId1" Type="http://schemas.openxmlformats.org/officeDocument/2006/relationships/tags" Target="../tags/tag412.xml"/></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429.xml"/><Relationship Id="rId4" Type="http://schemas.openxmlformats.org/officeDocument/2006/relationships/image" Target="../media/image79.GIF"/><Relationship Id="rId3" Type="http://schemas.openxmlformats.org/officeDocument/2006/relationships/tags" Target="../tags/tag428.xml"/><Relationship Id="rId2" Type="http://schemas.openxmlformats.org/officeDocument/2006/relationships/tags" Target="../tags/tag427.xml"/><Relationship Id="rId1" Type="http://schemas.openxmlformats.org/officeDocument/2006/relationships/tags" Target="../tags/tag426.xml"/></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80.png"/><Relationship Id="rId6" Type="http://schemas.openxmlformats.org/officeDocument/2006/relationships/tags" Target="../tags/tag434.xml"/><Relationship Id="rId5" Type="http://schemas.openxmlformats.org/officeDocument/2006/relationships/tags" Target="../tags/tag433.xml"/><Relationship Id="rId4" Type="http://schemas.openxmlformats.org/officeDocument/2006/relationships/image" Target="../media/image79.GIF"/><Relationship Id="rId3" Type="http://schemas.openxmlformats.org/officeDocument/2006/relationships/tags" Target="../tags/tag432.xml"/><Relationship Id="rId2" Type="http://schemas.openxmlformats.org/officeDocument/2006/relationships/tags" Target="../tags/tag431.xml"/><Relationship Id="rId1" Type="http://schemas.openxmlformats.org/officeDocument/2006/relationships/tags" Target="../tags/tag430.xml"/></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438.xml"/><Relationship Id="rId4" Type="http://schemas.openxmlformats.org/officeDocument/2006/relationships/image" Target="../media/image79.GIF"/><Relationship Id="rId3" Type="http://schemas.openxmlformats.org/officeDocument/2006/relationships/tags" Target="../tags/tag437.xml"/><Relationship Id="rId2" Type="http://schemas.openxmlformats.org/officeDocument/2006/relationships/tags" Target="../tags/tag436.xml"/><Relationship Id="rId1" Type="http://schemas.openxmlformats.org/officeDocument/2006/relationships/tags" Target="../tags/tag435.xml"/></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442.xml"/><Relationship Id="rId4" Type="http://schemas.openxmlformats.org/officeDocument/2006/relationships/image" Target="../media/image79.GIF"/><Relationship Id="rId3" Type="http://schemas.openxmlformats.org/officeDocument/2006/relationships/tags" Target="../tags/tag441.xml"/><Relationship Id="rId2" Type="http://schemas.openxmlformats.org/officeDocument/2006/relationships/tags" Target="../tags/tag440.xml"/><Relationship Id="rId1" Type="http://schemas.openxmlformats.org/officeDocument/2006/relationships/tags" Target="../tags/tag439.xml"/></Relationships>
</file>

<file path=ppt/slides/_rels/slide3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446.xml"/><Relationship Id="rId4" Type="http://schemas.openxmlformats.org/officeDocument/2006/relationships/image" Target="../media/image79.GIF"/><Relationship Id="rId3" Type="http://schemas.openxmlformats.org/officeDocument/2006/relationships/tags" Target="../tags/tag445.xml"/><Relationship Id="rId2" Type="http://schemas.openxmlformats.org/officeDocument/2006/relationships/tags" Target="../tags/tag444.xml"/><Relationship Id="rId1" Type="http://schemas.openxmlformats.org/officeDocument/2006/relationships/tags" Target="../tags/tag443.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image" Target="../media/image3.png"/><Relationship Id="rId1" Type="http://schemas.openxmlformats.org/officeDocument/2006/relationships/tags" Target="../tags/tag109.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image" Target="../media/image4.png"/><Relationship Id="rId2" Type="http://schemas.openxmlformats.org/officeDocument/2006/relationships/tags" Target="../tags/tag114.xml"/><Relationship Id="rId1" Type="http://schemas.openxmlformats.org/officeDocument/2006/relationships/tags" Target="../tags/tag113.xml"/></Relationships>
</file>

<file path=ppt/slides/_rels/slide6.xml.rels><?xml version="1.0" encoding="UTF-8" standalone="yes"?>
<Relationships xmlns="http://schemas.openxmlformats.org/package/2006/relationships"><Relationship Id="rId9" Type="http://schemas.openxmlformats.org/officeDocument/2006/relationships/tags" Target="../tags/tag122.xml"/><Relationship Id="rId8" Type="http://schemas.openxmlformats.org/officeDocument/2006/relationships/tags" Target="../tags/tag121.xml"/><Relationship Id="rId7" Type="http://schemas.openxmlformats.org/officeDocument/2006/relationships/tags" Target="../tags/tag120.xml"/><Relationship Id="rId6" Type="http://schemas.openxmlformats.org/officeDocument/2006/relationships/image" Target="../media/image7.jpeg"/><Relationship Id="rId5" Type="http://schemas.openxmlformats.org/officeDocument/2006/relationships/tags" Target="../tags/tag119.xml"/><Relationship Id="rId4" Type="http://schemas.openxmlformats.org/officeDocument/2006/relationships/image" Target="../media/image6.jpeg"/><Relationship Id="rId3" Type="http://schemas.openxmlformats.org/officeDocument/2006/relationships/tags" Target="../tags/tag118.xml"/><Relationship Id="rId20" Type="http://schemas.openxmlformats.org/officeDocument/2006/relationships/slideLayout" Target="../slideLayouts/slideLayout12.xml"/><Relationship Id="rId2" Type="http://schemas.openxmlformats.org/officeDocument/2006/relationships/image" Target="../media/image5.jpeg"/><Relationship Id="rId19" Type="http://schemas.openxmlformats.org/officeDocument/2006/relationships/tags" Target="../tags/tag131.xml"/><Relationship Id="rId18" Type="http://schemas.openxmlformats.org/officeDocument/2006/relationships/tags" Target="../tags/tag130.xml"/><Relationship Id="rId17" Type="http://schemas.openxmlformats.org/officeDocument/2006/relationships/tags" Target="../tags/tag129.xml"/><Relationship Id="rId16" Type="http://schemas.openxmlformats.org/officeDocument/2006/relationships/tags" Target="../tags/tag128.xml"/><Relationship Id="rId15" Type="http://schemas.openxmlformats.org/officeDocument/2006/relationships/tags" Target="../tags/tag127.xml"/><Relationship Id="rId14" Type="http://schemas.openxmlformats.org/officeDocument/2006/relationships/image" Target="../media/image8.png"/><Relationship Id="rId13" Type="http://schemas.openxmlformats.org/officeDocument/2006/relationships/tags" Target="../tags/tag126.xml"/><Relationship Id="rId12" Type="http://schemas.openxmlformats.org/officeDocument/2006/relationships/tags" Target="../tags/tag125.xml"/><Relationship Id="rId11" Type="http://schemas.openxmlformats.org/officeDocument/2006/relationships/tags" Target="../tags/tag124.xml"/><Relationship Id="rId10" Type="http://schemas.openxmlformats.org/officeDocument/2006/relationships/tags" Target="../tags/tag123.xml"/><Relationship Id="rId1" Type="http://schemas.openxmlformats.org/officeDocument/2006/relationships/tags" Target="../tags/tag117.xml"/></Relationships>
</file>

<file path=ppt/slides/_rels/slide7.xml.rels><?xml version="1.0" encoding="UTF-8" standalone="yes"?>
<Relationships xmlns="http://schemas.openxmlformats.org/package/2006/relationships"><Relationship Id="rId9" Type="http://schemas.openxmlformats.org/officeDocument/2006/relationships/tags" Target="../tags/tag138.xml"/><Relationship Id="rId8" Type="http://schemas.openxmlformats.org/officeDocument/2006/relationships/tags" Target="../tags/tag137.xml"/><Relationship Id="rId7" Type="http://schemas.openxmlformats.org/officeDocument/2006/relationships/tags" Target="../tags/tag136.xml"/><Relationship Id="rId6" Type="http://schemas.openxmlformats.org/officeDocument/2006/relationships/image" Target="../media/image10.jpeg"/><Relationship Id="rId5" Type="http://schemas.openxmlformats.org/officeDocument/2006/relationships/tags" Target="../tags/tag135.xml"/><Relationship Id="rId4" Type="http://schemas.openxmlformats.org/officeDocument/2006/relationships/tags" Target="../tags/tag134.xml"/><Relationship Id="rId3" Type="http://schemas.openxmlformats.org/officeDocument/2006/relationships/image" Target="../media/image9.jpeg"/><Relationship Id="rId2" Type="http://schemas.openxmlformats.org/officeDocument/2006/relationships/tags" Target="../tags/tag133.xml"/><Relationship Id="rId15" Type="http://schemas.openxmlformats.org/officeDocument/2006/relationships/notesSlide" Target="../notesSlides/notesSlide1.xml"/><Relationship Id="rId14" Type="http://schemas.openxmlformats.org/officeDocument/2006/relationships/slideLayout" Target="../slideLayouts/slideLayout7.xml"/><Relationship Id="rId13" Type="http://schemas.openxmlformats.org/officeDocument/2006/relationships/tags" Target="../tags/tag142.xml"/><Relationship Id="rId12" Type="http://schemas.openxmlformats.org/officeDocument/2006/relationships/tags" Target="../tags/tag141.xml"/><Relationship Id="rId11" Type="http://schemas.openxmlformats.org/officeDocument/2006/relationships/tags" Target="../tags/tag140.xml"/><Relationship Id="rId10" Type="http://schemas.openxmlformats.org/officeDocument/2006/relationships/tags" Target="../tags/tag139.xml"/><Relationship Id="rId1" Type="http://schemas.openxmlformats.org/officeDocument/2006/relationships/tags" Target="../tags/tag132.xml"/></Relationships>
</file>

<file path=ppt/slides/_rels/slide8.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tags" Target="../tags/tag150.xml"/><Relationship Id="rId7" Type="http://schemas.openxmlformats.org/officeDocument/2006/relationships/image" Target="../media/image13.png"/><Relationship Id="rId6" Type="http://schemas.openxmlformats.org/officeDocument/2006/relationships/tags" Target="../tags/tag149.xml"/><Relationship Id="rId5" Type="http://schemas.openxmlformats.org/officeDocument/2006/relationships/image" Target="../media/image12.png"/><Relationship Id="rId4" Type="http://schemas.openxmlformats.org/officeDocument/2006/relationships/tags" Target="../tags/tag148.xml"/><Relationship Id="rId3" Type="http://schemas.openxmlformats.org/officeDocument/2006/relationships/image" Target="../media/image11.png"/><Relationship Id="rId20" Type="http://schemas.openxmlformats.org/officeDocument/2006/relationships/slideLayout" Target="../slideLayouts/slideLayout7.xml"/><Relationship Id="rId2" Type="http://schemas.openxmlformats.org/officeDocument/2006/relationships/tags" Target="../tags/tag147.xml"/><Relationship Id="rId19" Type="http://schemas.openxmlformats.org/officeDocument/2006/relationships/tags" Target="../tags/tag156.xml"/><Relationship Id="rId18" Type="http://schemas.openxmlformats.org/officeDocument/2006/relationships/tags" Target="../tags/tag155.xml"/><Relationship Id="rId17" Type="http://schemas.openxmlformats.org/officeDocument/2006/relationships/image" Target="../media/image18.png"/><Relationship Id="rId16" Type="http://schemas.openxmlformats.org/officeDocument/2006/relationships/tags" Target="../tags/tag154.xml"/><Relationship Id="rId15" Type="http://schemas.openxmlformats.org/officeDocument/2006/relationships/image" Target="../media/image17.png"/><Relationship Id="rId14" Type="http://schemas.openxmlformats.org/officeDocument/2006/relationships/tags" Target="../tags/tag153.xml"/><Relationship Id="rId13" Type="http://schemas.openxmlformats.org/officeDocument/2006/relationships/image" Target="../media/image16.png"/><Relationship Id="rId12" Type="http://schemas.openxmlformats.org/officeDocument/2006/relationships/tags" Target="../tags/tag152.xml"/><Relationship Id="rId11" Type="http://schemas.openxmlformats.org/officeDocument/2006/relationships/image" Target="../media/image15.png"/><Relationship Id="rId10" Type="http://schemas.openxmlformats.org/officeDocument/2006/relationships/tags" Target="../tags/tag151.xml"/><Relationship Id="rId1" Type="http://schemas.openxmlformats.org/officeDocument/2006/relationships/tags" Target="../tags/tag146.xml"/></Relationships>
</file>

<file path=ppt/slides/_rels/slide9.xml.rels><?xml version="1.0" encoding="UTF-8" standalone="yes"?>
<Relationships xmlns="http://schemas.openxmlformats.org/package/2006/relationships"><Relationship Id="rId9" Type="http://schemas.openxmlformats.org/officeDocument/2006/relationships/image" Target="../media/image20.jpeg"/><Relationship Id="rId8" Type="http://schemas.openxmlformats.org/officeDocument/2006/relationships/tags" Target="../tags/tag163.xml"/><Relationship Id="rId7" Type="http://schemas.openxmlformats.org/officeDocument/2006/relationships/tags" Target="../tags/tag162.xml"/><Relationship Id="rId6" Type="http://schemas.openxmlformats.org/officeDocument/2006/relationships/tags" Target="../tags/tag161.xml"/><Relationship Id="rId5" Type="http://schemas.openxmlformats.org/officeDocument/2006/relationships/image" Target="../media/image19.emf"/><Relationship Id="rId4" Type="http://schemas.openxmlformats.org/officeDocument/2006/relationships/tags" Target="../tags/tag160.xml"/><Relationship Id="rId3" Type="http://schemas.openxmlformats.org/officeDocument/2006/relationships/tags" Target="../tags/tag159.xml"/><Relationship Id="rId25" Type="http://schemas.openxmlformats.org/officeDocument/2006/relationships/notesSlide" Target="../notesSlides/notesSlide2.xml"/><Relationship Id="rId24" Type="http://schemas.openxmlformats.org/officeDocument/2006/relationships/slideLayout" Target="../slideLayouts/slideLayout7.xml"/><Relationship Id="rId23" Type="http://schemas.openxmlformats.org/officeDocument/2006/relationships/tags" Target="../tags/tag175.xml"/><Relationship Id="rId22" Type="http://schemas.openxmlformats.org/officeDocument/2006/relationships/tags" Target="../tags/tag174.xml"/><Relationship Id="rId21" Type="http://schemas.openxmlformats.org/officeDocument/2006/relationships/tags" Target="../tags/tag173.xml"/><Relationship Id="rId20" Type="http://schemas.openxmlformats.org/officeDocument/2006/relationships/image" Target="../media/image22.png"/><Relationship Id="rId2" Type="http://schemas.openxmlformats.org/officeDocument/2006/relationships/tags" Target="../tags/tag158.xml"/><Relationship Id="rId19" Type="http://schemas.openxmlformats.org/officeDocument/2006/relationships/tags" Target="../tags/tag172.xml"/><Relationship Id="rId18" Type="http://schemas.openxmlformats.org/officeDocument/2006/relationships/tags" Target="../tags/tag171.xml"/><Relationship Id="rId17" Type="http://schemas.openxmlformats.org/officeDocument/2006/relationships/tags" Target="../tags/tag170.xml"/><Relationship Id="rId16" Type="http://schemas.openxmlformats.org/officeDocument/2006/relationships/tags" Target="../tags/tag169.xml"/><Relationship Id="rId15" Type="http://schemas.openxmlformats.org/officeDocument/2006/relationships/tags" Target="../tags/tag168.xml"/><Relationship Id="rId14" Type="http://schemas.openxmlformats.org/officeDocument/2006/relationships/tags" Target="../tags/tag167.xml"/><Relationship Id="rId13" Type="http://schemas.openxmlformats.org/officeDocument/2006/relationships/image" Target="../media/image21.png"/><Relationship Id="rId12" Type="http://schemas.openxmlformats.org/officeDocument/2006/relationships/tags" Target="../tags/tag166.xml"/><Relationship Id="rId11" Type="http://schemas.openxmlformats.org/officeDocument/2006/relationships/tags" Target="../tags/tag165.xml"/><Relationship Id="rId10" Type="http://schemas.openxmlformats.org/officeDocument/2006/relationships/tags" Target="../tags/tag164.xml"/><Relationship Id="rId1" Type="http://schemas.openxmlformats.org/officeDocument/2006/relationships/tags" Target="../tags/tag1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custDataLst>
              <p:tags r:id="rId1"/>
            </p:custData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图片 2"/>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524" y="-1"/>
            <a:ext cx="12198396" cy="6858001"/>
          </a:xfrm>
          <a:prstGeom prst="rect">
            <a:avLst/>
          </a:prstGeom>
        </p:spPr>
      </p:pic>
      <p:sp>
        <p:nvSpPr>
          <p:cNvPr id="5" name="标题 3"/>
          <p:cNvSpPr txBox="1"/>
          <p:nvPr>
            <p:custDataLst>
              <p:tags r:id="rId4"/>
            </p:custDataLst>
          </p:nvPr>
        </p:nvSpPr>
        <p:spPr>
          <a:xfrm>
            <a:off x="1280160" y="113665"/>
            <a:ext cx="10055860" cy="1661160"/>
          </a:xfrm>
          <a:prstGeom prst="rect">
            <a:avLst/>
          </a:prstGeom>
        </p:spPr>
        <p:txBody>
          <a:bodyPr>
            <a:noAutofit/>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隶书" panose="02010509060101010101" pitchFamily="49" charset="-122"/>
                <a:cs typeface="+mj-cs"/>
              </a:defRPr>
            </a:lvl1pPr>
          </a:lstStyle>
          <a:p>
            <a:pPr algn="ctr"/>
            <a:r>
              <a:rPr lang="zh-CN" altLang="en-US" sz="4800" smtClean="0">
                <a:latin typeface="微软雅黑" panose="020B0503020204020204" charset="-122"/>
                <a:ea typeface="微软雅黑" panose="020B0503020204020204" charset="-122"/>
                <a:cs typeface="微软雅黑" panose="020B0503020204020204" charset="-122"/>
              </a:rPr>
              <a:t>第 27 课</a:t>
            </a:r>
            <a:br>
              <a:rPr lang="zh-CN" altLang="en-US" sz="4800" smtClean="0">
                <a:latin typeface="微软雅黑" panose="020B0503020204020204" charset="-122"/>
                <a:ea typeface="微软雅黑" panose="020B0503020204020204" charset="-122"/>
                <a:cs typeface="微软雅黑" panose="020B0503020204020204" charset="-122"/>
              </a:rPr>
            </a:br>
            <a:r>
              <a:rPr lang="zh-CN" altLang="en-US" sz="4800" smtClean="0">
                <a:latin typeface="微软雅黑" panose="020B0503020204020204" charset="-122"/>
                <a:ea typeface="微软雅黑" panose="020B0503020204020204" charset="-122"/>
                <a:cs typeface="微软雅黑" panose="020B0503020204020204" charset="-122"/>
              </a:rPr>
              <a:t>社会主义建设在探索中曲折发展</a:t>
            </a:r>
            <a:endParaRPr lang="zh-CN" altLang="en-US" sz="4800" smtClean="0">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custDataLst>
              <p:tags r:id="rId5"/>
            </p:custDataLst>
          </p:nvPr>
        </p:nvSpPr>
        <p:spPr>
          <a:xfrm>
            <a:off x="635" y="2695575"/>
            <a:ext cx="12191365" cy="4162425"/>
          </a:xfrm>
          <a:prstGeom prst="rect">
            <a:avLst/>
          </a:prstGeom>
          <a:solidFill>
            <a:schemeClr val="bg1"/>
          </a:solidFill>
        </p:spPr>
        <p:txBody>
          <a:bodyPr wrap="square" rtlCol="0" anchor="t">
            <a:spAutoFit/>
          </a:bodyPr>
          <a:lstStyle/>
          <a:p>
            <a:pPr algn="just">
              <a:lnSpc>
                <a:spcPct val="105000"/>
              </a:lnSpc>
              <a:spcBef>
                <a:spcPct val="0"/>
              </a:spcBef>
              <a:spcAft>
                <a:spcPct val="0"/>
              </a:spcAft>
            </a:pPr>
            <a:r>
              <a:rPr lang="zh-CN" altLang="en-US" sz="3600">
                <a:solidFill>
                  <a:schemeClr val="tx1"/>
                </a:solidFill>
                <a:latin typeface="黑体" panose="02010609060101010101" charset="-122"/>
                <a:ea typeface="黑体" panose="02010609060101010101" charset="-122"/>
                <a:cs typeface="黑体" panose="02010609060101010101" charset="-122"/>
              </a:rPr>
              <a:t>【课程标准】</a:t>
            </a:r>
            <a:endParaRPr lang="zh-CN" altLang="en-US" sz="3600">
              <a:solidFill>
                <a:schemeClr val="tx1"/>
              </a:solidFill>
              <a:latin typeface="黑体" panose="02010609060101010101" charset="-122"/>
              <a:ea typeface="黑体" panose="02010609060101010101" charset="-122"/>
              <a:cs typeface="黑体" panose="02010609060101010101" charset="-122"/>
            </a:endParaRPr>
          </a:p>
          <a:p>
            <a:pPr algn="just">
              <a:lnSpc>
                <a:spcPct val="105000"/>
              </a:lnSpc>
              <a:spcBef>
                <a:spcPct val="0"/>
              </a:spcBef>
              <a:spcAft>
                <a:spcPct val="0"/>
              </a:spcAft>
            </a:pPr>
            <a:r>
              <a:rPr lang="zh-CN" altLang="en-US" sz="3600">
                <a:solidFill>
                  <a:schemeClr val="tx1"/>
                </a:solidFill>
                <a:latin typeface="黑体" panose="02010609060101010101" charset="-122"/>
                <a:ea typeface="黑体" panose="02010609060101010101" charset="-122"/>
                <a:cs typeface="黑体" panose="02010609060101010101" charset="-122"/>
              </a:rPr>
              <a:t>1.认识20世纪50-70年代中国探索社会主义建设道路的曲折发展和伟大成就，认识“文化大革命”的错误及教训；</a:t>
            </a:r>
            <a:endParaRPr lang="zh-CN" altLang="en-US" sz="3600">
              <a:solidFill>
                <a:schemeClr val="tx1"/>
              </a:solidFill>
              <a:latin typeface="黑体" panose="02010609060101010101" charset="-122"/>
              <a:ea typeface="黑体" panose="02010609060101010101" charset="-122"/>
              <a:cs typeface="黑体" panose="02010609060101010101" charset="-122"/>
            </a:endParaRPr>
          </a:p>
          <a:p>
            <a:pPr algn="just">
              <a:lnSpc>
                <a:spcPct val="105000"/>
              </a:lnSpc>
              <a:spcBef>
                <a:spcPct val="0"/>
              </a:spcBef>
              <a:spcAft>
                <a:spcPct val="0"/>
              </a:spcAft>
            </a:pPr>
            <a:r>
              <a:rPr lang="zh-CN" altLang="en-US" sz="3600">
                <a:solidFill>
                  <a:schemeClr val="tx1"/>
                </a:solidFill>
                <a:latin typeface="黑体" panose="02010609060101010101" charset="-122"/>
                <a:ea typeface="黑体" panose="02010609060101010101" charset="-122"/>
                <a:cs typeface="黑体" panose="02010609060101010101" charset="-122"/>
              </a:rPr>
              <a:t>2.理解政治、经济、外交、国防等领域所取得的成就在新中国历史上所具有的开创性、奠基性意义；</a:t>
            </a:r>
            <a:endParaRPr lang="zh-CN" altLang="en-US" sz="3600">
              <a:solidFill>
                <a:schemeClr val="tx1"/>
              </a:solidFill>
              <a:latin typeface="黑体" panose="02010609060101010101" charset="-122"/>
              <a:ea typeface="黑体" panose="02010609060101010101" charset="-122"/>
              <a:cs typeface="黑体" panose="02010609060101010101" charset="-122"/>
            </a:endParaRPr>
          </a:p>
          <a:p>
            <a:pPr algn="just">
              <a:lnSpc>
                <a:spcPct val="105000"/>
              </a:lnSpc>
              <a:spcBef>
                <a:spcPct val="0"/>
              </a:spcBef>
              <a:spcAft>
                <a:spcPct val="0"/>
              </a:spcAft>
            </a:pPr>
            <a:r>
              <a:rPr lang="zh-CN" altLang="en-US" sz="3600">
                <a:solidFill>
                  <a:schemeClr val="tx1"/>
                </a:solidFill>
                <a:latin typeface="黑体" panose="02010609060101010101" charset="-122"/>
                <a:ea typeface="黑体" panose="02010609060101010101" charset="-122"/>
                <a:cs typeface="黑体" panose="02010609060101010101" charset="-122"/>
              </a:rPr>
              <a:t>3.了解和感悟这一时期中国人民艰苦奋斗、奋发图强的精神风貌。</a:t>
            </a:r>
            <a:endParaRPr lang="zh-CN" altLang="en-US" sz="3600">
              <a:solidFill>
                <a:schemeClr val="tx1"/>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9" name="组合 13"/>
          <p:cNvGrpSpPr/>
          <p:nvPr>
            <p:custDataLst>
              <p:tags r:id="rId1"/>
            </p:custDataLst>
          </p:nvPr>
        </p:nvGrpSpPr>
        <p:grpSpPr>
          <a:xfrm>
            <a:off x="6821488" y="3943350"/>
            <a:ext cx="4110037" cy="2662238"/>
            <a:chOff x="6832314" y="808647"/>
            <a:chExt cx="4564309" cy="2956056"/>
          </a:xfrm>
        </p:grpSpPr>
        <p:pic>
          <p:nvPicPr>
            <p:cNvPr id="54275" name="图片 11"/>
            <p:cNvPicPr>
              <a:picLocks noChangeAspect="1"/>
            </p:cNvPicPr>
            <p:nvPr>
              <p:custDataLst>
                <p:tags r:id="rId2"/>
              </p:custDataLst>
            </p:nvPr>
          </p:nvPicPr>
          <p:blipFill>
            <a:blip r:embed="rId3"/>
            <a:stretch>
              <a:fillRect/>
            </a:stretch>
          </p:blipFill>
          <p:spPr>
            <a:xfrm>
              <a:off x="5958942" y="782418"/>
              <a:ext cx="5463209" cy="3100104"/>
            </a:xfrm>
            <a:prstGeom prst="rect">
              <a:avLst/>
            </a:prstGeom>
            <a:noFill/>
            <a:ln w="9525">
              <a:noFill/>
            </a:ln>
          </p:spPr>
        </p:pic>
        <p:sp>
          <p:nvSpPr>
            <p:cNvPr id="54276" name="文本框 12"/>
            <p:cNvSpPr/>
            <p:nvPr>
              <p:custDataLst>
                <p:tags r:id="rId4"/>
              </p:custDataLst>
            </p:nvPr>
          </p:nvSpPr>
          <p:spPr>
            <a:xfrm>
              <a:off x="6832314" y="808647"/>
              <a:ext cx="4564309" cy="511117"/>
            </a:xfrm>
            <a:prstGeom prst="rect">
              <a:avLst/>
            </a:prstGeom>
            <a:noFill/>
            <a:ln w="9525">
              <a:noFill/>
            </a:ln>
          </p:spPr>
          <p:txBody>
            <a:bodyPr anchor="t" anchorCtr="0">
              <a:spAutoFit/>
            </a:bodyPr>
            <a:lstStyle/>
            <a:p>
              <a:pPr eaLnBrk="0" hangingPunct="0">
                <a:buClrTx/>
                <a:buSzTx/>
                <a:buFontTx/>
              </a:pPr>
              <a:r>
                <a:rPr lang="en-US" altLang="zh-CN" sz="2400">
                  <a:solidFill>
                    <a:schemeClr val="tx1"/>
                  </a:solidFill>
                  <a:latin typeface="Arial" panose="020B0604020202020204" pitchFamily="34" charset="0"/>
                  <a:ea typeface="宋体" panose="02010600030101010101" pitchFamily="2" charset="-122"/>
                </a:rPr>
                <a:t>2017</a:t>
              </a:r>
              <a:r>
                <a:rPr lang="zh-CN" altLang="en-US" sz="2400">
                  <a:solidFill>
                    <a:schemeClr val="tx1"/>
                  </a:solidFill>
                  <a:latin typeface="Arial" panose="020B0604020202020204" pitchFamily="34" charset="0"/>
                  <a:ea typeface="宋体" panose="02010600030101010101" pitchFamily="2" charset="-122"/>
                </a:rPr>
                <a:t>年超级水稻亩产</a:t>
              </a:r>
              <a:r>
                <a:rPr lang="en-US" altLang="zh-CN" sz="2400">
                  <a:solidFill>
                    <a:schemeClr val="tx1"/>
                  </a:solidFill>
                  <a:latin typeface="Arial" panose="020B0604020202020204" pitchFamily="34" charset="0"/>
                  <a:ea typeface="宋体" panose="02010600030101010101" pitchFamily="2" charset="-122"/>
                </a:rPr>
                <a:t>2298</a:t>
              </a:r>
              <a:r>
                <a:rPr lang="zh-CN" altLang="en-US" sz="2400">
                  <a:solidFill>
                    <a:schemeClr val="tx1"/>
                  </a:solidFill>
                  <a:latin typeface="Arial" panose="020B0604020202020204" pitchFamily="34" charset="0"/>
                  <a:ea typeface="宋体" panose="02010600030101010101" pitchFamily="2" charset="-122"/>
                </a:rPr>
                <a:t>斤</a:t>
              </a:r>
              <a:endParaRPr lang="zh-CN" altLang="en-US" sz="2400">
                <a:solidFill>
                  <a:schemeClr val="tx1"/>
                </a:solidFill>
                <a:latin typeface="Arial" panose="020B0604020202020204" pitchFamily="34" charset="0"/>
                <a:ea typeface="宋体" panose="02010600030101010101" pitchFamily="2" charset="-122"/>
              </a:endParaRPr>
            </a:p>
          </p:txBody>
        </p:sp>
      </p:grpSp>
      <p:sp>
        <p:nvSpPr>
          <p:cNvPr id="54279" name="Rectangle 4"/>
          <p:cNvSpPr/>
          <p:nvPr>
            <p:custDataLst>
              <p:tags r:id="rId5"/>
            </p:custDataLst>
          </p:nvPr>
        </p:nvSpPr>
        <p:spPr>
          <a:xfrm>
            <a:off x="904875" y="811530"/>
            <a:ext cx="11286490" cy="3046095"/>
          </a:xfrm>
          <a:prstGeom prst="rect">
            <a:avLst/>
          </a:prstGeom>
          <a:noFill/>
          <a:ln w="25400" cap="flat" cmpd="sng">
            <a:solidFill>
              <a:srgbClr val="000000"/>
            </a:solidFill>
            <a:prstDash val="solid"/>
            <a:round/>
            <a:headEnd type="none" w="med" len="med"/>
            <a:tailEnd type="none" w="med" len="med"/>
          </a:ln>
        </p:spPr>
        <p:txBody>
          <a:bodyPr wrap="square" anchor="ctr" anchorCtr="0">
            <a:spAutoFit/>
          </a:bodyPr>
          <a:lstStyle/>
          <a:p>
            <a:pPr eaLnBrk="0" hangingPunct="0"/>
            <a:r>
              <a:rPr lang="zh-CN" altLang="en-US" sz="2800" b="1">
                <a:latin typeface="楷体" panose="02010609060101010101" charset="-122"/>
                <a:ea typeface="楷体" panose="02010609060101010101" charset="-122"/>
              </a:rPr>
              <a:t>　</a:t>
            </a:r>
            <a:r>
              <a:rPr lang="zh-CN" altLang="en-US" sz="3200" b="1">
                <a:latin typeface="楷体" panose="02010609060101010101" charset="-122"/>
                <a:ea typeface="楷体" panose="02010609060101010101" charset="-122"/>
              </a:rPr>
              <a:t>　与此同时，农业生产也提出了高指标，即</a:t>
            </a:r>
            <a:r>
              <a:rPr lang="zh-CN" altLang="en-US" sz="3200" b="1">
                <a:solidFill>
                  <a:srgbClr val="FF0000"/>
                </a:solidFill>
                <a:latin typeface="楷体" panose="02010609060101010101" charset="-122"/>
                <a:ea typeface="楷体" panose="02010609060101010101" charset="-122"/>
              </a:rPr>
              <a:t>粮食产量由</a:t>
            </a:r>
            <a:r>
              <a:rPr lang="en-US" altLang="zh-CN" sz="3200" b="1">
                <a:solidFill>
                  <a:srgbClr val="FF0000"/>
                </a:solidFill>
                <a:latin typeface="楷体" panose="02010609060101010101" charset="-122"/>
                <a:ea typeface="楷体" panose="02010609060101010101" charset="-122"/>
              </a:rPr>
              <a:t>1957</a:t>
            </a:r>
            <a:r>
              <a:rPr lang="zh-CN" altLang="en-US" sz="3200" b="1">
                <a:solidFill>
                  <a:srgbClr val="FF0000"/>
                </a:solidFill>
                <a:latin typeface="楷体" panose="02010609060101010101" charset="-122"/>
                <a:ea typeface="楷体" panose="02010609060101010101" charset="-122"/>
              </a:rPr>
              <a:t>年的</a:t>
            </a:r>
            <a:r>
              <a:rPr lang="en-US" altLang="zh-CN" sz="3200" b="1">
                <a:solidFill>
                  <a:srgbClr val="FF0000"/>
                </a:solidFill>
                <a:latin typeface="楷体" panose="02010609060101010101" charset="-122"/>
                <a:ea typeface="楷体" panose="02010609060101010101" charset="-122"/>
              </a:rPr>
              <a:t>3901</a:t>
            </a:r>
            <a:r>
              <a:rPr lang="zh-CN" altLang="en-US" sz="3200" b="1">
                <a:solidFill>
                  <a:srgbClr val="FF0000"/>
                </a:solidFill>
                <a:latin typeface="楷体" panose="02010609060101010101" charset="-122"/>
                <a:ea typeface="楷体" panose="02010609060101010101" charset="-122"/>
              </a:rPr>
              <a:t>亿斤提高到</a:t>
            </a:r>
            <a:r>
              <a:rPr lang="en-US" altLang="zh-CN" sz="3200" b="1">
                <a:solidFill>
                  <a:srgbClr val="FF0000"/>
                </a:solidFill>
                <a:latin typeface="楷体" panose="02010609060101010101" charset="-122"/>
                <a:ea typeface="楷体" panose="02010609060101010101" charset="-122"/>
              </a:rPr>
              <a:t>7000</a:t>
            </a:r>
            <a:r>
              <a:rPr lang="zh-CN" altLang="en-US" sz="3200" b="1">
                <a:solidFill>
                  <a:srgbClr val="FF0000"/>
                </a:solidFill>
                <a:latin typeface="楷体" panose="02010609060101010101" charset="-122"/>
                <a:ea typeface="楷体" panose="02010609060101010101" charset="-122"/>
              </a:rPr>
              <a:t>亿斤</a:t>
            </a:r>
            <a:r>
              <a:rPr lang="zh-CN" altLang="en-US" sz="3200" b="1">
                <a:latin typeface="楷体" panose="02010609060101010101" charset="-122"/>
                <a:ea typeface="楷体" panose="02010609060101010101" charset="-122"/>
              </a:rPr>
              <a:t>。致使农村不顾自然条件，片面要求</a:t>
            </a:r>
            <a:r>
              <a:rPr lang="zh-CN" altLang="en-US" sz="3200" b="1">
                <a:solidFill>
                  <a:srgbClr val="FF0000"/>
                </a:solidFill>
                <a:latin typeface="楷体" panose="02010609060101010101" charset="-122"/>
                <a:ea typeface="楷体" panose="02010609060101010101" charset="-122"/>
              </a:rPr>
              <a:t>深耕密植，深翻土地在</a:t>
            </a:r>
            <a:r>
              <a:rPr lang="en-US" altLang="zh-CN" sz="3200" b="1">
                <a:solidFill>
                  <a:srgbClr val="FF0000"/>
                </a:solidFill>
                <a:latin typeface="楷体" panose="02010609060101010101" charset="-122"/>
                <a:ea typeface="楷体" panose="02010609060101010101" charset="-122"/>
              </a:rPr>
              <a:t>1</a:t>
            </a:r>
            <a:r>
              <a:rPr lang="zh-CN" altLang="en-US" sz="3200" b="1">
                <a:solidFill>
                  <a:srgbClr val="FF0000"/>
                </a:solidFill>
                <a:latin typeface="楷体" panose="02010609060101010101" charset="-122"/>
                <a:ea typeface="楷体" panose="02010609060101010101" charset="-122"/>
              </a:rPr>
              <a:t>至</a:t>
            </a:r>
            <a:r>
              <a:rPr lang="en-US" altLang="zh-CN" sz="3200" b="1">
                <a:solidFill>
                  <a:srgbClr val="FF0000"/>
                </a:solidFill>
                <a:latin typeface="楷体" panose="02010609060101010101" charset="-122"/>
                <a:ea typeface="楷体" panose="02010609060101010101" charset="-122"/>
              </a:rPr>
              <a:t>2</a:t>
            </a:r>
            <a:r>
              <a:rPr lang="zh-CN" altLang="en-US" sz="3200" b="1">
                <a:solidFill>
                  <a:srgbClr val="FF0000"/>
                </a:solidFill>
                <a:latin typeface="楷体" panose="02010609060101010101" charset="-122"/>
                <a:ea typeface="楷体" panose="02010609060101010101" charset="-122"/>
              </a:rPr>
              <a:t>米左右</a:t>
            </a:r>
            <a:r>
              <a:rPr lang="zh-CN" altLang="en-US" sz="3200" b="1">
                <a:latin typeface="楷体" panose="02010609060101010101" charset="-122"/>
                <a:ea typeface="楷体" panose="02010609060101010101" charset="-122"/>
              </a:rPr>
              <a:t>。有的地区举行争取秋粮更大丰收誓师大会，采用</a:t>
            </a:r>
            <a:r>
              <a:rPr lang="en-US" altLang="zh-CN" sz="3200" b="1">
                <a:latin typeface="楷体" panose="02010609060101010101" charset="-122"/>
                <a:ea typeface="楷体" panose="02010609060101010101" charset="-122"/>
              </a:rPr>
              <a:t>“</a:t>
            </a:r>
            <a:r>
              <a:rPr lang="zh-CN" altLang="en-US" sz="3200" b="1">
                <a:latin typeface="楷体" panose="02010609060101010101" charset="-122"/>
                <a:ea typeface="楷体" panose="02010609060101010101" charset="-122"/>
              </a:rPr>
              <a:t>打擂台</a:t>
            </a:r>
            <a:r>
              <a:rPr lang="en-US" altLang="zh-CN" sz="3200" b="1">
                <a:latin typeface="楷体" panose="02010609060101010101" charset="-122"/>
                <a:ea typeface="楷体" panose="02010609060101010101" charset="-122"/>
              </a:rPr>
              <a:t>”</a:t>
            </a:r>
            <a:r>
              <a:rPr lang="zh-CN" altLang="en-US" sz="3200" b="1">
                <a:latin typeface="楷体" panose="02010609060101010101" charset="-122"/>
                <a:ea typeface="楷体" panose="02010609060101010101" charset="-122"/>
              </a:rPr>
              <a:t>形式，由各乡各社派人上台，</a:t>
            </a:r>
            <a:r>
              <a:rPr lang="zh-CN" altLang="en-US" sz="3200" b="1">
                <a:solidFill>
                  <a:srgbClr val="FF0000"/>
                </a:solidFill>
                <a:latin typeface="楷体" panose="02010609060101010101" charset="-122"/>
                <a:ea typeface="楷体" panose="02010609060101010101" charset="-122"/>
              </a:rPr>
              <a:t>争报高产</a:t>
            </a:r>
            <a:r>
              <a:rPr lang="zh-CN" altLang="en-US" sz="3200" b="1">
                <a:latin typeface="楷体" panose="02010609060101010101" charset="-122"/>
                <a:ea typeface="楷体" panose="02010609060101010101" charset="-122"/>
              </a:rPr>
              <a:t>。</a:t>
            </a:r>
            <a:r>
              <a:rPr lang="en-US" altLang="zh-CN" sz="3200" b="1">
                <a:latin typeface="楷体" panose="02010609060101010101" charset="-122"/>
                <a:ea typeface="楷体" panose="02010609060101010101" charset="-122"/>
              </a:rPr>
              <a:t>1958</a:t>
            </a:r>
            <a:r>
              <a:rPr lang="zh-CN" altLang="en-US" sz="3200" b="1">
                <a:latin typeface="楷体" panose="02010609060101010101" charset="-122"/>
                <a:ea typeface="楷体" panose="02010609060101010101" charset="-122"/>
              </a:rPr>
              <a:t>年</a:t>
            </a:r>
            <a:r>
              <a:rPr lang="en-US" altLang="zh-CN" sz="3200" b="1">
                <a:latin typeface="楷体" panose="02010609060101010101" charset="-122"/>
                <a:ea typeface="楷体" panose="02010609060101010101" charset="-122"/>
              </a:rPr>
              <a:t>7</a:t>
            </a:r>
            <a:r>
              <a:rPr lang="zh-CN" altLang="en-US" sz="3200" b="1">
                <a:latin typeface="楷体" panose="02010609060101010101" charset="-122"/>
                <a:ea typeface="楷体" panose="02010609060101010101" charset="-122"/>
              </a:rPr>
              <a:t>月开始，各地报刊连续</a:t>
            </a:r>
            <a:r>
              <a:rPr lang="zh-CN" altLang="en-US" sz="3200" b="1">
                <a:solidFill>
                  <a:srgbClr val="FF0000"/>
                </a:solidFill>
                <a:latin typeface="楷体" panose="02010609060101010101" charset="-122"/>
                <a:ea typeface="楷体" panose="02010609060101010101" charset="-122"/>
              </a:rPr>
              <a:t>登载粮食高产的浮夸报道</a:t>
            </a:r>
            <a:endParaRPr lang="zh-CN" altLang="en-US" sz="3200" b="1">
              <a:solidFill>
                <a:srgbClr val="FF0000"/>
              </a:solidFill>
              <a:latin typeface="楷体" panose="02010609060101010101" charset="-122"/>
              <a:ea typeface="楷体" panose="02010609060101010101" charset="-122"/>
            </a:endParaRPr>
          </a:p>
        </p:txBody>
      </p:sp>
      <p:pic>
        <p:nvPicPr>
          <p:cNvPr id="50185" name="图片 26"/>
          <p:cNvPicPr>
            <a:picLocks noChangeAspect="1"/>
          </p:cNvPicPr>
          <p:nvPr>
            <p:custDataLst>
              <p:tags r:id="rId6"/>
            </p:custDataLst>
          </p:nvPr>
        </p:nvPicPr>
        <p:blipFill>
          <a:blip r:embed="rId7"/>
          <a:stretch>
            <a:fillRect/>
          </a:stretch>
        </p:blipFill>
        <p:spPr>
          <a:xfrm>
            <a:off x="6873875" y="3814763"/>
            <a:ext cx="4006850" cy="2887662"/>
          </a:xfrm>
          <a:prstGeom prst="rect">
            <a:avLst/>
          </a:prstGeom>
          <a:noFill/>
          <a:ln w="9525">
            <a:noFill/>
          </a:ln>
          <a:effectLst>
            <a:outerShdw dist="88900" dir="2699999" algn="tl" rotWithShape="0">
              <a:srgbClr val="000000">
                <a:alpha val="39999"/>
              </a:srgbClr>
            </a:outerShdw>
          </a:effectLst>
        </p:spPr>
      </p:pic>
      <p:sp>
        <p:nvSpPr>
          <p:cNvPr id="54282" name="文本框 30"/>
          <p:cNvSpPr/>
          <p:nvPr>
            <p:custDataLst>
              <p:tags r:id="rId8"/>
            </p:custDataLst>
          </p:nvPr>
        </p:nvSpPr>
        <p:spPr>
          <a:xfrm>
            <a:off x="-317" y="811530"/>
            <a:ext cx="904875" cy="2553335"/>
          </a:xfrm>
          <a:prstGeom prst="rect">
            <a:avLst/>
          </a:prstGeom>
          <a:solidFill>
            <a:schemeClr val="accent1">
              <a:lumMod val="20000"/>
              <a:lumOff val="80000"/>
            </a:schemeClr>
          </a:solidFill>
          <a:ln w="9525">
            <a:noFill/>
          </a:ln>
        </p:spPr>
        <p:txBody>
          <a:bodyPr anchor="t" anchorCtr="0">
            <a:spAutoFit/>
          </a:bodyPr>
          <a:lstStyle/>
          <a:p>
            <a:pPr algn="ctr" eaLnBrk="0" hangingPunct="0">
              <a:buClrTx/>
              <a:buSzTx/>
              <a:buFontTx/>
            </a:pPr>
            <a:r>
              <a:rPr lang="zh-CN" altLang="en-US" sz="3200" b="1">
                <a:solidFill>
                  <a:srgbClr val="FF0000"/>
                </a:solidFill>
                <a:latin typeface="楷体" panose="02010609060101010101" charset="-122"/>
                <a:ea typeface="楷体" panose="02010609060101010101" charset="-122"/>
              </a:rPr>
              <a:t>农业</a:t>
            </a:r>
            <a:r>
              <a:rPr lang="zh-CN" altLang="en-US" sz="3200" b="1">
                <a:solidFill>
                  <a:schemeClr val="tx1"/>
                </a:solidFill>
                <a:latin typeface="楷体" panose="02010609060101010101" charset="-122"/>
                <a:ea typeface="楷体" panose="02010609060101010101" charset="-122"/>
              </a:rPr>
              <a:t>大跃进</a:t>
            </a:r>
            <a:endParaRPr lang="zh-CN" altLang="en-US" sz="3200" b="1">
              <a:solidFill>
                <a:schemeClr val="tx1"/>
              </a:solidFill>
              <a:latin typeface="楷体" panose="02010609060101010101" charset="-122"/>
              <a:ea typeface="楷体" panose="02010609060101010101" charset="-122"/>
            </a:endParaRPr>
          </a:p>
        </p:txBody>
      </p:sp>
      <p:pic>
        <p:nvPicPr>
          <p:cNvPr id="50188" name="Picture 2" descr="2"/>
          <p:cNvPicPr>
            <a:picLocks noChangeAspect="1"/>
          </p:cNvPicPr>
          <p:nvPr>
            <p:custDataLst>
              <p:tags r:id="rId9"/>
            </p:custDataLst>
          </p:nvPr>
        </p:nvPicPr>
        <p:blipFill>
          <a:blip r:embed="rId10"/>
          <a:srcRect l="48125" b="51428"/>
          <a:stretch>
            <a:fillRect/>
          </a:stretch>
        </p:blipFill>
        <p:spPr>
          <a:xfrm>
            <a:off x="1074738" y="3741738"/>
            <a:ext cx="4319587" cy="3033712"/>
          </a:xfrm>
          <a:prstGeom prst="rect">
            <a:avLst/>
          </a:prstGeom>
          <a:noFill/>
          <a:ln w="9525">
            <a:noFill/>
          </a:ln>
          <a:effectLst>
            <a:outerShdw dist="76201" dir="8100000" algn="tr" rotWithShape="0">
              <a:srgbClr val="000000">
                <a:alpha val="39999"/>
              </a:srgbClr>
            </a:outerShdw>
          </a:effectLst>
        </p:spPr>
      </p:pic>
      <p:grpSp>
        <p:nvGrpSpPr>
          <p:cNvPr id="50189" name="文本框 32"/>
          <p:cNvGrpSpPr/>
          <p:nvPr>
            <p:custDataLst>
              <p:tags r:id="rId11"/>
            </p:custDataLst>
          </p:nvPr>
        </p:nvGrpSpPr>
        <p:grpSpPr>
          <a:xfrm>
            <a:off x="8716963" y="1365250"/>
            <a:ext cx="2243137" cy="835025"/>
            <a:chOff x="5491" y="860"/>
            <a:chExt cx="1413" cy="526"/>
          </a:xfrm>
        </p:grpSpPr>
        <p:pic>
          <p:nvPicPr>
            <p:cNvPr id="54285" name="文本框 32"/>
            <p:cNvPicPr/>
            <p:nvPr>
              <p:custDataLst>
                <p:tags r:id="rId12"/>
              </p:custDataLst>
            </p:nvPr>
          </p:nvPicPr>
          <p:blipFill>
            <a:blip r:embed="rId13"/>
            <a:stretch>
              <a:fillRect/>
            </a:stretch>
          </p:blipFill>
          <p:spPr>
            <a:xfrm>
              <a:off x="5491" y="860"/>
              <a:ext cx="1413" cy="526"/>
            </a:xfrm>
            <a:prstGeom prst="rect">
              <a:avLst/>
            </a:prstGeom>
            <a:noFill/>
            <a:ln w="9525">
              <a:noFill/>
            </a:ln>
          </p:spPr>
        </p:pic>
        <p:sp>
          <p:nvSpPr>
            <p:cNvPr id="54286" name="矩形 50190"/>
            <p:cNvSpPr/>
            <p:nvPr>
              <p:custDataLst>
                <p:tags r:id="rId14"/>
              </p:custDataLst>
            </p:nvPr>
          </p:nvSpPr>
          <p:spPr>
            <a:xfrm>
              <a:off x="5570" y="940"/>
              <a:ext cx="1254" cy="367"/>
            </a:xfrm>
            <a:prstGeom prst="rect">
              <a:avLst/>
            </a:prstGeom>
            <a:noFill/>
            <a:ln w="9525">
              <a:noFill/>
            </a:ln>
          </p:spPr>
          <p:txBody>
            <a:bodyPr anchor="t" anchorCtr="0">
              <a:spAutoFit/>
            </a:bodyPr>
            <a:lstStyle/>
            <a:p>
              <a:pPr algn="ctr" eaLnBrk="0" hangingPunct="0"/>
              <a:r>
                <a:rPr lang="zh-CN" altLang="en-US" sz="3200" b="1">
                  <a:solidFill>
                    <a:srgbClr val="FFFFFF"/>
                  </a:solidFill>
                  <a:latin typeface="Arial" panose="020B0604020202020204" pitchFamily="34" charset="0"/>
                  <a:ea typeface="宋体" panose="02010600030101010101" pitchFamily="2" charset="-122"/>
                </a:rPr>
                <a:t>高指标</a:t>
              </a:r>
              <a:endParaRPr lang="zh-CN" altLang="en-US" sz="3200" b="1">
                <a:latin typeface="Arial" panose="020B0604020202020204" pitchFamily="34" charset="0"/>
                <a:ea typeface="宋体" panose="02010600030101010101" pitchFamily="2" charset="-122"/>
              </a:endParaRPr>
            </a:p>
          </p:txBody>
        </p:sp>
      </p:grpSp>
      <p:grpSp>
        <p:nvGrpSpPr>
          <p:cNvPr id="50192" name="文本框 4"/>
          <p:cNvGrpSpPr/>
          <p:nvPr>
            <p:custDataLst>
              <p:tags r:id="rId15"/>
            </p:custDataLst>
          </p:nvPr>
        </p:nvGrpSpPr>
        <p:grpSpPr>
          <a:xfrm>
            <a:off x="1085850" y="2120900"/>
            <a:ext cx="2243138" cy="841375"/>
            <a:chOff x="684" y="1336"/>
            <a:chExt cx="1413" cy="530"/>
          </a:xfrm>
        </p:grpSpPr>
        <p:pic>
          <p:nvPicPr>
            <p:cNvPr id="54288" name="文本框 4"/>
            <p:cNvPicPr/>
            <p:nvPr>
              <p:custDataLst>
                <p:tags r:id="rId16"/>
              </p:custDataLst>
            </p:nvPr>
          </p:nvPicPr>
          <p:blipFill>
            <a:blip r:embed="rId17"/>
            <a:stretch>
              <a:fillRect/>
            </a:stretch>
          </p:blipFill>
          <p:spPr>
            <a:xfrm>
              <a:off x="684" y="1336"/>
              <a:ext cx="1413" cy="530"/>
            </a:xfrm>
            <a:prstGeom prst="rect">
              <a:avLst/>
            </a:prstGeom>
            <a:noFill/>
            <a:ln w="9525">
              <a:noFill/>
            </a:ln>
          </p:spPr>
        </p:pic>
        <p:sp>
          <p:nvSpPr>
            <p:cNvPr id="54289" name="矩形 50193"/>
            <p:cNvSpPr/>
            <p:nvPr>
              <p:custDataLst>
                <p:tags r:id="rId18"/>
              </p:custDataLst>
            </p:nvPr>
          </p:nvSpPr>
          <p:spPr>
            <a:xfrm>
              <a:off x="763" y="1418"/>
              <a:ext cx="1254" cy="367"/>
            </a:xfrm>
            <a:prstGeom prst="rect">
              <a:avLst/>
            </a:prstGeom>
            <a:noFill/>
            <a:ln w="9525">
              <a:noFill/>
            </a:ln>
          </p:spPr>
          <p:txBody>
            <a:bodyPr anchor="t" anchorCtr="0">
              <a:spAutoFit/>
            </a:bodyPr>
            <a:lstStyle/>
            <a:p>
              <a:pPr algn="ctr" eaLnBrk="0" hangingPunct="0"/>
              <a:r>
                <a:rPr lang="zh-CN" altLang="en-US" sz="3200" b="1">
                  <a:solidFill>
                    <a:srgbClr val="FFFFFF"/>
                  </a:solidFill>
                  <a:latin typeface="Arial" panose="020B0604020202020204" pitchFamily="34" charset="0"/>
                  <a:ea typeface="宋体" panose="02010600030101010101" pitchFamily="2" charset="-122"/>
                </a:rPr>
                <a:t>瞎指挥</a:t>
              </a:r>
              <a:endParaRPr lang="zh-CN" altLang="en-US" sz="3200" b="1">
                <a:latin typeface="Arial" panose="020B0604020202020204" pitchFamily="34" charset="0"/>
                <a:ea typeface="宋体" panose="02010600030101010101" pitchFamily="2" charset="-122"/>
              </a:endParaRPr>
            </a:p>
          </p:txBody>
        </p:sp>
      </p:grpSp>
      <p:grpSp>
        <p:nvGrpSpPr>
          <p:cNvPr id="50195" name="文本框 5"/>
          <p:cNvGrpSpPr/>
          <p:nvPr>
            <p:custDataLst>
              <p:tags r:id="rId19"/>
            </p:custDataLst>
          </p:nvPr>
        </p:nvGrpSpPr>
        <p:grpSpPr>
          <a:xfrm>
            <a:off x="5423218" y="3007995"/>
            <a:ext cx="2249487" cy="841375"/>
            <a:chOff x="3103" y="2404"/>
            <a:chExt cx="1417" cy="530"/>
          </a:xfrm>
          <a:solidFill>
            <a:srgbClr val="FFFF00"/>
          </a:solidFill>
        </p:grpSpPr>
        <p:pic>
          <p:nvPicPr>
            <p:cNvPr id="54291" name="文本框 5"/>
            <p:cNvPicPr/>
            <p:nvPr>
              <p:custDataLst>
                <p:tags r:id="rId20"/>
              </p:custDataLst>
            </p:nvPr>
          </p:nvPicPr>
          <p:blipFill>
            <a:blip r:embed="rId21"/>
            <a:stretch>
              <a:fillRect/>
            </a:stretch>
          </p:blipFill>
          <p:spPr>
            <a:xfrm>
              <a:off x="3103" y="2404"/>
              <a:ext cx="1417" cy="530"/>
            </a:xfrm>
            <a:prstGeom prst="rect">
              <a:avLst/>
            </a:prstGeom>
            <a:grpFill/>
            <a:ln w="9525">
              <a:noFill/>
            </a:ln>
          </p:spPr>
        </p:pic>
        <p:sp>
          <p:nvSpPr>
            <p:cNvPr id="54292" name="矩形 50196"/>
            <p:cNvSpPr/>
            <p:nvPr>
              <p:custDataLst>
                <p:tags r:id="rId22"/>
              </p:custDataLst>
            </p:nvPr>
          </p:nvSpPr>
          <p:spPr>
            <a:xfrm>
              <a:off x="3185" y="2484"/>
              <a:ext cx="1255" cy="406"/>
            </a:xfrm>
            <a:prstGeom prst="rect">
              <a:avLst/>
            </a:prstGeom>
            <a:grpFill/>
            <a:ln w="9525">
              <a:noFill/>
            </a:ln>
          </p:spPr>
          <p:txBody>
            <a:bodyPr anchor="t" anchorCtr="0">
              <a:spAutoFit/>
            </a:bodyPr>
            <a:lstStyle/>
            <a:p>
              <a:pPr algn="ctr" eaLnBrk="0" hangingPunct="0"/>
              <a:r>
                <a:rPr lang="zh-CN" altLang="en-US" sz="3600" b="1">
                  <a:solidFill>
                    <a:srgbClr val="FF0000"/>
                  </a:solidFill>
                  <a:latin typeface="Arial" panose="020B0604020202020204" pitchFamily="34" charset="0"/>
                  <a:ea typeface="宋体" panose="02010600030101010101" pitchFamily="2" charset="-122"/>
                </a:rPr>
                <a:t>浮夸风</a:t>
              </a:r>
              <a:endParaRPr lang="zh-CN" altLang="en-US" sz="3600" b="1">
                <a:solidFill>
                  <a:srgbClr val="FF0000"/>
                </a:solidFill>
                <a:latin typeface="Arial" panose="020B0604020202020204" pitchFamily="34" charset="0"/>
                <a:ea typeface="宋体" panose="02010600030101010101" pitchFamily="2" charset="-122"/>
              </a:endParaRPr>
            </a:p>
          </p:txBody>
        </p:sp>
      </p:grpSp>
      <p:sp>
        <p:nvSpPr>
          <p:cNvPr id="52226" name="文本框 1"/>
          <p:cNvSpPr/>
          <p:nvPr>
            <p:custDataLst>
              <p:tags r:id="rId23"/>
            </p:custDataLst>
          </p:nvPr>
        </p:nvSpPr>
        <p:spPr>
          <a:xfrm>
            <a:off x="1117918" y="9208"/>
            <a:ext cx="9574212" cy="577850"/>
          </a:xfrm>
          <a:prstGeom prst="rect">
            <a:avLst/>
          </a:prstGeom>
          <a:solidFill>
            <a:srgbClr val="FFFF00"/>
          </a:solidFill>
          <a:ln w="9525">
            <a:noFill/>
          </a:ln>
        </p:spPr>
        <p:txBody>
          <a:bodyPr anchor="t" anchorCtr="0"/>
          <a:lstStyle/>
          <a:p>
            <a:pPr eaLnBrk="0" hangingPunct="0"/>
            <a:r>
              <a:rPr lang="zh-CN" altLang="en-US" sz="3400">
                <a:solidFill>
                  <a:srgbClr val="262626"/>
                </a:solidFill>
                <a:latin typeface="方正粗黑宋简体" panose="02000000000000000000" pitchFamily="2" charset="-122"/>
                <a:ea typeface="方正粗黑宋简体" panose="02000000000000000000" pitchFamily="2" charset="-122"/>
                <a:sym typeface="Arial" panose="020B0604020202020204" pitchFamily="34" charset="0"/>
              </a:rPr>
              <a:t>走向疯狂的1958年</a:t>
            </a:r>
            <a:endParaRPr lang="zh-CN" altLang="en-US" sz="3400">
              <a:solidFill>
                <a:srgbClr val="262626"/>
              </a:solidFill>
              <a:latin typeface="方正粗黑宋简体" panose="02000000000000000000" pitchFamily="2" charset="-122"/>
              <a:ea typeface="方正粗黑宋简体" panose="02000000000000000000" pitchFamily="2" charset="-122"/>
              <a:sym typeface="Arial" panose="020B0604020202020204" pitchFamily="34" charset="0"/>
            </a:endParaRPr>
          </a:p>
        </p:txBody>
      </p:sp>
      <p:sp>
        <p:nvSpPr>
          <p:cNvPr id="52245" name="文本框 23"/>
          <p:cNvSpPr/>
          <p:nvPr>
            <p:custDataLst>
              <p:tags r:id="rId24"/>
            </p:custDataLst>
          </p:nvPr>
        </p:nvSpPr>
        <p:spPr>
          <a:xfrm>
            <a:off x="6402388" y="9525"/>
            <a:ext cx="3527425" cy="583565"/>
          </a:xfrm>
          <a:prstGeom prst="rect">
            <a:avLst/>
          </a:prstGeom>
          <a:solidFill>
            <a:srgbClr val="FFFF00"/>
          </a:solidFill>
          <a:ln w="9525">
            <a:noFill/>
          </a:ln>
        </p:spPr>
        <p:txBody>
          <a:bodyPr anchor="t" anchorCtr="0">
            <a:spAutoFit/>
          </a:bodyPr>
          <a:lstStyle/>
          <a:p>
            <a:pPr eaLnBrk="0" hangingPunct="0">
              <a:buClrTx/>
              <a:buSzTx/>
              <a:buFontTx/>
            </a:pPr>
            <a:r>
              <a:rPr lang="zh-CN" altLang="en-US" sz="3200">
                <a:solidFill>
                  <a:schemeClr val="tx1"/>
                </a:solidFill>
                <a:latin typeface="黑体" panose="02010609060101010101" charset="-122"/>
                <a:ea typeface="黑体" panose="02010609060101010101" charset="-122"/>
              </a:rPr>
              <a:t>指出大跃进的特点</a:t>
            </a:r>
            <a:endParaRPr lang="zh-CN" altLang="en-US" sz="3200">
              <a:solidFill>
                <a:schemeClr val="tx1"/>
              </a:solidFill>
              <a:latin typeface="黑体" panose="02010609060101010101" charset="-122"/>
              <a:ea typeface="黑体" panose="02010609060101010101" charset="-122"/>
            </a:endParaRPr>
          </a:p>
        </p:txBody>
      </p:sp>
    </p:spTree>
    <p:custDataLst>
      <p:tags r:id="rId2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0189"/>
                                        </p:tgtEl>
                                        <p:attrNameLst>
                                          <p:attrName>style.visibility</p:attrName>
                                        </p:attrNameLst>
                                      </p:cBhvr>
                                      <p:to>
                                        <p:strVal val="visible"/>
                                      </p:to>
                                    </p:set>
                                    <p:animEffect transition="in" filter="blinds(horizontal)">
                                      <p:cBhvr>
                                        <p:cTn id="7" dur="500"/>
                                        <p:tgtEl>
                                          <p:spTgt spid="5018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0192"/>
                                        </p:tgtEl>
                                        <p:attrNameLst>
                                          <p:attrName>style.visibility</p:attrName>
                                        </p:attrNameLst>
                                      </p:cBhvr>
                                      <p:to>
                                        <p:strVal val="visible"/>
                                      </p:to>
                                    </p:set>
                                    <p:animEffect transition="in" filter="blinds(horizontal)">
                                      <p:cBhvr>
                                        <p:cTn id="12" dur="500"/>
                                        <p:tgtEl>
                                          <p:spTgt spid="5019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0188"/>
                                        </p:tgtEl>
                                        <p:attrNameLst>
                                          <p:attrName>style.visibility</p:attrName>
                                        </p:attrNameLst>
                                      </p:cBhvr>
                                      <p:to>
                                        <p:strVal val="visible"/>
                                      </p:to>
                                    </p:set>
                                    <p:animEffect transition="in" filter="blinds(horizontal)">
                                      <p:cBhvr>
                                        <p:cTn id="17" dur="500"/>
                                        <p:tgtEl>
                                          <p:spTgt spid="50188"/>
                                        </p:tgtEl>
                                      </p:cBhvr>
                                    </p:animEffect>
                                  </p:childTnLst>
                                </p:cTn>
                              </p:par>
                              <p:par>
                                <p:cTn id="18" presetID="2" presetClass="entr" presetSubtype="4" fill="hold" nodeType="withEffect">
                                  <p:stCondLst>
                                    <p:cond delay="0"/>
                                  </p:stCondLst>
                                  <p:childTnLst>
                                    <p:set>
                                      <p:cBhvr>
                                        <p:cTn id="19" dur="1" fill="hold">
                                          <p:stCondLst>
                                            <p:cond delay="0"/>
                                          </p:stCondLst>
                                        </p:cTn>
                                        <p:tgtEl>
                                          <p:spTgt spid="50179"/>
                                        </p:tgtEl>
                                        <p:attrNameLst>
                                          <p:attrName>style.visibility</p:attrName>
                                        </p:attrNameLst>
                                      </p:cBhvr>
                                      <p:to>
                                        <p:strVal val="visible"/>
                                      </p:to>
                                    </p:set>
                                    <p:anim calcmode="lin" valueType="num">
                                      <p:cBhvr additive="base">
                                        <p:cTn id="20" dur="500" fill="hold"/>
                                        <p:tgtEl>
                                          <p:spTgt spid="50179"/>
                                        </p:tgtEl>
                                        <p:attrNameLst>
                                          <p:attrName>ppt_x</p:attrName>
                                        </p:attrNameLst>
                                      </p:cBhvr>
                                      <p:tavLst>
                                        <p:tav tm="0">
                                          <p:val>
                                            <p:strVal val="#ppt_x"/>
                                          </p:val>
                                        </p:tav>
                                        <p:tav tm="100000">
                                          <p:val>
                                            <p:strVal val="#ppt_x"/>
                                          </p:val>
                                        </p:tav>
                                      </p:tavLst>
                                    </p:anim>
                                    <p:anim calcmode="lin" valueType="num">
                                      <p:cBhvr additive="base">
                                        <p:cTn id="21" dur="500" fill="hold"/>
                                        <p:tgtEl>
                                          <p:spTgt spid="5017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50185"/>
                                        </p:tgtEl>
                                        <p:attrNameLst>
                                          <p:attrName>style.visibility</p:attrName>
                                        </p:attrNameLst>
                                      </p:cBhvr>
                                      <p:to>
                                        <p:strVal val="visible"/>
                                      </p:to>
                                    </p:set>
                                    <p:animEffect transition="in" filter="blinds(horizontal)">
                                      <p:cBhvr>
                                        <p:cTn id="26" dur="500"/>
                                        <p:tgtEl>
                                          <p:spTgt spid="5018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0195"/>
                                        </p:tgtEl>
                                        <p:attrNameLst>
                                          <p:attrName>style.visibility</p:attrName>
                                        </p:attrNameLst>
                                      </p:cBhvr>
                                      <p:to>
                                        <p:strVal val="visible"/>
                                      </p:to>
                                    </p:set>
                                    <p:anim calcmode="lin" valueType="num">
                                      <p:cBhvr additive="base">
                                        <p:cTn id="31" dur="500" fill="hold"/>
                                        <p:tgtEl>
                                          <p:spTgt spid="50195"/>
                                        </p:tgtEl>
                                        <p:attrNameLst>
                                          <p:attrName>ppt_x</p:attrName>
                                        </p:attrNameLst>
                                      </p:cBhvr>
                                      <p:tavLst>
                                        <p:tav tm="0">
                                          <p:val>
                                            <p:strVal val="#ppt_x"/>
                                          </p:val>
                                        </p:tav>
                                        <p:tav tm="100000">
                                          <p:val>
                                            <p:strVal val="#ppt_x"/>
                                          </p:val>
                                        </p:tav>
                                      </p:tavLst>
                                    </p:anim>
                                    <p:anim calcmode="lin" valueType="num">
                                      <p:cBhvr additive="base">
                                        <p:cTn id="32" dur="500" fill="hold"/>
                                        <p:tgtEl>
                                          <p:spTgt spid="501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文本框 23"/>
          <p:cNvSpPr/>
          <p:nvPr>
            <p:custDataLst>
              <p:tags r:id="rId1"/>
            </p:custDataLst>
          </p:nvPr>
        </p:nvSpPr>
        <p:spPr>
          <a:xfrm>
            <a:off x="6309360" y="686435"/>
            <a:ext cx="5063490" cy="583565"/>
          </a:xfrm>
          <a:prstGeom prst="rect">
            <a:avLst/>
          </a:prstGeom>
          <a:solidFill>
            <a:srgbClr val="FFFF00"/>
          </a:solidFill>
          <a:ln w="9525">
            <a:noFill/>
          </a:ln>
        </p:spPr>
        <p:txBody>
          <a:bodyPr wrap="square" anchor="t" anchorCtr="0">
            <a:spAutoFit/>
          </a:bodyPr>
          <a:lstStyle/>
          <a:p>
            <a:pPr eaLnBrk="0" hangingPunct="0">
              <a:buClrTx/>
              <a:buSzTx/>
              <a:buFontTx/>
            </a:pPr>
            <a:r>
              <a:rPr lang="zh-CN" altLang="en-US" sz="3200">
                <a:solidFill>
                  <a:schemeClr val="tx1"/>
                </a:solidFill>
                <a:latin typeface="黑体" panose="02010609060101010101" charset="-122"/>
                <a:ea typeface="黑体" panose="02010609060101010101" charset="-122"/>
              </a:rPr>
              <a:t>指出</a:t>
            </a:r>
            <a:r>
              <a:rPr lang="zh-CN" altLang="en-US" sz="3200">
                <a:solidFill>
                  <a:srgbClr val="FF0000"/>
                </a:solidFill>
                <a:latin typeface="黑体" panose="02010609060101010101" charset="-122"/>
                <a:ea typeface="黑体" panose="02010609060101010101" charset="-122"/>
              </a:rPr>
              <a:t>人民公社化</a:t>
            </a:r>
            <a:r>
              <a:rPr lang="zh-CN" altLang="en-US" sz="3200">
                <a:solidFill>
                  <a:schemeClr val="tx1"/>
                </a:solidFill>
                <a:latin typeface="黑体" panose="02010609060101010101" charset="-122"/>
                <a:ea typeface="黑体" panose="02010609060101010101" charset="-122"/>
              </a:rPr>
              <a:t>运动的特点</a:t>
            </a:r>
            <a:endParaRPr lang="zh-CN" altLang="en-US" sz="3200">
              <a:solidFill>
                <a:schemeClr val="tx1"/>
              </a:solidFill>
              <a:latin typeface="黑体" panose="02010609060101010101" charset="-122"/>
              <a:ea typeface="黑体" panose="02010609060101010101" charset="-122"/>
            </a:endParaRPr>
          </a:p>
        </p:txBody>
      </p:sp>
      <p:pic>
        <p:nvPicPr>
          <p:cNvPr id="56323" name="图片 2"/>
          <p:cNvPicPr>
            <a:picLocks noChangeAspect="1"/>
          </p:cNvPicPr>
          <p:nvPr>
            <p:custDataLst>
              <p:tags r:id="rId2"/>
            </p:custDataLst>
          </p:nvPr>
        </p:nvPicPr>
        <p:blipFill>
          <a:blip r:embed="rId3"/>
          <a:stretch>
            <a:fillRect/>
          </a:stretch>
        </p:blipFill>
        <p:spPr>
          <a:xfrm>
            <a:off x="38100" y="1449388"/>
            <a:ext cx="5503863" cy="4551362"/>
          </a:xfrm>
          <a:prstGeom prst="rect">
            <a:avLst/>
          </a:prstGeom>
          <a:noFill/>
          <a:ln w="9525">
            <a:noFill/>
          </a:ln>
          <a:effectLst>
            <a:outerShdw dist="76201" dir="8100000" algn="tr" rotWithShape="0">
              <a:srgbClr val="000000">
                <a:alpha val="39999"/>
              </a:srgbClr>
            </a:outerShdw>
          </a:effectLst>
        </p:spPr>
      </p:pic>
      <p:sp>
        <p:nvSpPr>
          <p:cNvPr id="56324" name="Rectangle 4"/>
          <p:cNvSpPr/>
          <p:nvPr>
            <p:custDataLst>
              <p:tags r:id="rId4"/>
            </p:custDataLst>
          </p:nvPr>
        </p:nvSpPr>
        <p:spPr>
          <a:xfrm>
            <a:off x="5542280" y="1452245"/>
            <a:ext cx="6729730" cy="632460"/>
          </a:xfrm>
          <a:prstGeom prst="rect">
            <a:avLst/>
          </a:prstGeom>
          <a:noFill/>
          <a:ln w="25400" cap="flat" cmpd="sng">
            <a:solidFill>
              <a:srgbClr val="000000"/>
            </a:solidFill>
            <a:prstDash val="solid"/>
            <a:round/>
            <a:headEnd type="none" w="med" len="med"/>
            <a:tailEnd type="none" w="med" len="med"/>
          </a:ln>
        </p:spPr>
        <p:txBody>
          <a:bodyPr wrap="square" anchor="ctr" anchorCtr="0">
            <a:spAutoFit/>
          </a:bodyPr>
          <a:lstStyle/>
          <a:p>
            <a:pPr algn="ctr" eaLnBrk="0" hangingPunct="0">
              <a:lnSpc>
                <a:spcPct val="110000"/>
              </a:lnSpc>
            </a:pPr>
            <a:r>
              <a:rPr lang="zh-CN" altLang="en-US" sz="3200" b="1">
                <a:latin typeface="楷体" panose="02010609060101010101" charset="-122"/>
                <a:ea typeface="楷体" panose="02010609060101010101" charset="-122"/>
              </a:rPr>
              <a:t>共产主义是天堂，人民公社是金桥。</a:t>
            </a:r>
            <a:endParaRPr lang="zh-CN" altLang="en-US" sz="3200" b="1">
              <a:latin typeface="楷体" panose="02010609060101010101" charset="-122"/>
              <a:ea typeface="楷体" panose="02010609060101010101" charset="-122"/>
            </a:endParaRPr>
          </a:p>
        </p:txBody>
      </p:sp>
      <p:grpSp>
        <p:nvGrpSpPr>
          <p:cNvPr id="51206" name="文本框 11"/>
          <p:cNvGrpSpPr/>
          <p:nvPr>
            <p:custDataLst>
              <p:tags r:id="rId5"/>
            </p:custDataLst>
          </p:nvPr>
        </p:nvGrpSpPr>
        <p:grpSpPr>
          <a:xfrm>
            <a:off x="5297488" y="2419350"/>
            <a:ext cx="1792287" cy="781050"/>
            <a:chOff x="3337" y="1524"/>
            <a:chExt cx="1129" cy="492"/>
          </a:xfrm>
        </p:grpSpPr>
        <p:pic>
          <p:nvPicPr>
            <p:cNvPr id="56326" name="文本框 11"/>
            <p:cNvPicPr/>
            <p:nvPr>
              <p:custDataLst>
                <p:tags r:id="rId6"/>
              </p:custDataLst>
            </p:nvPr>
          </p:nvPicPr>
          <p:blipFill>
            <a:blip r:embed="rId7"/>
            <a:stretch>
              <a:fillRect/>
            </a:stretch>
          </p:blipFill>
          <p:spPr>
            <a:xfrm>
              <a:off x="3337" y="1524"/>
              <a:ext cx="1129" cy="492"/>
            </a:xfrm>
            <a:prstGeom prst="rect">
              <a:avLst/>
            </a:prstGeom>
            <a:noFill/>
            <a:ln w="9525">
              <a:noFill/>
            </a:ln>
          </p:spPr>
        </p:pic>
        <p:sp>
          <p:nvSpPr>
            <p:cNvPr id="56327" name="矩形 51207"/>
            <p:cNvSpPr/>
            <p:nvPr>
              <p:custDataLst>
                <p:tags r:id="rId8"/>
              </p:custDataLst>
            </p:nvPr>
          </p:nvSpPr>
          <p:spPr>
            <a:xfrm>
              <a:off x="3418" y="1606"/>
              <a:ext cx="969" cy="368"/>
            </a:xfrm>
            <a:prstGeom prst="rect">
              <a:avLst/>
            </a:prstGeom>
            <a:noFill/>
            <a:ln w="9525">
              <a:noFill/>
            </a:ln>
          </p:spPr>
          <p:txBody>
            <a:bodyPr anchor="t" anchorCtr="0">
              <a:spAutoFit/>
            </a:bodyPr>
            <a:lstStyle/>
            <a:p>
              <a:pPr algn="ctr" eaLnBrk="0" hangingPunct="0"/>
              <a:r>
                <a:rPr lang="zh-CN" altLang="en-US" sz="3200" b="1">
                  <a:solidFill>
                    <a:srgbClr val="FFFFFF"/>
                  </a:solidFill>
                  <a:latin typeface="Arial" panose="020B0604020202020204" pitchFamily="34" charset="0"/>
                  <a:ea typeface="宋体" panose="02010600030101010101" pitchFamily="2" charset="-122"/>
                </a:rPr>
                <a:t>高指标</a:t>
              </a:r>
              <a:endParaRPr lang="zh-CN" altLang="en-US" sz="3200" b="1">
                <a:solidFill>
                  <a:srgbClr val="FFFFFF"/>
                </a:solidFill>
                <a:latin typeface="Arial" panose="020B0604020202020204" pitchFamily="34" charset="0"/>
                <a:ea typeface="宋体" panose="02010600030101010101" pitchFamily="2" charset="-122"/>
              </a:endParaRPr>
            </a:p>
          </p:txBody>
        </p:sp>
      </p:grpSp>
      <p:grpSp>
        <p:nvGrpSpPr>
          <p:cNvPr id="51209" name="文本框 12"/>
          <p:cNvGrpSpPr/>
          <p:nvPr>
            <p:custDataLst>
              <p:tags r:id="rId9"/>
            </p:custDataLst>
          </p:nvPr>
        </p:nvGrpSpPr>
        <p:grpSpPr>
          <a:xfrm>
            <a:off x="7046913" y="2419350"/>
            <a:ext cx="1792287" cy="781050"/>
            <a:chOff x="4439" y="1524"/>
            <a:chExt cx="1129" cy="492"/>
          </a:xfrm>
        </p:grpSpPr>
        <p:pic>
          <p:nvPicPr>
            <p:cNvPr id="56329" name="文本框 12"/>
            <p:cNvPicPr/>
            <p:nvPr>
              <p:custDataLst>
                <p:tags r:id="rId10"/>
              </p:custDataLst>
            </p:nvPr>
          </p:nvPicPr>
          <p:blipFill>
            <a:blip r:embed="rId7"/>
            <a:stretch>
              <a:fillRect/>
            </a:stretch>
          </p:blipFill>
          <p:spPr>
            <a:xfrm>
              <a:off x="4439" y="1524"/>
              <a:ext cx="1129" cy="492"/>
            </a:xfrm>
            <a:prstGeom prst="rect">
              <a:avLst/>
            </a:prstGeom>
            <a:noFill/>
            <a:ln w="9525">
              <a:noFill/>
            </a:ln>
          </p:spPr>
        </p:pic>
        <p:sp>
          <p:nvSpPr>
            <p:cNvPr id="56330" name="矩形 51210"/>
            <p:cNvSpPr/>
            <p:nvPr>
              <p:custDataLst>
                <p:tags r:id="rId11"/>
              </p:custDataLst>
            </p:nvPr>
          </p:nvSpPr>
          <p:spPr>
            <a:xfrm>
              <a:off x="4518" y="1606"/>
              <a:ext cx="968" cy="368"/>
            </a:xfrm>
            <a:prstGeom prst="rect">
              <a:avLst/>
            </a:prstGeom>
            <a:noFill/>
            <a:ln w="9525">
              <a:noFill/>
            </a:ln>
          </p:spPr>
          <p:txBody>
            <a:bodyPr anchor="t" anchorCtr="0">
              <a:spAutoFit/>
            </a:bodyPr>
            <a:lstStyle/>
            <a:p>
              <a:pPr algn="ctr" eaLnBrk="0" hangingPunct="0"/>
              <a:r>
                <a:rPr lang="zh-CN" altLang="en-US" sz="3200" b="1">
                  <a:solidFill>
                    <a:srgbClr val="FFFFFF"/>
                  </a:solidFill>
                  <a:latin typeface="Arial" panose="020B0604020202020204" pitchFamily="34" charset="0"/>
                  <a:ea typeface="宋体" panose="02010600030101010101" pitchFamily="2" charset="-122"/>
                </a:rPr>
                <a:t>瞎指挥</a:t>
              </a:r>
              <a:endParaRPr lang="zh-CN" altLang="en-US" sz="3200" b="1">
                <a:solidFill>
                  <a:srgbClr val="FFFFFF"/>
                </a:solidFill>
                <a:latin typeface="Arial" panose="020B0604020202020204" pitchFamily="34" charset="0"/>
                <a:ea typeface="宋体" panose="02010600030101010101" pitchFamily="2" charset="-122"/>
              </a:endParaRPr>
            </a:p>
          </p:txBody>
        </p:sp>
      </p:grpSp>
      <p:grpSp>
        <p:nvGrpSpPr>
          <p:cNvPr id="51212" name="文本框 16"/>
          <p:cNvGrpSpPr/>
          <p:nvPr>
            <p:custDataLst>
              <p:tags r:id="rId12"/>
            </p:custDataLst>
          </p:nvPr>
        </p:nvGrpSpPr>
        <p:grpSpPr>
          <a:xfrm>
            <a:off x="8759825" y="2419350"/>
            <a:ext cx="1792288" cy="781050"/>
            <a:chOff x="5518" y="1524"/>
            <a:chExt cx="1129" cy="492"/>
          </a:xfrm>
        </p:grpSpPr>
        <p:pic>
          <p:nvPicPr>
            <p:cNvPr id="56332" name="文本框 16"/>
            <p:cNvPicPr/>
            <p:nvPr>
              <p:custDataLst>
                <p:tags r:id="rId13"/>
              </p:custDataLst>
            </p:nvPr>
          </p:nvPicPr>
          <p:blipFill>
            <a:blip r:embed="rId7"/>
            <a:stretch>
              <a:fillRect/>
            </a:stretch>
          </p:blipFill>
          <p:spPr>
            <a:xfrm>
              <a:off x="5518" y="1524"/>
              <a:ext cx="1129" cy="492"/>
            </a:xfrm>
            <a:prstGeom prst="rect">
              <a:avLst/>
            </a:prstGeom>
            <a:noFill/>
            <a:ln w="9525">
              <a:noFill/>
            </a:ln>
          </p:spPr>
        </p:pic>
        <p:sp>
          <p:nvSpPr>
            <p:cNvPr id="56333" name="矩形 51213"/>
            <p:cNvSpPr/>
            <p:nvPr>
              <p:custDataLst>
                <p:tags r:id="rId14"/>
              </p:custDataLst>
            </p:nvPr>
          </p:nvSpPr>
          <p:spPr>
            <a:xfrm>
              <a:off x="5600" y="1606"/>
              <a:ext cx="968" cy="368"/>
            </a:xfrm>
            <a:prstGeom prst="rect">
              <a:avLst/>
            </a:prstGeom>
            <a:noFill/>
            <a:ln w="9525">
              <a:noFill/>
            </a:ln>
          </p:spPr>
          <p:txBody>
            <a:bodyPr anchor="t" anchorCtr="0">
              <a:spAutoFit/>
            </a:bodyPr>
            <a:lstStyle/>
            <a:p>
              <a:pPr algn="ctr" eaLnBrk="0" hangingPunct="0"/>
              <a:r>
                <a:rPr lang="zh-CN" altLang="en-US" sz="3200" b="1">
                  <a:solidFill>
                    <a:srgbClr val="FFFFFF"/>
                  </a:solidFill>
                  <a:latin typeface="Arial" panose="020B0604020202020204" pitchFamily="34" charset="0"/>
                  <a:ea typeface="宋体" panose="02010600030101010101" pitchFamily="2" charset="-122"/>
                </a:rPr>
                <a:t>浮夸风</a:t>
              </a:r>
              <a:endParaRPr lang="zh-CN" altLang="en-US" sz="3200" b="1">
                <a:solidFill>
                  <a:srgbClr val="FFFFFF"/>
                </a:solidFill>
                <a:latin typeface="Arial" panose="020B0604020202020204" pitchFamily="34" charset="0"/>
                <a:ea typeface="宋体" panose="02010600030101010101" pitchFamily="2" charset="-122"/>
              </a:endParaRPr>
            </a:p>
          </p:txBody>
        </p:sp>
      </p:grpSp>
      <p:grpSp>
        <p:nvGrpSpPr>
          <p:cNvPr id="51215" name="文本框 18"/>
          <p:cNvGrpSpPr/>
          <p:nvPr>
            <p:custDataLst>
              <p:tags r:id="rId15"/>
            </p:custDataLst>
          </p:nvPr>
        </p:nvGrpSpPr>
        <p:grpSpPr>
          <a:xfrm>
            <a:off x="10479088" y="2419350"/>
            <a:ext cx="1792287" cy="781050"/>
            <a:chOff x="6601" y="1524"/>
            <a:chExt cx="1129" cy="492"/>
          </a:xfrm>
        </p:grpSpPr>
        <p:pic>
          <p:nvPicPr>
            <p:cNvPr id="56335" name="文本框 18"/>
            <p:cNvPicPr/>
            <p:nvPr>
              <p:custDataLst>
                <p:tags r:id="rId16"/>
              </p:custDataLst>
            </p:nvPr>
          </p:nvPicPr>
          <p:blipFill>
            <a:blip r:embed="rId7"/>
            <a:stretch>
              <a:fillRect/>
            </a:stretch>
          </p:blipFill>
          <p:spPr>
            <a:xfrm>
              <a:off x="6601" y="1524"/>
              <a:ext cx="1129" cy="492"/>
            </a:xfrm>
            <a:prstGeom prst="rect">
              <a:avLst/>
            </a:prstGeom>
            <a:noFill/>
            <a:ln w="9525">
              <a:noFill/>
            </a:ln>
          </p:spPr>
        </p:pic>
        <p:sp>
          <p:nvSpPr>
            <p:cNvPr id="56336" name="矩形 51216"/>
            <p:cNvSpPr/>
            <p:nvPr>
              <p:custDataLst>
                <p:tags r:id="rId17"/>
              </p:custDataLst>
            </p:nvPr>
          </p:nvSpPr>
          <p:spPr>
            <a:xfrm>
              <a:off x="6682" y="1606"/>
              <a:ext cx="968" cy="368"/>
            </a:xfrm>
            <a:prstGeom prst="rect">
              <a:avLst/>
            </a:prstGeom>
            <a:noFill/>
            <a:ln w="9525">
              <a:noFill/>
            </a:ln>
          </p:spPr>
          <p:txBody>
            <a:bodyPr anchor="t" anchorCtr="0">
              <a:spAutoFit/>
            </a:bodyPr>
            <a:lstStyle/>
            <a:p>
              <a:pPr algn="ctr" eaLnBrk="0" hangingPunct="0"/>
              <a:r>
                <a:rPr lang="zh-CN" altLang="en-US" sz="3200" b="1">
                  <a:solidFill>
                    <a:srgbClr val="FFFFFF"/>
                  </a:solidFill>
                  <a:latin typeface="Arial" panose="020B0604020202020204" pitchFamily="34" charset="0"/>
                  <a:ea typeface="宋体" panose="02010600030101010101" pitchFamily="2" charset="-122"/>
                </a:rPr>
                <a:t>共产风</a:t>
              </a:r>
              <a:endParaRPr lang="zh-CN" altLang="en-US" sz="3200" b="1">
                <a:solidFill>
                  <a:srgbClr val="FFFFFF"/>
                </a:solidFill>
                <a:latin typeface="Arial" panose="020B0604020202020204" pitchFamily="34" charset="0"/>
                <a:ea typeface="宋体" panose="02010600030101010101" pitchFamily="2" charset="-122"/>
              </a:endParaRPr>
            </a:p>
          </p:txBody>
        </p:sp>
      </p:grpSp>
      <p:pic>
        <p:nvPicPr>
          <p:cNvPr id="51218" name="Picture 4" descr="041"/>
          <p:cNvPicPr>
            <a:picLocks noChangeAspect="1"/>
          </p:cNvPicPr>
          <p:nvPr>
            <p:custDataLst>
              <p:tags r:id="rId18"/>
            </p:custDataLst>
          </p:nvPr>
        </p:nvPicPr>
        <p:blipFill>
          <a:blip r:embed="rId19"/>
          <a:srcRect l="15721" t="3992" r="14188" b="16150"/>
          <a:stretch>
            <a:fillRect/>
          </a:stretch>
        </p:blipFill>
        <p:spPr>
          <a:xfrm>
            <a:off x="6409690" y="3284855"/>
            <a:ext cx="5502910" cy="3437890"/>
          </a:xfrm>
          <a:prstGeom prst="rect">
            <a:avLst/>
          </a:prstGeom>
          <a:noFill/>
          <a:ln w="9525">
            <a:noFill/>
          </a:ln>
        </p:spPr>
      </p:pic>
      <p:sp>
        <p:nvSpPr>
          <p:cNvPr id="52226" name="文本框 1"/>
          <p:cNvSpPr/>
          <p:nvPr>
            <p:custDataLst>
              <p:tags r:id="rId20"/>
            </p:custDataLst>
          </p:nvPr>
        </p:nvSpPr>
        <p:spPr>
          <a:xfrm>
            <a:off x="1207135" y="686435"/>
            <a:ext cx="4789170" cy="577850"/>
          </a:xfrm>
          <a:prstGeom prst="rect">
            <a:avLst/>
          </a:prstGeom>
          <a:solidFill>
            <a:srgbClr val="FFFF00"/>
          </a:solidFill>
          <a:ln w="9525">
            <a:noFill/>
          </a:ln>
        </p:spPr>
        <p:txBody>
          <a:bodyPr anchor="t" anchorCtr="0"/>
          <a:lstStyle/>
          <a:p>
            <a:pPr eaLnBrk="0" hangingPunct="0"/>
            <a:r>
              <a:rPr lang="zh-CN" altLang="en-US" sz="3400">
                <a:solidFill>
                  <a:srgbClr val="262626"/>
                </a:solidFill>
                <a:latin typeface="方正粗黑宋简体" panose="02000000000000000000" pitchFamily="2" charset="-122"/>
                <a:ea typeface="方正粗黑宋简体" panose="02000000000000000000" pitchFamily="2" charset="-122"/>
                <a:sym typeface="Arial" panose="020B0604020202020204" pitchFamily="34" charset="0"/>
              </a:rPr>
              <a:t>走向疯狂的1958年</a:t>
            </a:r>
            <a:endParaRPr lang="zh-CN" altLang="en-US" sz="3400">
              <a:solidFill>
                <a:srgbClr val="262626"/>
              </a:solidFill>
              <a:latin typeface="方正粗黑宋简体" panose="02000000000000000000" pitchFamily="2" charset="-122"/>
              <a:ea typeface="方正粗黑宋简体" panose="02000000000000000000" pitchFamily="2" charset="-122"/>
              <a:sym typeface="Arial" panose="020B0604020202020204" pitchFamily="34" charset="0"/>
            </a:endParaRPr>
          </a:p>
        </p:txBody>
      </p:sp>
    </p:spTree>
    <p:custDataLst>
      <p:tags r:id="rId2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15"/>
                                        </p:tgtEl>
                                        <p:attrNameLst>
                                          <p:attrName>style.visibility</p:attrName>
                                        </p:attrNameLst>
                                      </p:cBhvr>
                                      <p:to>
                                        <p:strVal val="visible"/>
                                      </p:to>
                                    </p:set>
                                    <p:animEffect transition="in" filter="blinds(horizontal)">
                                      <p:cBhvr>
                                        <p:cTn id="7" dur="500"/>
                                        <p:tgtEl>
                                          <p:spTgt spid="512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1206"/>
                                        </p:tgtEl>
                                        <p:attrNameLst>
                                          <p:attrName>style.visibility</p:attrName>
                                        </p:attrNameLst>
                                      </p:cBhvr>
                                      <p:to>
                                        <p:strVal val="visible"/>
                                      </p:to>
                                    </p:set>
                                    <p:anim calcmode="lin" valueType="num">
                                      <p:cBhvr additive="base">
                                        <p:cTn id="12" dur="500" fill="hold"/>
                                        <p:tgtEl>
                                          <p:spTgt spid="51206"/>
                                        </p:tgtEl>
                                        <p:attrNameLst>
                                          <p:attrName>ppt_x</p:attrName>
                                        </p:attrNameLst>
                                      </p:cBhvr>
                                      <p:tavLst>
                                        <p:tav tm="0">
                                          <p:val>
                                            <p:strVal val="#ppt_x"/>
                                          </p:val>
                                        </p:tav>
                                        <p:tav tm="100000">
                                          <p:val>
                                            <p:strVal val="#ppt_x"/>
                                          </p:val>
                                        </p:tav>
                                      </p:tavLst>
                                    </p:anim>
                                    <p:anim calcmode="lin" valueType="num">
                                      <p:cBhvr additive="base">
                                        <p:cTn id="13" dur="500" fill="hold"/>
                                        <p:tgtEl>
                                          <p:spTgt spid="5120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1209"/>
                                        </p:tgtEl>
                                        <p:attrNameLst>
                                          <p:attrName>style.visibility</p:attrName>
                                        </p:attrNameLst>
                                      </p:cBhvr>
                                      <p:to>
                                        <p:strVal val="visible"/>
                                      </p:to>
                                    </p:set>
                                    <p:anim calcmode="lin" valueType="num">
                                      <p:cBhvr additive="base">
                                        <p:cTn id="16" dur="500" fill="hold"/>
                                        <p:tgtEl>
                                          <p:spTgt spid="51209"/>
                                        </p:tgtEl>
                                        <p:attrNameLst>
                                          <p:attrName>ppt_x</p:attrName>
                                        </p:attrNameLst>
                                      </p:cBhvr>
                                      <p:tavLst>
                                        <p:tav tm="0">
                                          <p:val>
                                            <p:strVal val="#ppt_x"/>
                                          </p:val>
                                        </p:tav>
                                        <p:tav tm="100000">
                                          <p:val>
                                            <p:strVal val="#ppt_x"/>
                                          </p:val>
                                        </p:tav>
                                      </p:tavLst>
                                    </p:anim>
                                    <p:anim calcmode="lin" valueType="num">
                                      <p:cBhvr additive="base">
                                        <p:cTn id="17" dur="500" fill="hold"/>
                                        <p:tgtEl>
                                          <p:spTgt spid="5120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1212"/>
                                        </p:tgtEl>
                                        <p:attrNameLst>
                                          <p:attrName>style.visibility</p:attrName>
                                        </p:attrNameLst>
                                      </p:cBhvr>
                                      <p:to>
                                        <p:strVal val="visible"/>
                                      </p:to>
                                    </p:set>
                                    <p:anim calcmode="lin" valueType="num">
                                      <p:cBhvr additive="base">
                                        <p:cTn id="20" dur="500" fill="hold"/>
                                        <p:tgtEl>
                                          <p:spTgt spid="51212"/>
                                        </p:tgtEl>
                                        <p:attrNameLst>
                                          <p:attrName>ppt_x</p:attrName>
                                        </p:attrNameLst>
                                      </p:cBhvr>
                                      <p:tavLst>
                                        <p:tav tm="0">
                                          <p:val>
                                            <p:strVal val="#ppt_x"/>
                                          </p:val>
                                        </p:tav>
                                        <p:tav tm="100000">
                                          <p:val>
                                            <p:strVal val="#ppt_x"/>
                                          </p:val>
                                        </p:tav>
                                      </p:tavLst>
                                    </p:anim>
                                    <p:anim calcmode="lin" valueType="num">
                                      <p:cBhvr additive="base">
                                        <p:cTn id="21" dur="500" fill="hold"/>
                                        <p:tgtEl>
                                          <p:spTgt spid="512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512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s://gimg2.baidu.com/image_search/src=http%3A%2F%2F5b0988e595225.cdn.sohucs.com%2Fimages%2F20171229%2F0ea9acdee8834e31814ae599e3dd93d9.jpeg&amp;refer=http%3A%2F%2F5b0988e595225.cdn.sohucs.com&amp;app=2002&amp;size=f9999,10000&amp;q=a80&amp;n=0&amp;g=0n&amp;fmt=jpeg?sec=1612523610&amp;t=c613b8c8d2b5f6f07baae3feb0789612"/>
          <p:cNvPicPr>
            <a:picLocks noChangeAspect="1"/>
          </p:cNvPicPr>
          <p:nvPr>
            <p:custDataLst>
              <p:tags r:id="rId1"/>
            </p:custDataLst>
          </p:nvPr>
        </p:nvPicPr>
        <p:blipFill>
          <a:blip r:embed="rId2"/>
          <a:srcRect l="5058"/>
          <a:stretch>
            <a:fillRect/>
          </a:stretch>
        </p:blipFill>
        <p:spPr>
          <a:xfrm>
            <a:off x="3998913" y="3886200"/>
            <a:ext cx="3465512" cy="2451100"/>
          </a:xfrm>
          <a:prstGeom prst="rect">
            <a:avLst/>
          </a:prstGeom>
          <a:noFill/>
          <a:ln w="9525">
            <a:noFill/>
          </a:ln>
        </p:spPr>
      </p:pic>
      <p:grpSp>
        <p:nvGrpSpPr>
          <p:cNvPr id="58371" name="组合 2"/>
          <p:cNvGrpSpPr/>
          <p:nvPr>
            <p:custDataLst>
              <p:tags r:id="rId3"/>
            </p:custDataLst>
          </p:nvPr>
        </p:nvGrpSpPr>
        <p:grpSpPr>
          <a:xfrm>
            <a:off x="400050" y="1492250"/>
            <a:ext cx="7064375" cy="4894263"/>
            <a:chOff x="400050" y="1492250"/>
            <a:chExt cx="7064375" cy="4894263"/>
          </a:xfrm>
        </p:grpSpPr>
        <p:pic>
          <p:nvPicPr>
            <p:cNvPr id="58372" name="Picture 4" descr="https://gimg2.baidu.com/image_search/src=http%3A%2F%2Fdangshi.people.com.cn%2FNMediaFile%2F2012%2F0824%2FMAIN201208241314000353567550831.jpg&amp;refer=http%3A%2F%2Fdangshi.people.com.cn&amp;app=2002&amp;size=f9999,10000&amp;q=a80&amp;n=0&amp;g=0n&amp;fmt=jpeg?sec=1612485374&amp;t=190ed07c0f651e172efb2694c0ed7eec"/>
            <p:cNvPicPr>
              <a:picLocks noChangeAspect="1"/>
            </p:cNvPicPr>
            <p:nvPr>
              <p:custDataLst>
                <p:tags r:id="rId4"/>
              </p:custDataLst>
            </p:nvPr>
          </p:nvPicPr>
          <p:blipFill>
            <a:blip r:embed="rId5"/>
            <a:stretch>
              <a:fillRect/>
            </a:stretch>
          </p:blipFill>
          <p:spPr>
            <a:xfrm>
              <a:off x="400050" y="1492250"/>
              <a:ext cx="3278188" cy="2362200"/>
            </a:xfrm>
            <a:prstGeom prst="rect">
              <a:avLst/>
            </a:prstGeom>
            <a:solidFill>
              <a:srgbClr val="EDEDED"/>
            </a:solidFill>
            <a:ln w="190500">
              <a:noFill/>
            </a:ln>
            <a:effectLst>
              <a:outerShdw sx="102000" sy="102000" algn="ctr" rotWithShape="0">
                <a:srgbClr val="000000">
                  <a:alpha val="39999"/>
                </a:srgbClr>
              </a:outerShdw>
            </a:effectLst>
          </p:spPr>
        </p:pic>
        <p:pic>
          <p:nvPicPr>
            <p:cNvPr id="58373" name="Picture 4" descr="https://gimg2.baidu.com/image_search/src=http%3A%2F%2Fimg.lssdjt.com%2F200905%2F17%2FF9231253617.jpg&amp;refer=http%3A%2F%2Fimg.lssdjt.com&amp;app=2002&amp;size=f9999,10000&amp;q=a80&amp;n=0&amp;g=0n&amp;fmt=jpeg?sec=1612523610&amp;t=8aee048987411d9e5f6f292ccbc9e735"/>
            <p:cNvPicPr>
              <a:picLocks noChangeAspect="1"/>
            </p:cNvPicPr>
            <p:nvPr>
              <p:custDataLst>
                <p:tags r:id="rId6"/>
              </p:custDataLst>
            </p:nvPr>
          </p:nvPicPr>
          <p:blipFill>
            <a:blip r:embed="rId7"/>
            <a:stretch>
              <a:fillRect/>
            </a:stretch>
          </p:blipFill>
          <p:spPr>
            <a:xfrm>
              <a:off x="3998913" y="1492250"/>
              <a:ext cx="3465512" cy="2362200"/>
            </a:xfrm>
            <a:prstGeom prst="rect">
              <a:avLst/>
            </a:prstGeom>
            <a:noFill/>
            <a:ln w="9525">
              <a:noFill/>
            </a:ln>
          </p:spPr>
        </p:pic>
        <p:pic>
          <p:nvPicPr>
            <p:cNvPr id="58374" name="Picture 4"/>
            <p:cNvPicPr>
              <a:picLocks noChangeAspect="1"/>
            </p:cNvPicPr>
            <p:nvPr>
              <p:custDataLst>
                <p:tags r:id="rId8"/>
              </p:custDataLst>
            </p:nvPr>
          </p:nvPicPr>
          <p:blipFill>
            <a:blip r:embed="rId9"/>
            <a:stretch>
              <a:fillRect/>
            </a:stretch>
          </p:blipFill>
          <p:spPr>
            <a:xfrm>
              <a:off x="3998913" y="3925888"/>
              <a:ext cx="3465512" cy="2460625"/>
            </a:xfrm>
            <a:prstGeom prst="rect">
              <a:avLst/>
            </a:prstGeom>
            <a:solidFill>
              <a:srgbClr val="EDEDED"/>
            </a:solidFill>
            <a:ln w="190500">
              <a:noFill/>
            </a:ln>
            <a:effectLst>
              <a:outerShdw sx="102000" sy="102000" algn="ctr" rotWithShape="0">
                <a:srgbClr val="000000">
                  <a:alpha val="39999"/>
                </a:srgbClr>
              </a:outerShdw>
            </a:effectLst>
          </p:spPr>
        </p:pic>
      </p:grpSp>
      <p:sp>
        <p:nvSpPr>
          <p:cNvPr id="58375" name="矩形 1"/>
          <p:cNvSpPr/>
          <p:nvPr>
            <p:custDataLst>
              <p:tags r:id="rId10"/>
            </p:custDataLst>
          </p:nvPr>
        </p:nvSpPr>
        <p:spPr>
          <a:xfrm>
            <a:off x="7785100" y="1492250"/>
            <a:ext cx="4006850" cy="5105400"/>
          </a:xfrm>
          <a:prstGeom prst="rect">
            <a:avLst/>
          </a:prstGeom>
          <a:solidFill>
            <a:schemeClr val="accent1"/>
          </a:solidFill>
          <a:ln w="9525" cap="flat" cmpd="sng">
            <a:solidFill>
              <a:schemeClr val="bg1"/>
            </a:solidFill>
            <a:prstDash val="solid"/>
            <a:miter/>
            <a:headEnd type="none" w="med" len="med"/>
            <a:tailEnd type="none" w="med" len="med"/>
          </a:ln>
        </p:spPr>
        <p:txBody>
          <a:bodyPr anchor="t" anchorCtr="0">
            <a:spAutoFit/>
          </a:bodyPr>
          <a:lstStyle/>
          <a:p>
            <a:pPr indent="457200" algn="just" eaLnBrk="0" hangingPunct="0">
              <a:lnSpc>
                <a:spcPct val="140000"/>
              </a:lnSpc>
            </a:pPr>
            <a:r>
              <a:rPr lang="en-US" altLang="zh-CN" b="1">
                <a:solidFill>
                  <a:srgbClr val="FFFFFF"/>
                </a:solidFill>
                <a:latin typeface="楷体" panose="02010609060101010101" charset="-122"/>
                <a:ea typeface="楷体" panose="02010609060101010101" charset="-122"/>
              </a:rPr>
              <a:t>1961</a:t>
            </a:r>
            <a:r>
              <a:rPr lang="zh-CN" altLang="en-US" b="1">
                <a:solidFill>
                  <a:srgbClr val="FFFFFF"/>
                </a:solidFill>
                <a:latin typeface="楷体" panose="02010609060101010101" charset="-122"/>
                <a:ea typeface="楷体" panose="02010609060101010101" charset="-122"/>
              </a:rPr>
              <a:t>年</a:t>
            </a:r>
            <a:r>
              <a:rPr lang="en-US" altLang="zh-CN" b="1">
                <a:solidFill>
                  <a:srgbClr val="FFFFFF"/>
                </a:solidFill>
                <a:latin typeface="楷体" panose="02010609060101010101" charset="-122"/>
                <a:ea typeface="楷体" panose="02010609060101010101" charset="-122"/>
              </a:rPr>
              <a:t>5</a:t>
            </a:r>
            <a:r>
              <a:rPr lang="zh-CN" altLang="en-US" b="1">
                <a:solidFill>
                  <a:srgbClr val="FFFFFF"/>
                </a:solidFill>
                <a:latin typeface="楷体" panose="02010609060101010101" charset="-122"/>
                <a:ea typeface="楷体" panose="02010609060101010101" charset="-122"/>
              </a:rPr>
              <a:t>月</a:t>
            </a:r>
            <a:r>
              <a:rPr lang="en-US" altLang="zh-CN" b="1">
                <a:solidFill>
                  <a:srgbClr val="FFFFFF"/>
                </a:solidFill>
                <a:latin typeface="楷体" panose="02010609060101010101" charset="-122"/>
                <a:ea typeface="楷体" panose="02010609060101010101" charset="-122"/>
              </a:rPr>
              <a:t>31</a:t>
            </a:r>
            <a:r>
              <a:rPr lang="zh-CN" altLang="en-US" b="1">
                <a:solidFill>
                  <a:srgbClr val="FFFFFF"/>
                </a:solidFill>
                <a:latin typeface="楷体" panose="02010609060101010101" charset="-122"/>
                <a:ea typeface="楷体" panose="02010609060101010101" charset="-122"/>
              </a:rPr>
              <a:t>日，刘少奇在北京会议上做总结讲话时指出：这几年发生的问题到底主要是由于天灾呢，还是由于我们工作中间的缺点错误呢</a:t>
            </a:r>
            <a:r>
              <a:rPr lang="en-US" altLang="zh-CN" b="1">
                <a:solidFill>
                  <a:srgbClr val="FFFFFF"/>
                </a:solidFill>
                <a:latin typeface="楷体" panose="02010609060101010101" charset="-122"/>
                <a:ea typeface="楷体" panose="02010609060101010101" charset="-122"/>
              </a:rPr>
              <a:t>?</a:t>
            </a:r>
            <a:r>
              <a:rPr lang="zh-CN" altLang="en-US" b="1">
                <a:solidFill>
                  <a:srgbClr val="FFFFFF"/>
                </a:solidFill>
                <a:latin typeface="楷体" panose="02010609060101010101" charset="-122"/>
                <a:ea typeface="楷体" panose="02010609060101010101" charset="-122"/>
              </a:rPr>
              <a:t>湖南农民有一句话，他们说是</a:t>
            </a:r>
            <a:r>
              <a:rPr lang="zh-CN" altLang="en-US" b="1">
                <a:solidFill>
                  <a:srgbClr val="FFFF00"/>
                </a:solidFill>
                <a:latin typeface="楷体" panose="02010609060101010101" charset="-122"/>
                <a:ea typeface="楷体" panose="02010609060101010101" charset="-122"/>
              </a:rPr>
              <a:t>“三分天灾，七分人祸”</a:t>
            </a:r>
            <a:r>
              <a:rPr lang="zh-CN" altLang="en-US" b="1">
                <a:solidFill>
                  <a:srgbClr val="FFFFFF"/>
                </a:solidFill>
                <a:latin typeface="楷体" panose="02010609060101010101" charset="-122"/>
                <a:ea typeface="楷体" panose="02010609060101010101" charset="-122"/>
              </a:rPr>
              <a:t>。我也问了几个省委干部。我问过陶鲁笳同志：在你们山西，到底天灾是主要的，还是工作中的缺点错误是主要的</a:t>
            </a:r>
            <a:r>
              <a:rPr lang="en-US" altLang="zh-CN" b="1">
                <a:solidFill>
                  <a:srgbClr val="FFFFFF"/>
                </a:solidFill>
                <a:latin typeface="楷体" panose="02010609060101010101" charset="-122"/>
                <a:ea typeface="楷体" panose="02010609060101010101" charset="-122"/>
              </a:rPr>
              <a:t>?</a:t>
            </a:r>
            <a:r>
              <a:rPr lang="zh-CN" altLang="en-US" b="1">
                <a:solidFill>
                  <a:srgbClr val="FFFFFF"/>
                </a:solidFill>
                <a:latin typeface="楷体" panose="02010609060101010101" charset="-122"/>
                <a:ea typeface="楷体" panose="02010609060101010101" charset="-122"/>
              </a:rPr>
              <a:t>他说，工作中的缺点错误是造成目前困难的主要原因。河北、山东、河南的同志也是这样说的。其他一些省我没有问。</a:t>
            </a:r>
            <a:endParaRPr lang="en-US" altLang="zh-CN" b="1">
              <a:solidFill>
                <a:srgbClr val="FFFFFF"/>
              </a:solidFill>
              <a:latin typeface="楷体" panose="02010609060101010101" charset="-122"/>
              <a:ea typeface="楷体" panose="02010609060101010101" charset="-122"/>
            </a:endParaRPr>
          </a:p>
          <a:p>
            <a:pPr indent="457200" algn="r" eaLnBrk="0" hangingPunct="0">
              <a:lnSpc>
                <a:spcPct val="140000"/>
              </a:lnSpc>
            </a:pPr>
            <a:r>
              <a:rPr lang="en-US" altLang="zh-CN" b="1">
                <a:solidFill>
                  <a:srgbClr val="FFFFFF"/>
                </a:solidFill>
                <a:latin typeface="楷体" panose="02010609060101010101" charset="-122"/>
                <a:ea typeface="楷体" panose="02010609060101010101" charset="-122"/>
              </a:rPr>
              <a:t>——《</a:t>
            </a:r>
            <a:r>
              <a:rPr lang="zh-CN" altLang="en-US" b="1">
                <a:solidFill>
                  <a:srgbClr val="FFFFFF"/>
                </a:solidFill>
                <a:latin typeface="楷体" panose="02010609060101010101" charset="-122"/>
                <a:ea typeface="楷体" panose="02010609060101010101" charset="-122"/>
              </a:rPr>
              <a:t>刘少奇选集</a:t>
            </a:r>
            <a:r>
              <a:rPr lang="en-US" altLang="zh-CN" b="1">
                <a:solidFill>
                  <a:srgbClr val="FFFFFF"/>
                </a:solidFill>
                <a:latin typeface="楷体" panose="02010609060101010101" charset="-122"/>
                <a:ea typeface="楷体" panose="02010609060101010101" charset="-122"/>
              </a:rPr>
              <a:t>》</a:t>
            </a:r>
            <a:endParaRPr lang="zh-CN" altLang="en-US" b="1">
              <a:latin typeface="楷体" panose="02010609060101010101" charset="-122"/>
              <a:ea typeface="楷体" panose="02010609060101010101" charset="-122"/>
            </a:endParaRPr>
          </a:p>
        </p:txBody>
      </p:sp>
      <p:pic>
        <p:nvPicPr>
          <p:cNvPr id="52233" name="Picture 2" descr="http://inews.gtimg.com/newsapp_ls/0/185308661/0"/>
          <p:cNvPicPr>
            <a:picLocks noChangeAspect="1"/>
          </p:cNvPicPr>
          <p:nvPr>
            <p:custDataLst>
              <p:tags r:id="rId11"/>
            </p:custDataLst>
          </p:nvPr>
        </p:nvPicPr>
        <p:blipFill>
          <a:blip r:embed="rId12"/>
          <a:srcRect l="10001" r="9166"/>
          <a:stretch>
            <a:fillRect/>
          </a:stretch>
        </p:blipFill>
        <p:spPr>
          <a:xfrm>
            <a:off x="400050" y="1492250"/>
            <a:ext cx="6488113" cy="4851400"/>
          </a:xfrm>
          <a:prstGeom prst="rect">
            <a:avLst/>
          </a:prstGeom>
          <a:solidFill>
            <a:schemeClr val="bg1"/>
          </a:solidFill>
          <a:ln w="9525">
            <a:noFill/>
          </a:ln>
        </p:spPr>
      </p:pic>
      <p:sp>
        <p:nvSpPr>
          <p:cNvPr id="52234" name="文本框 15"/>
          <p:cNvSpPr/>
          <p:nvPr>
            <p:custDataLst>
              <p:tags r:id="rId13"/>
            </p:custDataLst>
          </p:nvPr>
        </p:nvSpPr>
        <p:spPr>
          <a:xfrm>
            <a:off x="400050" y="536575"/>
            <a:ext cx="6096000" cy="579438"/>
          </a:xfrm>
          <a:prstGeom prst="rect">
            <a:avLst/>
          </a:prstGeom>
          <a:solidFill>
            <a:srgbClr val="FFFF00"/>
          </a:solidFill>
          <a:ln w="9525">
            <a:noFill/>
          </a:ln>
        </p:spPr>
        <p:txBody>
          <a:bodyPr anchor="t" anchorCtr="0"/>
          <a:lstStyle/>
          <a:p>
            <a:pPr eaLnBrk="0" hangingPunct="0">
              <a:buClrTx/>
              <a:buFontTx/>
            </a:pPr>
            <a:r>
              <a:rPr lang="zh-CN" altLang="en-US" sz="3400">
                <a:solidFill>
                  <a:srgbClr val="262626"/>
                </a:solidFill>
                <a:latin typeface="方正粗黑宋简体" panose="02000000000000000000" pitchFamily="2" charset="-122"/>
                <a:ea typeface="方正粗黑宋简体" panose="02000000000000000000" pitchFamily="2" charset="-122"/>
                <a:sym typeface="Arial" panose="020B0604020202020204" pitchFamily="34" charset="0"/>
              </a:rPr>
              <a:t>严重困难的</a:t>
            </a:r>
            <a:r>
              <a:rPr lang="en-US" altLang="zh-CN" sz="3400">
                <a:solidFill>
                  <a:srgbClr val="262626"/>
                </a:solidFill>
                <a:latin typeface="方正粗黑宋简体" panose="02000000000000000000" pitchFamily="2" charset="-122"/>
                <a:ea typeface="方正粗黑宋简体" panose="02000000000000000000" pitchFamily="2" charset="-122"/>
                <a:sym typeface="Arial" panose="020B0604020202020204" pitchFamily="34" charset="0"/>
              </a:rPr>
              <a:t>1959—1961</a:t>
            </a:r>
            <a:endParaRPr lang="en-US" altLang="zh-CN" sz="3400">
              <a:solidFill>
                <a:srgbClr val="262626"/>
              </a:solidFill>
              <a:latin typeface="方正粗黑宋简体" panose="02000000000000000000" pitchFamily="2" charset="-122"/>
              <a:ea typeface="方正粗黑宋简体" panose="02000000000000000000" pitchFamily="2" charset="-122"/>
              <a:sym typeface="Arial" panose="020B0604020202020204" pitchFamily="34" charset="0"/>
            </a:endParaRPr>
          </a:p>
        </p:txBody>
      </p:sp>
      <p:pic>
        <p:nvPicPr>
          <p:cNvPr id="52235" name="图片 10"/>
          <p:cNvPicPr>
            <a:picLocks noChangeAspect="1"/>
          </p:cNvPicPr>
          <p:nvPr>
            <p:custDataLst>
              <p:tags r:id="rId14"/>
            </p:custDataLst>
          </p:nvPr>
        </p:nvPicPr>
        <p:blipFill>
          <a:blip r:embed="rId15"/>
          <a:stretch>
            <a:fillRect/>
          </a:stretch>
        </p:blipFill>
        <p:spPr>
          <a:xfrm>
            <a:off x="6888163" y="3293110"/>
            <a:ext cx="4873625" cy="3136900"/>
          </a:xfrm>
          <a:prstGeom prst="rect">
            <a:avLst/>
          </a:prstGeom>
          <a:noFill/>
          <a:ln w="12700" cap="flat" cmpd="sng">
            <a:solidFill>
              <a:schemeClr val="tx1"/>
            </a:solidFill>
            <a:prstDash val="solid"/>
            <a:miter/>
            <a:headEnd type="none" w="med" len="med"/>
            <a:tailEnd type="none" w="med" len="med"/>
          </a:ln>
          <a:effectLst>
            <a:outerShdw dist="76201" dir="2699999" algn="tl" rotWithShape="0">
              <a:srgbClr val="000000">
                <a:alpha val="39999"/>
              </a:srgbClr>
            </a:outerShdw>
          </a:effectLst>
        </p:spPr>
      </p:pic>
      <p:pic>
        <p:nvPicPr>
          <p:cNvPr id="52236" name="图片 3" descr="满分5 manfen5.com"/>
          <p:cNvPicPr>
            <a:picLocks noChangeAspect="1"/>
          </p:cNvPicPr>
          <p:nvPr>
            <p:custDataLst>
              <p:tags r:id="rId16"/>
            </p:custDataLst>
          </p:nvPr>
        </p:nvPicPr>
        <p:blipFill>
          <a:blip r:embed="rId17"/>
          <a:stretch>
            <a:fillRect/>
          </a:stretch>
        </p:blipFill>
        <p:spPr>
          <a:xfrm>
            <a:off x="6888163" y="1116330"/>
            <a:ext cx="4903787" cy="2176463"/>
          </a:xfrm>
          <a:prstGeom prst="rect">
            <a:avLst/>
          </a:prstGeom>
          <a:noFill/>
          <a:ln w="9525">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2234"/>
                                        </p:tgtEl>
                                        <p:attrNameLst>
                                          <p:attrName>style.visibility</p:attrName>
                                        </p:attrNameLst>
                                      </p:cBhvr>
                                      <p:to>
                                        <p:strVal val="visible"/>
                                      </p:to>
                                    </p:set>
                                    <p:animEffect transition="in" filter="strips(downLeft)">
                                      <p:cBhvr>
                                        <p:cTn id="7" dur="500"/>
                                        <p:tgtEl>
                                          <p:spTgt spid="522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2233"/>
                                        </p:tgtEl>
                                        <p:attrNameLst>
                                          <p:attrName>style.visibility</p:attrName>
                                        </p:attrNameLst>
                                      </p:cBhvr>
                                      <p:to>
                                        <p:strVal val="visible"/>
                                      </p:to>
                                    </p:set>
                                    <p:anim calcmode="lin" valueType="num">
                                      <p:cBhvr additive="base">
                                        <p:cTn id="12" dur="500" fill="hold"/>
                                        <p:tgtEl>
                                          <p:spTgt spid="52233"/>
                                        </p:tgtEl>
                                        <p:attrNameLst>
                                          <p:attrName>ppt_x</p:attrName>
                                        </p:attrNameLst>
                                      </p:cBhvr>
                                      <p:tavLst>
                                        <p:tav tm="0">
                                          <p:val>
                                            <p:strVal val="#ppt_x"/>
                                          </p:val>
                                        </p:tav>
                                        <p:tav tm="100000">
                                          <p:val>
                                            <p:strVal val="#ppt_x"/>
                                          </p:val>
                                        </p:tav>
                                      </p:tavLst>
                                    </p:anim>
                                    <p:anim calcmode="lin" valueType="num">
                                      <p:cBhvr additive="base">
                                        <p:cTn id="13" dur="500" fill="hold"/>
                                        <p:tgtEl>
                                          <p:spTgt spid="52233"/>
                                        </p:tgtEl>
                                        <p:attrNameLst>
                                          <p:attrName>ppt_y</p:attrName>
                                        </p:attrNameLst>
                                      </p:cBhvr>
                                      <p:tavLst>
                                        <p:tav tm="0">
                                          <p:val>
                                            <p:strVal val="1+#ppt_h/2"/>
                                          </p:val>
                                        </p:tav>
                                        <p:tav tm="100000">
                                          <p:val>
                                            <p:strVal val="#ppt_y"/>
                                          </p:val>
                                        </p:tav>
                                      </p:tavLst>
                                    </p:anim>
                                  </p:childTnLst>
                                </p:cTn>
                              </p:par>
                              <p:par>
                                <p:cTn id="14" presetID="3" presetClass="entr" presetSubtype="10" fill="hold" nodeType="withEffect">
                                  <p:stCondLst>
                                    <p:cond delay="0"/>
                                  </p:stCondLst>
                                  <p:childTnLst>
                                    <p:set>
                                      <p:cBhvr>
                                        <p:cTn id="15" dur="1" fill="hold">
                                          <p:stCondLst>
                                            <p:cond delay="0"/>
                                          </p:stCondLst>
                                        </p:cTn>
                                        <p:tgtEl>
                                          <p:spTgt spid="52235"/>
                                        </p:tgtEl>
                                        <p:attrNameLst>
                                          <p:attrName>style.visibility</p:attrName>
                                        </p:attrNameLst>
                                      </p:cBhvr>
                                      <p:to>
                                        <p:strVal val="visible"/>
                                      </p:to>
                                    </p:set>
                                    <p:animEffect transition="in" filter="blinds(horizontal)">
                                      <p:cBhvr>
                                        <p:cTn id="16" dur="500"/>
                                        <p:tgtEl>
                                          <p:spTgt spid="5223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2236"/>
                                        </p:tgtEl>
                                        <p:attrNameLst>
                                          <p:attrName>style.visibility</p:attrName>
                                        </p:attrNameLst>
                                      </p:cBhvr>
                                      <p:to>
                                        <p:strVal val="visible"/>
                                      </p:to>
                                    </p:set>
                                    <p:anim calcmode="lin" valueType="num">
                                      <p:cBhvr additive="base">
                                        <p:cTn id="21" dur="500" fill="hold"/>
                                        <p:tgtEl>
                                          <p:spTgt spid="52236"/>
                                        </p:tgtEl>
                                        <p:attrNameLst>
                                          <p:attrName>ppt_x</p:attrName>
                                        </p:attrNameLst>
                                      </p:cBhvr>
                                      <p:tavLst>
                                        <p:tav tm="0">
                                          <p:val>
                                            <p:strVal val="#ppt_x"/>
                                          </p:val>
                                        </p:tav>
                                        <p:tav tm="100000">
                                          <p:val>
                                            <p:strVal val="#ppt_x"/>
                                          </p:val>
                                        </p:tav>
                                      </p:tavLst>
                                    </p:anim>
                                    <p:anim calcmode="lin" valueType="num">
                                      <p:cBhvr additive="base">
                                        <p:cTn id="22" dur="500" fill="hold"/>
                                        <p:tgtEl>
                                          <p:spTgt spid="522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86995" y="226060"/>
            <a:ext cx="4883785" cy="645160"/>
          </a:xfrm>
          <a:prstGeom prst="rect">
            <a:avLst/>
          </a:prstGeom>
          <a:noFill/>
          <a:ln>
            <a:solidFill>
              <a:schemeClr val="accent1"/>
            </a:solidFill>
          </a:ln>
        </p:spPr>
        <p:txBody>
          <a:bodyPr wrap="square" rtlCol="0">
            <a:spAutoFit/>
          </a:bodyPr>
          <a:lstStyle/>
          <a:p>
            <a:r>
              <a:rPr lang="en-US" altLang="zh-CN" sz="3600" b="1">
                <a:solidFill>
                  <a:srgbClr val="0000FF"/>
                </a:solidFill>
                <a:latin typeface="微软雅黑" panose="020B0503020204020204" charset="-122"/>
                <a:ea typeface="微软雅黑" panose="020B0503020204020204" charset="-122"/>
                <a:cs typeface="微软雅黑" panose="020B0503020204020204" charset="-122"/>
              </a:rPr>
              <a:t>2.</a:t>
            </a:r>
            <a:r>
              <a:rPr lang="zh-CN" altLang="en-US" sz="3600" b="1">
                <a:solidFill>
                  <a:srgbClr val="0000FF"/>
                </a:solidFill>
                <a:latin typeface="微软雅黑" panose="020B0503020204020204" charset="-122"/>
                <a:ea typeface="微软雅黑" panose="020B0503020204020204" charset="-122"/>
                <a:cs typeface="微软雅黑" panose="020B0503020204020204" charset="-122"/>
                <a:sym typeface="+mn-ea"/>
              </a:rPr>
              <a:t>探索过程中出现错误</a:t>
            </a:r>
            <a:endParaRPr lang="zh-CN" altLang="en-US" sz="3600" b="1">
              <a:solidFill>
                <a:srgbClr val="0000FF"/>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custDataLst>
              <p:tags r:id="rId2"/>
            </p:custDataLst>
          </p:nvPr>
        </p:nvSpPr>
        <p:spPr>
          <a:xfrm>
            <a:off x="314960" y="1167765"/>
            <a:ext cx="10876280" cy="4523105"/>
          </a:xfrm>
          <a:prstGeom prst="rect">
            <a:avLst/>
          </a:prstGeom>
          <a:noFill/>
          <a:ln>
            <a:solidFill>
              <a:schemeClr val="accent1"/>
            </a:solidFill>
          </a:ln>
        </p:spPr>
        <p:txBody>
          <a:bodyPr wrap="square" rtlCol="0">
            <a:spAutoFit/>
          </a:bodyPr>
          <a:lstStyle/>
          <a:p>
            <a:pPr fontAlgn="auto">
              <a:lnSpc>
                <a:spcPct val="100000"/>
              </a:lnSpc>
            </a:pPr>
            <a:r>
              <a:rPr lang="zh-CN" altLang="en-US" sz="3200" b="1">
                <a:solidFill>
                  <a:srgbClr val="FF0000"/>
                </a:solidFill>
                <a:latin typeface="黑体" panose="02010609060101010101" charset="-122"/>
                <a:ea typeface="黑体" panose="02010609060101010101" charset="-122"/>
                <a:cs typeface="黑体" panose="02010609060101010101" charset="-122"/>
              </a:rPr>
              <a:t>（</a:t>
            </a:r>
            <a:r>
              <a:rPr lang="en-US" altLang="zh-CN" sz="3200" b="1">
                <a:solidFill>
                  <a:srgbClr val="FF0000"/>
                </a:solidFill>
                <a:latin typeface="黑体" panose="02010609060101010101" charset="-122"/>
                <a:ea typeface="黑体" panose="02010609060101010101" charset="-122"/>
                <a:cs typeface="黑体" panose="02010609060101010101" charset="-122"/>
              </a:rPr>
              <a:t>2</a:t>
            </a:r>
            <a:r>
              <a:rPr lang="zh-CN" altLang="en-US" sz="3200" b="1">
                <a:solidFill>
                  <a:srgbClr val="FF0000"/>
                </a:solidFill>
                <a:latin typeface="黑体" panose="02010609060101010101" charset="-122"/>
                <a:ea typeface="黑体" panose="02010609060101010101" charset="-122"/>
                <a:cs typeface="黑体" panose="02010609060101010101" charset="-122"/>
              </a:rPr>
              <a:t>）</a:t>
            </a:r>
            <a:r>
              <a:rPr sz="3200" b="1">
                <a:solidFill>
                  <a:srgbClr val="FF0000"/>
                </a:solidFill>
                <a:latin typeface="黑体" panose="02010609060101010101" charset="-122"/>
                <a:ea typeface="黑体" panose="02010609060101010101" charset="-122"/>
                <a:cs typeface="黑体" panose="02010609060101010101" charset="-122"/>
              </a:rPr>
              <a:t>中共提出</a:t>
            </a:r>
            <a:r>
              <a:rPr sz="3200" b="1">
                <a:solidFill>
                  <a:srgbClr val="FF0000"/>
                </a:solidFill>
                <a:latin typeface="黑体" panose="02010609060101010101" charset="-122"/>
                <a:ea typeface="黑体" panose="02010609060101010101" charset="-122"/>
                <a:cs typeface="黑体" panose="02010609060101010101" charset="-122"/>
                <a:sym typeface="+mn-ea"/>
              </a:rPr>
              <a:t>社会主义</a:t>
            </a:r>
            <a:r>
              <a:rPr lang="zh-CN" sz="3200" b="1">
                <a:solidFill>
                  <a:srgbClr val="FF0000"/>
                </a:solidFill>
                <a:latin typeface="黑体" panose="02010609060101010101" charset="-122"/>
                <a:ea typeface="黑体" panose="02010609060101010101" charset="-122"/>
                <a:cs typeface="黑体" panose="02010609060101010101" charset="-122"/>
                <a:sym typeface="+mn-ea"/>
              </a:rPr>
              <a:t>建设</a:t>
            </a:r>
            <a:r>
              <a:rPr sz="3200" b="1">
                <a:solidFill>
                  <a:srgbClr val="FF0000"/>
                </a:solidFill>
                <a:latin typeface="黑体" panose="02010609060101010101" charset="-122"/>
                <a:ea typeface="黑体" panose="02010609060101010101" charset="-122"/>
                <a:cs typeface="黑体" panose="02010609060101010101" charset="-122"/>
                <a:sym typeface="+mn-ea"/>
              </a:rPr>
              <a:t>总路线</a:t>
            </a:r>
            <a:r>
              <a:rPr lang="en-US" sz="3200" b="1">
                <a:solidFill>
                  <a:srgbClr val="FF0000"/>
                </a:solidFill>
                <a:latin typeface="黑体" panose="02010609060101010101" charset="-122"/>
                <a:ea typeface="黑体" panose="02010609060101010101" charset="-122"/>
                <a:cs typeface="黑体" panose="02010609060101010101" charset="-122"/>
                <a:sym typeface="+mn-ea"/>
              </a:rPr>
              <a:t>   1958</a:t>
            </a:r>
            <a:r>
              <a:rPr lang="zh-CN" altLang="en-US" sz="3200" b="1">
                <a:solidFill>
                  <a:srgbClr val="FF0000"/>
                </a:solidFill>
                <a:latin typeface="黑体" panose="02010609060101010101" charset="-122"/>
                <a:ea typeface="黑体" panose="02010609060101010101" charset="-122"/>
                <a:cs typeface="黑体" panose="02010609060101010101" charset="-122"/>
                <a:sym typeface="+mn-ea"/>
              </a:rPr>
              <a:t>年</a:t>
            </a:r>
            <a:endParaRPr lang="zh-CN" sz="3200" b="1">
              <a:latin typeface="黑体" panose="02010609060101010101" charset="-122"/>
              <a:ea typeface="黑体" panose="02010609060101010101" charset="-122"/>
              <a:cs typeface="黑体" panose="02010609060101010101" charset="-122"/>
              <a:sym typeface="+mn-ea"/>
            </a:endParaRPr>
          </a:p>
          <a:p>
            <a:pPr fontAlgn="auto">
              <a:lnSpc>
                <a:spcPct val="100000"/>
              </a:lnSpc>
            </a:pPr>
            <a:r>
              <a:rPr lang="en-US" altLang="zh-CN" sz="3200" b="1">
                <a:solidFill>
                  <a:srgbClr val="0000FF"/>
                </a:solidFill>
                <a:latin typeface="黑体" panose="02010609060101010101" charset="-122"/>
                <a:ea typeface="黑体" panose="02010609060101010101" charset="-122"/>
                <a:cs typeface="黑体" panose="02010609060101010101" charset="-122"/>
                <a:sym typeface="+mn-ea"/>
              </a:rPr>
              <a:t>   </a:t>
            </a:r>
            <a:r>
              <a:rPr lang="zh-CN" altLang="en-US" sz="3200" b="1">
                <a:solidFill>
                  <a:srgbClr val="0000FF"/>
                </a:solidFill>
                <a:latin typeface="黑体" panose="02010609060101010101" charset="-122"/>
                <a:ea typeface="黑体" panose="02010609060101010101" charset="-122"/>
                <a:cs typeface="黑体" panose="02010609060101010101" charset="-122"/>
                <a:sym typeface="+mn-ea"/>
              </a:rPr>
              <a:t>①</a:t>
            </a:r>
            <a:r>
              <a:rPr lang="zh-CN" sz="3200" b="1">
                <a:solidFill>
                  <a:srgbClr val="0000FF"/>
                </a:solidFill>
                <a:latin typeface="黑体" panose="02010609060101010101" charset="-122"/>
                <a:ea typeface="黑体" panose="02010609060101010101" charset="-122"/>
                <a:cs typeface="黑体" panose="02010609060101010101" charset="-122"/>
                <a:sym typeface="+mn-ea"/>
              </a:rPr>
              <a:t>内容：</a:t>
            </a:r>
            <a:r>
              <a:rPr sz="3200" b="1">
                <a:latin typeface="黑体" panose="02010609060101010101" charset="-122"/>
                <a:ea typeface="黑体" panose="02010609060101010101" charset="-122"/>
                <a:cs typeface="黑体" panose="02010609060101010101" charset="-122"/>
              </a:rPr>
              <a:t>“鼓足干劲，力争上游，多快好省地建</a:t>
            </a:r>
            <a:endParaRPr sz="3200" b="1">
              <a:latin typeface="黑体" panose="02010609060101010101" charset="-122"/>
              <a:ea typeface="黑体" panose="02010609060101010101" charset="-122"/>
              <a:cs typeface="黑体" panose="02010609060101010101" charset="-122"/>
            </a:endParaRPr>
          </a:p>
          <a:p>
            <a:pPr fontAlgn="auto">
              <a:lnSpc>
                <a:spcPct val="100000"/>
              </a:lnSpc>
            </a:pPr>
            <a:r>
              <a:rPr sz="3200" b="1">
                <a:latin typeface="黑体" panose="02010609060101010101" charset="-122"/>
                <a:ea typeface="黑体" panose="02010609060101010101" charset="-122"/>
                <a:cs typeface="黑体" panose="02010609060101010101" charset="-122"/>
              </a:rPr>
              <a:t>           设社会主义”</a:t>
            </a:r>
            <a:r>
              <a:rPr lang="zh-CN" sz="3200" b="1">
                <a:latin typeface="黑体" panose="02010609060101010101" charset="-122"/>
                <a:ea typeface="黑体" panose="02010609060101010101" charset="-122"/>
                <a:cs typeface="黑体" panose="02010609060101010101" charset="-122"/>
              </a:rPr>
              <a:t>。</a:t>
            </a:r>
            <a:endParaRPr lang="zh-CN" sz="3200" b="1">
              <a:latin typeface="黑体" panose="02010609060101010101" charset="-122"/>
              <a:ea typeface="黑体" panose="02010609060101010101" charset="-122"/>
              <a:cs typeface="黑体" panose="02010609060101010101" charset="-122"/>
            </a:endParaRPr>
          </a:p>
          <a:p>
            <a:pPr fontAlgn="auto">
              <a:lnSpc>
                <a:spcPct val="100000"/>
              </a:lnSpc>
            </a:pPr>
            <a:r>
              <a:rPr lang="en-US" altLang="zh-CN" sz="3200" b="1">
                <a:solidFill>
                  <a:srgbClr val="0000FF"/>
                </a:solidFill>
                <a:latin typeface="黑体" panose="02010609060101010101" charset="-122"/>
                <a:ea typeface="黑体" panose="02010609060101010101" charset="-122"/>
                <a:cs typeface="黑体" panose="02010609060101010101" charset="-122"/>
              </a:rPr>
              <a:t>   </a:t>
            </a:r>
            <a:r>
              <a:rPr lang="zh-CN" altLang="en-US" sz="3200" b="1">
                <a:solidFill>
                  <a:srgbClr val="0000FF"/>
                </a:solidFill>
                <a:latin typeface="黑体" panose="02010609060101010101" charset="-122"/>
                <a:ea typeface="黑体" panose="02010609060101010101" charset="-122"/>
                <a:cs typeface="黑体" panose="02010609060101010101" charset="-122"/>
              </a:rPr>
              <a:t>②</a:t>
            </a:r>
            <a:r>
              <a:rPr lang="zh-CN" sz="3200" b="1">
                <a:solidFill>
                  <a:srgbClr val="0000FF"/>
                </a:solidFill>
                <a:latin typeface="黑体" panose="02010609060101010101" charset="-122"/>
                <a:ea typeface="黑体" panose="02010609060101010101" charset="-122"/>
                <a:cs typeface="黑体" panose="02010609060101010101" charset="-122"/>
              </a:rPr>
              <a:t>影响：</a:t>
            </a:r>
            <a:r>
              <a:rPr lang="en-US" sz="3200" b="1">
                <a:latin typeface="黑体" panose="02010609060101010101" charset="-122"/>
                <a:ea typeface="黑体" panose="02010609060101010101" charset="-122"/>
                <a:cs typeface="黑体" panose="02010609060101010101" charset="-122"/>
              </a:rPr>
              <a:t>1958</a:t>
            </a:r>
            <a:r>
              <a:rPr lang="zh-CN" altLang="en-US" sz="3200" b="1">
                <a:latin typeface="黑体" panose="02010609060101010101" charset="-122"/>
                <a:ea typeface="黑体" panose="02010609060101010101" charset="-122"/>
                <a:cs typeface="黑体" panose="02010609060101010101" charset="-122"/>
              </a:rPr>
              <a:t>年</a:t>
            </a:r>
            <a:r>
              <a:rPr sz="3200" b="1">
                <a:latin typeface="黑体" panose="02010609060101010101" charset="-122"/>
                <a:ea typeface="黑体" panose="02010609060101010101" charset="-122"/>
                <a:cs typeface="黑体" panose="02010609060101010101" charset="-122"/>
              </a:rPr>
              <a:t>全国掀起了 “大跃进”和人民</a:t>
            </a:r>
            <a:endParaRPr sz="3200" b="1">
              <a:latin typeface="黑体" panose="02010609060101010101" charset="-122"/>
              <a:ea typeface="黑体" panose="02010609060101010101" charset="-122"/>
              <a:cs typeface="黑体" panose="02010609060101010101" charset="-122"/>
            </a:endParaRPr>
          </a:p>
          <a:p>
            <a:pPr fontAlgn="auto">
              <a:lnSpc>
                <a:spcPct val="100000"/>
              </a:lnSpc>
            </a:pPr>
            <a:r>
              <a:rPr sz="3200" b="1">
                <a:latin typeface="黑体" panose="02010609060101010101" charset="-122"/>
                <a:ea typeface="黑体" panose="02010609060101010101" charset="-122"/>
                <a:cs typeface="黑体" panose="02010609060101010101" charset="-122"/>
              </a:rPr>
              <a:t>          公社化运动。</a:t>
            </a:r>
            <a:endParaRPr sz="3200" b="1">
              <a:latin typeface="黑体" panose="02010609060101010101" charset="-122"/>
              <a:ea typeface="黑体" panose="02010609060101010101" charset="-122"/>
              <a:cs typeface="黑体" panose="02010609060101010101" charset="-122"/>
            </a:endParaRPr>
          </a:p>
          <a:p>
            <a:pPr fontAlgn="auto">
              <a:lnSpc>
                <a:spcPct val="100000"/>
              </a:lnSpc>
            </a:pPr>
            <a:r>
              <a:rPr lang="en-US" altLang="zh-CN" sz="3200" b="1">
                <a:solidFill>
                  <a:srgbClr val="0000FF"/>
                </a:solidFill>
                <a:latin typeface="黑体" panose="02010609060101010101" charset="-122"/>
                <a:ea typeface="黑体" panose="02010609060101010101" charset="-122"/>
                <a:cs typeface="黑体" panose="02010609060101010101" charset="-122"/>
              </a:rPr>
              <a:t>   </a:t>
            </a:r>
            <a:r>
              <a:rPr lang="zh-CN" altLang="en-US" sz="3200" b="1">
                <a:solidFill>
                  <a:srgbClr val="0000FF"/>
                </a:solidFill>
                <a:latin typeface="黑体" panose="02010609060101010101" charset="-122"/>
                <a:ea typeface="黑体" panose="02010609060101010101" charset="-122"/>
                <a:cs typeface="黑体" panose="02010609060101010101" charset="-122"/>
              </a:rPr>
              <a:t>③</a:t>
            </a:r>
            <a:r>
              <a:rPr lang="zh-CN" sz="3200" b="1">
                <a:solidFill>
                  <a:srgbClr val="0000FF"/>
                </a:solidFill>
                <a:latin typeface="黑体" panose="02010609060101010101" charset="-122"/>
                <a:ea typeface="黑体" panose="02010609060101010101" charset="-122"/>
                <a:cs typeface="黑体" panose="02010609060101010101" charset="-122"/>
              </a:rPr>
              <a:t>评价：</a:t>
            </a:r>
            <a:r>
              <a:rPr sz="3200" b="1">
                <a:latin typeface="黑体" panose="02010609060101010101" charset="-122"/>
                <a:ea typeface="黑体" panose="02010609060101010101" charset="-122"/>
                <a:cs typeface="黑体" panose="02010609060101010101" charset="-122"/>
              </a:rPr>
              <a:t>总路线反映了广大人民迫切要求改变我</a:t>
            </a:r>
            <a:endParaRPr sz="3200" b="1">
              <a:latin typeface="黑体" panose="02010609060101010101" charset="-122"/>
              <a:ea typeface="黑体" panose="02010609060101010101" charset="-122"/>
              <a:cs typeface="黑体" panose="02010609060101010101" charset="-122"/>
            </a:endParaRPr>
          </a:p>
          <a:p>
            <a:pPr fontAlgn="auto">
              <a:lnSpc>
                <a:spcPct val="100000"/>
              </a:lnSpc>
            </a:pPr>
            <a:r>
              <a:rPr sz="3200" b="1">
                <a:latin typeface="黑体" panose="02010609060101010101" charset="-122"/>
                <a:ea typeface="黑体" panose="02010609060101010101" charset="-122"/>
                <a:cs typeface="黑体" panose="02010609060101010101" charset="-122"/>
              </a:rPr>
              <a:t>          国经济文化落后状况的普遍愿望，但忽</a:t>
            </a:r>
            <a:endParaRPr sz="3200" b="1">
              <a:latin typeface="黑体" panose="02010609060101010101" charset="-122"/>
              <a:ea typeface="黑体" panose="02010609060101010101" charset="-122"/>
              <a:cs typeface="黑体" panose="02010609060101010101" charset="-122"/>
            </a:endParaRPr>
          </a:p>
          <a:p>
            <a:pPr fontAlgn="auto">
              <a:lnSpc>
                <a:spcPct val="100000"/>
              </a:lnSpc>
            </a:pPr>
            <a:r>
              <a:rPr sz="3200" b="1">
                <a:latin typeface="黑体" panose="02010609060101010101" charset="-122"/>
                <a:ea typeface="黑体" panose="02010609060101010101" charset="-122"/>
                <a:cs typeface="黑体" panose="02010609060101010101" charset="-122"/>
              </a:rPr>
              <a:t>          视了客观的经济规律。</a:t>
            </a:r>
            <a:endParaRPr sz="3200" b="1">
              <a:latin typeface="黑体" panose="02010609060101010101" charset="-122"/>
              <a:ea typeface="黑体" panose="02010609060101010101" charset="-122"/>
              <a:cs typeface="黑体" panose="02010609060101010101" charset="-122"/>
            </a:endParaRPr>
          </a:p>
          <a:p>
            <a:pPr fontAlgn="auto">
              <a:lnSpc>
                <a:spcPct val="100000"/>
              </a:lnSpc>
            </a:pPr>
            <a:r>
              <a:rPr lang="en-US" altLang="zh-CN" sz="3200" b="1">
                <a:solidFill>
                  <a:srgbClr val="0000FF"/>
                </a:solidFill>
                <a:latin typeface="黑体" panose="02010609060101010101" charset="-122"/>
                <a:ea typeface="黑体" panose="02010609060101010101" charset="-122"/>
                <a:cs typeface="黑体" panose="02010609060101010101" charset="-122"/>
              </a:rPr>
              <a:t>   </a:t>
            </a:r>
            <a:r>
              <a:rPr lang="zh-CN" altLang="en-US" sz="3200" b="1">
                <a:solidFill>
                  <a:srgbClr val="0000FF"/>
                </a:solidFill>
                <a:latin typeface="黑体" panose="02010609060101010101" charset="-122"/>
                <a:ea typeface="黑体" panose="02010609060101010101" charset="-122"/>
                <a:cs typeface="黑体" panose="02010609060101010101" charset="-122"/>
              </a:rPr>
              <a:t>④</a:t>
            </a:r>
            <a:r>
              <a:rPr lang="zh-CN" sz="3200" b="1">
                <a:solidFill>
                  <a:srgbClr val="0000FF"/>
                </a:solidFill>
                <a:latin typeface="黑体" panose="02010609060101010101" charset="-122"/>
                <a:ea typeface="黑体" panose="02010609060101010101" charset="-122"/>
                <a:cs typeface="黑体" panose="02010609060101010101" charset="-122"/>
              </a:rPr>
              <a:t>后果：</a:t>
            </a:r>
            <a:r>
              <a:rPr lang="zh-CN" sz="3200" b="1">
                <a:latin typeface="黑体" panose="02010609060101010101" charset="-122"/>
                <a:ea typeface="黑体" panose="02010609060101010101" charset="-122"/>
                <a:cs typeface="黑体" panose="02010609060101010101" charset="-122"/>
              </a:rPr>
              <a:t>1959—1961年，发生了严重</a:t>
            </a:r>
            <a:r>
              <a:rPr lang="zh-CN" sz="3200" b="1">
                <a:latin typeface="黑体" panose="02010609060101010101" charset="-122"/>
                <a:ea typeface="黑体" panose="02010609060101010101" charset="-122"/>
                <a:cs typeface="黑体" panose="02010609060101010101" charset="-122"/>
                <a:sym typeface="+mn-ea"/>
              </a:rPr>
              <a:t>经济</a:t>
            </a:r>
            <a:r>
              <a:rPr lang="zh-CN" sz="3200" b="1">
                <a:latin typeface="黑体" panose="02010609060101010101" charset="-122"/>
                <a:ea typeface="黑体" panose="02010609060101010101" charset="-122"/>
                <a:cs typeface="黑体" panose="02010609060101010101" charset="-122"/>
              </a:rPr>
              <a:t>困难</a:t>
            </a:r>
            <a:endParaRPr lang="zh-CN" sz="3200" b="1">
              <a:latin typeface="黑体" panose="02010609060101010101" charset="-122"/>
              <a:ea typeface="黑体" panose="02010609060101010101" charset="-122"/>
              <a:cs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220345" y="604520"/>
            <a:ext cx="11972290" cy="2553335"/>
          </a:xfrm>
          <a:prstGeom prst="rect">
            <a:avLst/>
          </a:prstGeom>
          <a:noFill/>
        </p:spPr>
        <p:txBody>
          <a:bodyPr wrap="square">
            <a:spAutoFit/>
          </a:bodyPr>
          <a:lstStyle/>
          <a:p>
            <a:pPr algn="just" fontAlgn="auto">
              <a:lnSpc>
                <a:spcPct val="100000"/>
              </a:lnSpc>
              <a:spcBef>
                <a:spcPct val="0"/>
              </a:spcBef>
              <a:spcAft>
                <a:spcPct val="0"/>
              </a:spcAft>
            </a:pPr>
            <a:r>
              <a:rPr lang="en-US" sz="3200">
                <a:solidFill>
                  <a:srgbClr val="1D41D5"/>
                </a:solidFill>
                <a:latin typeface="黑体" panose="02010609060101010101" charset="-122"/>
                <a:ea typeface="黑体" panose="02010609060101010101" charset="-122"/>
                <a:cs typeface="黑体" panose="02010609060101010101" charset="-122"/>
              </a:rPr>
              <a:t>(1)</a:t>
            </a:r>
            <a:r>
              <a:rPr lang="zh-CN" altLang="en-US" sz="3200">
                <a:solidFill>
                  <a:srgbClr val="1D41D5"/>
                </a:solidFill>
                <a:latin typeface="黑体" panose="02010609060101010101" charset="-122"/>
                <a:ea typeface="黑体" panose="02010609060101010101" charset="-122"/>
                <a:cs typeface="黑体" panose="02010609060101010101" charset="-122"/>
              </a:rPr>
              <a:t>表现：</a:t>
            </a:r>
            <a:endParaRPr lang="zh-CN" altLang="en-US" sz="3200">
              <a:solidFill>
                <a:srgbClr val="1D41D5"/>
              </a:solidFill>
              <a:latin typeface="黑体" panose="02010609060101010101" charset="-122"/>
              <a:ea typeface="黑体" panose="02010609060101010101" charset="-122"/>
              <a:cs typeface="黑体" panose="02010609060101010101" charset="-122"/>
            </a:endParaRPr>
          </a:p>
          <a:p>
            <a:pPr algn="just" fontAlgn="auto">
              <a:lnSpc>
                <a:spcPct val="100000"/>
              </a:lnSpc>
              <a:spcBef>
                <a:spcPct val="0"/>
              </a:spcBef>
              <a:spcAft>
                <a:spcPct val="0"/>
              </a:spcAft>
            </a:pPr>
            <a:r>
              <a:rPr lang="zh-CN" altLang="en-US" sz="3200">
                <a:solidFill>
                  <a:srgbClr val="000000"/>
                </a:solidFill>
                <a:latin typeface="黑体" panose="02010609060101010101" charset="-122"/>
                <a:ea typeface="黑体" panose="02010609060101010101" charset="-122"/>
                <a:cs typeface="黑体" panose="02010609060101010101" charset="-122"/>
              </a:rPr>
              <a:t>    </a:t>
            </a:r>
            <a:r>
              <a:rPr sz="3200">
                <a:solidFill>
                  <a:srgbClr val="000000"/>
                </a:solidFill>
                <a:latin typeface="黑体" panose="02010609060101010101" charset="-122"/>
                <a:ea typeface="黑体" panose="02010609060101010101" charset="-122"/>
                <a:cs typeface="黑体" panose="02010609060101010101" charset="-122"/>
              </a:rPr>
              <a:t>①从1960年冬开始，中共中央对国民经济实行</a:t>
            </a:r>
            <a:r>
              <a:rPr sz="3200">
                <a:solidFill>
                  <a:srgbClr val="FF0000"/>
                </a:solidFill>
                <a:latin typeface="黑体" panose="02010609060101010101" charset="-122"/>
                <a:ea typeface="黑体" panose="02010609060101010101" charset="-122"/>
                <a:cs typeface="黑体" panose="02010609060101010101" charset="-122"/>
              </a:rPr>
              <a:t>“调整、巩固、充实、提高”</a:t>
            </a:r>
            <a:r>
              <a:rPr sz="3200">
                <a:solidFill>
                  <a:srgbClr val="000000"/>
                </a:solidFill>
                <a:latin typeface="黑体" panose="02010609060101010101" charset="-122"/>
                <a:ea typeface="黑体" panose="02010609060101010101" charset="-122"/>
                <a:cs typeface="黑体" panose="02010609060101010101" charset="-122"/>
              </a:rPr>
              <a:t>的方针。</a:t>
            </a:r>
            <a:endParaRPr sz="3200">
              <a:solidFill>
                <a:srgbClr val="000000"/>
              </a:solidFill>
              <a:latin typeface="黑体" panose="02010609060101010101" charset="-122"/>
              <a:ea typeface="黑体" panose="02010609060101010101" charset="-122"/>
              <a:cs typeface="黑体" panose="02010609060101010101" charset="-122"/>
            </a:endParaRPr>
          </a:p>
          <a:p>
            <a:pPr algn="just" fontAlgn="auto">
              <a:lnSpc>
                <a:spcPct val="100000"/>
              </a:lnSpc>
              <a:spcBef>
                <a:spcPct val="0"/>
              </a:spcBef>
              <a:spcAft>
                <a:spcPct val="0"/>
              </a:spcAft>
            </a:pPr>
            <a:r>
              <a:rPr sz="3200">
                <a:solidFill>
                  <a:srgbClr val="000000"/>
                </a:solidFill>
                <a:latin typeface="黑体" panose="02010609060101010101" charset="-122"/>
                <a:ea typeface="黑体" panose="02010609060101010101" charset="-122"/>
                <a:cs typeface="黑体" panose="02010609060101010101" charset="-122"/>
              </a:rPr>
              <a:t>    ②对政治、文化、教育、科研、民族、知识分子等方面的政策进行调整。  </a:t>
            </a:r>
            <a:endParaRPr sz="3200">
              <a:solidFill>
                <a:srgbClr val="000000"/>
              </a:solidFill>
              <a:latin typeface="黑体" panose="02010609060101010101" charset="-122"/>
              <a:ea typeface="黑体" panose="02010609060101010101" charset="-122"/>
              <a:cs typeface="黑体" panose="02010609060101010101" charset="-122"/>
            </a:endParaRPr>
          </a:p>
        </p:txBody>
      </p:sp>
      <p:sp>
        <p:nvSpPr>
          <p:cNvPr id="3" name="文本框 2"/>
          <p:cNvSpPr txBox="1"/>
          <p:nvPr>
            <p:custDataLst>
              <p:tags r:id="rId2"/>
            </p:custDataLst>
          </p:nvPr>
        </p:nvSpPr>
        <p:spPr>
          <a:xfrm>
            <a:off x="159385" y="3157855"/>
            <a:ext cx="7566025" cy="3538220"/>
          </a:xfrm>
          <a:prstGeom prst="rect">
            <a:avLst/>
          </a:prstGeom>
          <a:noFill/>
        </p:spPr>
        <p:txBody>
          <a:bodyPr wrap="square" rtlCol="0">
            <a:spAutoFit/>
          </a:bodyPr>
          <a:lstStyle/>
          <a:p>
            <a:pPr algn="just" fontAlgn="auto">
              <a:lnSpc>
                <a:spcPct val="100000"/>
              </a:lnSpc>
              <a:spcBef>
                <a:spcPct val="0"/>
              </a:spcBef>
              <a:spcAft>
                <a:spcPct val="0"/>
              </a:spcAft>
            </a:pPr>
            <a:r>
              <a:rPr lang="en-US" sz="3200">
                <a:solidFill>
                  <a:srgbClr val="000000"/>
                </a:solidFill>
                <a:latin typeface="黑体" panose="02010609060101010101" charset="-122"/>
                <a:ea typeface="黑体" panose="02010609060101010101" charset="-122"/>
                <a:cs typeface="黑体" panose="02010609060101010101" charset="-122"/>
                <a:sym typeface="+mn-ea"/>
              </a:rPr>
              <a:t>    </a:t>
            </a:r>
            <a:r>
              <a:rPr sz="3200">
                <a:solidFill>
                  <a:srgbClr val="000000"/>
                </a:solidFill>
                <a:latin typeface="黑体" panose="02010609060101010101" charset="-122"/>
                <a:ea typeface="黑体" panose="02010609060101010101" charset="-122"/>
                <a:cs typeface="黑体" panose="02010609060101010101" charset="-122"/>
                <a:sym typeface="+mn-ea"/>
              </a:rPr>
              <a:t>③1962年初召开的</a:t>
            </a:r>
            <a:r>
              <a:rPr sz="3200">
                <a:solidFill>
                  <a:srgbClr val="FF0000"/>
                </a:solidFill>
                <a:latin typeface="黑体" panose="02010609060101010101" charset="-122"/>
                <a:ea typeface="黑体" panose="02010609060101010101" charset="-122"/>
                <a:cs typeface="黑体" panose="02010609060101010101" charset="-122"/>
                <a:sym typeface="+mn-ea"/>
              </a:rPr>
              <a:t>七千人大会</a:t>
            </a:r>
            <a:r>
              <a:rPr sz="3200">
                <a:solidFill>
                  <a:srgbClr val="000000"/>
                </a:solidFill>
                <a:latin typeface="黑体" panose="02010609060101010101" charset="-122"/>
                <a:ea typeface="黑体" panose="02010609060101010101" charset="-122"/>
                <a:cs typeface="黑体" panose="02010609060101010101" charset="-122"/>
                <a:sym typeface="+mn-ea"/>
              </a:rPr>
              <a:t>比较深入地总结了经验，取得重要成果。</a:t>
            </a:r>
            <a:endParaRPr sz="3200">
              <a:solidFill>
                <a:srgbClr val="000000"/>
              </a:solidFill>
              <a:latin typeface="黑体" panose="02010609060101010101" charset="-122"/>
              <a:ea typeface="黑体" panose="02010609060101010101" charset="-122"/>
              <a:cs typeface="黑体" panose="02010609060101010101" charset="-122"/>
            </a:endParaRPr>
          </a:p>
          <a:p>
            <a:pPr algn="just" fontAlgn="auto">
              <a:lnSpc>
                <a:spcPct val="100000"/>
              </a:lnSpc>
              <a:spcBef>
                <a:spcPct val="0"/>
              </a:spcBef>
              <a:spcAft>
                <a:spcPct val="0"/>
              </a:spcAft>
            </a:pPr>
            <a:r>
              <a:rPr sz="3200">
                <a:solidFill>
                  <a:srgbClr val="000000"/>
                </a:solidFill>
                <a:latin typeface="黑体" panose="02010609060101010101" charset="-122"/>
                <a:ea typeface="黑体" panose="02010609060101010101" charset="-122"/>
                <a:cs typeface="黑体" panose="02010609060101010101" charset="-122"/>
                <a:sym typeface="+mn-ea"/>
              </a:rPr>
              <a:t>    ④1964年，三届全国人大一次会议提出建设“四个现代化”的伟大目标。</a:t>
            </a:r>
            <a:endParaRPr sz="3200">
              <a:solidFill>
                <a:srgbClr val="000000"/>
              </a:solidFill>
              <a:latin typeface="黑体" panose="02010609060101010101" charset="-122"/>
              <a:ea typeface="黑体" panose="02010609060101010101" charset="-122"/>
              <a:cs typeface="黑体" panose="02010609060101010101" charset="-122"/>
            </a:endParaRPr>
          </a:p>
          <a:p>
            <a:pPr algn="just" fontAlgn="auto">
              <a:lnSpc>
                <a:spcPct val="100000"/>
              </a:lnSpc>
              <a:spcBef>
                <a:spcPct val="0"/>
              </a:spcBef>
              <a:spcAft>
                <a:spcPct val="0"/>
              </a:spcAft>
            </a:pPr>
            <a:r>
              <a:rPr sz="3200">
                <a:solidFill>
                  <a:srgbClr val="1D41D5"/>
                </a:solidFill>
                <a:latin typeface="黑体" panose="02010609060101010101" charset="-122"/>
                <a:ea typeface="黑体" panose="02010609060101010101" charset="-122"/>
                <a:cs typeface="黑体" panose="02010609060101010101" charset="-122"/>
                <a:sym typeface="+mn-ea"/>
              </a:rPr>
              <a:t>(2)结果：</a:t>
            </a:r>
            <a:r>
              <a:rPr sz="3200">
                <a:solidFill>
                  <a:srgbClr val="000000"/>
                </a:solidFill>
                <a:latin typeface="黑体" panose="02010609060101010101" charset="-122"/>
                <a:ea typeface="黑体" panose="02010609060101010101" charset="-122"/>
                <a:cs typeface="黑体" panose="02010609060101010101" charset="-122"/>
                <a:sym typeface="+mn-ea"/>
              </a:rPr>
              <a:t>1962年下半年到1965年，国民经济稳步增长，接近并超过新中国成立以来最高水平。</a:t>
            </a:r>
            <a:endParaRPr lang="zh-CN" altLang="en-US" sz="3200">
              <a:solidFill>
                <a:srgbClr val="000000"/>
              </a:solidFill>
              <a:latin typeface="黑体" panose="02010609060101010101" charset="-122"/>
              <a:ea typeface="黑体" panose="02010609060101010101" charset="-122"/>
              <a:cs typeface="黑体" panose="02010609060101010101" charset="-122"/>
              <a:sym typeface="+mn-ea"/>
            </a:endParaRPr>
          </a:p>
        </p:txBody>
      </p:sp>
      <p:pic>
        <p:nvPicPr>
          <p:cNvPr id="17" name="图片 16"/>
          <p:cNvPicPr>
            <a:picLocks noChangeAspect="1"/>
          </p:cNvPicPr>
          <p:nvPr>
            <p:custDataLst>
              <p:tags r:id="rId3"/>
            </p:custDataLst>
          </p:nvPr>
        </p:nvPicPr>
        <p:blipFill>
          <a:blip r:embed="rId4"/>
          <a:stretch>
            <a:fillRect/>
          </a:stretch>
        </p:blipFill>
        <p:spPr>
          <a:xfrm>
            <a:off x="7725410" y="3327400"/>
            <a:ext cx="4465955" cy="2975610"/>
          </a:xfrm>
          <a:prstGeom prst="rect">
            <a:avLst/>
          </a:prstGeom>
        </p:spPr>
      </p:pic>
      <p:sp>
        <p:nvSpPr>
          <p:cNvPr id="4" name="文本框 3"/>
          <p:cNvSpPr txBox="1"/>
          <p:nvPr>
            <p:custDataLst>
              <p:tags r:id="rId5"/>
            </p:custDataLst>
          </p:nvPr>
        </p:nvSpPr>
        <p:spPr>
          <a:xfrm>
            <a:off x="0" y="0"/>
            <a:ext cx="6663690" cy="645160"/>
          </a:xfrm>
          <a:prstGeom prst="rect">
            <a:avLst/>
          </a:prstGeom>
          <a:solidFill>
            <a:srgbClr val="FFFF00"/>
          </a:solidFill>
        </p:spPr>
        <p:txBody>
          <a:bodyPr wrap="square" rtlCol="0">
            <a:spAutoFit/>
          </a:bodyPr>
          <a:lstStyle/>
          <a:p>
            <a:r>
              <a:rPr lang="en-US" sz="3600" b="1">
                <a:solidFill>
                  <a:srgbClr val="0000FF"/>
                </a:solidFill>
                <a:latin typeface="黑体" panose="02010609060101010101" charset="-122"/>
                <a:ea typeface="黑体" panose="02010609060101010101" charset="-122"/>
                <a:cs typeface="黑体" panose="02010609060101010101" charset="-122"/>
              </a:rPr>
              <a:t>3</a:t>
            </a:r>
            <a:r>
              <a:rPr lang="zh-CN" altLang="en-US" sz="3600" b="1">
                <a:solidFill>
                  <a:srgbClr val="0000FF"/>
                </a:solidFill>
                <a:latin typeface="黑体" panose="02010609060101010101" charset="-122"/>
                <a:ea typeface="黑体" panose="02010609060101010101" charset="-122"/>
                <a:cs typeface="黑体" panose="02010609060101010101" charset="-122"/>
              </a:rPr>
              <a:t>、中共纠正自身工作中的错误</a:t>
            </a:r>
            <a:endParaRPr lang="zh-CN" altLang="en-US" sz="3600" b="1">
              <a:solidFill>
                <a:srgbClr val="0000FF"/>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linds(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linds(horizont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linds(horizont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linds(horizont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0" y="0"/>
            <a:ext cx="12192000" cy="615315"/>
          </a:xfrm>
          <a:solidFill>
            <a:srgbClr val="FFFF00"/>
          </a:solidFill>
        </p:spPr>
        <p:txBody>
          <a:bodyPr>
            <a:noAutofit/>
          </a:bodyPr>
          <a:lstStyle/>
          <a:p>
            <a:r>
              <a:rPr lang="zh-CN" altLang="en-US" sz="4000" b="1">
                <a:latin typeface="微软雅黑" panose="020B0503020204020204" charset="-122"/>
                <a:ea typeface="微软雅黑" panose="020B0503020204020204" charset="-122"/>
              </a:rPr>
              <a:t>二、文化大革命</a:t>
            </a:r>
            <a:r>
              <a:rPr lang="zh-CN" altLang="en-US" sz="4000" b="1">
                <a:solidFill>
                  <a:srgbClr val="FF0000"/>
                </a:solidFill>
                <a:latin typeface="微软雅黑" panose="020B0503020204020204" charset="-122"/>
                <a:ea typeface="微软雅黑" panose="020B0503020204020204" charset="-122"/>
              </a:rPr>
              <a:t>（</a:t>
            </a:r>
            <a:r>
              <a:rPr lang="en-US" altLang="zh-CN" sz="4000" b="1">
                <a:solidFill>
                  <a:srgbClr val="FF0000"/>
                </a:solidFill>
                <a:latin typeface="微软雅黑" panose="020B0503020204020204" charset="-122"/>
                <a:ea typeface="微软雅黑" panose="020B0503020204020204" charset="-122"/>
              </a:rPr>
              <a:t>1966-1976</a:t>
            </a:r>
            <a:r>
              <a:rPr sz="4000" b="1">
                <a:solidFill>
                  <a:srgbClr val="FF0000"/>
                </a:solidFill>
                <a:latin typeface="微软雅黑" panose="020B0503020204020204" charset="-122"/>
                <a:ea typeface="微软雅黑" panose="020B0503020204020204" charset="-122"/>
              </a:rPr>
              <a:t>）</a:t>
            </a:r>
            <a:endParaRPr sz="4000" b="1">
              <a:solidFill>
                <a:srgbClr val="FF0000"/>
              </a:solidFill>
              <a:latin typeface="微软雅黑" panose="020B0503020204020204" charset="-122"/>
              <a:ea typeface="微软雅黑" panose="020B0503020204020204" charset="-122"/>
            </a:endParaRPr>
          </a:p>
        </p:txBody>
      </p:sp>
      <p:sp>
        <p:nvSpPr>
          <p:cNvPr id="3" name="内容占位符 2"/>
          <p:cNvSpPr>
            <a:spLocks noGrp="1"/>
          </p:cNvSpPr>
          <p:nvPr>
            <p:ph idx="1"/>
            <p:custDataLst>
              <p:tags r:id="rId2"/>
            </p:custDataLst>
          </p:nvPr>
        </p:nvSpPr>
        <p:spPr>
          <a:xfrm>
            <a:off x="63500" y="615315"/>
            <a:ext cx="12127865" cy="6242685"/>
          </a:xfrm>
          <a:solidFill>
            <a:schemeClr val="accent6">
              <a:lumMod val="20000"/>
              <a:lumOff val="80000"/>
            </a:schemeClr>
          </a:solidFill>
          <a:ln>
            <a:solidFill>
              <a:schemeClr val="accent6">
                <a:lumMod val="20000"/>
                <a:lumOff val="80000"/>
              </a:schemeClr>
            </a:solidFill>
          </a:ln>
        </p:spPr>
        <p:txBody>
          <a:bodyPr>
            <a:noAutofit/>
          </a:bodyPr>
          <a:lstStyle/>
          <a:p>
            <a:pPr marL="179705" indent="0" fontAlgn="auto">
              <a:buNone/>
            </a:pPr>
            <a:r>
              <a:rPr lang="en-US" altLang="zh-CN" sz="3200" b="1">
                <a:latin typeface="微软雅黑" panose="020B0503020204020204" charset="-122"/>
                <a:ea typeface="微软雅黑" panose="020B0503020204020204" charset="-122"/>
                <a:cs typeface="微软雅黑" panose="020B0503020204020204" charset="-122"/>
              </a:rPr>
              <a:t>1</a:t>
            </a:r>
            <a:r>
              <a:rPr lang="zh-CN" altLang="en-US" sz="3200" b="1">
                <a:latin typeface="微软雅黑" panose="020B0503020204020204" charset="-122"/>
                <a:ea typeface="微软雅黑" panose="020B0503020204020204" charset="-122"/>
                <a:cs typeface="微软雅黑" panose="020B0503020204020204" charset="-122"/>
              </a:rPr>
              <a:t>、</a:t>
            </a:r>
            <a:r>
              <a:rPr sz="3200" b="1">
                <a:latin typeface="微软雅黑" panose="020B0503020204020204" charset="-122"/>
                <a:ea typeface="微软雅黑" panose="020B0503020204020204" charset="-122"/>
                <a:cs typeface="微软雅黑" panose="020B0503020204020204" charset="-122"/>
              </a:rPr>
              <a:t>原因</a:t>
            </a:r>
            <a:endParaRPr sz="3200" b="1">
              <a:latin typeface="微软雅黑" panose="020B0503020204020204" charset="-122"/>
              <a:ea typeface="微软雅黑" panose="020B0503020204020204" charset="-122"/>
              <a:cs typeface="微软雅黑" panose="020B0503020204020204" charset="-122"/>
            </a:endParaRPr>
          </a:p>
          <a:p>
            <a:pPr marL="179705" indent="0" fontAlgn="auto">
              <a:lnSpc>
                <a:spcPct val="100000"/>
              </a:lnSpc>
              <a:buNone/>
            </a:pPr>
            <a:r>
              <a:rPr lang="zh-CN" altLang="en-US" sz="2800">
                <a:latin typeface="微软雅黑" panose="020B0503020204020204" charset="-122"/>
                <a:ea typeface="微软雅黑" panose="020B0503020204020204" charset="-122"/>
                <a:cs typeface="微软雅黑" panose="020B0503020204020204" charset="-122"/>
              </a:rPr>
              <a:t>     </a:t>
            </a:r>
            <a:r>
              <a:rPr lang="zh-CN" altLang="en-US" sz="3200">
                <a:latin typeface="黑体" panose="02010609060101010101" charset="-122"/>
                <a:ea typeface="黑体" panose="02010609060101010101" charset="-122"/>
                <a:cs typeface="黑体" panose="02010609060101010101" charset="-122"/>
              </a:rPr>
              <a:t> </a:t>
            </a:r>
            <a:r>
              <a:rPr sz="3200">
                <a:latin typeface="黑体" panose="02010609060101010101" charset="-122"/>
                <a:ea typeface="黑体" panose="02010609060101010101" charset="-122"/>
                <a:cs typeface="黑体" panose="02010609060101010101" charset="-122"/>
              </a:rPr>
              <a:t>材料</a:t>
            </a:r>
            <a:r>
              <a:rPr lang="en-US" altLang="zh-CN" sz="3200">
                <a:latin typeface="黑体" panose="02010609060101010101" charset="-122"/>
                <a:ea typeface="黑体" panose="02010609060101010101" charset="-122"/>
                <a:cs typeface="黑体" panose="02010609060101010101" charset="-122"/>
              </a:rPr>
              <a:t>1 </a:t>
            </a:r>
            <a:r>
              <a:rPr sz="3200">
                <a:latin typeface="黑体" panose="02010609060101010101" charset="-122"/>
                <a:ea typeface="黑体" panose="02010609060101010101" charset="-122"/>
                <a:cs typeface="黑体" panose="02010609060101010101" charset="-122"/>
              </a:rPr>
              <a:t>毛泽东在1966年5月5日同阿尔巴尼亚党政代表团谈话是说：“有的时候我也忧虑。说不想，不忧虑，那是假的。”“我们是黄昏时候了，所以，现在趁着还有一口气的时候，整一整这些资产阶级复辟。”</a:t>
            </a:r>
            <a:endParaRPr sz="3200">
              <a:latin typeface="黑体" panose="02010609060101010101" charset="-122"/>
              <a:ea typeface="黑体" panose="02010609060101010101" charset="-122"/>
              <a:cs typeface="黑体" panose="02010609060101010101" charset="-122"/>
            </a:endParaRPr>
          </a:p>
          <a:p>
            <a:pPr marL="179705" indent="0" fontAlgn="auto">
              <a:lnSpc>
                <a:spcPct val="100000"/>
              </a:lnSpc>
              <a:buNone/>
            </a:pPr>
            <a:r>
              <a:rPr lang="zh-CN" altLang="en-US" sz="3200">
                <a:latin typeface="黑体" panose="02010609060101010101" charset="-122"/>
                <a:ea typeface="黑体" panose="02010609060101010101" charset="-122"/>
                <a:cs typeface="黑体" panose="02010609060101010101" charset="-122"/>
              </a:rPr>
              <a:t>     </a:t>
            </a:r>
            <a:r>
              <a:rPr sz="3200">
                <a:latin typeface="黑体" panose="02010609060101010101" charset="-122"/>
                <a:ea typeface="黑体" panose="02010609060101010101" charset="-122"/>
                <a:cs typeface="黑体" panose="02010609060101010101" charset="-122"/>
              </a:rPr>
              <a:t>材料</a:t>
            </a:r>
            <a:r>
              <a:rPr lang="en-US" altLang="zh-CN" sz="3200">
                <a:latin typeface="黑体" panose="02010609060101010101" charset="-122"/>
                <a:ea typeface="黑体" panose="02010609060101010101" charset="-122"/>
                <a:cs typeface="黑体" panose="02010609060101010101" charset="-122"/>
              </a:rPr>
              <a:t>2</a:t>
            </a:r>
            <a:r>
              <a:rPr sz="3200">
                <a:latin typeface="黑体" panose="02010609060101010101" charset="-122"/>
                <a:ea typeface="黑体" panose="02010609060101010101" charset="-122"/>
                <a:cs typeface="黑体" panose="02010609060101010101" charset="-122"/>
              </a:rPr>
              <a:t>：混进党里、政府里、军队里和各种文化界的资产阶级代表人物，是一批反革命的修正主义分子，一旦时机成熟，他们就会要夺取政权，由无产阶级专政变为资产阶级专政。这些人物，有些已被我们识破了，有些则还没有被识破，有些正在受到我们信用，被培养为我们的接班人，例如赫鲁晓夫那样的人物，他们现正睡在我们的身旁，各级党委必须充分注意这一</a:t>
            </a:r>
            <a:r>
              <a:rPr lang="zh-CN" sz="3200">
                <a:latin typeface="黑体" panose="02010609060101010101" charset="-122"/>
                <a:ea typeface="黑体" panose="02010609060101010101" charset="-122"/>
                <a:cs typeface="黑体" panose="02010609060101010101" charset="-122"/>
              </a:rPr>
              <a:t>点</a:t>
            </a:r>
            <a:r>
              <a:rPr lang="en-US" sz="3200">
                <a:latin typeface="黑体" panose="02010609060101010101" charset="-122"/>
                <a:ea typeface="黑体" panose="02010609060101010101" charset="-122"/>
                <a:cs typeface="黑体" panose="02010609060101010101" charset="-122"/>
              </a:rPr>
              <a:t>              </a:t>
            </a:r>
            <a:r>
              <a:rPr lang="en-US" altLang="zh-CN" sz="2800">
                <a:latin typeface="微软雅黑" panose="020B0503020204020204" charset="-122"/>
                <a:ea typeface="微软雅黑" panose="020B0503020204020204" charset="-122"/>
                <a:cs typeface="微软雅黑" panose="020B0503020204020204" charset="-122"/>
              </a:rPr>
              <a:t>——</a:t>
            </a:r>
            <a:r>
              <a:rPr sz="2800">
                <a:latin typeface="微软雅黑" panose="020B0503020204020204" charset="-122"/>
                <a:ea typeface="微软雅黑" panose="020B0503020204020204" charset="-122"/>
                <a:cs typeface="微软雅黑" panose="020B0503020204020204" charset="-122"/>
              </a:rPr>
              <a:t>《中国共产党中央委员会通知》</a:t>
            </a:r>
            <a:endParaRPr lang="en-US" altLang="zh-CN" sz="2800">
              <a:latin typeface="微软雅黑" panose="020B0503020204020204" charset="-122"/>
              <a:ea typeface="微软雅黑" panose="020B0503020204020204" charset="-122"/>
              <a:cs typeface="微软雅黑" panose="020B0503020204020204" charset="-122"/>
            </a:endParaRPr>
          </a:p>
          <a:p>
            <a:pPr marL="179705" indent="0" fontAlgn="auto">
              <a:buNone/>
            </a:pPr>
            <a:endParaRPr sz="240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custDataLst>
              <p:tags r:id="rId3"/>
            </p:custDataLst>
          </p:nvPr>
        </p:nvSpPr>
        <p:spPr>
          <a:xfrm>
            <a:off x="669925" y="2348230"/>
            <a:ext cx="11143615" cy="2061210"/>
          </a:xfrm>
          <a:prstGeom prst="rect">
            <a:avLst/>
          </a:prstGeom>
          <a:solidFill>
            <a:srgbClr val="FFFF00"/>
          </a:solidFill>
        </p:spPr>
        <p:txBody>
          <a:bodyPr wrap="square" rtlCol="0">
            <a:spAutoFit/>
          </a:bodyPr>
          <a:lstStyle/>
          <a:p>
            <a:pPr marL="179705" indent="0" fontAlgn="auto">
              <a:buNone/>
            </a:pPr>
            <a:r>
              <a:rPr sz="3200">
                <a:latin typeface="黑体" panose="02010609060101010101" charset="-122"/>
                <a:ea typeface="黑体" panose="02010609060101010101" charset="-122"/>
                <a:cs typeface="黑体" panose="02010609060101010101" charset="-122"/>
                <a:sym typeface="+mn-ea"/>
              </a:rPr>
              <a:t>①20世纪60年代中期，毛泽东认为党和国家面临着资本主义复辟的现实危险；</a:t>
            </a:r>
            <a:endParaRPr sz="3200">
              <a:latin typeface="黑体" panose="02010609060101010101" charset="-122"/>
              <a:ea typeface="黑体" panose="02010609060101010101" charset="-122"/>
              <a:cs typeface="黑体" panose="02010609060101010101" charset="-122"/>
            </a:endParaRPr>
          </a:p>
          <a:p>
            <a:pPr marL="179705" indent="0" fontAlgn="auto">
              <a:buNone/>
            </a:pPr>
            <a:r>
              <a:rPr sz="3200">
                <a:latin typeface="黑体" panose="02010609060101010101" charset="-122"/>
                <a:ea typeface="黑体" panose="02010609060101010101" charset="-122"/>
                <a:cs typeface="黑体" panose="02010609060101010101" charset="-122"/>
                <a:sym typeface="+mn-ea"/>
              </a:rPr>
              <a:t>②他强调“以阶级斗争为纲”，想通过发动“文化大革命”来防止资本主义复辟。</a:t>
            </a:r>
            <a:endParaRPr lang="zh-CN" altLang="en-US" sz="3200">
              <a:latin typeface="黑体" panose="02010609060101010101" charset="-122"/>
              <a:ea typeface="黑体" panose="02010609060101010101" charset="-122"/>
              <a:cs typeface="黑体" panose="02010609060101010101" charset="-122"/>
              <a:sym typeface="+mn-ea"/>
            </a:endParaRPr>
          </a:p>
        </p:txBody>
      </p:sp>
      <p:sp>
        <p:nvSpPr>
          <p:cNvPr id="5" name="文本框 4"/>
          <p:cNvSpPr txBox="1"/>
          <p:nvPr>
            <p:custDataLst>
              <p:tags r:id="rId4"/>
            </p:custDataLst>
          </p:nvPr>
        </p:nvSpPr>
        <p:spPr>
          <a:xfrm>
            <a:off x="2475230" y="561975"/>
            <a:ext cx="6844665" cy="583565"/>
          </a:xfrm>
          <a:prstGeom prst="rect">
            <a:avLst/>
          </a:prstGeom>
          <a:solidFill>
            <a:srgbClr val="FFFF00"/>
          </a:solidFill>
        </p:spPr>
        <p:txBody>
          <a:bodyPr wrap="square" rtlCol="0">
            <a:spAutoFit/>
          </a:bodyPr>
          <a:lstStyle/>
          <a:p>
            <a:r>
              <a:rPr sz="3200" b="1">
                <a:solidFill>
                  <a:srgbClr val="FF0000"/>
                </a:solidFill>
                <a:latin typeface="黑体" panose="02010609060101010101" charset="-122"/>
                <a:ea typeface="黑体" panose="02010609060101010101" charset="-122"/>
                <a:cs typeface="微软雅黑" panose="020B0503020204020204" charset="-122"/>
                <a:sym typeface="+mn-ea"/>
              </a:rPr>
              <a:t>根据材料分析文化大革命的原因？</a:t>
            </a:r>
            <a:endParaRPr lang="zh-CN" altLang="en-US" sz="3200" b="1">
              <a:solidFill>
                <a:srgbClr val="FF0000"/>
              </a:solidFill>
              <a:latin typeface="黑体" panose="02010609060101010101" charset="-122"/>
              <a:ea typeface="黑体" panose="02010609060101010101" charset="-122"/>
              <a:cs typeface="微软雅黑" panose="020B0503020204020204" charset="-122"/>
              <a:sym typeface="+mn-ea"/>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95885" y="118745"/>
            <a:ext cx="11677015" cy="6492875"/>
          </a:xfrm>
          <a:prstGeom prst="rect">
            <a:avLst/>
          </a:prstGeom>
          <a:noFill/>
          <a:ln w="12700" cmpd="sng">
            <a:solidFill>
              <a:schemeClr val="accent1">
                <a:shade val="50000"/>
              </a:schemeClr>
            </a:solidFill>
            <a:prstDash val="sysDot"/>
          </a:ln>
        </p:spPr>
        <p:txBody>
          <a:bodyPr wrap="square" rtlCol="0" anchor="t">
            <a:spAutoFit/>
          </a:bodyPr>
          <a:lstStyle/>
          <a:p>
            <a:pPr fontAlgn="auto">
              <a:lnSpc>
                <a:spcPct val="100000"/>
              </a:lnSpc>
            </a:pPr>
            <a:r>
              <a:rPr lang="zh-CN" altLang="en-US" sz="3200" b="1">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2．概况</a:t>
            </a:r>
            <a:endParaRPr lang="zh-CN" altLang="en-US" sz="3200" b="1">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endParaRPr>
          </a:p>
          <a:p>
            <a:pPr fontAlgn="auto">
              <a:lnSpc>
                <a:spcPct val="100000"/>
              </a:lnSpc>
            </a:pPr>
            <a:r>
              <a:rPr lang="en-US" altLang="zh-CN" sz="3200" b="1">
                <a:solidFill>
                  <a:srgbClr val="0070C0"/>
                </a:solidFill>
                <a:latin typeface="黑体" panose="02010609060101010101" charset="-122"/>
                <a:ea typeface="黑体" panose="02010609060101010101" charset="-122"/>
                <a:cs typeface="黑体" panose="02010609060101010101" charset="-122"/>
                <a:sym typeface="+mn-ea"/>
              </a:rPr>
              <a:t>(1)</a:t>
            </a:r>
            <a:r>
              <a:rPr lang="zh-CN" altLang="en-US" sz="3200" b="1">
                <a:solidFill>
                  <a:srgbClr val="0070C0"/>
                </a:solidFill>
                <a:latin typeface="黑体" panose="02010609060101010101" charset="-122"/>
                <a:ea typeface="黑体" panose="02010609060101010101" charset="-122"/>
                <a:cs typeface="黑体" panose="02010609060101010101" charset="-122"/>
                <a:sym typeface="+mn-ea"/>
              </a:rPr>
              <a:t>发动：</a:t>
            </a:r>
            <a:r>
              <a:rPr lang="en-US" altLang="zh-CN" sz="3200">
                <a:solidFill>
                  <a:srgbClr val="000000"/>
                </a:solidFill>
                <a:latin typeface="黑体" panose="02010609060101010101" charset="-122"/>
                <a:ea typeface="黑体" panose="02010609060101010101" charset="-122"/>
                <a:cs typeface="黑体" panose="02010609060101010101" charset="-122"/>
                <a:sym typeface="+mn-ea"/>
              </a:rPr>
              <a:t>1966</a:t>
            </a:r>
            <a:r>
              <a:rPr lang="zh-CN" altLang="en-US" sz="3200">
                <a:solidFill>
                  <a:srgbClr val="000000"/>
                </a:solidFill>
                <a:latin typeface="黑体" panose="02010609060101010101" charset="-122"/>
                <a:ea typeface="黑体" panose="02010609060101010101" charset="-122"/>
                <a:cs typeface="黑体" panose="02010609060101010101" charset="-122"/>
                <a:sym typeface="+mn-ea"/>
              </a:rPr>
              <a:t>年春夏全面发动起来，陈伯达、江青、康生、张春桥等组成的中央文革小组趁机煽动“打倒一切”和“踢开党委闹革命”。</a:t>
            </a:r>
            <a:endParaRPr lang="zh-CN" altLang="en-US" sz="3200">
              <a:solidFill>
                <a:srgbClr val="000000"/>
              </a:solidFill>
              <a:latin typeface="黑体" panose="02010609060101010101" charset="-122"/>
              <a:ea typeface="黑体" panose="02010609060101010101" charset="-122"/>
              <a:cs typeface="黑体" panose="02010609060101010101" charset="-122"/>
              <a:sym typeface="+mn-ea"/>
            </a:endParaRPr>
          </a:p>
          <a:p>
            <a:pPr fontAlgn="auto">
              <a:lnSpc>
                <a:spcPct val="100000"/>
              </a:lnSpc>
            </a:pPr>
            <a:r>
              <a:rPr lang="zh-CN" altLang="en-US" sz="3200" b="1">
                <a:solidFill>
                  <a:srgbClr val="0070C0"/>
                </a:solidFill>
                <a:latin typeface="黑体" panose="02010609060101010101" charset="-122"/>
                <a:ea typeface="黑体" panose="02010609060101010101" charset="-122"/>
                <a:cs typeface="黑体" panose="02010609060101010101" charset="-122"/>
              </a:rPr>
              <a:t>(2)夺权</a:t>
            </a:r>
            <a:r>
              <a:rPr lang="en-US" altLang="zh-CN" sz="3200" b="1">
                <a:solidFill>
                  <a:srgbClr val="0070C0"/>
                </a:solidFill>
                <a:latin typeface="黑体" panose="02010609060101010101" charset="-122"/>
                <a:ea typeface="黑体" panose="02010609060101010101" charset="-122"/>
                <a:cs typeface="黑体" panose="02010609060101010101" charset="-122"/>
              </a:rPr>
              <a:t> </a:t>
            </a:r>
            <a:r>
              <a:rPr lang="zh-CN" altLang="en-US" sz="3200" b="1">
                <a:solidFill>
                  <a:srgbClr val="000000"/>
                </a:solidFill>
                <a:latin typeface="黑体" panose="02010609060101010101" charset="-122"/>
                <a:ea typeface="黑体" panose="02010609060101010101" charset="-122"/>
                <a:cs typeface="黑体" panose="02010609060101010101" charset="-122"/>
              </a:rPr>
              <a:t>①1967 年年初，“全面夺权”的“一月风暴”发生。</a:t>
            </a:r>
            <a:endParaRPr lang="zh-CN" altLang="en-US" sz="3200" b="1">
              <a:solidFill>
                <a:srgbClr val="000000"/>
              </a:solidFill>
              <a:latin typeface="黑体" panose="02010609060101010101" charset="-122"/>
              <a:ea typeface="黑体" panose="02010609060101010101" charset="-122"/>
              <a:cs typeface="黑体" panose="02010609060101010101" charset="-122"/>
            </a:endParaRPr>
          </a:p>
          <a:p>
            <a:pPr fontAlgn="auto">
              <a:lnSpc>
                <a:spcPct val="100000"/>
              </a:lnSpc>
            </a:pPr>
            <a:r>
              <a:rPr lang="zh-CN" altLang="en-US" sz="3200" b="1">
                <a:solidFill>
                  <a:srgbClr val="000000"/>
                </a:solidFill>
                <a:latin typeface="黑体" panose="02010609060101010101" charset="-122"/>
                <a:ea typeface="黑体" panose="02010609060101010101" charset="-122"/>
                <a:cs typeface="黑体" panose="02010609060101010101" charset="-122"/>
              </a:rPr>
              <a:t>②许多地方出现造反派组织的打、砸、抢事件，社会和生产秩序陷于混乱。</a:t>
            </a:r>
            <a:endParaRPr lang="zh-CN" altLang="en-US" sz="3200" b="1">
              <a:solidFill>
                <a:srgbClr val="000000"/>
              </a:solidFill>
              <a:latin typeface="黑体" panose="02010609060101010101" charset="-122"/>
              <a:ea typeface="黑体" panose="02010609060101010101" charset="-122"/>
              <a:cs typeface="黑体" panose="02010609060101010101" charset="-122"/>
            </a:endParaRPr>
          </a:p>
          <a:p>
            <a:pPr fontAlgn="auto">
              <a:lnSpc>
                <a:spcPct val="100000"/>
              </a:lnSpc>
            </a:pPr>
            <a:r>
              <a:rPr lang="zh-CN" altLang="en-US" sz="3200" b="1">
                <a:solidFill>
                  <a:srgbClr val="000000"/>
                </a:solidFill>
                <a:latin typeface="黑体" panose="02010609060101010101" charset="-122"/>
                <a:ea typeface="黑体" panose="02010609060101010101" charset="-122"/>
                <a:cs typeface="黑体" panose="02010609060101010101" charset="-122"/>
              </a:rPr>
              <a:t>③1969 年4 月中共九大召开。1971 年9月，林彪反革命集团策动武装政变阴谋夺取最高权力。毛泽东、周恩来粉碎了这次政变。</a:t>
            </a:r>
            <a:endParaRPr lang="zh-CN" altLang="en-US" sz="3200" b="1">
              <a:solidFill>
                <a:srgbClr val="000000"/>
              </a:solidFill>
              <a:latin typeface="黑体" panose="02010609060101010101" charset="-122"/>
              <a:ea typeface="黑体" panose="02010609060101010101" charset="-122"/>
              <a:cs typeface="黑体" panose="02010609060101010101" charset="-122"/>
            </a:endParaRPr>
          </a:p>
          <a:p>
            <a:pPr fontAlgn="auto">
              <a:lnSpc>
                <a:spcPct val="100000"/>
              </a:lnSpc>
            </a:pPr>
            <a:r>
              <a:rPr lang="zh-CN" altLang="en-US" sz="3200" b="1">
                <a:solidFill>
                  <a:srgbClr val="0070C0"/>
                </a:solidFill>
                <a:latin typeface="黑体" panose="02010609060101010101" charset="-122"/>
                <a:ea typeface="黑体" panose="02010609060101010101" charset="-122"/>
                <a:cs typeface="黑体" panose="02010609060101010101" charset="-122"/>
              </a:rPr>
              <a:t>(</a:t>
            </a:r>
            <a:r>
              <a:rPr lang="en-US" altLang="zh-CN" sz="3200" b="1">
                <a:solidFill>
                  <a:srgbClr val="0070C0"/>
                </a:solidFill>
                <a:latin typeface="黑体" panose="02010609060101010101" charset="-122"/>
                <a:ea typeface="黑体" panose="02010609060101010101" charset="-122"/>
                <a:cs typeface="黑体" panose="02010609060101010101" charset="-122"/>
              </a:rPr>
              <a:t>3</a:t>
            </a:r>
            <a:r>
              <a:rPr lang="zh-CN" altLang="en-US" sz="3200" b="1">
                <a:solidFill>
                  <a:srgbClr val="0070C0"/>
                </a:solidFill>
                <a:latin typeface="黑体" panose="02010609060101010101" charset="-122"/>
                <a:ea typeface="黑体" panose="02010609060101010101" charset="-122"/>
                <a:cs typeface="黑体" panose="02010609060101010101" charset="-122"/>
              </a:rPr>
              <a:t>)调整整顿：</a:t>
            </a:r>
            <a:r>
              <a:rPr lang="zh-CN" altLang="en-US" sz="3200" b="1">
                <a:solidFill>
                  <a:schemeClr val="tx1"/>
                </a:solidFill>
                <a:latin typeface="黑体" panose="02010609060101010101" charset="-122"/>
                <a:ea typeface="黑体" panose="02010609060101010101" charset="-122"/>
                <a:cs typeface="黑体" panose="02010609060101010101" charset="-122"/>
              </a:rPr>
              <a:t>①197</a:t>
            </a:r>
            <a:r>
              <a:rPr lang="zh-CN" altLang="en-US" sz="3200" b="1">
                <a:solidFill>
                  <a:srgbClr val="000000"/>
                </a:solidFill>
                <a:latin typeface="黑体" panose="02010609060101010101" charset="-122"/>
                <a:ea typeface="黑体" panose="02010609060101010101" charset="-122"/>
                <a:cs typeface="黑体" panose="02010609060101010101" charset="-122"/>
              </a:rPr>
              <a:t>2在毛泽东的支持下，周恩来主持中央日常工作，批判极左思潮；②</a:t>
            </a:r>
            <a:r>
              <a:rPr lang="zh-CN" altLang="en-US" sz="3200" b="1">
                <a:solidFill>
                  <a:srgbClr val="000000"/>
                </a:solidFill>
                <a:latin typeface="黑体" panose="02010609060101010101" charset="-122"/>
                <a:ea typeface="黑体" panose="02010609060101010101" charset="-122"/>
                <a:cs typeface="黑体" panose="02010609060101010101" charset="-122"/>
                <a:sym typeface="+mn-ea"/>
              </a:rPr>
              <a:t>1975 年，周恩来病重、邓小平主持中央日常工作，进行全面整顿，这些整顿实际上是后来拨乱反正的预演。</a:t>
            </a:r>
            <a:endParaRPr lang="zh-CN" altLang="en-US" sz="3200" b="1">
              <a:solidFill>
                <a:srgbClr val="000000"/>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blinds(horizontal)">
                                      <p:cBhvr>
                                        <p:cTn id="15" dur="500"/>
                                        <p:tgtEl>
                                          <p:spTgt spid="5">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blinds(horizontal)">
                                      <p:cBhvr>
                                        <p:cTn id="18" dur="500"/>
                                        <p:tgtEl>
                                          <p:spTgt spid="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blinds(horizontal)">
                                      <p:cBhvr>
                                        <p:cTn id="23"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8"/>
          <p:cNvSpPr txBox="1"/>
          <p:nvPr>
            <p:custDataLst>
              <p:tags r:id="rId1"/>
            </p:custDataLst>
          </p:nvPr>
        </p:nvSpPr>
        <p:spPr>
          <a:xfrm>
            <a:off x="3128851" y="1759430"/>
            <a:ext cx="6697663" cy="368300"/>
          </a:xfrm>
          <a:prstGeom prst="rect">
            <a:avLst/>
          </a:prstGeom>
          <a:noFill/>
          <a:ln w="9525">
            <a:noFill/>
          </a:ln>
        </p:spPr>
        <p:txBody>
          <a:bodyPr anchor="t">
            <a:spAutoFit/>
          </a:bodyPr>
          <a:lstStyle/>
          <a:p>
            <a:pPr>
              <a:spcBef>
                <a:spcPct val="50000"/>
              </a:spcBef>
            </a:pPr>
            <a:endParaRPr lang="zh-CN" altLang="zh-CN">
              <a:latin typeface="Verdana" panose="020B0604030504040204" pitchFamily="34" charset="0"/>
              <a:ea typeface="宋体" panose="02010600030101010101" pitchFamily="2" charset="-122"/>
            </a:endParaRPr>
          </a:p>
        </p:txBody>
      </p:sp>
      <p:sp>
        <p:nvSpPr>
          <p:cNvPr id="12" name="Text Box 7"/>
          <p:cNvSpPr txBox="1"/>
          <p:nvPr>
            <p:custDataLst>
              <p:tags r:id="rId2"/>
            </p:custDataLst>
          </p:nvPr>
        </p:nvSpPr>
        <p:spPr>
          <a:xfrm>
            <a:off x="-635" y="1082040"/>
            <a:ext cx="3348990" cy="2553335"/>
          </a:xfrm>
          <a:prstGeom prst="rect">
            <a:avLst/>
          </a:prstGeom>
          <a:solidFill>
            <a:schemeClr val="bg1"/>
          </a:solidFill>
          <a:ln w="9525" cap="flat" cmpd="sng">
            <a:solidFill>
              <a:schemeClr val="bg1"/>
            </a:solidFill>
            <a:prstDash val="solid"/>
            <a:miter/>
            <a:headEnd type="none" w="med" len="med"/>
            <a:tailEnd type="none" w="med" len="med"/>
          </a:ln>
        </p:spPr>
        <p:txBody>
          <a:bodyPr wrap="square" anchor="t">
            <a:spAutoFit/>
          </a:bodyPr>
          <a:lstStyle/>
          <a:p>
            <a:r>
              <a:rPr lang="en-US" altLang="zh-CN" sz="2400" b="1">
                <a:latin typeface="微软雅黑" panose="020B0503020204020204" charset="-122"/>
                <a:ea typeface="微软雅黑" panose="020B0503020204020204" charset="-122"/>
              </a:rPr>
              <a:t>     </a:t>
            </a:r>
            <a:r>
              <a:rPr lang="en-US" altLang="zh-CN" sz="3200" b="1">
                <a:latin typeface="微软雅黑" panose="020B0503020204020204" charset="-122"/>
                <a:ea typeface="微软雅黑" panose="020B0503020204020204" charset="-122"/>
              </a:rPr>
              <a:t>  </a:t>
            </a:r>
            <a:r>
              <a:rPr lang="zh-CN" altLang="en-US" sz="3200" b="1">
                <a:latin typeface="微软雅黑" panose="020B0503020204020204" charset="-122"/>
                <a:ea typeface="微软雅黑" panose="020B0503020204020204" charset="-122"/>
              </a:rPr>
              <a:t>卞仲耘，原北京师范大学附属女子中学副校长。</a:t>
            </a:r>
            <a:r>
              <a:rPr lang="en-US" altLang="zh-CN" sz="3200" b="1">
                <a:latin typeface="微软雅黑" panose="020B0503020204020204" charset="-122"/>
                <a:ea typeface="微软雅黑" panose="020B0503020204020204" charset="-122"/>
              </a:rPr>
              <a:t>1966</a:t>
            </a:r>
            <a:r>
              <a:rPr lang="zh-CN" altLang="en-US" sz="3200" b="1">
                <a:latin typeface="微软雅黑" panose="020B0503020204020204" charset="-122"/>
                <a:ea typeface="微软雅黑" panose="020B0503020204020204" charset="-122"/>
              </a:rPr>
              <a:t>年被红卫兵打死于校中。</a:t>
            </a:r>
            <a:endParaRPr lang="zh-CN" altLang="en-US" sz="3200" b="1">
              <a:latin typeface="微软雅黑" panose="020B0503020204020204" charset="-122"/>
              <a:ea typeface="微软雅黑" panose="020B0503020204020204" charset="-122"/>
            </a:endParaRPr>
          </a:p>
        </p:txBody>
      </p:sp>
      <p:sp>
        <p:nvSpPr>
          <p:cNvPr id="14" name="矩形 13"/>
          <p:cNvSpPr/>
          <p:nvPr>
            <p:custDataLst>
              <p:tags r:id="rId3"/>
            </p:custDataLst>
          </p:nvPr>
        </p:nvSpPr>
        <p:spPr>
          <a:xfrm>
            <a:off x="855869" y="4647410"/>
            <a:ext cx="4922838" cy="1666875"/>
          </a:xfrm>
          <a:prstGeom prst="rect">
            <a:avLst/>
          </a:prstGeom>
          <a:ln>
            <a:solidFill>
              <a:schemeClr val="bg1"/>
            </a:solidFill>
            <a:prstDash val="lgDashDot"/>
          </a:ln>
        </p:spPr>
        <p:style>
          <a:lnRef idx="2">
            <a:schemeClr val="accent3"/>
          </a:lnRef>
          <a:fillRef idx="1">
            <a:schemeClr val="lt1"/>
          </a:fillRef>
          <a:effectRef idx="0">
            <a:schemeClr val="accent3"/>
          </a:effectRef>
          <a:fontRef idx="minor">
            <a:schemeClr val="dk1"/>
          </a:fontRef>
        </p:style>
        <p:txBody>
          <a:bodyPr>
            <a:spAutoFit/>
          </a:bodyPr>
          <a:lstStyle/>
          <a:p>
            <a:pPr marL="342900" marR="0" lvl="0" indent="-342900" algn="l" defTabSz="914400" rtl="0" eaLnBrk="1" fontAlgn="base" latinLnBrk="0" hangingPunct="1">
              <a:lnSpc>
                <a:spcPct val="100000"/>
              </a:lnSpc>
              <a:spcBef>
                <a:spcPct val="20000"/>
              </a:spcBef>
              <a:spcAft>
                <a:spcPct val="0"/>
              </a:spcAft>
              <a:buClrTx/>
              <a:buSzTx/>
              <a:buFontTx/>
              <a:buNone/>
              <a:defRPr/>
            </a:pPr>
            <a:r>
              <a:rPr kumimoji="0" lang="zh-CN" altLang="en-US" sz="3200" b="1" i="0" u="none" strike="noStrike" kern="1200" cap="none" spc="0" normalizeH="0" baseline="0" noProof="0">
                <a:ln>
                  <a:noFill/>
                </a:ln>
                <a:solidFill>
                  <a:schemeClr val="dk1"/>
                </a:solidFill>
                <a:effectLst/>
                <a:uLnTx/>
                <a:uFillTx/>
                <a:latin typeface="微软雅黑" panose="020B0503020204020204" charset="-122"/>
                <a:ea typeface="微软雅黑" panose="020B0503020204020204" charset="-122"/>
                <a:cs typeface="+mn-cs"/>
              </a:rPr>
              <a:t>《宪法》第</a:t>
            </a:r>
            <a:r>
              <a:rPr kumimoji="0" lang="en-US" altLang="zh-CN" sz="3200" b="1" i="0" u="none" strike="noStrike" kern="1200" cap="none" spc="0" normalizeH="0" baseline="0" noProof="0">
                <a:ln>
                  <a:noFill/>
                </a:ln>
                <a:solidFill>
                  <a:schemeClr val="dk1"/>
                </a:solidFill>
                <a:effectLst/>
                <a:uLnTx/>
                <a:uFillTx/>
                <a:latin typeface="微软雅黑" panose="020B0503020204020204" charset="-122"/>
                <a:ea typeface="微软雅黑" panose="020B0503020204020204" charset="-122"/>
                <a:cs typeface="+mn-cs"/>
              </a:rPr>
              <a:t>89</a:t>
            </a:r>
            <a:r>
              <a:rPr kumimoji="0" lang="zh-CN" altLang="en-US" sz="3200" b="1" i="0" u="none" strike="noStrike" kern="1200" cap="none" spc="0" normalizeH="0" baseline="0" noProof="0">
                <a:ln>
                  <a:noFill/>
                </a:ln>
                <a:solidFill>
                  <a:schemeClr val="dk1"/>
                </a:solidFill>
                <a:effectLst/>
                <a:uLnTx/>
                <a:uFillTx/>
                <a:latin typeface="微软雅黑" panose="020B0503020204020204" charset="-122"/>
                <a:ea typeface="微软雅黑" panose="020B0503020204020204" charset="-122"/>
                <a:cs typeface="+mn-cs"/>
              </a:rPr>
              <a:t>条     </a:t>
            </a:r>
            <a:endParaRPr kumimoji="0" lang="zh-CN" altLang="en-US" sz="3200" b="1" i="0" u="none" strike="noStrike" kern="1200" cap="none" spc="0" normalizeH="0" baseline="0" noProof="0">
              <a:ln>
                <a:noFill/>
              </a:ln>
              <a:solidFill>
                <a:schemeClr val="dk1"/>
              </a:solidFill>
              <a:effectLst/>
              <a:uLnTx/>
              <a:uFillTx/>
              <a:latin typeface="微软雅黑" panose="020B0503020204020204" charset="-122"/>
              <a:ea typeface="微软雅黑" panose="020B0503020204020204" charset="-122"/>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defRPr/>
            </a:pPr>
            <a:r>
              <a:rPr kumimoji="0" lang="zh-CN" altLang="en-US" sz="3200" b="1" i="0" u="none" strike="noStrike" kern="1200" cap="none" spc="0" normalizeH="0" baseline="0" noProof="0">
                <a:ln>
                  <a:noFill/>
                </a:ln>
                <a:solidFill>
                  <a:schemeClr val="dk1"/>
                </a:solidFill>
                <a:effectLst/>
                <a:uLnTx/>
                <a:uFillTx/>
                <a:latin typeface="微软雅黑" panose="020B0503020204020204" charset="-122"/>
                <a:ea typeface="微软雅黑" panose="020B0503020204020204" charset="-122"/>
                <a:cs typeface="+mn-cs"/>
              </a:rPr>
              <a:t>         中华人民共和国公民的</a:t>
            </a:r>
            <a:r>
              <a:rPr kumimoji="0" lang="zh-CN" altLang="en-US" sz="32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mn-cs"/>
              </a:rPr>
              <a:t>人身自由不受侵犯</a:t>
            </a:r>
            <a:r>
              <a:rPr kumimoji="0" lang="zh-CN" altLang="en-US" sz="3200" b="1" i="0" u="none" strike="noStrike" kern="1200" cap="none" spc="0" normalizeH="0" baseline="0" noProof="0">
                <a:ln>
                  <a:noFill/>
                </a:ln>
                <a:solidFill>
                  <a:schemeClr val="dk1"/>
                </a:solidFill>
                <a:effectLst/>
                <a:uLnTx/>
                <a:uFillTx/>
                <a:latin typeface="微软雅黑" panose="020B0503020204020204" charset="-122"/>
                <a:ea typeface="微软雅黑" panose="020B0503020204020204" charset="-122"/>
                <a:cs typeface="+mn-cs"/>
              </a:rPr>
              <a:t>。</a:t>
            </a:r>
            <a:endParaRPr kumimoji="0" lang="zh-CN" altLang="en-US" sz="3200" b="1" i="0" u="none" strike="noStrike" kern="1200" cap="none" spc="0" normalizeH="0" baseline="0" noProof="0">
              <a:ln>
                <a:noFill/>
              </a:ln>
              <a:solidFill>
                <a:schemeClr val="dk1"/>
              </a:solidFill>
              <a:effectLst/>
              <a:uLnTx/>
              <a:uFillTx/>
              <a:latin typeface="微软雅黑" panose="020B0503020204020204" charset="-122"/>
              <a:ea typeface="微软雅黑" panose="020B0503020204020204" charset="-122"/>
              <a:cs typeface="+mn-cs"/>
            </a:endParaRPr>
          </a:p>
        </p:txBody>
      </p:sp>
      <p:pic>
        <p:nvPicPr>
          <p:cNvPr id="30733" name="Picture 13"/>
          <p:cNvPicPr>
            <a:picLocks noChangeAspect="1"/>
          </p:cNvPicPr>
          <p:nvPr>
            <p:custDataLst>
              <p:tags r:id="rId4"/>
            </p:custDataLst>
          </p:nvPr>
        </p:nvPicPr>
        <p:blipFill>
          <a:blip r:embed="rId5"/>
          <a:stretch>
            <a:fillRect/>
          </a:stretch>
        </p:blipFill>
        <p:spPr>
          <a:xfrm>
            <a:off x="3287395" y="1082040"/>
            <a:ext cx="2569210" cy="2474595"/>
          </a:xfrm>
          <a:prstGeom prst="rect">
            <a:avLst/>
          </a:prstGeom>
          <a:noFill/>
          <a:ln w="9525">
            <a:noFill/>
          </a:ln>
        </p:spPr>
      </p:pic>
      <p:sp>
        <p:nvSpPr>
          <p:cNvPr id="2" name="Text Box 2"/>
          <p:cNvSpPr txBox="1">
            <a:spLocks noChangeArrowheads="1"/>
          </p:cNvSpPr>
          <p:nvPr>
            <p:custDataLst>
              <p:tags r:id="rId6"/>
            </p:custDataLst>
          </p:nvPr>
        </p:nvSpPr>
        <p:spPr bwMode="auto">
          <a:xfrm>
            <a:off x="572976" y="231934"/>
            <a:ext cx="10765474" cy="52197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rPr>
              <a:t>思考：根据材料归纳</a:t>
            </a:r>
            <a:r>
              <a:rPr kumimoji="0" lang="zh-CN" altLang="zh-CN" sz="2800" b="1" i="0" u="none" strike="noStrike" kern="120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rPr>
              <a:t>“</a:t>
            </a:r>
            <a:r>
              <a:rPr kumimoji="0" lang="zh-CN" sz="2800" b="1" i="0" u="none" strike="noStrike" kern="120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rPr>
              <a:t>文革”期间社会主义建设遭到破坏的表现</a:t>
            </a:r>
            <a:r>
              <a:rPr kumimoji="0" lang="zh-CN" altLang="en-US" sz="2800" b="1" i="0" u="none" strike="noStrike" kern="120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rPr>
              <a:t>。</a:t>
            </a:r>
            <a:r>
              <a:rPr kumimoji="0" lang="zh-CN" sz="2800" b="1" i="0" u="none" strike="noStrike" kern="1200" cap="none" spc="0" normalizeH="0" baseline="0" noProof="0">
                <a:ln>
                  <a:noFill/>
                </a:ln>
                <a:solidFill>
                  <a:schemeClr val="dk1"/>
                </a:solidFill>
                <a:effectLst/>
                <a:uLnTx/>
                <a:uFillTx/>
                <a:latin typeface="微软雅黑" panose="020B0503020204020204" charset="-122"/>
                <a:ea typeface="微软雅黑" panose="020B0503020204020204" charset="-122"/>
                <a:cs typeface="+mn-cs"/>
              </a:rPr>
              <a:t> </a:t>
            </a:r>
            <a:endParaRPr kumimoji="0" lang="zh-CN" sz="2800" b="1" i="0" u="none" strike="noStrike" kern="1200" cap="none" spc="0" normalizeH="0" baseline="0" noProof="0">
              <a:ln>
                <a:noFill/>
              </a:ln>
              <a:solidFill>
                <a:schemeClr val="dk1"/>
              </a:solidFill>
              <a:effectLst/>
              <a:uLnTx/>
              <a:uFillTx/>
              <a:latin typeface="微软雅黑" panose="020B0503020204020204" charset="-122"/>
              <a:ea typeface="微软雅黑" panose="020B0503020204020204" charset="-122"/>
              <a:cs typeface="+mn-cs"/>
            </a:endParaRPr>
          </a:p>
        </p:txBody>
      </p:sp>
      <p:pic>
        <p:nvPicPr>
          <p:cNvPr id="3" name="Picture 2"/>
          <p:cNvPicPr>
            <a:picLocks noChangeAspect="1"/>
          </p:cNvPicPr>
          <p:nvPr>
            <p:custDataLst>
              <p:tags r:id="rId7"/>
            </p:custDataLst>
          </p:nvPr>
        </p:nvPicPr>
        <p:blipFill>
          <a:blip r:embed="rId8"/>
          <a:srcRect l="21083" r="19141" b="38806"/>
          <a:stretch>
            <a:fillRect/>
          </a:stretch>
        </p:blipFill>
        <p:spPr>
          <a:xfrm>
            <a:off x="6569075" y="4062095"/>
            <a:ext cx="4533900" cy="2602865"/>
          </a:xfrm>
          <a:prstGeom prst="rect">
            <a:avLst/>
          </a:prstGeom>
          <a:noFill/>
          <a:ln w="9525">
            <a:noFill/>
          </a:ln>
        </p:spPr>
      </p:pic>
      <p:sp>
        <p:nvSpPr>
          <p:cNvPr id="9" name="云形 8"/>
          <p:cNvSpPr/>
          <p:nvPr>
            <p:custDataLst>
              <p:tags r:id="rId9"/>
            </p:custDataLst>
          </p:nvPr>
        </p:nvSpPr>
        <p:spPr>
          <a:xfrm>
            <a:off x="1325451" y="1164752"/>
            <a:ext cx="3365500" cy="1773238"/>
          </a:xfrm>
          <a:prstGeom prst="cloud">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1">
                <a:ln>
                  <a:noFill/>
                </a:ln>
                <a:solidFill>
                  <a:schemeClr val="bg1"/>
                </a:solidFill>
                <a:effectLst/>
                <a:uLnTx/>
                <a:uFillTx/>
                <a:latin typeface="微软雅黑" panose="020B0503020204020204" charset="-122"/>
                <a:ea typeface="微软雅黑" panose="020B0503020204020204" charset="-122"/>
                <a:cs typeface="+mn-cs"/>
              </a:rPr>
              <a:t>基本人权</a:t>
            </a:r>
            <a:endParaRPr kumimoji="0" lang="zh-CN" altLang="en-US" sz="3200" b="1" i="0" u="none" strike="noStrike" kern="1200" cap="none" spc="0" normalizeH="0" baseline="0" noProof="1">
              <a:ln>
                <a:noFill/>
              </a:ln>
              <a:solidFill>
                <a:schemeClr val="bg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1">
                <a:ln>
                  <a:noFill/>
                </a:ln>
                <a:solidFill>
                  <a:schemeClr val="bg1"/>
                </a:solidFill>
                <a:effectLst/>
                <a:uLnTx/>
                <a:uFillTx/>
                <a:latin typeface="微软雅黑" panose="020B0503020204020204" charset="-122"/>
                <a:ea typeface="微软雅黑" panose="020B0503020204020204" charset="-122"/>
                <a:cs typeface="+mn-cs"/>
              </a:rPr>
              <a:t>遭到践踏</a:t>
            </a:r>
            <a:endParaRPr kumimoji="0" lang="zh-CN" altLang="en-US" sz="3200" b="1" i="0" u="none" strike="noStrike" kern="1200" cap="none" spc="0" normalizeH="0" baseline="0" noProof="1">
              <a:ln>
                <a:noFill/>
              </a:ln>
              <a:solidFill>
                <a:schemeClr val="bg1"/>
              </a:solidFill>
              <a:effectLst/>
              <a:uLnTx/>
              <a:uFillTx/>
              <a:latin typeface="微软雅黑" panose="020B0503020204020204" charset="-122"/>
              <a:ea typeface="微软雅黑" panose="020B0503020204020204" charset="-122"/>
              <a:cs typeface="+mn-cs"/>
            </a:endParaRPr>
          </a:p>
        </p:txBody>
      </p:sp>
      <p:sp>
        <p:nvSpPr>
          <p:cNvPr id="7" name="云形 6"/>
          <p:cNvSpPr/>
          <p:nvPr>
            <p:custDataLst>
              <p:tags r:id="rId10"/>
            </p:custDataLst>
          </p:nvPr>
        </p:nvSpPr>
        <p:spPr>
          <a:xfrm>
            <a:off x="7410339" y="3384395"/>
            <a:ext cx="2863850" cy="1773238"/>
          </a:xfrm>
          <a:prstGeom prst="cloud">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600" b="1" i="0" u="none" strike="noStrike" kern="1200" cap="none" spc="0" normalizeH="0" baseline="0" noProof="1">
                <a:ln>
                  <a:noFill/>
                </a:ln>
                <a:solidFill>
                  <a:schemeClr val="bg1"/>
                </a:solidFill>
                <a:effectLst/>
                <a:uLnTx/>
                <a:uFillTx/>
                <a:latin typeface="微软雅黑" panose="020B0503020204020204" charset="-122"/>
                <a:ea typeface="微软雅黑" panose="020B0503020204020204" charset="-122"/>
                <a:cs typeface="+mn-cs"/>
              </a:rPr>
              <a:t>无政府</a:t>
            </a:r>
            <a:endParaRPr kumimoji="0" lang="zh-CN" altLang="en-US" sz="3600" b="1" i="0" u="none" strike="noStrike" kern="1200" cap="none" spc="0" normalizeH="0" baseline="0" noProof="1">
              <a:ln>
                <a:noFill/>
              </a:ln>
              <a:solidFill>
                <a:schemeClr val="bg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600" b="1" i="0" u="none" strike="noStrike" kern="1200" cap="none" spc="0" normalizeH="0" baseline="0" noProof="1">
                <a:ln>
                  <a:noFill/>
                </a:ln>
                <a:solidFill>
                  <a:schemeClr val="bg1"/>
                </a:solidFill>
                <a:effectLst/>
                <a:uLnTx/>
                <a:uFillTx/>
                <a:latin typeface="微软雅黑" panose="020B0503020204020204" charset="-122"/>
                <a:ea typeface="微软雅黑" panose="020B0503020204020204" charset="-122"/>
                <a:cs typeface="+mn-cs"/>
              </a:rPr>
              <a:t>状态</a:t>
            </a:r>
            <a:endParaRPr kumimoji="0" lang="zh-CN" altLang="en-US" sz="3600" b="1" i="0" u="none" strike="noStrike" kern="1200" cap="none" spc="0" normalizeH="0" baseline="0" noProof="1">
              <a:ln>
                <a:noFill/>
              </a:ln>
              <a:solidFill>
                <a:schemeClr val="bg1"/>
              </a:solidFill>
              <a:effectLst/>
              <a:uLnTx/>
              <a:uFillTx/>
              <a:latin typeface="微软雅黑" panose="020B0503020204020204" charset="-122"/>
              <a:ea typeface="微软雅黑" panose="020B0503020204020204" charset="-122"/>
              <a:cs typeface="+mn-cs"/>
            </a:endParaRPr>
          </a:p>
        </p:txBody>
      </p:sp>
      <p:sp>
        <p:nvSpPr>
          <p:cNvPr id="8" name="云形 7"/>
          <p:cNvSpPr/>
          <p:nvPr>
            <p:custDataLst>
              <p:tags r:id="rId11"/>
            </p:custDataLst>
          </p:nvPr>
        </p:nvSpPr>
        <p:spPr>
          <a:xfrm>
            <a:off x="1140984" y="4647727"/>
            <a:ext cx="3733800" cy="1771650"/>
          </a:xfrm>
          <a:prstGeom prst="cloud">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600" b="1" i="0" u="none" strike="noStrike" kern="1200" cap="none" spc="0" normalizeH="0" baseline="0" noProof="1">
                <a:ln>
                  <a:noFill/>
                </a:ln>
                <a:solidFill>
                  <a:schemeClr val="bg1"/>
                </a:solidFill>
                <a:effectLst/>
                <a:uLnTx/>
                <a:uFillTx/>
                <a:latin typeface="微软雅黑" panose="020B0503020204020204" charset="-122"/>
                <a:ea typeface="微软雅黑" panose="020B0503020204020204" charset="-122"/>
                <a:cs typeface="+mn-cs"/>
              </a:rPr>
              <a:t>法  制</a:t>
            </a:r>
            <a:endParaRPr kumimoji="0" lang="zh-CN" altLang="en-US" sz="3600" b="1" i="0" u="none" strike="noStrike" kern="1200" cap="none" spc="0" normalizeH="0" baseline="0" noProof="1">
              <a:ln>
                <a:noFill/>
              </a:ln>
              <a:solidFill>
                <a:schemeClr val="bg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600" b="1" i="0" u="none" strike="noStrike" kern="1200" cap="none" spc="0" normalizeH="0" baseline="0" noProof="1">
                <a:ln>
                  <a:noFill/>
                </a:ln>
                <a:solidFill>
                  <a:schemeClr val="bg1"/>
                </a:solidFill>
                <a:effectLst/>
                <a:uLnTx/>
                <a:uFillTx/>
                <a:latin typeface="微软雅黑" panose="020B0503020204020204" charset="-122"/>
                <a:ea typeface="微软雅黑" panose="020B0503020204020204" charset="-122"/>
                <a:cs typeface="+mn-cs"/>
              </a:rPr>
              <a:t>遭到践踏</a:t>
            </a:r>
            <a:endParaRPr kumimoji="0" lang="zh-CN" altLang="en-US" sz="3600" b="1" i="0" u="none" strike="noStrike" kern="1200" cap="none" spc="0" normalizeH="0" baseline="0" noProof="1">
              <a:ln>
                <a:noFill/>
              </a:ln>
              <a:solidFill>
                <a:schemeClr val="bg1"/>
              </a:solidFill>
              <a:effectLst/>
              <a:uLnTx/>
              <a:uFillTx/>
              <a:latin typeface="微软雅黑" panose="020B0503020204020204" charset="-122"/>
              <a:ea typeface="微软雅黑" panose="020B0503020204020204" charset="-122"/>
              <a:cs typeface="+mn-cs"/>
            </a:endParaRPr>
          </a:p>
        </p:txBody>
      </p:sp>
      <p:pic>
        <p:nvPicPr>
          <p:cNvPr id="5" name="图片 4"/>
          <p:cNvPicPr>
            <a:picLocks noChangeAspect="1"/>
          </p:cNvPicPr>
          <p:nvPr>
            <p:custDataLst>
              <p:tags r:id="rId12"/>
            </p:custDataLst>
          </p:nvPr>
        </p:nvPicPr>
        <p:blipFill>
          <a:blip r:embed="rId13"/>
          <a:stretch>
            <a:fillRect/>
          </a:stretch>
        </p:blipFill>
        <p:spPr>
          <a:xfrm>
            <a:off x="6441440" y="967740"/>
            <a:ext cx="5066665" cy="25888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1"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1"/>
      <p:bldP spid="8"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4" name="组合 137220"/>
          <p:cNvGrpSpPr/>
          <p:nvPr>
            <p:custDataLst>
              <p:tags r:id="rId1"/>
            </p:custDataLst>
          </p:nvPr>
        </p:nvGrpSpPr>
        <p:grpSpPr>
          <a:xfrm>
            <a:off x="1151255" y="1082675"/>
            <a:ext cx="9289104" cy="5074527"/>
            <a:chOff x="0" y="0"/>
            <a:chExt cx="5468" cy="3463"/>
          </a:xfrm>
        </p:grpSpPr>
        <p:pic>
          <p:nvPicPr>
            <p:cNvPr id="40965" name="图片 137221" descr="老舍"/>
            <p:cNvPicPr>
              <a:picLocks noChangeAspect="1"/>
            </p:cNvPicPr>
            <p:nvPr>
              <p:custDataLst>
                <p:tags r:id="rId2"/>
              </p:custDataLst>
            </p:nvPr>
          </p:nvPicPr>
          <p:blipFill>
            <a:blip r:embed="rId3"/>
            <a:stretch>
              <a:fillRect/>
            </a:stretch>
          </p:blipFill>
          <p:spPr>
            <a:xfrm>
              <a:off x="46" y="0"/>
              <a:ext cx="1848" cy="2450"/>
            </a:xfrm>
            <a:prstGeom prst="rect">
              <a:avLst/>
            </a:prstGeom>
            <a:noFill/>
            <a:ln w="9525">
              <a:noFill/>
            </a:ln>
          </p:spPr>
        </p:pic>
        <p:sp>
          <p:nvSpPr>
            <p:cNvPr id="40966" name="矩形 137222"/>
            <p:cNvSpPr/>
            <p:nvPr>
              <p:custDataLst>
                <p:tags r:id="rId4"/>
              </p:custDataLst>
            </p:nvPr>
          </p:nvSpPr>
          <p:spPr>
            <a:xfrm>
              <a:off x="0" y="2393"/>
              <a:ext cx="1894" cy="1070"/>
            </a:xfrm>
            <a:prstGeom prst="rect">
              <a:avLst/>
            </a:prstGeom>
            <a:solidFill>
              <a:srgbClr val="CCFFFF"/>
            </a:solidFill>
            <a:ln w="9525">
              <a:noFill/>
            </a:ln>
          </p:spPr>
          <p:txBody>
            <a:bodyPr wrap="square" anchor="ctr">
              <a:spAutoFit/>
            </a:bodyPr>
            <a:lstStyle/>
            <a:p>
              <a:pPr>
                <a:buFont typeface="Arial" panose="020B0604020202020204" pitchFamily="34" charset="0"/>
              </a:pPr>
              <a:r>
                <a:rPr lang="zh-CN" altLang="en-US" sz="3200" b="1">
                  <a:solidFill>
                    <a:srgbClr val="FF0000"/>
                  </a:solidFill>
                  <a:latin typeface="黑体" panose="02010609060101010101" charset="-122"/>
                  <a:ea typeface="黑体" panose="02010609060101010101" charset="-122"/>
                </a:rPr>
                <a:t>老舍</a:t>
              </a:r>
              <a:r>
                <a:rPr lang="en-US" altLang="zh-CN" sz="3200" b="1">
                  <a:solidFill>
                    <a:srgbClr val="FF0000"/>
                  </a:solidFill>
                  <a:latin typeface="黑体" panose="02010609060101010101" charset="-122"/>
                  <a:ea typeface="黑体" panose="02010609060101010101" charset="-122"/>
                </a:rPr>
                <a:t>,</a:t>
              </a:r>
              <a:r>
                <a:rPr lang="zh-CN" altLang="en-US" sz="3200" b="1">
                  <a:solidFill>
                    <a:srgbClr val="FF0000"/>
                  </a:solidFill>
                  <a:latin typeface="黑体" panose="02010609060101010101" charset="-122"/>
                  <a:ea typeface="黑体" panose="02010609060101010101" charset="-122"/>
                </a:rPr>
                <a:t>著名作家 </a:t>
              </a:r>
              <a:r>
                <a:rPr lang="en-US" altLang="zh-CN" sz="3200" b="1">
                  <a:solidFill>
                    <a:srgbClr val="FF0000"/>
                  </a:solidFill>
                  <a:latin typeface="黑体" panose="02010609060101010101" charset="-122"/>
                  <a:ea typeface="黑体" panose="02010609060101010101" charset="-122"/>
                </a:rPr>
                <a:t>1966.8.24 </a:t>
              </a:r>
              <a:r>
                <a:rPr lang="zh-CN" altLang="en-US" sz="3200" b="1">
                  <a:solidFill>
                    <a:srgbClr val="FF0000"/>
                  </a:solidFill>
                  <a:latin typeface="黑体" panose="02010609060101010101" charset="-122"/>
                  <a:ea typeface="黑体" panose="02010609060101010101" charset="-122"/>
                </a:rPr>
                <a:t>跳北京太平湖溺死。</a:t>
              </a:r>
              <a:r>
                <a:rPr lang="zh-CN" altLang="en-US" sz="2800" b="1">
                  <a:solidFill>
                    <a:srgbClr val="FF0000"/>
                  </a:solidFill>
                  <a:latin typeface="黑体" panose="02010609060101010101" charset="-122"/>
                  <a:ea typeface="黑体" panose="02010609060101010101" charset="-122"/>
                </a:rPr>
                <a:t> </a:t>
              </a:r>
              <a:endParaRPr lang="zh-CN" altLang="en-US" sz="2800" b="1">
                <a:solidFill>
                  <a:srgbClr val="FF0000"/>
                </a:solidFill>
                <a:latin typeface="黑体" panose="02010609060101010101" charset="-122"/>
                <a:ea typeface="黑体" panose="02010609060101010101" charset="-122"/>
              </a:endParaRPr>
            </a:p>
          </p:txBody>
        </p:sp>
        <p:sp>
          <p:nvSpPr>
            <p:cNvPr id="40967" name="矩形 137223"/>
            <p:cNvSpPr/>
            <p:nvPr>
              <p:custDataLst>
                <p:tags r:id="rId5"/>
              </p:custDataLst>
            </p:nvPr>
          </p:nvSpPr>
          <p:spPr>
            <a:xfrm>
              <a:off x="2223" y="2393"/>
              <a:ext cx="3245" cy="1070"/>
            </a:xfrm>
            <a:prstGeom prst="rect">
              <a:avLst/>
            </a:prstGeom>
            <a:solidFill>
              <a:srgbClr val="CCFFFF"/>
            </a:solidFill>
            <a:ln w="9525">
              <a:noFill/>
            </a:ln>
          </p:spPr>
          <p:txBody>
            <a:bodyPr wrap="square" anchor="ctr">
              <a:spAutoFit/>
            </a:bodyPr>
            <a:lstStyle/>
            <a:p>
              <a:pPr>
                <a:buFont typeface="Arial" panose="020B0604020202020204" pitchFamily="34" charset="0"/>
              </a:pPr>
              <a:r>
                <a:rPr lang="zh-CN" altLang="en-US" sz="3200" b="1">
                  <a:solidFill>
                    <a:srgbClr val="FF0000"/>
                  </a:solidFill>
                  <a:latin typeface="黑体" panose="02010609060101010101" charset="-122"/>
                  <a:ea typeface="黑体" panose="02010609060101010101" charset="-122"/>
                </a:rPr>
                <a:t>李达</a:t>
              </a:r>
              <a:r>
                <a:rPr lang="en-US" altLang="zh-CN" sz="3200" b="1">
                  <a:solidFill>
                    <a:srgbClr val="FF0000"/>
                  </a:solidFill>
                  <a:latin typeface="黑体" panose="02010609060101010101" charset="-122"/>
                  <a:ea typeface="黑体" panose="02010609060101010101" charset="-122"/>
                </a:rPr>
                <a:t>,</a:t>
              </a:r>
              <a:r>
                <a:rPr lang="zh-CN" altLang="en-US" sz="3200" b="1">
                  <a:solidFill>
                    <a:srgbClr val="FF0000"/>
                  </a:solidFill>
                  <a:latin typeface="黑体" panose="02010609060101010101" charset="-122"/>
                  <a:ea typeface="黑体" panose="02010609060101010101" charset="-122"/>
                </a:rPr>
                <a:t>哲学家，武汉大学校长，中共一大代表，</a:t>
              </a:r>
              <a:r>
                <a:rPr lang="en-US" altLang="zh-CN" sz="3200" b="1">
                  <a:solidFill>
                    <a:srgbClr val="FF0000"/>
                  </a:solidFill>
                  <a:latin typeface="黑体" panose="02010609060101010101" charset="-122"/>
                  <a:ea typeface="黑体" panose="02010609060101010101" charset="-122"/>
                </a:rPr>
                <a:t>1966.8.24</a:t>
              </a:r>
              <a:r>
                <a:rPr lang="zh-CN" altLang="en-US" sz="3200" b="1">
                  <a:solidFill>
                    <a:srgbClr val="FF0000"/>
                  </a:solidFill>
                  <a:latin typeface="黑体" panose="02010609060101010101" charset="-122"/>
                  <a:ea typeface="黑体" panose="02010609060101010101" charset="-122"/>
                </a:rPr>
                <a:t>自杀。 </a:t>
              </a:r>
              <a:endParaRPr lang="zh-CN" altLang="en-US" sz="3200" b="1">
                <a:solidFill>
                  <a:srgbClr val="FF0000"/>
                </a:solidFill>
                <a:latin typeface="黑体" panose="02010609060101010101" charset="-122"/>
                <a:ea typeface="黑体" panose="02010609060101010101" charset="-122"/>
              </a:endParaRPr>
            </a:p>
          </p:txBody>
        </p:sp>
      </p:grpSp>
      <p:pic>
        <p:nvPicPr>
          <p:cNvPr id="2" name="图片 1"/>
          <p:cNvPicPr>
            <a:picLocks noChangeAspect="1"/>
          </p:cNvPicPr>
          <p:nvPr>
            <p:custDataLst>
              <p:tags r:id="rId6"/>
            </p:custDataLst>
          </p:nvPr>
        </p:nvPicPr>
        <p:blipFill>
          <a:blip r:embed="rId7"/>
          <a:stretch>
            <a:fillRect/>
          </a:stretch>
        </p:blipFill>
        <p:spPr>
          <a:xfrm>
            <a:off x="5302885" y="1282065"/>
            <a:ext cx="4762500" cy="3190875"/>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242" name="组合 138241"/>
          <p:cNvGrpSpPr/>
          <p:nvPr>
            <p:custDataLst>
              <p:tags r:id="rId1"/>
            </p:custDataLst>
          </p:nvPr>
        </p:nvGrpSpPr>
        <p:grpSpPr>
          <a:xfrm>
            <a:off x="1398905" y="302895"/>
            <a:ext cx="9082313" cy="6407228"/>
            <a:chOff x="-124" y="0"/>
            <a:chExt cx="5884" cy="4366"/>
          </a:xfrm>
        </p:grpSpPr>
        <p:grpSp>
          <p:nvGrpSpPr>
            <p:cNvPr id="41986" name="组合 138242"/>
            <p:cNvGrpSpPr/>
            <p:nvPr>
              <p:custDataLst>
                <p:tags r:id="rId2"/>
              </p:custDataLst>
            </p:nvPr>
          </p:nvGrpSpPr>
          <p:grpSpPr>
            <a:xfrm>
              <a:off x="0" y="0"/>
              <a:ext cx="2880" cy="4366"/>
              <a:chOff x="0" y="0"/>
              <a:chExt cx="5760" cy="4540"/>
            </a:xfrm>
          </p:grpSpPr>
          <p:pic>
            <p:nvPicPr>
              <p:cNvPr id="41987" name="Picture 2" descr="老舍"/>
              <p:cNvPicPr>
                <a:picLocks noChangeAspect="1"/>
              </p:cNvPicPr>
              <p:nvPr>
                <p:custDataLst>
                  <p:tags r:id="rId3"/>
                </p:custDataLst>
              </p:nvPr>
            </p:nvPicPr>
            <p:blipFill>
              <a:blip r:embed="rId4"/>
              <a:stretch>
                <a:fillRect/>
              </a:stretch>
            </p:blipFill>
            <p:spPr>
              <a:xfrm>
                <a:off x="0" y="0"/>
                <a:ext cx="5760" cy="3648"/>
              </a:xfrm>
              <a:prstGeom prst="rect">
                <a:avLst/>
              </a:prstGeom>
              <a:noFill/>
              <a:ln w="9525">
                <a:noFill/>
              </a:ln>
            </p:spPr>
          </p:pic>
          <p:sp>
            <p:nvSpPr>
              <p:cNvPr id="41988" name="Rectangle 4"/>
              <p:cNvSpPr/>
              <p:nvPr>
                <p:custDataLst>
                  <p:tags r:id="rId5"/>
                </p:custDataLst>
              </p:nvPr>
            </p:nvSpPr>
            <p:spPr>
              <a:xfrm>
                <a:off x="0" y="3429"/>
                <a:ext cx="5760" cy="1111"/>
              </a:xfrm>
              <a:prstGeom prst="rect">
                <a:avLst/>
              </a:prstGeom>
              <a:solidFill>
                <a:srgbClr val="CCFFCC"/>
              </a:solidFill>
              <a:ln w="9525">
                <a:noFill/>
              </a:ln>
            </p:spPr>
            <p:txBody>
              <a:bodyPr anchor="ctr">
                <a:spAutoFit/>
              </a:bodyPr>
              <a:lstStyle/>
              <a:p>
                <a:pPr>
                  <a:buFont typeface="Arial" panose="020B0604020202020204" pitchFamily="34" charset="0"/>
                </a:pPr>
                <a:r>
                  <a:rPr lang="zh-CN" altLang="en-US" sz="3200" b="1">
                    <a:solidFill>
                      <a:srgbClr val="FF3300"/>
                    </a:solidFill>
                    <a:latin typeface="黑体" panose="02010609060101010101" charset="-122"/>
                    <a:ea typeface="黑体" panose="02010609060101010101" charset="-122"/>
                  </a:rPr>
                  <a:t>老舍  著名作家。 </a:t>
                </a:r>
                <a:endParaRPr lang="zh-CN" altLang="en-US" sz="3200" b="1">
                  <a:solidFill>
                    <a:srgbClr val="FF3300"/>
                  </a:solidFill>
                  <a:latin typeface="黑体" panose="02010609060101010101" charset="-122"/>
                  <a:ea typeface="黑体" panose="02010609060101010101" charset="-122"/>
                </a:endParaRPr>
              </a:p>
              <a:p>
                <a:pPr>
                  <a:buFont typeface="Arial" panose="020B0604020202020204" pitchFamily="34" charset="0"/>
                </a:pPr>
                <a:r>
                  <a:rPr lang="en-US" altLang="zh-CN" sz="3200" b="1">
                    <a:solidFill>
                      <a:srgbClr val="FF3300"/>
                    </a:solidFill>
                    <a:latin typeface="黑体" panose="02010609060101010101" charset="-122"/>
                    <a:ea typeface="黑体" panose="02010609060101010101" charset="-122"/>
                  </a:rPr>
                  <a:t>1966</a:t>
                </a:r>
                <a:r>
                  <a:rPr lang="zh-CN" altLang="en-US" sz="3200" b="1">
                    <a:solidFill>
                      <a:srgbClr val="FF3300"/>
                    </a:solidFill>
                    <a:latin typeface="黑体" panose="02010609060101010101" charset="-122"/>
                    <a:ea typeface="黑体" panose="02010609060101010101" charset="-122"/>
                  </a:rPr>
                  <a:t>年</a:t>
                </a:r>
                <a:r>
                  <a:rPr lang="en-US" altLang="zh-CN" sz="3200" b="1">
                    <a:solidFill>
                      <a:srgbClr val="FF3300"/>
                    </a:solidFill>
                    <a:latin typeface="黑体" panose="02010609060101010101" charset="-122"/>
                    <a:ea typeface="黑体" panose="02010609060101010101" charset="-122"/>
                  </a:rPr>
                  <a:t>8</a:t>
                </a:r>
                <a:r>
                  <a:rPr lang="zh-CN" altLang="en-US" sz="3200" b="1">
                    <a:solidFill>
                      <a:srgbClr val="FF3300"/>
                    </a:solidFill>
                    <a:latin typeface="黑体" panose="02010609060101010101" charset="-122"/>
                    <a:ea typeface="黑体" panose="02010609060101010101" charset="-122"/>
                  </a:rPr>
                  <a:t>月</a:t>
                </a:r>
                <a:r>
                  <a:rPr lang="en-US" altLang="zh-CN" sz="3200" b="1">
                    <a:solidFill>
                      <a:srgbClr val="FF3300"/>
                    </a:solidFill>
                    <a:latin typeface="黑体" panose="02010609060101010101" charset="-122"/>
                    <a:ea typeface="黑体" panose="02010609060101010101" charset="-122"/>
                  </a:rPr>
                  <a:t>24</a:t>
                </a:r>
                <a:r>
                  <a:rPr lang="zh-CN" altLang="en-US" sz="3200" b="1">
                    <a:solidFill>
                      <a:srgbClr val="FF3300"/>
                    </a:solidFill>
                    <a:latin typeface="黑体" panose="02010609060101010101" charset="-122"/>
                    <a:ea typeface="黑体" panose="02010609060101010101" charset="-122"/>
                  </a:rPr>
                  <a:t>日含冤跳北京太平湖溺死。 </a:t>
                </a:r>
                <a:endParaRPr lang="zh-CN" altLang="en-US" sz="3200" b="1">
                  <a:solidFill>
                    <a:srgbClr val="FF3300"/>
                  </a:solidFill>
                  <a:latin typeface="黑体" panose="02010609060101010101" charset="-122"/>
                  <a:ea typeface="黑体" panose="02010609060101010101" charset="-122"/>
                </a:endParaRPr>
              </a:p>
            </p:txBody>
          </p:sp>
        </p:grpSp>
        <p:grpSp>
          <p:nvGrpSpPr>
            <p:cNvPr id="41989" name="组合 138245"/>
            <p:cNvGrpSpPr/>
            <p:nvPr>
              <p:custDataLst>
                <p:tags r:id="rId6"/>
              </p:custDataLst>
            </p:nvPr>
          </p:nvGrpSpPr>
          <p:grpSpPr>
            <a:xfrm>
              <a:off x="2976" y="0"/>
              <a:ext cx="2784" cy="4362"/>
              <a:chOff x="0" y="0"/>
              <a:chExt cx="5760" cy="4540"/>
            </a:xfrm>
          </p:grpSpPr>
          <p:pic>
            <p:nvPicPr>
              <p:cNvPr id="41990" name="Picture 3" descr="李达"/>
              <p:cNvPicPr>
                <a:picLocks noChangeAspect="1"/>
              </p:cNvPicPr>
              <p:nvPr>
                <p:custDataLst>
                  <p:tags r:id="rId7"/>
                </p:custDataLst>
              </p:nvPr>
            </p:nvPicPr>
            <p:blipFill>
              <a:blip r:embed="rId8"/>
              <a:stretch>
                <a:fillRect/>
              </a:stretch>
            </p:blipFill>
            <p:spPr>
              <a:xfrm>
                <a:off x="0" y="0"/>
                <a:ext cx="5760" cy="3648"/>
              </a:xfrm>
              <a:prstGeom prst="rect">
                <a:avLst/>
              </a:prstGeom>
              <a:noFill/>
              <a:ln w="9525">
                <a:noFill/>
              </a:ln>
            </p:spPr>
          </p:pic>
          <p:sp>
            <p:nvSpPr>
              <p:cNvPr id="41991" name="Rectangle 5"/>
              <p:cNvSpPr/>
              <p:nvPr>
                <p:custDataLst>
                  <p:tags r:id="rId9"/>
                </p:custDataLst>
              </p:nvPr>
            </p:nvSpPr>
            <p:spPr>
              <a:xfrm>
                <a:off x="0" y="3428"/>
                <a:ext cx="5760" cy="1112"/>
              </a:xfrm>
              <a:prstGeom prst="rect">
                <a:avLst/>
              </a:prstGeom>
              <a:solidFill>
                <a:srgbClr val="CCFFCC"/>
              </a:solidFill>
              <a:ln w="9525">
                <a:noFill/>
              </a:ln>
            </p:spPr>
            <p:txBody>
              <a:bodyPr anchor="ctr">
                <a:spAutoFit/>
              </a:bodyPr>
              <a:lstStyle/>
              <a:p>
                <a:pPr>
                  <a:buFont typeface="Arial" panose="020B0604020202020204" pitchFamily="34" charset="0"/>
                </a:pPr>
                <a:r>
                  <a:rPr lang="zh-CN" altLang="en-US" sz="3200" b="1">
                    <a:solidFill>
                      <a:srgbClr val="FF3300"/>
                    </a:solidFill>
                    <a:latin typeface="黑体" panose="02010609060101010101" charset="-122"/>
                    <a:ea typeface="黑体" panose="02010609060101010101" charset="-122"/>
                  </a:rPr>
                  <a:t>李达  著名哲学家，</a:t>
                </a:r>
                <a:endParaRPr lang="zh-CN" altLang="en-US" sz="3200" b="1">
                  <a:solidFill>
                    <a:srgbClr val="FF3300"/>
                  </a:solidFill>
                  <a:latin typeface="黑体" panose="02010609060101010101" charset="-122"/>
                  <a:ea typeface="黑体" panose="02010609060101010101" charset="-122"/>
                </a:endParaRPr>
              </a:p>
              <a:p>
                <a:pPr>
                  <a:buFont typeface="Arial" panose="020B0604020202020204" pitchFamily="34" charset="0"/>
                </a:pPr>
                <a:r>
                  <a:rPr lang="zh-CN" altLang="en-US" sz="3200" b="1">
                    <a:solidFill>
                      <a:srgbClr val="FF3300"/>
                    </a:solidFill>
                    <a:latin typeface="黑体" panose="02010609060101010101" charset="-122"/>
                    <a:ea typeface="黑体" panose="02010609060101010101" charset="-122"/>
                  </a:rPr>
                  <a:t>中共一大代表。</a:t>
                </a:r>
                <a:r>
                  <a:rPr lang="en-US" altLang="zh-CN" sz="3200" b="1">
                    <a:solidFill>
                      <a:srgbClr val="FF3300"/>
                    </a:solidFill>
                    <a:latin typeface="黑体" panose="02010609060101010101" charset="-122"/>
                    <a:ea typeface="黑体" panose="02010609060101010101" charset="-122"/>
                  </a:rPr>
                  <a:t>1966</a:t>
                </a:r>
                <a:r>
                  <a:rPr lang="zh-CN" altLang="en-US" sz="3200" b="1">
                    <a:solidFill>
                      <a:srgbClr val="FF3300"/>
                    </a:solidFill>
                    <a:latin typeface="黑体" panose="02010609060101010101" charset="-122"/>
                    <a:ea typeface="黑体" panose="02010609060101010101" charset="-122"/>
                  </a:rPr>
                  <a:t>年</a:t>
                </a:r>
                <a:r>
                  <a:rPr lang="en-US" altLang="zh-CN" sz="3200" b="1">
                    <a:solidFill>
                      <a:srgbClr val="FF3300"/>
                    </a:solidFill>
                    <a:latin typeface="黑体" panose="02010609060101010101" charset="-122"/>
                    <a:ea typeface="黑体" panose="02010609060101010101" charset="-122"/>
                  </a:rPr>
                  <a:t>8</a:t>
                </a:r>
                <a:r>
                  <a:rPr lang="zh-CN" altLang="en-US" sz="3200" b="1">
                    <a:solidFill>
                      <a:srgbClr val="FF3300"/>
                    </a:solidFill>
                    <a:latin typeface="黑体" panose="02010609060101010101" charset="-122"/>
                    <a:ea typeface="黑体" panose="02010609060101010101" charset="-122"/>
                  </a:rPr>
                  <a:t>月</a:t>
                </a:r>
                <a:r>
                  <a:rPr lang="en-US" altLang="zh-CN" sz="3200" b="1">
                    <a:solidFill>
                      <a:srgbClr val="FF3300"/>
                    </a:solidFill>
                    <a:latin typeface="黑体" panose="02010609060101010101" charset="-122"/>
                    <a:ea typeface="黑体" panose="02010609060101010101" charset="-122"/>
                  </a:rPr>
                  <a:t>24</a:t>
                </a:r>
                <a:r>
                  <a:rPr lang="zh-CN" altLang="en-US" sz="3200" b="1">
                    <a:solidFill>
                      <a:srgbClr val="FF3300"/>
                    </a:solidFill>
                    <a:latin typeface="黑体" panose="02010609060101010101" charset="-122"/>
                    <a:ea typeface="黑体" panose="02010609060101010101" charset="-122"/>
                  </a:rPr>
                  <a:t>日含冤自杀</a:t>
                </a:r>
                <a:r>
                  <a:rPr lang="zh-CN" altLang="en-US" sz="2800" b="1">
                    <a:solidFill>
                      <a:srgbClr val="FF3300"/>
                    </a:solidFill>
                    <a:latin typeface="黑体" panose="02010609060101010101" charset="-122"/>
                    <a:ea typeface="黑体" panose="02010609060101010101" charset="-122"/>
                  </a:rPr>
                  <a:t>。 </a:t>
                </a:r>
                <a:endParaRPr lang="zh-CN" altLang="en-US" sz="2800" b="1">
                  <a:solidFill>
                    <a:srgbClr val="FF3300"/>
                  </a:solidFill>
                  <a:latin typeface="黑体" panose="02010609060101010101" charset="-122"/>
                  <a:ea typeface="黑体" panose="02010609060101010101" charset="-122"/>
                </a:endParaRPr>
              </a:p>
            </p:txBody>
          </p:sp>
        </p:grpSp>
        <p:sp>
          <p:nvSpPr>
            <p:cNvPr id="41992" name="直接连接符 138248"/>
            <p:cNvSpPr/>
            <p:nvPr>
              <p:custDataLst>
                <p:tags r:id="rId10"/>
              </p:custDataLst>
            </p:nvPr>
          </p:nvSpPr>
          <p:spPr>
            <a:xfrm flipH="1">
              <a:off x="2928" y="0"/>
              <a:ext cx="0" cy="4320"/>
            </a:xfrm>
            <a:prstGeom prst="line">
              <a:avLst/>
            </a:prstGeom>
            <a:ln w="127000" cap="flat" cmpd="sng">
              <a:noFill/>
              <a:prstDash val="solid"/>
              <a:round/>
              <a:headEnd type="none" w="med" len="med"/>
              <a:tailEnd type="none" w="med" len="med"/>
            </a:ln>
          </p:spPr>
          <p:txBody>
            <a:bodyPr/>
            <a:lstStyle/>
            <a:p/>
          </p:txBody>
        </p:sp>
        <p:grpSp>
          <p:nvGrpSpPr>
            <p:cNvPr id="41993" name="组合 138249"/>
            <p:cNvGrpSpPr/>
            <p:nvPr>
              <p:custDataLst>
                <p:tags r:id="rId11"/>
              </p:custDataLst>
            </p:nvPr>
          </p:nvGrpSpPr>
          <p:grpSpPr>
            <a:xfrm>
              <a:off x="0" y="0"/>
              <a:ext cx="2880" cy="4346"/>
              <a:chOff x="0" y="0"/>
              <a:chExt cx="2880" cy="4192"/>
            </a:xfrm>
          </p:grpSpPr>
          <p:pic>
            <p:nvPicPr>
              <p:cNvPr id="41994" name="Picture 2" descr="吴晗"/>
              <p:cNvPicPr>
                <a:picLocks noChangeAspect="1"/>
              </p:cNvPicPr>
              <p:nvPr>
                <p:custDataLst>
                  <p:tags r:id="rId12"/>
                </p:custDataLst>
              </p:nvPr>
            </p:nvPicPr>
            <p:blipFill>
              <a:blip r:embed="rId13"/>
              <a:stretch>
                <a:fillRect/>
              </a:stretch>
            </p:blipFill>
            <p:spPr>
              <a:xfrm>
                <a:off x="0" y="0"/>
                <a:ext cx="2880" cy="3206"/>
              </a:xfrm>
              <a:prstGeom prst="rect">
                <a:avLst/>
              </a:prstGeom>
              <a:noFill/>
              <a:ln w="9525">
                <a:noFill/>
              </a:ln>
            </p:spPr>
          </p:pic>
          <p:sp>
            <p:nvSpPr>
              <p:cNvPr id="41995" name="Rectangle 5"/>
              <p:cNvSpPr/>
              <p:nvPr>
                <p:custDataLst>
                  <p:tags r:id="rId14"/>
                </p:custDataLst>
              </p:nvPr>
            </p:nvSpPr>
            <p:spPr>
              <a:xfrm>
                <a:off x="0" y="3161"/>
                <a:ext cx="2880" cy="1031"/>
              </a:xfrm>
              <a:prstGeom prst="rect">
                <a:avLst/>
              </a:prstGeom>
              <a:solidFill>
                <a:srgbClr val="CCFFCC"/>
              </a:solidFill>
              <a:ln w="9525">
                <a:noFill/>
              </a:ln>
            </p:spPr>
            <p:txBody>
              <a:bodyPr anchor="ctr">
                <a:spAutoFit/>
              </a:bodyPr>
              <a:lstStyle/>
              <a:p>
                <a:pPr>
                  <a:buFont typeface="Arial" panose="020B0604020202020204" pitchFamily="34" charset="0"/>
                </a:pPr>
                <a:r>
                  <a:rPr lang="zh-CN" altLang="en-US" sz="3200" b="1">
                    <a:solidFill>
                      <a:srgbClr val="FF3300"/>
                    </a:solidFill>
                    <a:latin typeface="黑体" panose="02010609060101010101" charset="-122"/>
                    <a:ea typeface="黑体" panose="02010609060101010101" charset="-122"/>
                  </a:rPr>
                  <a:t>吴晗  著名</a:t>
                </a:r>
                <a:r>
                  <a:rPr lang="zh-CN" altLang="en-US" sz="3200" b="1">
                    <a:solidFill>
                      <a:srgbClr val="FF3300"/>
                    </a:solidFill>
                    <a:latin typeface="Arial" panose="020B0604020202020204" pitchFamily="34" charset="0"/>
                    <a:ea typeface="黑体" panose="02010609060101010101" charset="-122"/>
                  </a:rPr>
                  <a:t>历史学家，</a:t>
                </a:r>
                <a:r>
                  <a:rPr lang="zh-CN" altLang="en-US" sz="3200" b="1">
                    <a:solidFill>
                      <a:srgbClr val="FF3300"/>
                    </a:solidFill>
                    <a:latin typeface="黑体" panose="02010609060101010101" charset="-122"/>
                    <a:ea typeface="黑体" panose="02010609060101010101" charset="-122"/>
                  </a:rPr>
                  <a:t>北京市副市长。</a:t>
                </a:r>
                <a:r>
                  <a:rPr lang="en-US" altLang="zh-CN" sz="3200" b="1">
                    <a:solidFill>
                      <a:srgbClr val="FF3300"/>
                    </a:solidFill>
                    <a:latin typeface="黑体" panose="02010609060101010101" charset="-122"/>
                    <a:ea typeface="黑体" panose="02010609060101010101" charset="-122"/>
                  </a:rPr>
                  <a:t>1968</a:t>
                </a:r>
                <a:r>
                  <a:rPr lang="zh-CN" altLang="en-US" sz="3200" b="1">
                    <a:solidFill>
                      <a:srgbClr val="FF3300"/>
                    </a:solidFill>
                    <a:latin typeface="黑体" panose="02010609060101010101" charset="-122"/>
                    <a:ea typeface="黑体" panose="02010609060101010101" charset="-122"/>
                  </a:rPr>
                  <a:t>年</a:t>
                </a:r>
                <a:r>
                  <a:rPr lang="en-US" altLang="zh-CN" sz="3200" b="1">
                    <a:solidFill>
                      <a:srgbClr val="FF3300"/>
                    </a:solidFill>
                    <a:latin typeface="黑体" panose="02010609060101010101" charset="-122"/>
                    <a:ea typeface="黑体" panose="02010609060101010101" charset="-122"/>
                  </a:rPr>
                  <a:t>10</a:t>
                </a:r>
                <a:r>
                  <a:rPr lang="zh-CN" altLang="en-US" sz="3200" b="1">
                    <a:solidFill>
                      <a:srgbClr val="FF3300"/>
                    </a:solidFill>
                    <a:latin typeface="黑体" panose="02010609060101010101" charset="-122"/>
                    <a:ea typeface="黑体" panose="02010609060101010101" charset="-122"/>
                  </a:rPr>
                  <a:t>月</a:t>
                </a:r>
                <a:r>
                  <a:rPr lang="en-US" altLang="zh-CN" sz="3200" b="1">
                    <a:solidFill>
                      <a:srgbClr val="FF3300"/>
                    </a:solidFill>
                    <a:latin typeface="黑体" panose="02010609060101010101" charset="-122"/>
                    <a:ea typeface="黑体" panose="02010609060101010101" charset="-122"/>
                  </a:rPr>
                  <a:t>11</a:t>
                </a:r>
                <a:r>
                  <a:rPr lang="zh-CN" altLang="en-US" sz="3200" b="1">
                    <a:solidFill>
                      <a:srgbClr val="FF3300"/>
                    </a:solidFill>
                    <a:latin typeface="黑体" panose="02010609060101010101" charset="-122"/>
                    <a:ea typeface="黑体" panose="02010609060101010101" charset="-122"/>
                  </a:rPr>
                  <a:t>日在狱中自杀。</a:t>
                </a:r>
                <a:endParaRPr lang="zh-CN" altLang="en-US" sz="3200" b="1">
                  <a:solidFill>
                    <a:srgbClr val="FF3300"/>
                  </a:solidFill>
                  <a:latin typeface="黑体" panose="02010609060101010101" charset="-122"/>
                  <a:ea typeface="黑体" panose="02010609060101010101" charset="-122"/>
                </a:endParaRPr>
              </a:p>
            </p:txBody>
          </p:sp>
        </p:grpSp>
        <p:grpSp>
          <p:nvGrpSpPr>
            <p:cNvPr id="41996" name="组合 138252"/>
            <p:cNvGrpSpPr/>
            <p:nvPr>
              <p:custDataLst>
                <p:tags r:id="rId15"/>
              </p:custDataLst>
            </p:nvPr>
          </p:nvGrpSpPr>
          <p:grpSpPr>
            <a:xfrm>
              <a:off x="2976" y="0"/>
              <a:ext cx="2784" cy="4365"/>
              <a:chOff x="0" y="0"/>
              <a:chExt cx="2784" cy="4365"/>
            </a:xfrm>
          </p:grpSpPr>
          <p:pic>
            <p:nvPicPr>
              <p:cNvPr id="41997" name="Picture 3" descr="熊十力"/>
              <p:cNvPicPr>
                <a:picLocks noChangeAspect="1"/>
              </p:cNvPicPr>
              <p:nvPr>
                <p:custDataLst>
                  <p:tags r:id="rId16"/>
                </p:custDataLst>
              </p:nvPr>
            </p:nvPicPr>
            <p:blipFill>
              <a:blip r:embed="rId17"/>
              <a:stretch>
                <a:fillRect/>
              </a:stretch>
            </p:blipFill>
            <p:spPr>
              <a:xfrm>
                <a:off x="0" y="0"/>
                <a:ext cx="2784" cy="3360"/>
              </a:xfrm>
              <a:prstGeom prst="rect">
                <a:avLst/>
              </a:prstGeom>
              <a:noFill/>
              <a:ln w="9525">
                <a:noFill/>
              </a:ln>
            </p:spPr>
          </p:pic>
          <p:sp>
            <p:nvSpPr>
              <p:cNvPr id="41998" name="Rectangle 6"/>
              <p:cNvSpPr/>
              <p:nvPr>
                <p:custDataLst>
                  <p:tags r:id="rId18"/>
                </p:custDataLst>
              </p:nvPr>
            </p:nvSpPr>
            <p:spPr>
              <a:xfrm>
                <a:off x="0" y="3296"/>
                <a:ext cx="2784" cy="1069"/>
              </a:xfrm>
              <a:prstGeom prst="rect">
                <a:avLst/>
              </a:prstGeom>
              <a:solidFill>
                <a:srgbClr val="CCFFCC"/>
              </a:solidFill>
              <a:ln w="9525">
                <a:noFill/>
              </a:ln>
            </p:spPr>
            <p:txBody>
              <a:bodyPr anchor="ctr">
                <a:spAutoFit/>
              </a:bodyPr>
              <a:lstStyle/>
              <a:p>
                <a:pPr>
                  <a:buFont typeface="Arial" panose="020B0604020202020204" pitchFamily="34" charset="0"/>
                </a:pPr>
                <a:r>
                  <a:rPr lang="zh-CN" altLang="en-US" sz="3200" b="1">
                    <a:solidFill>
                      <a:srgbClr val="FF3300"/>
                    </a:solidFill>
                    <a:latin typeface="黑体" panose="02010609060101010101" charset="-122"/>
                    <a:ea typeface="黑体" panose="02010609060101010101" charset="-122"/>
                  </a:rPr>
                  <a:t>熊十力  著名国学大师。</a:t>
                </a:r>
                <a:r>
                  <a:rPr lang="en-US" altLang="zh-CN" sz="3200" b="1">
                    <a:solidFill>
                      <a:srgbClr val="FF3300"/>
                    </a:solidFill>
                    <a:latin typeface="黑体" panose="02010609060101010101" charset="-122"/>
                    <a:ea typeface="黑体" panose="02010609060101010101" charset="-122"/>
                  </a:rPr>
                  <a:t>1968</a:t>
                </a:r>
                <a:r>
                  <a:rPr lang="zh-CN" altLang="en-US" sz="3200" b="1">
                    <a:solidFill>
                      <a:srgbClr val="FF3300"/>
                    </a:solidFill>
                    <a:latin typeface="黑体" panose="02010609060101010101" charset="-122"/>
                    <a:ea typeface="黑体" panose="02010609060101010101" charset="-122"/>
                  </a:rPr>
                  <a:t>年</a:t>
                </a:r>
                <a:r>
                  <a:rPr lang="en-US" altLang="zh-CN" sz="3200" b="1">
                    <a:solidFill>
                      <a:srgbClr val="FF3300"/>
                    </a:solidFill>
                    <a:latin typeface="黑体" panose="02010609060101010101" charset="-122"/>
                    <a:ea typeface="黑体" panose="02010609060101010101" charset="-122"/>
                  </a:rPr>
                  <a:t>5</a:t>
                </a:r>
                <a:r>
                  <a:rPr lang="zh-CN" altLang="en-US" sz="3200" b="1">
                    <a:solidFill>
                      <a:srgbClr val="FF3300"/>
                    </a:solidFill>
                    <a:latin typeface="黑体" panose="02010609060101010101" charset="-122"/>
                    <a:ea typeface="黑体" panose="02010609060101010101" charset="-122"/>
                  </a:rPr>
                  <a:t>月</a:t>
                </a:r>
                <a:r>
                  <a:rPr lang="en-US" altLang="zh-CN" sz="3200" b="1">
                    <a:solidFill>
                      <a:srgbClr val="FF3300"/>
                    </a:solidFill>
                    <a:latin typeface="黑体" panose="02010609060101010101" charset="-122"/>
                    <a:ea typeface="黑体" panose="02010609060101010101" charset="-122"/>
                  </a:rPr>
                  <a:t>24</a:t>
                </a:r>
                <a:r>
                  <a:rPr lang="zh-CN" altLang="en-US" sz="3200" b="1">
                    <a:solidFill>
                      <a:srgbClr val="FF3300"/>
                    </a:solidFill>
                    <a:latin typeface="黑体" panose="02010609060101010101" charset="-122"/>
                    <a:ea typeface="黑体" panose="02010609060101010101" charset="-122"/>
                  </a:rPr>
                  <a:t>日绝食身亡。 </a:t>
                </a:r>
                <a:endParaRPr lang="zh-CN" altLang="en-US" sz="3200" b="1">
                  <a:solidFill>
                    <a:srgbClr val="FF3300"/>
                  </a:solidFill>
                  <a:latin typeface="黑体" panose="02010609060101010101" charset="-122"/>
                  <a:ea typeface="黑体" panose="02010609060101010101" charset="-122"/>
                </a:endParaRPr>
              </a:p>
            </p:txBody>
          </p:sp>
        </p:grpSp>
        <p:grpSp>
          <p:nvGrpSpPr>
            <p:cNvPr id="41999" name="组合 138255"/>
            <p:cNvGrpSpPr/>
            <p:nvPr>
              <p:custDataLst>
                <p:tags r:id="rId19"/>
              </p:custDataLst>
            </p:nvPr>
          </p:nvGrpSpPr>
          <p:grpSpPr>
            <a:xfrm>
              <a:off x="-124" y="0"/>
              <a:ext cx="3004" cy="4365"/>
              <a:chOff x="-124" y="0"/>
              <a:chExt cx="3004" cy="4365"/>
            </a:xfrm>
          </p:grpSpPr>
          <p:pic>
            <p:nvPicPr>
              <p:cNvPr id="42000" name="Picture 3" descr="傅雷"/>
              <p:cNvPicPr>
                <a:picLocks noChangeAspect="1"/>
              </p:cNvPicPr>
              <p:nvPr>
                <p:custDataLst>
                  <p:tags r:id="rId20"/>
                </p:custDataLst>
              </p:nvPr>
            </p:nvPicPr>
            <p:blipFill>
              <a:blip r:embed="rId21"/>
              <a:stretch>
                <a:fillRect/>
              </a:stretch>
            </p:blipFill>
            <p:spPr>
              <a:xfrm>
                <a:off x="-124" y="0"/>
                <a:ext cx="3004" cy="3648"/>
              </a:xfrm>
              <a:prstGeom prst="rect">
                <a:avLst/>
              </a:prstGeom>
              <a:noFill/>
              <a:ln w="9525">
                <a:noFill/>
              </a:ln>
            </p:spPr>
          </p:pic>
          <p:sp>
            <p:nvSpPr>
              <p:cNvPr id="42001" name="Rectangle 6"/>
              <p:cNvSpPr/>
              <p:nvPr>
                <p:custDataLst>
                  <p:tags r:id="rId22"/>
                </p:custDataLst>
              </p:nvPr>
            </p:nvSpPr>
            <p:spPr>
              <a:xfrm>
                <a:off x="-115" y="3296"/>
                <a:ext cx="2995" cy="1069"/>
              </a:xfrm>
              <a:prstGeom prst="rect">
                <a:avLst/>
              </a:prstGeom>
              <a:solidFill>
                <a:srgbClr val="CCFFCC"/>
              </a:solidFill>
              <a:ln w="9525">
                <a:noFill/>
              </a:ln>
            </p:spPr>
            <p:txBody>
              <a:bodyPr wrap="square" anchor="ctr">
                <a:spAutoFit/>
              </a:bodyPr>
              <a:lstStyle/>
              <a:p>
                <a:pPr>
                  <a:buFont typeface="Arial" panose="020B0604020202020204" pitchFamily="34" charset="0"/>
                </a:pPr>
                <a:r>
                  <a:rPr lang="zh-CN" altLang="en-US" sz="3200" b="1">
                    <a:solidFill>
                      <a:srgbClr val="FF3300"/>
                    </a:solidFill>
                    <a:latin typeface="黑体" panose="02010609060101010101" charset="-122"/>
                    <a:ea typeface="黑体" panose="02010609060101010101" charset="-122"/>
                  </a:rPr>
                  <a:t>傅雷  著名翻译家。</a:t>
                </a:r>
                <a:endParaRPr lang="zh-CN" altLang="en-US" sz="3200" b="1">
                  <a:solidFill>
                    <a:srgbClr val="FF3300"/>
                  </a:solidFill>
                  <a:latin typeface="黑体" panose="02010609060101010101" charset="-122"/>
                  <a:ea typeface="黑体" panose="02010609060101010101" charset="-122"/>
                </a:endParaRPr>
              </a:p>
              <a:p>
                <a:pPr>
                  <a:buFont typeface="Arial" panose="020B0604020202020204" pitchFamily="34" charset="0"/>
                </a:pPr>
                <a:r>
                  <a:rPr lang="en-US" altLang="zh-CN" sz="3200" b="1">
                    <a:solidFill>
                      <a:srgbClr val="FF3300"/>
                    </a:solidFill>
                    <a:latin typeface="黑体" panose="02010609060101010101" charset="-122"/>
                    <a:ea typeface="黑体" panose="02010609060101010101" charset="-122"/>
                  </a:rPr>
                  <a:t>1966</a:t>
                </a:r>
                <a:r>
                  <a:rPr lang="zh-CN" altLang="en-US" sz="3200" b="1">
                    <a:solidFill>
                      <a:srgbClr val="FF3300"/>
                    </a:solidFill>
                    <a:latin typeface="黑体" panose="02010609060101010101" charset="-122"/>
                    <a:ea typeface="黑体" panose="02010609060101010101" charset="-122"/>
                  </a:rPr>
                  <a:t>年</a:t>
                </a:r>
                <a:r>
                  <a:rPr lang="en-US" altLang="zh-CN" sz="3200" b="1">
                    <a:solidFill>
                      <a:srgbClr val="FF3300"/>
                    </a:solidFill>
                    <a:latin typeface="黑体" panose="02010609060101010101" charset="-122"/>
                    <a:ea typeface="黑体" panose="02010609060101010101" charset="-122"/>
                  </a:rPr>
                  <a:t>9</a:t>
                </a:r>
                <a:r>
                  <a:rPr lang="zh-CN" altLang="en-US" sz="3200" b="1">
                    <a:solidFill>
                      <a:srgbClr val="FF3300"/>
                    </a:solidFill>
                    <a:latin typeface="黑体" panose="02010609060101010101" charset="-122"/>
                    <a:ea typeface="黑体" panose="02010609060101010101" charset="-122"/>
                  </a:rPr>
                  <a:t>月</a:t>
                </a:r>
                <a:r>
                  <a:rPr lang="en-US" altLang="zh-CN" sz="3200" b="1">
                    <a:solidFill>
                      <a:srgbClr val="FF3300"/>
                    </a:solidFill>
                    <a:latin typeface="黑体" panose="02010609060101010101" charset="-122"/>
                    <a:ea typeface="黑体" panose="02010609060101010101" charset="-122"/>
                  </a:rPr>
                  <a:t>3</a:t>
                </a:r>
                <a:r>
                  <a:rPr lang="zh-CN" altLang="en-US" sz="3200" b="1">
                    <a:solidFill>
                      <a:srgbClr val="FF3300"/>
                    </a:solidFill>
                    <a:latin typeface="黑体" panose="02010609060101010101" charset="-122"/>
                    <a:ea typeface="黑体" panose="02010609060101010101" charset="-122"/>
                  </a:rPr>
                  <a:t>日与妻子朱梅馥上吊自杀。 </a:t>
                </a:r>
                <a:endParaRPr lang="zh-CN" altLang="en-US" sz="3200" b="1">
                  <a:solidFill>
                    <a:srgbClr val="FF3300"/>
                  </a:solidFill>
                  <a:latin typeface="黑体" panose="02010609060101010101" charset="-122"/>
                  <a:ea typeface="黑体" panose="02010609060101010101" charset="-122"/>
                </a:endParaRPr>
              </a:p>
            </p:txBody>
          </p:sp>
        </p:grpSp>
        <p:grpSp>
          <p:nvGrpSpPr>
            <p:cNvPr id="42002" name="组合 138258"/>
            <p:cNvGrpSpPr/>
            <p:nvPr>
              <p:custDataLst>
                <p:tags r:id="rId23"/>
              </p:custDataLst>
            </p:nvPr>
          </p:nvGrpSpPr>
          <p:grpSpPr>
            <a:xfrm>
              <a:off x="2976" y="0"/>
              <a:ext cx="2784" cy="4365"/>
              <a:chOff x="0" y="0"/>
              <a:chExt cx="2784" cy="4365"/>
            </a:xfrm>
          </p:grpSpPr>
          <p:pic>
            <p:nvPicPr>
              <p:cNvPr id="42003" name="Picture 4" descr="翦伯赞"/>
              <p:cNvPicPr>
                <a:picLocks noChangeAspect="1"/>
              </p:cNvPicPr>
              <p:nvPr>
                <p:custDataLst>
                  <p:tags r:id="rId24"/>
                </p:custDataLst>
              </p:nvPr>
            </p:nvPicPr>
            <p:blipFill>
              <a:blip r:embed="rId25"/>
              <a:stretch>
                <a:fillRect/>
              </a:stretch>
            </p:blipFill>
            <p:spPr>
              <a:xfrm>
                <a:off x="0" y="0"/>
                <a:ext cx="2784" cy="3360"/>
              </a:xfrm>
              <a:prstGeom prst="rect">
                <a:avLst/>
              </a:prstGeom>
              <a:noFill/>
              <a:ln w="9525">
                <a:noFill/>
              </a:ln>
            </p:spPr>
          </p:pic>
          <p:sp>
            <p:nvSpPr>
              <p:cNvPr id="42004" name="Rectangle 7"/>
              <p:cNvSpPr/>
              <p:nvPr>
                <p:custDataLst>
                  <p:tags r:id="rId26"/>
                </p:custDataLst>
              </p:nvPr>
            </p:nvSpPr>
            <p:spPr>
              <a:xfrm>
                <a:off x="0" y="3296"/>
                <a:ext cx="2784" cy="1069"/>
              </a:xfrm>
              <a:prstGeom prst="rect">
                <a:avLst/>
              </a:prstGeom>
              <a:solidFill>
                <a:srgbClr val="CCFFCC"/>
              </a:solidFill>
              <a:ln w="9525">
                <a:noFill/>
              </a:ln>
            </p:spPr>
            <p:txBody>
              <a:bodyPr anchor="ctr">
                <a:spAutoFit/>
              </a:bodyPr>
              <a:lstStyle/>
              <a:p>
                <a:pPr>
                  <a:buFont typeface="Arial" panose="020B0604020202020204" pitchFamily="34" charset="0"/>
                </a:pPr>
                <a:r>
                  <a:rPr lang="zh-CN" altLang="en-US" sz="3200" b="1">
                    <a:solidFill>
                      <a:srgbClr val="FF3300"/>
                    </a:solidFill>
                    <a:latin typeface="黑体" panose="02010609060101010101" charset="-122"/>
                    <a:ea typeface="黑体" panose="02010609060101010101" charset="-122"/>
                  </a:rPr>
                  <a:t>翦伯赞  著名历史学家。 </a:t>
                </a:r>
                <a:r>
                  <a:rPr lang="en-US" altLang="zh-CN" sz="3200" b="1">
                    <a:solidFill>
                      <a:srgbClr val="FF3300"/>
                    </a:solidFill>
                    <a:latin typeface="黑体" panose="02010609060101010101" charset="-122"/>
                    <a:ea typeface="黑体" panose="02010609060101010101" charset="-122"/>
                  </a:rPr>
                  <a:t>1968</a:t>
                </a:r>
                <a:r>
                  <a:rPr lang="zh-CN" altLang="en-US" sz="3200" b="1">
                    <a:solidFill>
                      <a:srgbClr val="FF3300"/>
                    </a:solidFill>
                    <a:latin typeface="黑体" panose="02010609060101010101" charset="-122"/>
                    <a:ea typeface="黑体" panose="02010609060101010101" charset="-122"/>
                  </a:rPr>
                  <a:t>年</a:t>
                </a:r>
                <a:r>
                  <a:rPr lang="en-US" altLang="zh-CN" sz="3200" b="1">
                    <a:solidFill>
                      <a:srgbClr val="FF3300"/>
                    </a:solidFill>
                    <a:latin typeface="黑体" panose="02010609060101010101" charset="-122"/>
                    <a:ea typeface="黑体" panose="02010609060101010101" charset="-122"/>
                  </a:rPr>
                  <a:t>12</a:t>
                </a:r>
                <a:r>
                  <a:rPr lang="zh-CN" altLang="en-US" sz="3200" b="1">
                    <a:solidFill>
                      <a:srgbClr val="FF3300"/>
                    </a:solidFill>
                    <a:latin typeface="黑体" panose="02010609060101010101" charset="-122"/>
                    <a:ea typeface="黑体" panose="02010609060101010101" charset="-122"/>
                  </a:rPr>
                  <a:t>月</a:t>
                </a:r>
                <a:r>
                  <a:rPr lang="en-US" altLang="zh-CN" sz="3200" b="1">
                    <a:solidFill>
                      <a:srgbClr val="FF3300"/>
                    </a:solidFill>
                    <a:latin typeface="黑体" panose="02010609060101010101" charset="-122"/>
                    <a:ea typeface="黑体" panose="02010609060101010101" charset="-122"/>
                  </a:rPr>
                  <a:t>18</a:t>
                </a:r>
                <a:r>
                  <a:rPr lang="zh-CN" altLang="en-US" sz="3200" b="1">
                    <a:solidFill>
                      <a:srgbClr val="FF3300"/>
                    </a:solidFill>
                    <a:latin typeface="黑体" panose="02010609060101010101" charset="-122"/>
                    <a:ea typeface="黑体" panose="02010609060101010101" charset="-122"/>
                  </a:rPr>
                  <a:t>日与妻子戴淑婉服安眠药自杀。 </a:t>
                </a:r>
                <a:endParaRPr lang="zh-CN" altLang="en-US" sz="3200" b="1">
                  <a:solidFill>
                    <a:srgbClr val="FF3300"/>
                  </a:solidFill>
                  <a:latin typeface="黑体" panose="02010609060101010101" charset="-122"/>
                  <a:ea typeface="黑体" panose="02010609060101010101" charset="-122"/>
                </a:endParaRPr>
              </a:p>
            </p:txBody>
          </p:sp>
        </p:grpSp>
      </p:gr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菱形 44"/>
          <p:cNvSpPr/>
          <p:nvPr>
            <p:custDataLst>
              <p:tags r:id="rId1"/>
            </p:custDataLst>
          </p:nvPr>
        </p:nvSpPr>
        <p:spPr>
          <a:xfrm>
            <a:off x="1648524" y="2895403"/>
            <a:ext cx="1911185" cy="2235200"/>
          </a:xfrm>
          <a:prstGeom prst="diamond">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菱形 10"/>
          <p:cNvSpPr/>
          <p:nvPr>
            <p:custDataLst>
              <p:tags r:id="rId2"/>
            </p:custDataLst>
          </p:nvPr>
        </p:nvSpPr>
        <p:spPr>
          <a:xfrm>
            <a:off x="1676400" y="1198880"/>
            <a:ext cx="1911185" cy="223520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2289" name="组合 1"/>
          <p:cNvGrpSpPr/>
          <p:nvPr>
            <p:custDataLst>
              <p:tags r:id="rId3"/>
            </p:custDataLst>
          </p:nvPr>
        </p:nvGrpSpPr>
        <p:grpSpPr>
          <a:xfrm>
            <a:off x="1996657" y="1417396"/>
            <a:ext cx="1183159" cy="3463135"/>
            <a:chOff x="3067" y="3273"/>
            <a:chExt cx="1864" cy="5459"/>
          </a:xfrm>
        </p:grpSpPr>
        <p:sp>
          <p:nvSpPr>
            <p:cNvPr id="37" name="文本框 36"/>
            <p:cNvSpPr txBox="1"/>
            <p:nvPr>
              <p:custDataLst>
                <p:tags r:id="rId4"/>
              </p:custDataLst>
            </p:nvPr>
          </p:nvSpPr>
          <p:spPr>
            <a:xfrm>
              <a:off x="3111" y="3273"/>
              <a:ext cx="1820" cy="2667"/>
            </a:xfrm>
            <a:prstGeom prst="rect">
              <a:avLst/>
            </a:prstGeom>
            <a:noFill/>
          </p:spPr>
          <p:txBody>
            <a:bodyPr vert="horz" wrap="square" rtlCol="0">
              <a:spAutoFit/>
            </a:bodyPr>
            <a:lstStyle/>
            <a:p>
              <a:pPr>
                <a:lnSpc>
                  <a:spcPct val="130000"/>
                </a:lnSpc>
                <a:defRPr/>
              </a:pPr>
              <a:r>
                <a:rPr lang="zh-CN" altLang="en-US" sz="800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目</a:t>
              </a:r>
              <a:endParaRPr lang="zh-CN" altLang="en-US" sz="800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38" name="wps稻壳儿佳誉设计原创"/>
            <p:cNvSpPr txBox="1"/>
            <p:nvPr>
              <p:custDataLst>
                <p:tags r:id="rId5"/>
              </p:custDataLst>
            </p:nvPr>
          </p:nvSpPr>
          <p:spPr>
            <a:xfrm>
              <a:off x="3067" y="6065"/>
              <a:ext cx="1820" cy="2667"/>
            </a:xfrm>
            <a:prstGeom prst="rect">
              <a:avLst/>
            </a:prstGeom>
            <a:noFill/>
          </p:spPr>
          <p:txBody>
            <a:bodyPr vert="horz" wrap="square" rtlCol="0">
              <a:spAutoFit/>
            </a:bodyPr>
            <a:lstStyle/>
            <a:p>
              <a:pPr>
                <a:lnSpc>
                  <a:spcPct val="130000"/>
                </a:lnSpc>
                <a:defRPr/>
              </a:pPr>
              <a:r>
                <a:rPr lang="zh-CN" altLang="en-US" sz="8000">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rPr>
                <a:t>录</a:t>
              </a:r>
              <a:endParaRPr lang="zh-CN" altLang="en-US" sz="8000">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grpSp>
        <p:nvGrpSpPr>
          <p:cNvPr id="12307" name="组合 5"/>
          <p:cNvGrpSpPr/>
          <p:nvPr>
            <p:custDataLst>
              <p:tags r:id="rId6"/>
            </p:custDataLst>
          </p:nvPr>
        </p:nvGrpSpPr>
        <p:grpSpPr>
          <a:xfrm>
            <a:off x="4529455" y="1574773"/>
            <a:ext cx="5145718" cy="891448"/>
            <a:chOff x="1091" y="3553"/>
            <a:chExt cx="8101" cy="1403"/>
          </a:xfrm>
        </p:grpSpPr>
        <p:grpSp>
          <p:nvGrpSpPr>
            <p:cNvPr id="12308" name="组合 3"/>
            <p:cNvGrpSpPr/>
            <p:nvPr>
              <p:custDataLst>
                <p:tags r:id="rId7"/>
              </p:custDataLst>
            </p:nvPr>
          </p:nvGrpSpPr>
          <p:grpSpPr>
            <a:xfrm>
              <a:off x="1091" y="3553"/>
              <a:ext cx="1171" cy="1403"/>
              <a:chOff x="1091" y="3553"/>
              <a:chExt cx="1171" cy="1403"/>
            </a:xfrm>
          </p:grpSpPr>
          <p:pic>
            <p:nvPicPr>
              <p:cNvPr id="12309" name="图片 38"/>
              <p:cNvPicPr>
                <a:picLocks noChangeAspect="1"/>
              </p:cNvPicPr>
              <p:nvPr>
                <p:custDataLst>
                  <p:tags r:id="rId8"/>
                </p:custDataLst>
              </p:nvPr>
            </p:nvPicPr>
            <p:blipFill>
              <a:blip r:embed="rId9"/>
              <a:srcRect l="18047" t="3862" r="74393" b="86324"/>
              <a:stretch>
                <a:fillRect/>
              </a:stretch>
            </p:blipFill>
            <p:spPr>
              <a:xfrm>
                <a:off x="2077" y="3961"/>
                <a:ext cx="185" cy="200"/>
              </a:xfrm>
              <a:prstGeom prst="rect">
                <a:avLst/>
              </a:prstGeom>
              <a:noFill/>
              <a:ln w="9525">
                <a:noFill/>
              </a:ln>
            </p:spPr>
          </p:pic>
          <p:sp>
            <p:nvSpPr>
              <p:cNvPr id="12310" name="文本框 2"/>
              <p:cNvSpPr txBox="1"/>
              <p:nvPr>
                <p:custDataLst>
                  <p:tags r:id="rId10"/>
                </p:custDataLst>
              </p:nvPr>
            </p:nvSpPr>
            <p:spPr>
              <a:xfrm>
                <a:off x="1091" y="3553"/>
                <a:ext cx="1092" cy="1403"/>
              </a:xfrm>
              <a:prstGeom prst="rect">
                <a:avLst/>
              </a:prstGeom>
              <a:noFill/>
              <a:ln w="9525">
                <a:noFill/>
              </a:ln>
            </p:spPr>
            <p:txBody>
              <a:bodyPr wrap="none" anchor="t">
                <a:spAutoFit/>
              </a:bodyPr>
              <a:lstStyle/>
              <a:p>
                <a:pPr>
                  <a:lnSpc>
                    <a:spcPct val="130000"/>
                  </a:lnSpc>
                </a:pPr>
                <a:r>
                  <a:rPr lang="zh-CN" altLang="en-US" sz="4000" b="1">
                    <a:latin typeface="楷体" panose="02010609060101010101" charset="-122"/>
                    <a:ea typeface="楷体" panose="02010609060101010101" charset="-122"/>
                  </a:rPr>
                  <a:t>壹</a:t>
                </a:r>
                <a:endParaRPr lang="zh-CN" altLang="en-US" sz="4000" b="1">
                  <a:latin typeface="楷体" panose="02010609060101010101" charset="-122"/>
                  <a:ea typeface="楷体" panose="02010609060101010101" charset="-122"/>
                </a:endParaRPr>
              </a:p>
            </p:txBody>
          </p:sp>
        </p:grpSp>
        <p:sp>
          <p:nvSpPr>
            <p:cNvPr id="12311" name="文本框 4"/>
            <p:cNvSpPr txBox="1"/>
            <p:nvPr>
              <p:custDataLst>
                <p:tags r:id="rId11"/>
              </p:custDataLst>
            </p:nvPr>
          </p:nvSpPr>
          <p:spPr>
            <a:xfrm>
              <a:off x="2474" y="3553"/>
              <a:ext cx="6718" cy="1403"/>
            </a:xfrm>
            <a:prstGeom prst="rect">
              <a:avLst/>
            </a:prstGeom>
            <a:noFill/>
            <a:ln w="9525">
              <a:noFill/>
            </a:ln>
          </p:spPr>
          <p:txBody>
            <a:bodyPr wrap="none" anchor="t">
              <a:spAutoFit/>
            </a:bodyPr>
            <a:lstStyle/>
            <a:p>
              <a:pPr algn="l">
                <a:lnSpc>
                  <a:spcPct val="130000"/>
                </a:lnSpc>
                <a:defRPr/>
              </a:pPr>
              <a:r>
                <a:rPr lang="zh-CN" altLang="en-US" sz="4000" b="1">
                  <a:latin typeface="楷体" panose="02010609060101010101" charset="-122"/>
                  <a:ea typeface="楷体" panose="02010609060101010101" charset="-122"/>
                  <a:sym typeface="+mn-ea"/>
                </a:rPr>
                <a:t>全面建设社会主义</a:t>
              </a:r>
              <a:endParaRPr lang="zh-CN" altLang="en-US" sz="4000" b="1">
                <a:latin typeface="楷体" panose="02010609060101010101" charset="-122"/>
                <a:ea typeface="楷体" panose="02010609060101010101" charset="-122"/>
                <a:cs typeface="楷体" panose="02010609060101010101" charset="-122"/>
                <a:sym typeface="+mn-ea"/>
              </a:endParaRPr>
            </a:p>
          </p:txBody>
        </p:sp>
      </p:grpSp>
      <p:grpSp>
        <p:nvGrpSpPr>
          <p:cNvPr id="12312" name="组合 11"/>
          <p:cNvGrpSpPr/>
          <p:nvPr>
            <p:custDataLst>
              <p:tags r:id="rId12"/>
            </p:custDataLst>
          </p:nvPr>
        </p:nvGrpSpPr>
        <p:grpSpPr>
          <a:xfrm>
            <a:off x="4529455" y="2750937"/>
            <a:ext cx="6287800" cy="891501"/>
            <a:chOff x="1091" y="3553"/>
            <a:chExt cx="8341" cy="1403"/>
          </a:xfrm>
        </p:grpSpPr>
        <p:grpSp>
          <p:nvGrpSpPr>
            <p:cNvPr id="12313" name="组合 12"/>
            <p:cNvGrpSpPr/>
            <p:nvPr>
              <p:custDataLst>
                <p:tags r:id="rId13"/>
              </p:custDataLst>
            </p:nvPr>
          </p:nvGrpSpPr>
          <p:grpSpPr>
            <a:xfrm>
              <a:off x="1091" y="3553"/>
              <a:ext cx="1034" cy="1403"/>
              <a:chOff x="1091" y="3553"/>
              <a:chExt cx="1034" cy="1403"/>
            </a:xfrm>
          </p:grpSpPr>
          <p:pic>
            <p:nvPicPr>
              <p:cNvPr id="12314" name="图片 38"/>
              <p:cNvPicPr>
                <a:picLocks noChangeAspect="1"/>
              </p:cNvPicPr>
              <p:nvPr>
                <p:custDataLst>
                  <p:tags r:id="rId14"/>
                </p:custDataLst>
              </p:nvPr>
            </p:nvPicPr>
            <p:blipFill>
              <a:blip r:embed="rId9"/>
              <a:srcRect l="18047" t="3862" r="74393" b="86324"/>
              <a:stretch>
                <a:fillRect/>
              </a:stretch>
            </p:blipFill>
            <p:spPr>
              <a:xfrm>
                <a:off x="1940" y="3915"/>
                <a:ext cx="185" cy="200"/>
              </a:xfrm>
              <a:prstGeom prst="rect">
                <a:avLst/>
              </a:prstGeom>
              <a:noFill/>
              <a:ln w="9525">
                <a:noFill/>
              </a:ln>
            </p:spPr>
          </p:pic>
          <p:sp>
            <p:nvSpPr>
              <p:cNvPr id="12315" name="文本框 14"/>
              <p:cNvSpPr txBox="1"/>
              <p:nvPr>
                <p:custDataLst>
                  <p:tags r:id="rId15"/>
                </p:custDataLst>
              </p:nvPr>
            </p:nvSpPr>
            <p:spPr>
              <a:xfrm>
                <a:off x="1091" y="3553"/>
                <a:ext cx="715" cy="1403"/>
              </a:xfrm>
              <a:prstGeom prst="rect">
                <a:avLst/>
              </a:prstGeom>
              <a:noFill/>
              <a:ln w="9525">
                <a:noFill/>
              </a:ln>
            </p:spPr>
            <p:txBody>
              <a:bodyPr wrap="square" anchor="t">
                <a:spAutoFit/>
              </a:bodyPr>
              <a:lstStyle/>
              <a:p>
                <a:pPr>
                  <a:lnSpc>
                    <a:spcPct val="130000"/>
                  </a:lnSpc>
                </a:pPr>
                <a:r>
                  <a:rPr lang="zh-CN" altLang="en-US" sz="4000" b="1">
                    <a:latin typeface="楷体" panose="02010609060101010101" charset="-122"/>
                    <a:ea typeface="楷体" panose="02010609060101010101" charset="-122"/>
                    <a:sym typeface="等线" panose="02010600030101010101" charset="-122"/>
                  </a:rPr>
                  <a:t>贰</a:t>
                </a:r>
                <a:endParaRPr lang="zh-CN" altLang="en-US" sz="4000" b="1">
                  <a:latin typeface="楷体" panose="02010609060101010101" charset="-122"/>
                  <a:ea typeface="楷体" panose="02010609060101010101" charset="-122"/>
                  <a:sym typeface="等线" panose="02010600030101010101" charset="-122"/>
                </a:endParaRPr>
              </a:p>
            </p:txBody>
          </p:sp>
        </p:grpSp>
        <p:sp>
          <p:nvSpPr>
            <p:cNvPr id="12316" name="文本框 15"/>
            <p:cNvSpPr txBox="1"/>
            <p:nvPr>
              <p:custDataLst>
                <p:tags r:id="rId16"/>
              </p:custDataLst>
            </p:nvPr>
          </p:nvSpPr>
          <p:spPr>
            <a:xfrm>
              <a:off x="2256" y="3553"/>
              <a:ext cx="7176" cy="1403"/>
            </a:xfrm>
            <a:prstGeom prst="rect">
              <a:avLst/>
            </a:prstGeom>
            <a:noFill/>
            <a:ln w="9525">
              <a:noFill/>
            </a:ln>
          </p:spPr>
          <p:txBody>
            <a:bodyPr wrap="square" anchor="t">
              <a:spAutoFit/>
            </a:bodyPr>
            <a:lstStyle/>
            <a:p>
              <a:pPr>
                <a:lnSpc>
                  <a:spcPct val="130000"/>
                </a:lnSpc>
                <a:defRPr/>
              </a:pPr>
              <a:r>
                <a:rPr lang="en-US" altLang="zh-CN" sz="4000" b="1">
                  <a:latin typeface="楷体" panose="02010609060101010101" charset="-122"/>
                  <a:ea typeface="楷体" panose="02010609060101010101" charset="-122"/>
                  <a:cs typeface="楷体" panose="02010609060101010101" charset="-122"/>
                  <a:sym typeface="+mn-ea"/>
                </a:rPr>
                <a:t>“</a:t>
              </a:r>
              <a:r>
                <a:rPr lang="zh-CN" altLang="en-US" sz="4000" b="1">
                  <a:latin typeface="楷体" panose="02010609060101010101" charset="-122"/>
                  <a:ea typeface="楷体" panose="02010609060101010101" charset="-122"/>
                  <a:cs typeface="楷体" panose="02010609060101010101" charset="-122"/>
                  <a:sym typeface="+mn-ea"/>
                </a:rPr>
                <a:t>文化大革命</a:t>
              </a:r>
              <a:r>
                <a:rPr lang="en-US" altLang="zh-CN" sz="4000" b="1">
                  <a:latin typeface="楷体" panose="02010609060101010101" charset="-122"/>
                  <a:ea typeface="楷体" panose="02010609060101010101" charset="-122"/>
                  <a:cs typeface="楷体" panose="02010609060101010101" charset="-122"/>
                  <a:sym typeface="+mn-ea"/>
                </a:rPr>
                <a:t>”</a:t>
              </a:r>
              <a:endParaRPr lang="en-US" altLang="zh-CN" sz="4000" b="1">
                <a:latin typeface="楷体" panose="02010609060101010101" charset="-122"/>
                <a:ea typeface="楷体" panose="02010609060101010101" charset="-122"/>
                <a:cs typeface="楷体" panose="02010609060101010101" charset="-122"/>
                <a:sym typeface="+mn-ea"/>
              </a:endParaRPr>
            </a:p>
          </p:txBody>
        </p:sp>
      </p:grpSp>
      <p:grpSp>
        <p:nvGrpSpPr>
          <p:cNvPr id="12317" name="组合 16"/>
          <p:cNvGrpSpPr/>
          <p:nvPr>
            <p:custDataLst>
              <p:tags r:id="rId17"/>
            </p:custDataLst>
          </p:nvPr>
        </p:nvGrpSpPr>
        <p:grpSpPr>
          <a:xfrm>
            <a:off x="4529455" y="3950340"/>
            <a:ext cx="6626225" cy="891703"/>
            <a:chOff x="1091" y="3553"/>
            <a:chExt cx="9901" cy="1408"/>
          </a:xfrm>
        </p:grpSpPr>
        <p:grpSp>
          <p:nvGrpSpPr>
            <p:cNvPr id="12318" name="组合 17"/>
            <p:cNvGrpSpPr/>
            <p:nvPr>
              <p:custDataLst>
                <p:tags r:id="rId18"/>
              </p:custDataLst>
            </p:nvPr>
          </p:nvGrpSpPr>
          <p:grpSpPr>
            <a:xfrm>
              <a:off x="1091" y="3553"/>
              <a:ext cx="1165" cy="1408"/>
              <a:chOff x="1091" y="3553"/>
              <a:chExt cx="1165" cy="1408"/>
            </a:xfrm>
          </p:grpSpPr>
          <p:pic>
            <p:nvPicPr>
              <p:cNvPr id="12319" name="图片 38"/>
              <p:cNvPicPr>
                <a:picLocks noChangeAspect="1"/>
              </p:cNvPicPr>
              <p:nvPr>
                <p:custDataLst>
                  <p:tags r:id="rId19"/>
                </p:custDataLst>
              </p:nvPr>
            </p:nvPicPr>
            <p:blipFill>
              <a:blip r:embed="rId9"/>
              <a:srcRect l="18047" t="3862" r="74393" b="86324"/>
              <a:stretch>
                <a:fillRect/>
              </a:stretch>
            </p:blipFill>
            <p:spPr>
              <a:xfrm>
                <a:off x="2071" y="3866"/>
                <a:ext cx="185" cy="200"/>
              </a:xfrm>
              <a:prstGeom prst="rect">
                <a:avLst/>
              </a:prstGeom>
              <a:noFill/>
              <a:ln w="9525">
                <a:noFill/>
              </a:ln>
            </p:spPr>
          </p:pic>
          <p:sp>
            <p:nvSpPr>
              <p:cNvPr id="12320" name="文本框 19"/>
              <p:cNvSpPr txBox="1"/>
              <p:nvPr>
                <p:custDataLst>
                  <p:tags r:id="rId20"/>
                </p:custDataLst>
              </p:nvPr>
            </p:nvSpPr>
            <p:spPr>
              <a:xfrm>
                <a:off x="1091" y="3553"/>
                <a:ext cx="851" cy="1408"/>
              </a:xfrm>
              <a:prstGeom prst="rect">
                <a:avLst/>
              </a:prstGeom>
              <a:noFill/>
              <a:ln w="9525">
                <a:noFill/>
              </a:ln>
            </p:spPr>
            <p:txBody>
              <a:bodyPr wrap="square" anchor="t">
                <a:spAutoFit/>
              </a:bodyPr>
              <a:lstStyle/>
              <a:p>
                <a:pPr>
                  <a:lnSpc>
                    <a:spcPct val="130000"/>
                  </a:lnSpc>
                </a:pPr>
                <a:r>
                  <a:rPr lang="zh-CN" altLang="en-US" sz="4000" b="1">
                    <a:latin typeface="楷体" panose="02010609060101010101" charset="-122"/>
                    <a:ea typeface="楷体" panose="02010609060101010101" charset="-122"/>
                    <a:sym typeface="等线" panose="02010600030101010101" charset="-122"/>
                  </a:rPr>
                  <a:t>叁</a:t>
                </a:r>
                <a:endParaRPr lang="zh-CN" altLang="en-US" sz="4000" b="1">
                  <a:latin typeface="楷体" panose="02010609060101010101" charset="-122"/>
                  <a:ea typeface="楷体" panose="02010609060101010101" charset="-122"/>
                  <a:sym typeface="等线" panose="02010600030101010101" charset="-122"/>
                </a:endParaRPr>
              </a:p>
            </p:txBody>
          </p:sp>
        </p:grpSp>
        <p:sp>
          <p:nvSpPr>
            <p:cNvPr id="12321" name="文本框 20"/>
            <p:cNvSpPr txBox="1"/>
            <p:nvPr>
              <p:custDataLst>
                <p:tags r:id="rId21"/>
              </p:custDataLst>
            </p:nvPr>
          </p:nvSpPr>
          <p:spPr>
            <a:xfrm>
              <a:off x="2474" y="3553"/>
              <a:ext cx="8518" cy="1408"/>
            </a:xfrm>
            <a:prstGeom prst="rect">
              <a:avLst/>
            </a:prstGeom>
            <a:noFill/>
            <a:ln w="9525">
              <a:noFill/>
            </a:ln>
          </p:spPr>
          <p:txBody>
            <a:bodyPr wrap="square" anchor="t">
              <a:spAutoFit/>
            </a:bodyPr>
            <a:lstStyle/>
            <a:p>
              <a:pPr algn="l">
                <a:lnSpc>
                  <a:spcPct val="130000"/>
                </a:lnSpc>
              </a:pPr>
              <a:r>
                <a:rPr sz="4000" b="1">
                  <a:latin typeface="楷体" panose="02010609060101010101" charset="-122"/>
                  <a:ea typeface="楷体" panose="02010609060101010101" charset="-122"/>
                  <a:sym typeface="+mn-ea"/>
                </a:rPr>
                <a:t>伟大的建设成就</a:t>
              </a:r>
              <a:endParaRPr lang="zh-CN" altLang="en-US" sz="4000" b="1">
                <a:latin typeface="楷体" panose="02010609060101010101" charset="-122"/>
                <a:ea typeface="楷体" panose="02010609060101010101" charset="-122"/>
                <a:cs typeface="楷体" panose="02010609060101010101" charset="-122"/>
                <a:sym typeface="+mn-ea"/>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89"/>
                                        </p:tgtEl>
                                        <p:attrNameLst>
                                          <p:attrName>style.visibility</p:attrName>
                                        </p:attrNameLst>
                                      </p:cBhvr>
                                      <p:to>
                                        <p:strVal val="visible"/>
                                      </p:to>
                                    </p:set>
                                    <p:animEffect transition="in" filter="fade">
                                      <p:cBhvr>
                                        <p:cTn id="7" dur="1000"/>
                                        <p:tgtEl>
                                          <p:spTgt spid="12289"/>
                                        </p:tgtEl>
                                      </p:cBhvr>
                                    </p:animEffect>
                                    <p:anim calcmode="lin" valueType="num">
                                      <p:cBhvr>
                                        <p:cTn id="8" dur="1000" fill="hold"/>
                                        <p:tgtEl>
                                          <p:spTgt spid="12289"/>
                                        </p:tgtEl>
                                        <p:attrNameLst>
                                          <p:attrName>ppt_x</p:attrName>
                                        </p:attrNameLst>
                                      </p:cBhvr>
                                      <p:tavLst>
                                        <p:tav tm="0">
                                          <p:val>
                                            <p:strVal val="#ppt_x"/>
                                          </p:val>
                                        </p:tav>
                                        <p:tav tm="100000">
                                          <p:val>
                                            <p:strVal val="#ppt_x"/>
                                          </p:val>
                                        </p:tav>
                                      </p:tavLst>
                                    </p:anim>
                                    <p:anim calcmode="lin" valueType="num">
                                      <p:cBhvr>
                                        <p:cTn id="9" dur="1000" fill="hold"/>
                                        <p:tgtEl>
                                          <p:spTgt spid="1228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307"/>
                                        </p:tgtEl>
                                        <p:attrNameLst>
                                          <p:attrName>style.visibility</p:attrName>
                                        </p:attrNameLst>
                                      </p:cBhvr>
                                      <p:to>
                                        <p:strVal val="visible"/>
                                      </p:to>
                                    </p:set>
                                    <p:animEffect transition="in" filter="fade">
                                      <p:cBhvr>
                                        <p:cTn id="14" dur="1000"/>
                                        <p:tgtEl>
                                          <p:spTgt spid="12307"/>
                                        </p:tgtEl>
                                      </p:cBhvr>
                                    </p:animEffect>
                                    <p:anim calcmode="lin" valueType="num">
                                      <p:cBhvr>
                                        <p:cTn id="15" dur="1000" fill="hold"/>
                                        <p:tgtEl>
                                          <p:spTgt spid="12307"/>
                                        </p:tgtEl>
                                        <p:attrNameLst>
                                          <p:attrName>ppt_x</p:attrName>
                                        </p:attrNameLst>
                                      </p:cBhvr>
                                      <p:tavLst>
                                        <p:tav tm="0">
                                          <p:val>
                                            <p:strVal val="#ppt_x"/>
                                          </p:val>
                                        </p:tav>
                                        <p:tav tm="100000">
                                          <p:val>
                                            <p:strVal val="#ppt_x"/>
                                          </p:val>
                                        </p:tav>
                                      </p:tavLst>
                                    </p:anim>
                                    <p:anim calcmode="lin" valueType="num">
                                      <p:cBhvr>
                                        <p:cTn id="16" dur="1000" fill="hold"/>
                                        <p:tgtEl>
                                          <p:spTgt spid="1230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312"/>
                                        </p:tgtEl>
                                        <p:attrNameLst>
                                          <p:attrName>style.visibility</p:attrName>
                                        </p:attrNameLst>
                                      </p:cBhvr>
                                      <p:to>
                                        <p:strVal val="visible"/>
                                      </p:to>
                                    </p:set>
                                    <p:animEffect transition="in" filter="fade">
                                      <p:cBhvr>
                                        <p:cTn id="21" dur="1000"/>
                                        <p:tgtEl>
                                          <p:spTgt spid="12312"/>
                                        </p:tgtEl>
                                      </p:cBhvr>
                                    </p:animEffect>
                                    <p:anim calcmode="lin" valueType="num">
                                      <p:cBhvr>
                                        <p:cTn id="22" dur="1000" fill="hold"/>
                                        <p:tgtEl>
                                          <p:spTgt spid="12312"/>
                                        </p:tgtEl>
                                        <p:attrNameLst>
                                          <p:attrName>ppt_x</p:attrName>
                                        </p:attrNameLst>
                                      </p:cBhvr>
                                      <p:tavLst>
                                        <p:tav tm="0">
                                          <p:val>
                                            <p:strVal val="#ppt_x"/>
                                          </p:val>
                                        </p:tav>
                                        <p:tav tm="100000">
                                          <p:val>
                                            <p:strVal val="#ppt_x"/>
                                          </p:val>
                                        </p:tav>
                                      </p:tavLst>
                                    </p:anim>
                                    <p:anim calcmode="lin" valueType="num">
                                      <p:cBhvr>
                                        <p:cTn id="23" dur="1000" fill="hold"/>
                                        <p:tgtEl>
                                          <p:spTgt spid="123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317"/>
                                        </p:tgtEl>
                                        <p:attrNameLst>
                                          <p:attrName>style.visibility</p:attrName>
                                        </p:attrNameLst>
                                      </p:cBhvr>
                                      <p:to>
                                        <p:strVal val="visible"/>
                                      </p:to>
                                    </p:set>
                                    <p:animEffect transition="in" filter="fade">
                                      <p:cBhvr>
                                        <p:cTn id="28" dur="1000"/>
                                        <p:tgtEl>
                                          <p:spTgt spid="12317"/>
                                        </p:tgtEl>
                                      </p:cBhvr>
                                    </p:animEffect>
                                    <p:anim calcmode="lin" valueType="num">
                                      <p:cBhvr>
                                        <p:cTn id="29" dur="1000" fill="hold"/>
                                        <p:tgtEl>
                                          <p:spTgt spid="12317"/>
                                        </p:tgtEl>
                                        <p:attrNameLst>
                                          <p:attrName>ppt_x</p:attrName>
                                        </p:attrNameLst>
                                      </p:cBhvr>
                                      <p:tavLst>
                                        <p:tav tm="0">
                                          <p:val>
                                            <p:strVal val="#ppt_x"/>
                                          </p:val>
                                        </p:tav>
                                        <p:tav tm="100000">
                                          <p:val>
                                            <p:strVal val="#ppt_x"/>
                                          </p:val>
                                        </p:tav>
                                      </p:tavLst>
                                    </p:anim>
                                    <p:anim calcmode="lin" valueType="num">
                                      <p:cBhvr>
                                        <p:cTn id="30" dur="1000" fill="hold"/>
                                        <p:tgtEl>
                                          <p:spTgt spid="123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266" name="组合 139265"/>
          <p:cNvGrpSpPr/>
          <p:nvPr>
            <p:custDataLst>
              <p:tags r:id="rId1"/>
            </p:custDataLst>
          </p:nvPr>
        </p:nvGrpSpPr>
        <p:grpSpPr>
          <a:xfrm>
            <a:off x="1524000" y="0"/>
            <a:ext cx="9144000" cy="6864350"/>
            <a:chOff x="0" y="0"/>
            <a:chExt cx="5760" cy="4324"/>
          </a:xfrm>
        </p:grpSpPr>
        <p:grpSp>
          <p:nvGrpSpPr>
            <p:cNvPr id="43010" name="组合 139266"/>
            <p:cNvGrpSpPr/>
            <p:nvPr>
              <p:custDataLst>
                <p:tags r:id="rId2"/>
              </p:custDataLst>
            </p:nvPr>
          </p:nvGrpSpPr>
          <p:grpSpPr>
            <a:xfrm>
              <a:off x="0" y="0"/>
              <a:ext cx="5760" cy="3888"/>
              <a:chOff x="0" y="0"/>
              <a:chExt cx="5760" cy="3600"/>
            </a:xfrm>
          </p:grpSpPr>
          <p:pic>
            <p:nvPicPr>
              <p:cNvPr id="43011" name="图片 8" descr="刘少奇.jpg"/>
              <p:cNvPicPr>
                <a:picLocks noChangeAspect="1"/>
              </p:cNvPicPr>
              <p:nvPr>
                <p:custDataLst>
                  <p:tags r:id="rId3"/>
                </p:custDataLst>
              </p:nvPr>
            </p:nvPicPr>
            <p:blipFill>
              <a:blip r:embed="rId4"/>
              <a:stretch>
                <a:fillRect/>
              </a:stretch>
            </p:blipFill>
            <p:spPr>
              <a:xfrm>
                <a:off x="0" y="0"/>
                <a:ext cx="5760" cy="3600"/>
              </a:xfrm>
              <a:prstGeom prst="rect">
                <a:avLst/>
              </a:prstGeom>
              <a:noFill/>
              <a:ln w="9525">
                <a:noFill/>
              </a:ln>
            </p:spPr>
          </p:pic>
          <p:sp>
            <p:nvSpPr>
              <p:cNvPr id="43012" name="文本框 139268"/>
              <p:cNvSpPr txBox="1"/>
              <p:nvPr>
                <p:custDataLst>
                  <p:tags r:id="rId5"/>
                </p:custDataLst>
              </p:nvPr>
            </p:nvSpPr>
            <p:spPr>
              <a:xfrm>
                <a:off x="0" y="3168"/>
                <a:ext cx="5760" cy="340"/>
              </a:xfrm>
              <a:prstGeom prst="rect">
                <a:avLst/>
              </a:prstGeom>
              <a:solidFill>
                <a:srgbClr val="FF6600"/>
              </a:solidFill>
              <a:ln w="9525">
                <a:noFill/>
              </a:ln>
            </p:spPr>
            <p:txBody>
              <a:bodyPr anchor="t">
                <a:spAutoFit/>
              </a:bodyPr>
              <a:lstStyle/>
              <a:p>
                <a:pPr>
                  <a:spcBef>
                    <a:spcPct val="50000"/>
                  </a:spcBef>
                  <a:buFont typeface="Arial" panose="020B0604020202020204" pitchFamily="34" charset="0"/>
                </a:pPr>
                <a:r>
                  <a:rPr lang="en-US" altLang="zh-CN" sz="3200" b="1">
                    <a:solidFill>
                      <a:srgbClr val="0000FF"/>
                    </a:solidFill>
                    <a:latin typeface="楷体_GB2312" pitchFamily="49" charset="-122"/>
                    <a:ea typeface="楷体_GB2312" pitchFamily="49" charset="-122"/>
                  </a:rPr>
                  <a:t>    </a:t>
                </a:r>
                <a:r>
                  <a:rPr lang="zh-CN" altLang="en-US" sz="3200" b="1">
                    <a:solidFill>
                      <a:srgbClr val="0000FF"/>
                    </a:solidFill>
                    <a:latin typeface="楷体_GB2312" pitchFamily="49" charset="-122"/>
                    <a:ea typeface="楷体_GB2312" pitchFamily="49" charset="-122"/>
                  </a:rPr>
                  <a:t>把叛徒、内奸、工贼刘少奇永远开除出党！</a:t>
                </a:r>
                <a:endParaRPr lang="zh-CN" altLang="en-US" sz="3200" b="1">
                  <a:solidFill>
                    <a:srgbClr val="0000FF"/>
                  </a:solidFill>
                  <a:latin typeface="楷体_GB2312" pitchFamily="49" charset="-122"/>
                  <a:ea typeface="楷体_GB2312" pitchFamily="49" charset="-122"/>
                </a:endParaRPr>
              </a:p>
            </p:txBody>
          </p:sp>
        </p:grpSp>
        <p:sp>
          <p:nvSpPr>
            <p:cNvPr id="43013" name="TextBox 11"/>
            <p:cNvSpPr txBox="1"/>
            <p:nvPr>
              <p:custDataLst>
                <p:tags r:id="rId6"/>
              </p:custDataLst>
            </p:nvPr>
          </p:nvSpPr>
          <p:spPr>
            <a:xfrm>
              <a:off x="0" y="3801"/>
              <a:ext cx="5760" cy="523"/>
            </a:xfrm>
            <a:prstGeom prst="rect">
              <a:avLst/>
            </a:prstGeom>
            <a:solidFill>
              <a:srgbClr val="CCFFCC"/>
            </a:solidFill>
            <a:ln w="9525">
              <a:noFill/>
            </a:ln>
          </p:spPr>
          <p:txBody>
            <a:bodyPr anchor="t">
              <a:spAutoFit/>
            </a:bodyPr>
            <a:lstStyle/>
            <a:p>
              <a:pPr algn="ctr" latinLnBrk="1">
                <a:spcBef>
                  <a:spcPct val="50000"/>
                </a:spcBef>
                <a:buFont typeface="Arial" panose="020B0604020202020204" pitchFamily="34" charset="0"/>
              </a:pPr>
              <a:r>
                <a:rPr lang="zh-CN" altLang="en-US" sz="4800" b="1">
                  <a:solidFill>
                    <a:srgbClr val="FF3300"/>
                  </a:solidFill>
                  <a:latin typeface="黑体" panose="02010609060101010101" charset="-122"/>
                  <a:ea typeface="黑体" panose="02010609060101010101" charset="-122"/>
                </a:rPr>
                <a:t>新中国历史上最大的冤案</a:t>
              </a:r>
              <a:endParaRPr lang="zh-CN" altLang="en-US" sz="4800" b="1">
                <a:solidFill>
                  <a:srgbClr val="FF3300"/>
                </a:solidFill>
                <a:latin typeface="黑体" panose="02010609060101010101" charset="-122"/>
                <a:ea typeface="黑体" panose="02010609060101010101" charset="-122"/>
              </a:endParaRPr>
            </a:p>
          </p:txBody>
        </p:sp>
      </p:grpSp>
      <p:grpSp>
        <p:nvGrpSpPr>
          <p:cNvPr id="139271" name="组合 139270"/>
          <p:cNvGrpSpPr/>
          <p:nvPr>
            <p:custDataLst>
              <p:tags r:id="rId7"/>
            </p:custDataLst>
          </p:nvPr>
        </p:nvGrpSpPr>
        <p:grpSpPr>
          <a:xfrm>
            <a:off x="1524000" y="6339"/>
            <a:ext cx="9144000" cy="6858000"/>
            <a:chOff x="0" y="-310"/>
            <a:chExt cx="5760" cy="4320"/>
          </a:xfrm>
        </p:grpSpPr>
        <p:pic>
          <p:nvPicPr>
            <p:cNvPr id="43015" name="Picture 2" descr="1108700891p01"/>
            <p:cNvPicPr>
              <a:picLocks noChangeAspect="1"/>
            </p:cNvPicPr>
            <p:nvPr>
              <p:custDataLst>
                <p:tags r:id="rId8"/>
              </p:custDataLst>
            </p:nvPr>
          </p:nvPicPr>
          <p:blipFill>
            <a:blip r:embed="rId9"/>
            <a:stretch>
              <a:fillRect/>
            </a:stretch>
          </p:blipFill>
          <p:spPr>
            <a:xfrm>
              <a:off x="0" y="-310"/>
              <a:ext cx="5760" cy="4320"/>
            </a:xfrm>
            <a:prstGeom prst="rect">
              <a:avLst/>
            </a:prstGeom>
            <a:noFill/>
            <a:ln w="9525">
              <a:noFill/>
            </a:ln>
          </p:spPr>
        </p:pic>
        <p:sp>
          <p:nvSpPr>
            <p:cNvPr id="43016" name="文本框 139272"/>
            <p:cNvSpPr txBox="1"/>
            <p:nvPr>
              <p:custDataLst>
                <p:tags r:id="rId10"/>
              </p:custDataLst>
            </p:nvPr>
          </p:nvSpPr>
          <p:spPr>
            <a:xfrm>
              <a:off x="507" y="705"/>
              <a:ext cx="4272" cy="445"/>
            </a:xfrm>
            <a:prstGeom prst="rect">
              <a:avLst/>
            </a:prstGeom>
            <a:noFill/>
            <a:ln w="9525">
              <a:noFill/>
            </a:ln>
          </p:spPr>
          <p:txBody>
            <a:bodyPr anchor="t">
              <a:spAutoFit/>
            </a:bodyPr>
            <a:lstStyle/>
            <a:p>
              <a:pPr>
                <a:spcBef>
                  <a:spcPct val="50000"/>
                </a:spcBef>
                <a:buFont typeface="Arial" panose="020B0604020202020204" pitchFamily="34" charset="0"/>
              </a:pPr>
              <a:r>
                <a:rPr lang="zh-CN" altLang="en-US" sz="4000" b="1">
                  <a:latin typeface="Arial" panose="020B0604020202020204" pitchFamily="34" charset="0"/>
                  <a:ea typeface="楷体_GB2312" pitchFamily="49" charset="-122"/>
                </a:rPr>
                <a:t>打     倒     刘       少      奇</a:t>
              </a:r>
              <a:endParaRPr lang="zh-CN" altLang="en-US" sz="4000" b="1">
                <a:latin typeface="Arial" panose="020B0604020202020204" pitchFamily="34" charset="0"/>
                <a:ea typeface="楷体_GB2312" pitchFamily="49" charset="-122"/>
              </a:endParaRPr>
            </a:p>
          </p:txBody>
        </p:sp>
      </p:grpSp>
      <p:sp>
        <p:nvSpPr>
          <p:cNvPr id="43017" name="文本框 139273"/>
          <p:cNvSpPr txBox="1"/>
          <p:nvPr>
            <p:custDataLst>
              <p:tags r:id="rId11"/>
            </p:custDataLst>
          </p:nvPr>
        </p:nvSpPr>
        <p:spPr>
          <a:xfrm>
            <a:off x="8768080" y="2740025"/>
            <a:ext cx="490220" cy="3457575"/>
          </a:xfrm>
          <a:prstGeom prst="rect">
            <a:avLst/>
          </a:prstGeom>
          <a:noFill/>
          <a:ln w="9525">
            <a:noFill/>
          </a:ln>
        </p:spPr>
        <p:txBody>
          <a:bodyPr vert="eaVert" anchor="t">
            <a:spAutoFit/>
          </a:bodyPr>
          <a:lstStyle/>
          <a:p>
            <a:pPr>
              <a:buFont typeface="Arial" panose="020B0604020202020204" pitchFamily="34" charset="0"/>
            </a:pPr>
            <a:endParaRPr lang="zh-CN" sz="2000" b="1">
              <a:solidFill>
                <a:srgbClr val="FF0000"/>
              </a:solidFill>
              <a:latin typeface="Times New Roman" panose="02020603050405020304"/>
              <a:ea typeface="宋体" panose="02010600030101010101" pitchFamily="2" charset="-122"/>
            </a:endParaRPr>
          </a:p>
        </p:txBody>
      </p:sp>
      <p:pic>
        <p:nvPicPr>
          <p:cNvPr id="139275" name="图片 139274"/>
          <p:cNvPicPr>
            <a:picLocks noChangeAspect="1"/>
          </p:cNvPicPr>
          <p:nvPr>
            <p:custDataLst>
              <p:tags r:id="rId12"/>
            </p:custDataLst>
          </p:nvPr>
        </p:nvPicPr>
        <p:blipFill>
          <a:blip r:embed="rId13"/>
          <a:stretch>
            <a:fillRect/>
          </a:stretch>
        </p:blipFill>
        <p:spPr>
          <a:xfrm>
            <a:off x="774405" y="-6339"/>
            <a:ext cx="10643190" cy="68580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266"/>
                                        </p:tgtEl>
                                        <p:attrNameLst>
                                          <p:attrName>style.visibility</p:attrName>
                                        </p:attrNameLst>
                                      </p:cBhvr>
                                      <p:to>
                                        <p:strVal val="visible"/>
                                      </p:to>
                                    </p:set>
                                    <p:animEffect transition="in" filter="fade">
                                      <p:cBhvr>
                                        <p:cTn id="7" dur="500"/>
                                        <p:tgtEl>
                                          <p:spTgt spid="139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9271"/>
                                        </p:tgtEl>
                                        <p:attrNameLst>
                                          <p:attrName>style.visibility</p:attrName>
                                        </p:attrNameLst>
                                      </p:cBhvr>
                                      <p:to>
                                        <p:strVal val="visible"/>
                                      </p:to>
                                    </p:set>
                                    <p:animEffect transition="in" filter="fade">
                                      <p:cBhvr>
                                        <p:cTn id="12" dur="500"/>
                                        <p:tgtEl>
                                          <p:spTgt spid="13927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9275"/>
                                        </p:tgtEl>
                                        <p:attrNameLst>
                                          <p:attrName>style.visibility</p:attrName>
                                        </p:attrNameLst>
                                      </p:cBhvr>
                                      <p:to>
                                        <p:strVal val="visible"/>
                                      </p:to>
                                    </p:set>
                                    <p:anim calcmode="lin" valueType="num">
                                      <p:cBhvr additive="base">
                                        <p:cTn id="17" dur="500" fill="hold"/>
                                        <p:tgtEl>
                                          <p:spTgt spid="139275"/>
                                        </p:tgtEl>
                                        <p:attrNameLst>
                                          <p:attrName>ppt_x</p:attrName>
                                        </p:attrNameLst>
                                      </p:cBhvr>
                                      <p:tavLst>
                                        <p:tav tm="0">
                                          <p:val>
                                            <p:strVal val="#ppt_x"/>
                                          </p:val>
                                        </p:tav>
                                        <p:tav tm="100000">
                                          <p:val>
                                            <p:strVal val="#ppt_x"/>
                                          </p:val>
                                        </p:tav>
                                      </p:tavLst>
                                    </p:anim>
                                    <p:anim calcmode="lin" valueType="num">
                                      <p:cBhvr additive="base">
                                        <p:cTn id="18" dur="500" fill="hold"/>
                                        <p:tgtEl>
                                          <p:spTgt spid="1392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45440" y="2949575"/>
            <a:ext cx="6350000" cy="3044190"/>
          </a:xfrm>
          <a:prstGeom prst="rect">
            <a:avLst/>
          </a:prstGeom>
          <a:noFill/>
          <a:ln w="12700" cmpd="sng">
            <a:solidFill>
              <a:schemeClr val="accent1">
                <a:shade val="50000"/>
              </a:schemeClr>
            </a:solidFill>
            <a:prstDash val="sysDot"/>
          </a:ln>
        </p:spPr>
        <p:txBody>
          <a:bodyPr wrap="square" rtlCol="0" anchor="t">
            <a:spAutoFit/>
          </a:bodyPr>
          <a:lstStyle/>
          <a:p>
            <a:pPr fontAlgn="auto">
              <a:lnSpc>
                <a:spcPct val="120000"/>
              </a:lnSpc>
            </a:pPr>
            <a:r>
              <a:rPr lang="en-US" altLang="zh-CN" sz="3200" b="1">
                <a:solidFill>
                  <a:srgbClr val="0070C0"/>
                </a:solidFill>
              </a:rPr>
              <a:t>4</a:t>
            </a:r>
            <a:r>
              <a:rPr lang="zh-CN" altLang="en-US" sz="3200" b="1">
                <a:solidFill>
                  <a:srgbClr val="0070C0"/>
                </a:solidFill>
              </a:rPr>
              <a:t>．“文化大革命”的性质：</a:t>
            </a:r>
            <a:r>
              <a:rPr lang="zh-CN" altLang="en-US" sz="3200" b="1">
                <a:solidFill>
                  <a:srgbClr val="000000"/>
                </a:solidFill>
              </a:rPr>
              <a:t>“文化大革命”不是任何意义上的革命或社会进步，而</a:t>
            </a:r>
            <a:r>
              <a:rPr lang="zh-CN" altLang="en-US" sz="3200" b="1">
                <a:solidFill>
                  <a:srgbClr val="FF0000"/>
                </a:solidFill>
              </a:rPr>
              <a:t>是一场由领导者错误发动，被反革命集团利用，给党、国家和人民带来严重灾难的内乱。</a:t>
            </a:r>
            <a:endParaRPr lang="zh-CN" altLang="en-US" sz="3200" b="1">
              <a:solidFill>
                <a:srgbClr val="FF0000"/>
              </a:solidFill>
              <a:latin typeface="宋体" panose="02010600030101010101" pitchFamily="2" charset="-122"/>
              <a:ea typeface="宋体" panose="02010600030101010101" pitchFamily="2" charset="-122"/>
            </a:endParaRPr>
          </a:p>
        </p:txBody>
      </p:sp>
      <p:pic>
        <p:nvPicPr>
          <p:cNvPr id="5" name="图片 4"/>
          <p:cNvPicPr>
            <a:picLocks noChangeAspect="1"/>
          </p:cNvPicPr>
          <p:nvPr>
            <p:custDataLst>
              <p:tags r:id="rId2"/>
            </p:custDataLst>
          </p:nvPr>
        </p:nvPicPr>
        <p:blipFill>
          <a:blip r:embed="rId3">
            <a:lum bright="-6000"/>
          </a:blip>
          <a:srcRect r="25739" b="58151"/>
          <a:stretch>
            <a:fillRect/>
          </a:stretch>
        </p:blipFill>
        <p:spPr>
          <a:xfrm>
            <a:off x="7068185" y="615315"/>
            <a:ext cx="4915535" cy="2760980"/>
          </a:xfrm>
          <a:prstGeom prst="roundRect">
            <a:avLst/>
          </a:prstGeom>
        </p:spPr>
      </p:pic>
      <p:sp>
        <p:nvSpPr>
          <p:cNvPr id="6" name="文本框 5"/>
          <p:cNvSpPr txBox="1"/>
          <p:nvPr>
            <p:custDataLst>
              <p:tags r:id="rId4"/>
            </p:custDataLst>
          </p:nvPr>
        </p:nvSpPr>
        <p:spPr>
          <a:xfrm>
            <a:off x="6695440" y="3445510"/>
            <a:ext cx="5288280" cy="3412490"/>
          </a:xfrm>
          <a:prstGeom prst="rect">
            <a:avLst/>
          </a:prstGeom>
          <a:solidFill>
            <a:schemeClr val="tx1">
              <a:lumMod val="50000"/>
            </a:schemeClr>
          </a:solidFill>
        </p:spPr>
        <p:txBody>
          <a:bodyPr wrap="square" rtlCol="0" anchor="t">
            <a:spAutoFit/>
          </a:bodyPr>
          <a:lstStyle/>
          <a:p>
            <a:pPr fontAlgn="auto">
              <a:lnSpc>
                <a:spcPct val="90000"/>
              </a:lnSpc>
            </a:pPr>
            <a:r>
              <a:rPr lang="zh-CN" altLang="en-US" sz="2400" b="1">
                <a:solidFill>
                  <a:schemeClr val="bg1"/>
                </a:solidFill>
                <a:latin typeface="楷体" panose="02010609060101010101" charset="-122"/>
                <a:ea typeface="楷体" panose="02010609060101010101" charset="-122"/>
                <a:cs typeface="楷体" panose="02010609060101010101" charset="-122"/>
              </a:rPr>
              <a:t>1976年，“四人帮”倒台,一得到这个消息，市场里就出现一幕幽默的小“喜剧</a:t>
            </a: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出售螃的小贩把三个公蟹一个母蟹捆成一串，大声吆“</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三</a:t>
            </a:r>
            <a:r>
              <a:rPr lang="zh-CN" altLang="en-US" sz="2400" b="1">
                <a:solidFill>
                  <a:schemeClr val="bg1"/>
                </a:solidFill>
                <a:latin typeface="楷体" panose="02010609060101010101" charset="-122"/>
                <a:ea typeface="楷体" panose="02010609060101010101" charset="-122"/>
                <a:cs typeface="楷体" panose="02010609060101010101" charset="-122"/>
              </a:rPr>
              <a:t>公一母</a:t>
            </a: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叫卖,逗得人大笑.很快就卖光，顾客不问价，高高兴兴地掏钱把这“</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三</a:t>
            </a:r>
            <a:r>
              <a:rPr lang="zh-CN" altLang="en-US" sz="2400" b="1">
                <a:solidFill>
                  <a:schemeClr val="bg1"/>
                </a:solidFill>
                <a:latin typeface="楷体" panose="02010609060101010101" charset="-122"/>
                <a:ea typeface="楷体" panose="02010609060101010101" charset="-122"/>
                <a:cs typeface="楷体" panose="02010609060101010101" charset="-122"/>
              </a:rPr>
              <a:t>公一母</a:t>
            </a: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买回去,另外买一瓶酒，享受这顿美餐，借出一口积郁多年的闷气.这是小贩们的创作，普通人的幽默。《人民日报•海外版》</a:t>
            </a:r>
            <a:endParaRPr lang="zh-CN" altLang="en-US" sz="2400" b="1">
              <a:solidFill>
                <a:schemeClr val="bg1"/>
              </a:solidFill>
              <a:latin typeface="楷体" panose="02010609060101010101" charset="-122"/>
              <a:ea typeface="楷体" panose="02010609060101010101" charset="-122"/>
              <a:cs typeface="楷体" panose="02010609060101010101" charset="-122"/>
            </a:endParaRPr>
          </a:p>
        </p:txBody>
      </p:sp>
      <p:sp>
        <p:nvSpPr>
          <p:cNvPr id="3" name="标题 1"/>
          <p:cNvSpPr>
            <a:spLocks noGrp="1"/>
          </p:cNvSpPr>
          <p:nvPr>
            <p:custDataLst>
              <p:tags r:id="rId5"/>
            </p:custDataLst>
          </p:nvPr>
        </p:nvSpPr>
        <p:spPr>
          <a:xfrm>
            <a:off x="0" y="0"/>
            <a:ext cx="12192000" cy="615315"/>
          </a:xfrm>
          <a:prstGeom prst="rect">
            <a:avLst/>
          </a:prstGeom>
          <a:solidFill>
            <a:srgbClr val="FFFF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b="1">
                <a:latin typeface="微软雅黑" panose="020B0503020204020204" charset="-122"/>
                <a:ea typeface="微软雅黑" panose="020B0503020204020204" charset="-122"/>
              </a:rPr>
              <a:t>二、文化大革命</a:t>
            </a:r>
            <a:r>
              <a:rPr lang="zh-CN" altLang="en-US" sz="4000" b="1">
                <a:solidFill>
                  <a:srgbClr val="FF0000"/>
                </a:solidFill>
                <a:latin typeface="微软雅黑" panose="020B0503020204020204" charset="-122"/>
                <a:ea typeface="微软雅黑" panose="020B0503020204020204" charset="-122"/>
              </a:rPr>
              <a:t>（</a:t>
            </a:r>
            <a:r>
              <a:rPr lang="en-US" altLang="zh-CN" sz="4000" b="1">
                <a:solidFill>
                  <a:srgbClr val="FF0000"/>
                </a:solidFill>
                <a:latin typeface="微软雅黑" panose="020B0503020204020204" charset="-122"/>
                <a:ea typeface="微软雅黑" panose="020B0503020204020204" charset="-122"/>
              </a:rPr>
              <a:t>1966-1976</a:t>
            </a:r>
            <a:r>
              <a:rPr sz="4000" b="1">
                <a:solidFill>
                  <a:srgbClr val="FF0000"/>
                </a:solidFill>
                <a:latin typeface="微软雅黑" panose="020B0503020204020204" charset="-122"/>
                <a:ea typeface="微软雅黑" panose="020B0503020204020204" charset="-122"/>
              </a:rPr>
              <a:t>）</a:t>
            </a:r>
            <a:endParaRPr sz="4000" b="1">
              <a:solidFill>
                <a:srgbClr val="FF0000"/>
              </a:solidFill>
              <a:latin typeface="微软雅黑" panose="020B0503020204020204" charset="-122"/>
              <a:ea typeface="微软雅黑" panose="020B0503020204020204" charset="-122"/>
            </a:endParaRPr>
          </a:p>
        </p:txBody>
      </p:sp>
      <p:sp>
        <p:nvSpPr>
          <p:cNvPr id="4" name="文本框 3"/>
          <p:cNvSpPr txBox="1"/>
          <p:nvPr>
            <p:custDataLst>
              <p:tags r:id="rId6"/>
            </p:custDataLst>
          </p:nvPr>
        </p:nvSpPr>
        <p:spPr>
          <a:xfrm>
            <a:off x="344805" y="798195"/>
            <a:ext cx="2315210" cy="645160"/>
          </a:xfrm>
          <a:prstGeom prst="rect">
            <a:avLst/>
          </a:prstGeom>
          <a:noFill/>
          <a:ln>
            <a:solidFill>
              <a:schemeClr val="accent1"/>
            </a:solidFill>
          </a:ln>
        </p:spPr>
        <p:txBody>
          <a:bodyPr wrap="square" rtlCol="0">
            <a:spAutoFit/>
          </a:bodyPr>
          <a:lstStyle/>
          <a:p>
            <a:r>
              <a:rPr lang="en-US" altLang="zh-CN" sz="3600">
                <a:latin typeface="黑体" panose="02010609060101010101" charset="-122"/>
                <a:ea typeface="黑体" panose="02010609060101010101" charset="-122"/>
                <a:cs typeface="黑体" panose="02010609060101010101" charset="-122"/>
                <a:sym typeface="+mn-ea"/>
              </a:rPr>
              <a:t>1</a:t>
            </a:r>
            <a:r>
              <a:rPr lang="zh-CN" altLang="en-US" sz="3600">
                <a:latin typeface="黑体" panose="02010609060101010101" charset="-122"/>
                <a:ea typeface="黑体" panose="02010609060101010101" charset="-122"/>
                <a:cs typeface="黑体" panose="02010609060101010101" charset="-122"/>
                <a:sym typeface="+mn-ea"/>
              </a:rPr>
              <a:t>、</a:t>
            </a:r>
            <a:r>
              <a:rPr sz="3600">
                <a:latin typeface="黑体" panose="02010609060101010101" charset="-122"/>
                <a:ea typeface="黑体" panose="02010609060101010101" charset="-122"/>
                <a:cs typeface="黑体" panose="02010609060101010101" charset="-122"/>
                <a:sym typeface="+mn-ea"/>
              </a:rPr>
              <a:t>原因</a:t>
            </a:r>
            <a:endParaRPr lang="zh-CN" altLang="en-US" sz="3600">
              <a:latin typeface="黑体" panose="02010609060101010101" charset="-122"/>
              <a:ea typeface="黑体" panose="02010609060101010101" charset="-122"/>
              <a:cs typeface="黑体" panose="02010609060101010101" charset="-122"/>
              <a:sym typeface="+mn-ea"/>
            </a:endParaRPr>
          </a:p>
        </p:txBody>
      </p:sp>
      <p:sp>
        <p:nvSpPr>
          <p:cNvPr id="7" name="文本框 6"/>
          <p:cNvSpPr txBox="1"/>
          <p:nvPr>
            <p:custDataLst>
              <p:tags r:id="rId7"/>
            </p:custDataLst>
          </p:nvPr>
        </p:nvSpPr>
        <p:spPr>
          <a:xfrm>
            <a:off x="344805" y="1496060"/>
            <a:ext cx="2315210" cy="645160"/>
          </a:xfrm>
          <a:prstGeom prst="rect">
            <a:avLst/>
          </a:prstGeom>
          <a:noFill/>
          <a:ln>
            <a:solidFill>
              <a:schemeClr val="accent1"/>
            </a:solidFill>
          </a:ln>
        </p:spPr>
        <p:txBody>
          <a:bodyPr wrap="square" rtlCol="0">
            <a:spAutoFit/>
          </a:bodyPr>
          <a:lstStyle/>
          <a:p>
            <a:r>
              <a:rPr lang="zh-CN" altLang="en-US" sz="3600">
                <a:effectLst/>
                <a:latin typeface="黑体" panose="02010609060101010101" charset="-122"/>
                <a:ea typeface="黑体" panose="02010609060101010101" charset="-122"/>
                <a:cs typeface="黑体" panose="02010609060101010101" charset="-122"/>
                <a:sym typeface="+mn-ea"/>
              </a:rPr>
              <a:t>2．概况</a:t>
            </a:r>
            <a:endParaRPr lang="zh-CN" altLang="en-US" sz="3600">
              <a:effectLst/>
              <a:latin typeface="黑体" panose="02010609060101010101" charset="-122"/>
              <a:ea typeface="黑体" panose="02010609060101010101" charset="-122"/>
              <a:cs typeface="黑体" panose="02010609060101010101" charset="-122"/>
              <a:sym typeface="+mn-ea"/>
            </a:endParaRPr>
          </a:p>
        </p:txBody>
      </p:sp>
      <p:sp>
        <p:nvSpPr>
          <p:cNvPr id="8" name="文本框 7"/>
          <p:cNvSpPr txBox="1"/>
          <p:nvPr>
            <p:custDataLst>
              <p:tags r:id="rId8"/>
            </p:custDataLst>
          </p:nvPr>
        </p:nvSpPr>
        <p:spPr>
          <a:xfrm>
            <a:off x="344805" y="2193925"/>
            <a:ext cx="2315210" cy="645160"/>
          </a:xfrm>
          <a:prstGeom prst="rect">
            <a:avLst/>
          </a:prstGeom>
          <a:noFill/>
          <a:ln>
            <a:solidFill>
              <a:schemeClr val="accent1"/>
            </a:solidFill>
          </a:ln>
        </p:spPr>
        <p:txBody>
          <a:bodyPr wrap="square" rtlCol="0">
            <a:spAutoFit/>
          </a:bodyPr>
          <a:lstStyle/>
          <a:p>
            <a:r>
              <a:rPr lang="en-US" altLang="zh-CN" sz="3600">
                <a:effectLst/>
                <a:latin typeface="黑体" panose="02010609060101010101" charset="-122"/>
                <a:ea typeface="黑体" panose="02010609060101010101" charset="-122"/>
                <a:cs typeface="黑体" panose="02010609060101010101" charset="-122"/>
                <a:sym typeface="+mn-ea"/>
              </a:rPr>
              <a:t>3</a:t>
            </a:r>
            <a:r>
              <a:rPr lang="zh-CN" altLang="en-US" sz="3600">
                <a:effectLst/>
                <a:latin typeface="黑体" panose="02010609060101010101" charset="-122"/>
                <a:ea typeface="黑体" panose="02010609060101010101" charset="-122"/>
                <a:cs typeface="黑体" panose="02010609060101010101" charset="-122"/>
                <a:sym typeface="+mn-ea"/>
              </a:rPr>
              <a:t>．结果</a:t>
            </a:r>
            <a:endParaRPr lang="zh-CN" altLang="en-US" sz="3600">
              <a:effectLst/>
              <a:latin typeface="黑体" panose="02010609060101010101" charset="-122"/>
              <a:ea typeface="黑体" panose="02010609060101010101" charset="-122"/>
              <a:cs typeface="黑体" panose="02010609060101010101" charset="-122"/>
              <a:sym typeface="+mn-ea"/>
            </a:endParaRPr>
          </a:p>
        </p:txBody>
      </p:sp>
      <p:sp>
        <p:nvSpPr>
          <p:cNvPr id="9" name="文本框 8"/>
          <p:cNvSpPr txBox="1"/>
          <p:nvPr>
            <p:custDataLst>
              <p:tags r:id="rId9"/>
            </p:custDataLst>
          </p:nvPr>
        </p:nvSpPr>
        <p:spPr>
          <a:xfrm>
            <a:off x="2877820" y="2193925"/>
            <a:ext cx="1113790" cy="583565"/>
          </a:xfrm>
          <a:prstGeom prst="rect">
            <a:avLst/>
          </a:prstGeom>
          <a:noFill/>
          <a:ln>
            <a:solidFill>
              <a:schemeClr val="accent1"/>
            </a:solidFill>
          </a:ln>
        </p:spPr>
        <p:txBody>
          <a:bodyPr wrap="square" rtlCol="0">
            <a:spAutoFit/>
          </a:bodyPr>
          <a:lstStyle/>
          <a:p>
            <a:r>
              <a:rPr lang="en-US" altLang="zh-CN" sz="3200">
                <a:latin typeface="黑体" panose="02010609060101010101" charset="-122"/>
                <a:ea typeface="黑体" panose="02010609060101010101" charset="-122"/>
              </a:rPr>
              <a:t>P164</a:t>
            </a:r>
            <a:endParaRPr lang="en-US" altLang="zh-CN" sz="3200">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125095" y="56515"/>
            <a:ext cx="11976100" cy="1076325"/>
          </a:xfrm>
          <a:prstGeom prst="rect">
            <a:avLst/>
          </a:prstGeom>
          <a:solidFill>
            <a:srgbClr val="FFFF00"/>
          </a:solidFill>
        </p:spPr>
        <p:txBody>
          <a:bodyPr wrap="square">
            <a:spAutoFit/>
          </a:bodyPr>
          <a:lstStyle/>
          <a:p>
            <a:pPr algn="just">
              <a:lnSpc>
                <a:spcPct val="100000"/>
              </a:lnSpc>
              <a:spcBef>
                <a:spcPct val="0"/>
              </a:spcBef>
              <a:spcAft>
                <a:spcPct val="0"/>
              </a:spcAft>
            </a:pPr>
            <a:r>
              <a:rPr lang="zh-CN" altLang="en-US" sz="3200" b="1">
                <a:solidFill>
                  <a:srgbClr val="000000"/>
                </a:solidFill>
                <a:latin typeface="黑体" panose="02010609060101010101" charset="-122"/>
                <a:ea typeface="黑体" panose="02010609060101010101" charset="-122"/>
                <a:cs typeface="黑体" panose="02010609060101010101" charset="-122"/>
              </a:rPr>
              <a:t>合作探究：</a:t>
            </a:r>
            <a:r>
              <a:rPr lang="en-US" altLang="zh-CN" sz="3200" b="1">
                <a:solidFill>
                  <a:srgbClr val="000000"/>
                </a:solidFill>
                <a:latin typeface="黑体" panose="02010609060101010101" charset="-122"/>
                <a:ea typeface="黑体" panose="02010609060101010101" charset="-122"/>
                <a:cs typeface="黑体" panose="02010609060101010101" charset="-122"/>
              </a:rPr>
              <a:t>20</a:t>
            </a:r>
            <a:r>
              <a:rPr lang="zh-CN" altLang="en-US" sz="3200" b="1">
                <a:solidFill>
                  <a:srgbClr val="000000"/>
                </a:solidFill>
                <a:latin typeface="黑体" panose="02010609060101010101" charset="-122"/>
                <a:ea typeface="黑体" panose="02010609060101010101" charset="-122"/>
                <a:cs typeface="黑体" panose="02010609060101010101" charset="-122"/>
              </a:rPr>
              <a:t>世纪</a:t>
            </a:r>
            <a:r>
              <a:rPr lang="en-US" altLang="zh-CN" sz="3200" b="1">
                <a:solidFill>
                  <a:srgbClr val="000000"/>
                </a:solidFill>
                <a:latin typeface="黑体" panose="02010609060101010101" charset="-122"/>
                <a:ea typeface="黑体" panose="02010609060101010101" charset="-122"/>
                <a:cs typeface="黑体" panose="02010609060101010101" charset="-122"/>
              </a:rPr>
              <a:t>50——70</a:t>
            </a:r>
            <a:r>
              <a:rPr lang="zh-CN" altLang="en-US" sz="3200" b="1">
                <a:solidFill>
                  <a:srgbClr val="000000"/>
                </a:solidFill>
                <a:latin typeface="黑体" panose="02010609060101010101" charset="-122"/>
                <a:ea typeface="黑体" panose="02010609060101010101" charset="-122"/>
                <a:cs typeface="黑体" panose="02010609060101010101" charset="-122"/>
              </a:rPr>
              <a:t>年代我国探索社会主义建设道路中有哪些成功与失误？试总结其经验教训。</a:t>
            </a:r>
            <a:endParaRPr lang="zh-CN" altLang="en-US" sz="3200" b="1">
              <a:solidFill>
                <a:srgbClr val="000000"/>
              </a:solidFill>
              <a:latin typeface="黑体" panose="02010609060101010101" charset="-122"/>
              <a:ea typeface="黑体" panose="02010609060101010101" charset="-122"/>
              <a:cs typeface="黑体" panose="02010609060101010101" charset="-122"/>
            </a:endParaRPr>
          </a:p>
        </p:txBody>
      </p:sp>
      <p:sp>
        <p:nvSpPr>
          <p:cNvPr id="3" name="矩形 2"/>
          <p:cNvSpPr/>
          <p:nvPr>
            <p:custDataLst>
              <p:tags r:id="rId2"/>
            </p:custDataLst>
          </p:nvPr>
        </p:nvSpPr>
        <p:spPr>
          <a:xfrm>
            <a:off x="243840" y="1563370"/>
            <a:ext cx="11703685" cy="5015865"/>
          </a:xfrm>
          <a:prstGeom prst="rect">
            <a:avLst/>
          </a:prstGeom>
          <a:noFill/>
        </p:spPr>
        <p:txBody>
          <a:bodyPr wrap="square">
            <a:spAutoFit/>
          </a:bodyPr>
          <a:lstStyle/>
          <a:p>
            <a:pPr algn="just" fontAlgn="auto">
              <a:lnSpc>
                <a:spcPct val="100000"/>
              </a:lnSpc>
              <a:spcBef>
                <a:spcPct val="0"/>
              </a:spcBef>
              <a:spcAft>
                <a:spcPct val="0"/>
              </a:spcAft>
            </a:pPr>
            <a:r>
              <a:rPr lang="en-US" altLang="zh-CN" sz="3200">
                <a:solidFill>
                  <a:srgbClr val="0070C0"/>
                </a:solidFill>
                <a:latin typeface="黑体" panose="02010609060101010101" charset="-122"/>
                <a:ea typeface="黑体" panose="02010609060101010101" charset="-122"/>
                <a:cs typeface="黑体" panose="02010609060101010101" charset="-122"/>
              </a:rPr>
              <a:t>1.</a:t>
            </a:r>
            <a:r>
              <a:rPr lang="zh-CN" altLang="en-US" sz="3200">
                <a:solidFill>
                  <a:srgbClr val="0070C0"/>
                </a:solidFill>
                <a:latin typeface="黑体" panose="02010609060101010101" charset="-122"/>
                <a:ea typeface="黑体" panose="02010609060101010101" charset="-122"/>
                <a:cs typeface="黑体" panose="02010609060101010101" charset="-122"/>
              </a:rPr>
              <a:t>成功：</a:t>
            </a:r>
            <a:r>
              <a:rPr lang="zh-CN" altLang="en-US" sz="3200">
                <a:solidFill>
                  <a:srgbClr val="000000"/>
                </a:solidFill>
                <a:latin typeface="黑体" panose="02010609060101010101" charset="-122"/>
                <a:ea typeface="黑体" panose="02010609060101010101" charset="-122"/>
                <a:cs typeface="黑体" panose="02010609060101010101" charset="-122"/>
              </a:rPr>
              <a:t>中共八大、双百方针、关于正确处理人民内部矛盾重要思想、八字方针、“文革”中周恩来及邓小平的整顿。</a:t>
            </a:r>
            <a:endParaRPr lang="en-US" altLang="zh-CN" sz="3200">
              <a:solidFill>
                <a:srgbClr val="000000"/>
              </a:solidFill>
              <a:latin typeface="黑体" panose="02010609060101010101" charset="-122"/>
              <a:ea typeface="黑体" panose="02010609060101010101" charset="-122"/>
              <a:cs typeface="黑体" panose="02010609060101010101" charset="-122"/>
            </a:endParaRPr>
          </a:p>
          <a:p>
            <a:pPr algn="just" fontAlgn="auto">
              <a:lnSpc>
                <a:spcPct val="100000"/>
              </a:lnSpc>
              <a:spcBef>
                <a:spcPct val="0"/>
              </a:spcBef>
              <a:spcAft>
                <a:spcPct val="0"/>
              </a:spcAft>
            </a:pPr>
            <a:r>
              <a:rPr lang="en-US" altLang="zh-CN" sz="3200">
                <a:solidFill>
                  <a:srgbClr val="0070C0"/>
                </a:solidFill>
                <a:latin typeface="黑体" panose="02010609060101010101" charset="-122"/>
                <a:ea typeface="黑体" panose="02010609060101010101" charset="-122"/>
                <a:cs typeface="黑体" panose="02010609060101010101" charset="-122"/>
              </a:rPr>
              <a:t>2.</a:t>
            </a:r>
            <a:r>
              <a:rPr lang="zh-CN" altLang="en-US" sz="3200">
                <a:solidFill>
                  <a:srgbClr val="0070C0"/>
                </a:solidFill>
                <a:latin typeface="黑体" panose="02010609060101010101" charset="-122"/>
                <a:ea typeface="黑体" panose="02010609060101010101" charset="-122"/>
                <a:cs typeface="黑体" panose="02010609060101010101" charset="-122"/>
              </a:rPr>
              <a:t>失误：</a:t>
            </a:r>
            <a:r>
              <a:rPr lang="en-US" altLang="zh-CN" sz="3200">
                <a:solidFill>
                  <a:srgbClr val="000000"/>
                </a:solidFill>
                <a:latin typeface="黑体" panose="02010609060101010101" charset="-122"/>
                <a:ea typeface="黑体" panose="02010609060101010101" charset="-122"/>
                <a:cs typeface="黑体" panose="02010609060101010101" charset="-122"/>
              </a:rPr>
              <a:t>1958</a:t>
            </a:r>
            <a:r>
              <a:rPr lang="zh-CN" altLang="en-US" sz="3200">
                <a:solidFill>
                  <a:srgbClr val="000000"/>
                </a:solidFill>
                <a:latin typeface="黑体" panose="02010609060101010101" charset="-122"/>
                <a:ea typeface="黑体" panose="02010609060101010101" charset="-122"/>
                <a:cs typeface="黑体" panose="02010609060101010101" charset="-122"/>
              </a:rPr>
              <a:t>年社会主义建设总路线、“大跃进”、人民公社化运动、文革</a:t>
            </a:r>
            <a:endParaRPr lang="en-US" altLang="zh-CN" sz="3200">
              <a:solidFill>
                <a:srgbClr val="000000"/>
              </a:solidFill>
              <a:latin typeface="黑体" panose="02010609060101010101" charset="-122"/>
              <a:ea typeface="黑体" panose="02010609060101010101" charset="-122"/>
              <a:cs typeface="黑体" panose="02010609060101010101" charset="-122"/>
            </a:endParaRPr>
          </a:p>
          <a:p>
            <a:pPr algn="just" fontAlgn="auto">
              <a:lnSpc>
                <a:spcPct val="100000"/>
              </a:lnSpc>
              <a:spcBef>
                <a:spcPct val="0"/>
              </a:spcBef>
              <a:spcAft>
                <a:spcPct val="0"/>
              </a:spcAft>
            </a:pPr>
            <a:r>
              <a:rPr lang="en-US" sz="3200">
                <a:solidFill>
                  <a:srgbClr val="0070C0"/>
                </a:solidFill>
                <a:latin typeface="黑体" panose="02010609060101010101" charset="-122"/>
                <a:ea typeface="黑体" panose="02010609060101010101" charset="-122"/>
                <a:cs typeface="黑体" panose="02010609060101010101" charset="-122"/>
              </a:rPr>
              <a:t>3</a:t>
            </a:r>
            <a:r>
              <a:rPr lang="en-US" altLang="zh-CN" sz="3200">
                <a:solidFill>
                  <a:srgbClr val="0070C0"/>
                </a:solidFill>
                <a:latin typeface="黑体" panose="02010609060101010101" charset="-122"/>
                <a:ea typeface="黑体" panose="02010609060101010101" charset="-122"/>
                <a:cs typeface="黑体" panose="02010609060101010101" charset="-122"/>
              </a:rPr>
              <a:t>.</a:t>
            </a:r>
            <a:r>
              <a:rPr lang="en-US" sz="3200">
                <a:solidFill>
                  <a:srgbClr val="0070C0"/>
                </a:solidFill>
                <a:latin typeface="黑体" panose="02010609060101010101" charset="-122"/>
                <a:ea typeface="黑体" panose="02010609060101010101" charset="-122"/>
                <a:cs typeface="黑体" panose="02010609060101010101" charset="-122"/>
              </a:rPr>
              <a:t> </a:t>
            </a:r>
            <a:r>
              <a:rPr lang="zh-CN" altLang="en-US" sz="3200">
                <a:solidFill>
                  <a:srgbClr val="0070C0"/>
                </a:solidFill>
                <a:latin typeface="黑体" panose="02010609060101010101" charset="-122"/>
                <a:ea typeface="黑体" panose="02010609060101010101" charset="-122"/>
                <a:cs typeface="黑体" panose="02010609060101010101" charset="-122"/>
              </a:rPr>
              <a:t>经验教训：</a:t>
            </a:r>
            <a:endParaRPr lang="en-US" altLang="zh-CN" sz="3200">
              <a:solidFill>
                <a:srgbClr val="0070C0"/>
              </a:solidFill>
              <a:latin typeface="黑体" panose="02010609060101010101" charset="-122"/>
              <a:ea typeface="黑体" panose="02010609060101010101" charset="-122"/>
              <a:cs typeface="黑体" panose="02010609060101010101" charset="-122"/>
            </a:endParaRPr>
          </a:p>
          <a:p>
            <a:pPr algn="just" fontAlgn="auto">
              <a:lnSpc>
                <a:spcPct val="100000"/>
              </a:lnSpc>
              <a:spcBef>
                <a:spcPct val="0"/>
              </a:spcBef>
              <a:spcAft>
                <a:spcPct val="0"/>
              </a:spcAft>
            </a:pPr>
            <a:r>
              <a:rPr lang="en-US" sz="3200">
                <a:solidFill>
                  <a:srgbClr val="000000"/>
                </a:solidFill>
                <a:latin typeface="黑体" panose="02010609060101010101" charset="-122"/>
                <a:ea typeface="黑体" panose="02010609060101010101" charset="-122"/>
                <a:cs typeface="黑体" panose="02010609060101010101" charset="-122"/>
              </a:rPr>
              <a:t>    </a:t>
            </a:r>
            <a:r>
              <a:rPr lang="zh-CN" altLang="en-US" sz="3200">
                <a:solidFill>
                  <a:srgbClr val="000000"/>
                </a:solidFill>
                <a:latin typeface="黑体" panose="02010609060101010101" charset="-122"/>
                <a:ea typeface="黑体" panose="02010609060101010101" charset="-122"/>
                <a:cs typeface="黑体" panose="02010609060101010101" charset="-122"/>
              </a:rPr>
              <a:t>（</a:t>
            </a:r>
            <a:r>
              <a:rPr lang="en-US" altLang="zh-CN" sz="3200">
                <a:solidFill>
                  <a:srgbClr val="000000"/>
                </a:solidFill>
                <a:latin typeface="黑体" panose="02010609060101010101" charset="-122"/>
                <a:ea typeface="黑体" panose="02010609060101010101" charset="-122"/>
                <a:cs typeface="黑体" panose="02010609060101010101" charset="-122"/>
              </a:rPr>
              <a:t>1</a:t>
            </a:r>
            <a:r>
              <a:rPr lang="zh-CN" altLang="en-US" sz="3200">
                <a:solidFill>
                  <a:srgbClr val="000000"/>
                </a:solidFill>
                <a:latin typeface="黑体" panose="02010609060101010101" charset="-122"/>
                <a:ea typeface="黑体" panose="02010609060101010101" charset="-122"/>
                <a:cs typeface="黑体" panose="02010609060101010101" charset="-122"/>
              </a:rPr>
              <a:t>）依据国情，实事求是。</a:t>
            </a:r>
            <a:endParaRPr lang="zh-CN" altLang="en-US" sz="3200">
              <a:solidFill>
                <a:srgbClr val="000000"/>
              </a:solidFill>
              <a:latin typeface="黑体" panose="02010609060101010101" charset="-122"/>
              <a:ea typeface="黑体" panose="02010609060101010101" charset="-122"/>
              <a:cs typeface="黑体" panose="02010609060101010101" charset="-122"/>
            </a:endParaRPr>
          </a:p>
          <a:p>
            <a:pPr algn="just" fontAlgn="auto">
              <a:lnSpc>
                <a:spcPct val="100000"/>
              </a:lnSpc>
              <a:spcBef>
                <a:spcPct val="0"/>
              </a:spcBef>
              <a:spcAft>
                <a:spcPct val="0"/>
              </a:spcAft>
            </a:pPr>
            <a:r>
              <a:rPr lang="zh-CN" altLang="en-US" sz="3200">
                <a:solidFill>
                  <a:srgbClr val="000000"/>
                </a:solidFill>
                <a:latin typeface="黑体" panose="02010609060101010101" charset="-122"/>
                <a:ea typeface="黑体" panose="02010609060101010101" charset="-122"/>
                <a:cs typeface="黑体" panose="02010609060101010101" charset="-122"/>
              </a:rPr>
              <a:t>    （</a:t>
            </a:r>
            <a:r>
              <a:rPr lang="en-US" altLang="zh-CN" sz="3200">
                <a:solidFill>
                  <a:srgbClr val="000000"/>
                </a:solidFill>
                <a:latin typeface="黑体" panose="02010609060101010101" charset="-122"/>
                <a:ea typeface="黑体" panose="02010609060101010101" charset="-122"/>
                <a:cs typeface="黑体" panose="02010609060101010101" charset="-122"/>
              </a:rPr>
              <a:t>2</a:t>
            </a:r>
            <a:r>
              <a:rPr lang="zh-CN" altLang="en-US" sz="3200">
                <a:solidFill>
                  <a:srgbClr val="000000"/>
                </a:solidFill>
                <a:latin typeface="黑体" panose="02010609060101010101" charset="-122"/>
                <a:ea typeface="黑体" panose="02010609060101010101" charset="-122"/>
                <a:cs typeface="黑体" panose="02010609060101010101" charset="-122"/>
              </a:rPr>
              <a:t>）必须始终坚持以经济建设为中心，大力发展生产力。</a:t>
            </a:r>
            <a:endParaRPr lang="zh-CN" altLang="en-US" sz="3200">
              <a:solidFill>
                <a:srgbClr val="000000"/>
              </a:solidFill>
              <a:latin typeface="黑体" panose="02010609060101010101" charset="-122"/>
              <a:ea typeface="黑体" panose="02010609060101010101" charset="-122"/>
              <a:cs typeface="黑体" panose="02010609060101010101" charset="-122"/>
            </a:endParaRPr>
          </a:p>
          <a:p>
            <a:pPr algn="just" fontAlgn="auto">
              <a:lnSpc>
                <a:spcPct val="100000"/>
              </a:lnSpc>
              <a:spcBef>
                <a:spcPct val="0"/>
              </a:spcBef>
              <a:spcAft>
                <a:spcPct val="0"/>
              </a:spcAft>
            </a:pPr>
            <a:r>
              <a:rPr lang="zh-CN" altLang="en-US" sz="3200">
                <a:solidFill>
                  <a:srgbClr val="000000"/>
                </a:solidFill>
                <a:latin typeface="黑体" panose="02010609060101010101" charset="-122"/>
                <a:ea typeface="黑体" panose="02010609060101010101" charset="-122"/>
                <a:cs typeface="黑体" panose="02010609060101010101" charset="-122"/>
              </a:rPr>
              <a:t>    （</a:t>
            </a:r>
            <a:r>
              <a:rPr lang="en-US" altLang="zh-CN" sz="3200">
                <a:solidFill>
                  <a:srgbClr val="000000"/>
                </a:solidFill>
                <a:latin typeface="黑体" panose="02010609060101010101" charset="-122"/>
                <a:ea typeface="黑体" panose="02010609060101010101" charset="-122"/>
                <a:cs typeface="黑体" panose="02010609060101010101" charset="-122"/>
              </a:rPr>
              <a:t>3</a:t>
            </a:r>
            <a:r>
              <a:rPr lang="zh-CN" altLang="en-US" sz="3200">
                <a:solidFill>
                  <a:srgbClr val="000000"/>
                </a:solidFill>
                <a:latin typeface="黑体" panose="02010609060101010101" charset="-122"/>
                <a:ea typeface="黑体" panose="02010609060101010101" charset="-122"/>
                <a:cs typeface="黑体" panose="02010609060101010101" charset="-122"/>
              </a:rPr>
              <a:t>）遵循客观经济规律，不能急于求成。</a:t>
            </a:r>
            <a:endParaRPr lang="zh-CN" altLang="en-US" sz="3200">
              <a:solidFill>
                <a:srgbClr val="000000"/>
              </a:solidFill>
              <a:latin typeface="黑体" panose="02010609060101010101" charset="-122"/>
              <a:ea typeface="黑体" panose="02010609060101010101" charset="-122"/>
              <a:cs typeface="黑体" panose="02010609060101010101" charset="-122"/>
            </a:endParaRPr>
          </a:p>
          <a:p>
            <a:pPr algn="just" fontAlgn="auto">
              <a:lnSpc>
                <a:spcPct val="100000"/>
              </a:lnSpc>
              <a:spcBef>
                <a:spcPct val="0"/>
              </a:spcBef>
              <a:spcAft>
                <a:spcPct val="0"/>
              </a:spcAft>
            </a:pPr>
            <a:r>
              <a:rPr lang="zh-CN" altLang="en-US" sz="3200">
                <a:solidFill>
                  <a:srgbClr val="000000"/>
                </a:solidFill>
                <a:latin typeface="黑体" panose="02010609060101010101" charset="-122"/>
                <a:ea typeface="黑体" panose="02010609060101010101" charset="-122"/>
                <a:cs typeface="黑体" panose="02010609060101010101" charset="-122"/>
              </a:rPr>
              <a:t>    （</a:t>
            </a:r>
            <a:r>
              <a:rPr lang="en-US" altLang="zh-CN" sz="3200">
                <a:solidFill>
                  <a:srgbClr val="000000"/>
                </a:solidFill>
                <a:latin typeface="黑体" panose="02010609060101010101" charset="-122"/>
                <a:ea typeface="黑体" panose="02010609060101010101" charset="-122"/>
                <a:cs typeface="黑体" panose="02010609060101010101" charset="-122"/>
              </a:rPr>
              <a:t>4</a:t>
            </a:r>
            <a:r>
              <a:rPr lang="zh-CN" altLang="en-US" sz="3200">
                <a:solidFill>
                  <a:srgbClr val="000000"/>
                </a:solidFill>
                <a:latin typeface="黑体" panose="02010609060101010101" charset="-122"/>
                <a:ea typeface="黑体" panose="02010609060101010101" charset="-122"/>
                <a:cs typeface="黑体" panose="02010609060101010101" charset="-122"/>
              </a:rPr>
              <a:t>）生产关系的调整必须适应生产力的实际水平。</a:t>
            </a:r>
            <a:endParaRPr lang="zh-CN" altLang="en-US" sz="3200">
              <a:solidFill>
                <a:srgbClr val="000000"/>
              </a:solidFill>
              <a:latin typeface="黑体" panose="02010609060101010101" charset="-122"/>
              <a:ea typeface="黑体" panose="02010609060101010101" charset="-122"/>
              <a:cs typeface="黑体" panose="02010609060101010101" charset="-122"/>
            </a:endParaRPr>
          </a:p>
          <a:p>
            <a:pPr algn="just" fontAlgn="auto">
              <a:lnSpc>
                <a:spcPct val="100000"/>
              </a:lnSpc>
              <a:spcBef>
                <a:spcPct val="0"/>
              </a:spcBef>
              <a:spcAft>
                <a:spcPct val="0"/>
              </a:spcAft>
            </a:pPr>
            <a:r>
              <a:rPr lang="zh-CN" altLang="en-US" sz="3200">
                <a:solidFill>
                  <a:srgbClr val="000000"/>
                </a:solidFill>
                <a:latin typeface="黑体" panose="02010609060101010101" charset="-122"/>
                <a:ea typeface="黑体" panose="02010609060101010101" charset="-122"/>
                <a:cs typeface="黑体" panose="02010609060101010101" charset="-122"/>
              </a:rPr>
              <a:t>    （</a:t>
            </a:r>
            <a:r>
              <a:rPr lang="en-US" altLang="zh-CN" sz="3200">
                <a:solidFill>
                  <a:srgbClr val="000000"/>
                </a:solidFill>
                <a:latin typeface="黑体" panose="02010609060101010101" charset="-122"/>
                <a:ea typeface="黑体" panose="02010609060101010101" charset="-122"/>
                <a:cs typeface="黑体" panose="02010609060101010101" charset="-122"/>
              </a:rPr>
              <a:t>5</a:t>
            </a:r>
            <a:r>
              <a:rPr lang="zh-CN" altLang="en-US" sz="3200">
                <a:solidFill>
                  <a:srgbClr val="000000"/>
                </a:solidFill>
                <a:latin typeface="黑体" panose="02010609060101010101" charset="-122"/>
                <a:ea typeface="黑体" panose="02010609060101010101" charset="-122"/>
                <a:cs typeface="黑体" panose="02010609060101010101" charset="-122"/>
              </a:rPr>
              <a:t>）国民经济必须按比例协调发展，搞好综合平衡。　</a:t>
            </a:r>
            <a:endParaRPr lang="zh-CN" altLang="en-US" sz="3200">
              <a:solidFill>
                <a:srgbClr val="000000"/>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linds(horizont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linds(horizontal)">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linds(horizontal)">
                                      <p:cBhvr>
                                        <p:cTn id="26" dur="500"/>
                                        <p:tgtEl>
                                          <p:spTgt spid="3">
                                            <p:txEl>
                                              <p:pRg st="3" end="3"/>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linds(horizontal)">
                                      <p:cBhvr>
                                        <p:cTn id="29" dur="500"/>
                                        <p:tgtEl>
                                          <p:spTgt spid="3">
                                            <p:txEl>
                                              <p:pRg st="4" end="4"/>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blinds(horizontal)">
                                      <p:cBhvr>
                                        <p:cTn id="35" dur="500"/>
                                        <p:tgtEl>
                                          <p:spTgt spid="3">
                                            <p:txEl>
                                              <p:pRg st="6" end="6"/>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blinds(horizontal)">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Docer搜索：半想象现实   http://chn.docer.com/works/?userid=199927538" descr="0125"/>
          <p:cNvPicPr>
            <a:picLocks noChangeAspect="1"/>
          </p:cNvPicPr>
          <p:nvPr>
            <p:custDataLst>
              <p:tags r:id="rId1"/>
            </p:custDataLst>
          </p:nvPr>
        </p:nvPicPr>
        <p:blipFill>
          <a:blip r:embed="rId2"/>
          <a:srcRect t="25613" r="53976" b="26746"/>
          <a:stretch>
            <a:fillRect/>
          </a:stretch>
        </p:blipFill>
        <p:spPr>
          <a:xfrm>
            <a:off x="0" y="5169535"/>
            <a:ext cx="9288780" cy="1688465"/>
          </a:xfrm>
          <a:prstGeom prst="rect">
            <a:avLst/>
          </a:prstGeom>
          <a:noFill/>
          <a:ln w="9525">
            <a:noFill/>
          </a:ln>
        </p:spPr>
      </p:pic>
      <p:sp>
        <p:nvSpPr>
          <p:cNvPr id="9233" name="Freeform 17"/>
          <p:cNvSpPr>
            <a:spLocks noChangeArrowheads="1"/>
          </p:cNvSpPr>
          <p:nvPr>
            <p:custDataLst>
              <p:tags r:id="rId3"/>
            </p:custDataLst>
          </p:nvPr>
        </p:nvSpPr>
        <p:spPr bwMode="auto">
          <a:xfrm>
            <a:off x="883285" y="3246120"/>
            <a:ext cx="7291705" cy="3516630"/>
          </a:xfrm>
          <a:custGeom>
            <a:avLst/>
            <a:gdLst>
              <a:gd name="T0" fmla="*/ 443 w 4546"/>
              <a:gd name="T1" fmla="*/ 70 h 3358"/>
              <a:gd name="T2" fmla="*/ 352 w 4546"/>
              <a:gd name="T3" fmla="*/ 253 h 3358"/>
              <a:gd name="T4" fmla="*/ 289 w 4546"/>
              <a:gd name="T5" fmla="*/ 766 h 3358"/>
              <a:gd name="T6" fmla="*/ 148 w 4546"/>
              <a:gd name="T7" fmla="*/ 927 h 3358"/>
              <a:gd name="T8" fmla="*/ 36 w 4546"/>
              <a:gd name="T9" fmla="*/ 1208 h 3358"/>
              <a:gd name="T10" fmla="*/ 85 w 4546"/>
              <a:gd name="T11" fmla="*/ 1848 h 3358"/>
              <a:gd name="T12" fmla="*/ 247 w 4546"/>
              <a:gd name="T13" fmla="*/ 1988 h 3358"/>
              <a:gd name="T14" fmla="*/ 387 w 4546"/>
              <a:gd name="T15" fmla="*/ 2051 h 3358"/>
              <a:gd name="T16" fmla="*/ 605 w 4546"/>
              <a:gd name="T17" fmla="*/ 2129 h 3358"/>
              <a:gd name="T18" fmla="*/ 823 w 4546"/>
              <a:gd name="T19" fmla="*/ 2403 h 3358"/>
              <a:gd name="T20" fmla="*/ 949 w 4546"/>
              <a:gd name="T21" fmla="*/ 2662 h 3358"/>
              <a:gd name="T22" fmla="*/ 1054 w 4546"/>
              <a:gd name="T23" fmla="*/ 2993 h 3358"/>
              <a:gd name="T24" fmla="*/ 1111 w 4546"/>
              <a:gd name="T25" fmla="*/ 3098 h 3358"/>
              <a:gd name="T26" fmla="*/ 1251 w 4546"/>
              <a:gd name="T27" fmla="*/ 3288 h 3358"/>
              <a:gd name="T28" fmla="*/ 1314 w 4546"/>
              <a:gd name="T29" fmla="*/ 3351 h 3358"/>
              <a:gd name="T30" fmla="*/ 1729 w 4546"/>
              <a:gd name="T31" fmla="*/ 3323 h 3358"/>
              <a:gd name="T32" fmla="*/ 1869 w 4546"/>
              <a:gd name="T33" fmla="*/ 3161 h 3358"/>
              <a:gd name="T34" fmla="*/ 2080 w 4546"/>
              <a:gd name="T35" fmla="*/ 2873 h 3358"/>
              <a:gd name="T36" fmla="*/ 2129 w 4546"/>
              <a:gd name="T37" fmla="*/ 2620 h 3358"/>
              <a:gd name="T38" fmla="*/ 2185 w 4546"/>
              <a:gd name="T39" fmla="*/ 2374 h 3358"/>
              <a:gd name="T40" fmla="*/ 2249 w 4546"/>
              <a:gd name="T41" fmla="*/ 2269 h 3358"/>
              <a:gd name="T42" fmla="*/ 2438 w 4546"/>
              <a:gd name="T43" fmla="*/ 2143 h 3358"/>
              <a:gd name="T44" fmla="*/ 2565 w 4546"/>
              <a:gd name="T45" fmla="*/ 2023 h 3358"/>
              <a:gd name="T46" fmla="*/ 2782 w 4546"/>
              <a:gd name="T47" fmla="*/ 1904 h 3358"/>
              <a:gd name="T48" fmla="*/ 3049 w 4546"/>
              <a:gd name="T49" fmla="*/ 2016 h 3358"/>
              <a:gd name="T50" fmla="*/ 3394 w 4546"/>
              <a:gd name="T51" fmla="*/ 2072 h 3358"/>
              <a:gd name="T52" fmla="*/ 3625 w 4546"/>
              <a:gd name="T53" fmla="*/ 1946 h 3358"/>
              <a:gd name="T54" fmla="*/ 3696 w 4546"/>
              <a:gd name="T55" fmla="*/ 1812 h 3358"/>
              <a:gd name="T56" fmla="*/ 3731 w 4546"/>
              <a:gd name="T57" fmla="*/ 1834 h 3358"/>
              <a:gd name="T58" fmla="*/ 3871 w 4546"/>
              <a:gd name="T59" fmla="*/ 1742 h 3358"/>
              <a:gd name="T60" fmla="*/ 4061 w 4546"/>
              <a:gd name="T61" fmla="*/ 1630 h 3358"/>
              <a:gd name="T62" fmla="*/ 4251 w 4546"/>
              <a:gd name="T63" fmla="*/ 1714 h 3358"/>
              <a:gd name="T64" fmla="*/ 4454 w 4546"/>
              <a:gd name="T65" fmla="*/ 1721 h 3358"/>
              <a:gd name="T66" fmla="*/ 4518 w 4546"/>
              <a:gd name="T67" fmla="*/ 1447 h 3358"/>
              <a:gd name="T68" fmla="*/ 4503 w 4546"/>
              <a:gd name="T69" fmla="*/ 1272 h 3358"/>
              <a:gd name="T70" fmla="*/ 4482 w 4546"/>
              <a:gd name="T71" fmla="*/ 1236 h 3358"/>
              <a:gd name="T72" fmla="*/ 4454 w 4546"/>
              <a:gd name="T73" fmla="*/ 1180 h 3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546" h="3358">
                <a:moveTo>
                  <a:pt x="507" y="0"/>
                </a:moveTo>
                <a:cubicBezTo>
                  <a:pt x="467" y="13"/>
                  <a:pt x="466" y="38"/>
                  <a:pt x="443" y="70"/>
                </a:cubicBezTo>
                <a:cubicBezTo>
                  <a:pt x="403" y="124"/>
                  <a:pt x="426" y="76"/>
                  <a:pt x="401" y="120"/>
                </a:cubicBezTo>
                <a:cubicBezTo>
                  <a:pt x="377" y="161"/>
                  <a:pt x="367" y="208"/>
                  <a:pt x="352" y="253"/>
                </a:cubicBezTo>
                <a:cubicBezTo>
                  <a:pt x="349" y="309"/>
                  <a:pt x="341" y="366"/>
                  <a:pt x="338" y="422"/>
                </a:cubicBezTo>
                <a:cubicBezTo>
                  <a:pt x="330" y="592"/>
                  <a:pt x="367" y="654"/>
                  <a:pt x="289" y="766"/>
                </a:cubicBezTo>
                <a:cubicBezTo>
                  <a:pt x="262" y="804"/>
                  <a:pt x="245" y="855"/>
                  <a:pt x="198" y="871"/>
                </a:cubicBezTo>
                <a:cubicBezTo>
                  <a:pt x="170" y="897"/>
                  <a:pt x="185" y="899"/>
                  <a:pt x="148" y="927"/>
                </a:cubicBezTo>
                <a:cubicBezTo>
                  <a:pt x="134" y="956"/>
                  <a:pt x="126" y="973"/>
                  <a:pt x="99" y="991"/>
                </a:cubicBezTo>
                <a:cubicBezTo>
                  <a:pt x="47" y="1069"/>
                  <a:pt x="64" y="1123"/>
                  <a:pt x="36" y="1208"/>
                </a:cubicBezTo>
                <a:cubicBezTo>
                  <a:pt x="14" y="1342"/>
                  <a:pt x="0" y="1486"/>
                  <a:pt x="43" y="1616"/>
                </a:cubicBezTo>
                <a:cubicBezTo>
                  <a:pt x="48" y="1688"/>
                  <a:pt x="42" y="1784"/>
                  <a:pt x="85" y="1848"/>
                </a:cubicBezTo>
                <a:cubicBezTo>
                  <a:pt x="98" y="1900"/>
                  <a:pt x="115" y="1921"/>
                  <a:pt x="169" y="1939"/>
                </a:cubicBezTo>
                <a:cubicBezTo>
                  <a:pt x="194" y="1964"/>
                  <a:pt x="212" y="1979"/>
                  <a:pt x="247" y="1988"/>
                </a:cubicBezTo>
                <a:cubicBezTo>
                  <a:pt x="289" y="2016"/>
                  <a:pt x="260" y="1999"/>
                  <a:pt x="338" y="2030"/>
                </a:cubicBezTo>
                <a:cubicBezTo>
                  <a:pt x="354" y="2037"/>
                  <a:pt x="371" y="2042"/>
                  <a:pt x="387" y="2051"/>
                </a:cubicBezTo>
                <a:cubicBezTo>
                  <a:pt x="402" y="2059"/>
                  <a:pt x="413" y="2076"/>
                  <a:pt x="429" y="2079"/>
                </a:cubicBezTo>
                <a:cubicBezTo>
                  <a:pt x="487" y="2091"/>
                  <a:pt x="548" y="2110"/>
                  <a:pt x="605" y="2129"/>
                </a:cubicBezTo>
                <a:cubicBezTo>
                  <a:pt x="664" y="2188"/>
                  <a:pt x="708" y="2260"/>
                  <a:pt x="766" y="2318"/>
                </a:cubicBezTo>
                <a:cubicBezTo>
                  <a:pt x="777" y="2356"/>
                  <a:pt x="803" y="2370"/>
                  <a:pt x="823" y="2403"/>
                </a:cubicBezTo>
                <a:cubicBezTo>
                  <a:pt x="854" y="2453"/>
                  <a:pt x="874" y="2511"/>
                  <a:pt x="900" y="2564"/>
                </a:cubicBezTo>
                <a:cubicBezTo>
                  <a:pt x="916" y="2597"/>
                  <a:pt x="937" y="2627"/>
                  <a:pt x="949" y="2662"/>
                </a:cubicBezTo>
                <a:cubicBezTo>
                  <a:pt x="955" y="2717"/>
                  <a:pt x="965" y="2770"/>
                  <a:pt x="1005" y="2810"/>
                </a:cubicBezTo>
                <a:cubicBezTo>
                  <a:pt x="1013" y="2874"/>
                  <a:pt x="1034" y="2932"/>
                  <a:pt x="1054" y="2993"/>
                </a:cubicBezTo>
                <a:cubicBezTo>
                  <a:pt x="1059" y="3009"/>
                  <a:pt x="1056" y="3027"/>
                  <a:pt x="1062" y="3042"/>
                </a:cubicBezTo>
                <a:cubicBezTo>
                  <a:pt x="1070" y="3063"/>
                  <a:pt x="1098" y="3081"/>
                  <a:pt x="1111" y="3098"/>
                </a:cubicBezTo>
                <a:cubicBezTo>
                  <a:pt x="1147" y="3145"/>
                  <a:pt x="1102" y="3111"/>
                  <a:pt x="1146" y="3140"/>
                </a:cubicBezTo>
                <a:cubicBezTo>
                  <a:pt x="1172" y="3193"/>
                  <a:pt x="1212" y="3244"/>
                  <a:pt x="1251" y="3288"/>
                </a:cubicBezTo>
                <a:cubicBezTo>
                  <a:pt x="1264" y="3303"/>
                  <a:pt x="1279" y="3316"/>
                  <a:pt x="1293" y="3330"/>
                </a:cubicBezTo>
                <a:cubicBezTo>
                  <a:pt x="1300" y="3337"/>
                  <a:pt x="1304" y="3350"/>
                  <a:pt x="1314" y="3351"/>
                </a:cubicBezTo>
                <a:cubicBezTo>
                  <a:pt x="1345" y="3353"/>
                  <a:pt x="1375" y="3356"/>
                  <a:pt x="1406" y="3358"/>
                </a:cubicBezTo>
                <a:cubicBezTo>
                  <a:pt x="1516" y="3354"/>
                  <a:pt x="1624" y="3358"/>
                  <a:pt x="1729" y="3323"/>
                </a:cubicBezTo>
                <a:cubicBezTo>
                  <a:pt x="1746" y="3289"/>
                  <a:pt x="1774" y="3266"/>
                  <a:pt x="1806" y="3245"/>
                </a:cubicBezTo>
                <a:cubicBezTo>
                  <a:pt x="1826" y="3185"/>
                  <a:pt x="1829" y="3201"/>
                  <a:pt x="1869" y="3161"/>
                </a:cubicBezTo>
                <a:cubicBezTo>
                  <a:pt x="1896" y="3134"/>
                  <a:pt x="1922" y="3100"/>
                  <a:pt x="1947" y="3070"/>
                </a:cubicBezTo>
                <a:cubicBezTo>
                  <a:pt x="1998" y="3009"/>
                  <a:pt x="2036" y="2939"/>
                  <a:pt x="2080" y="2873"/>
                </a:cubicBezTo>
                <a:cubicBezTo>
                  <a:pt x="2086" y="2847"/>
                  <a:pt x="2095" y="2822"/>
                  <a:pt x="2101" y="2796"/>
                </a:cubicBezTo>
                <a:cubicBezTo>
                  <a:pt x="2105" y="2727"/>
                  <a:pt x="2100" y="2678"/>
                  <a:pt x="2129" y="2620"/>
                </a:cubicBezTo>
                <a:cubicBezTo>
                  <a:pt x="2136" y="2553"/>
                  <a:pt x="2129" y="2448"/>
                  <a:pt x="2178" y="2395"/>
                </a:cubicBezTo>
                <a:cubicBezTo>
                  <a:pt x="2180" y="2388"/>
                  <a:pt x="2181" y="2380"/>
                  <a:pt x="2185" y="2374"/>
                </a:cubicBezTo>
                <a:cubicBezTo>
                  <a:pt x="2195" y="2361"/>
                  <a:pt x="2221" y="2339"/>
                  <a:pt x="2221" y="2339"/>
                </a:cubicBezTo>
                <a:cubicBezTo>
                  <a:pt x="2225" y="2326"/>
                  <a:pt x="2244" y="2278"/>
                  <a:pt x="2249" y="2269"/>
                </a:cubicBezTo>
                <a:cubicBezTo>
                  <a:pt x="2267" y="2238"/>
                  <a:pt x="2333" y="2194"/>
                  <a:pt x="2368" y="2185"/>
                </a:cubicBezTo>
                <a:cubicBezTo>
                  <a:pt x="2419" y="2151"/>
                  <a:pt x="2395" y="2165"/>
                  <a:pt x="2438" y="2143"/>
                </a:cubicBezTo>
                <a:cubicBezTo>
                  <a:pt x="2463" y="2104"/>
                  <a:pt x="2478" y="2089"/>
                  <a:pt x="2516" y="2065"/>
                </a:cubicBezTo>
                <a:cubicBezTo>
                  <a:pt x="2558" y="2001"/>
                  <a:pt x="2489" y="2099"/>
                  <a:pt x="2565" y="2023"/>
                </a:cubicBezTo>
                <a:cubicBezTo>
                  <a:pt x="2602" y="1986"/>
                  <a:pt x="2537" y="2014"/>
                  <a:pt x="2593" y="1995"/>
                </a:cubicBezTo>
                <a:cubicBezTo>
                  <a:pt x="2660" y="1945"/>
                  <a:pt x="2705" y="1930"/>
                  <a:pt x="2782" y="1904"/>
                </a:cubicBezTo>
                <a:cubicBezTo>
                  <a:pt x="2848" y="1906"/>
                  <a:pt x="2914" y="1903"/>
                  <a:pt x="2979" y="1911"/>
                </a:cubicBezTo>
                <a:cubicBezTo>
                  <a:pt x="3005" y="1914"/>
                  <a:pt x="3035" y="1991"/>
                  <a:pt x="3049" y="2016"/>
                </a:cubicBezTo>
                <a:cubicBezTo>
                  <a:pt x="3075" y="2061"/>
                  <a:pt x="3114" y="2081"/>
                  <a:pt x="3162" y="2093"/>
                </a:cubicBezTo>
                <a:cubicBezTo>
                  <a:pt x="3259" y="2089"/>
                  <a:pt x="3309" y="2084"/>
                  <a:pt x="3394" y="2072"/>
                </a:cubicBezTo>
                <a:cubicBezTo>
                  <a:pt x="3431" y="2060"/>
                  <a:pt x="3469" y="2049"/>
                  <a:pt x="3506" y="2037"/>
                </a:cubicBezTo>
                <a:cubicBezTo>
                  <a:pt x="3534" y="1994"/>
                  <a:pt x="3585" y="1976"/>
                  <a:pt x="3625" y="1946"/>
                </a:cubicBezTo>
                <a:cubicBezTo>
                  <a:pt x="3636" y="1912"/>
                  <a:pt x="3641" y="1890"/>
                  <a:pt x="3661" y="1862"/>
                </a:cubicBezTo>
                <a:cubicBezTo>
                  <a:pt x="3677" y="1812"/>
                  <a:pt x="3661" y="1824"/>
                  <a:pt x="3696" y="1812"/>
                </a:cubicBezTo>
                <a:cubicBezTo>
                  <a:pt x="3703" y="1814"/>
                  <a:pt x="3711" y="1815"/>
                  <a:pt x="3717" y="1819"/>
                </a:cubicBezTo>
                <a:cubicBezTo>
                  <a:pt x="3723" y="1823"/>
                  <a:pt x="3725" y="1831"/>
                  <a:pt x="3731" y="1834"/>
                </a:cubicBezTo>
                <a:cubicBezTo>
                  <a:pt x="3760" y="1849"/>
                  <a:pt x="3790" y="1850"/>
                  <a:pt x="3822" y="1855"/>
                </a:cubicBezTo>
                <a:cubicBezTo>
                  <a:pt x="3871" y="1839"/>
                  <a:pt x="3835" y="1778"/>
                  <a:pt x="3871" y="1742"/>
                </a:cubicBezTo>
                <a:cubicBezTo>
                  <a:pt x="3901" y="1712"/>
                  <a:pt x="3953" y="1712"/>
                  <a:pt x="3991" y="1707"/>
                </a:cubicBezTo>
                <a:cubicBezTo>
                  <a:pt x="4020" y="1678"/>
                  <a:pt x="4024" y="1655"/>
                  <a:pt x="4061" y="1630"/>
                </a:cubicBezTo>
                <a:cubicBezTo>
                  <a:pt x="4092" y="1633"/>
                  <a:pt x="4126" y="1627"/>
                  <a:pt x="4152" y="1644"/>
                </a:cubicBezTo>
                <a:cubicBezTo>
                  <a:pt x="4185" y="1666"/>
                  <a:pt x="4213" y="1701"/>
                  <a:pt x="4251" y="1714"/>
                </a:cubicBezTo>
                <a:cubicBezTo>
                  <a:pt x="4268" y="1739"/>
                  <a:pt x="4282" y="1740"/>
                  <a:pt x="4307" y="1756"/>
                </a:cubicBezTo>
                <a:cubicBezTo>
                  <a:pt x="4403" y="1748"/>
                  <a:pt x="4384" y="1744"/>
                  <a:pt x="4454" y="1721"/>
                </a:cubicBezTo>
                <a:cubicBezTo>
                  <a:pt x="4464" y="1691"/>
                  <a:pt x="4465" y="1660"/>
                  <a:pt x="4475" y="1630"/>
                </a:cubicBezTo>
                <a:cubicBezTo>
                  <a:pt x="4481" y="1513"/>
                  <a:pt x="4457" y="1506"/>
                  <a:pt x="4518" y="1447"/>
                </a:cubicBezTo>
                <a:cubicBezTo>
                  <a:pt x="4535" y="1397"/>
                  <a:pt x="4524" y="1417"/>
                  <a:pt x="4546" y="1384"/>
                </a:cubicBezTo>
                <a:cubicBezTo>
                  <a:pt x="4541" y="1342"/>
                  <a:pt x="4535" y="1302"/>
                  <a:pt x="4503" y="1272"/>
                </a:cubicBezTo>
                <a:cubicBezTo>
                  <a:pt x="4501" y="1265"/>
                  <a:pt x="4500" y="1257"/>
                  <a:pt x="4496" y="1251"/>
                </a:cubicBezTo>
                <a:cubicBezTo>
                  <a:pt x="4493" y="1245"/>
                  <a:pt x="4483" y="1243"/>
                  <a:pt x="4482" y="1236"/>
                </a:cubicBezTo>
                <a:cubicBezTo>
                  <a:pt x="4479" y="1219"/>
                  <a:pt x="4492" y="1203"/>
                  <a:pt x="4496" y="1187"/>
                </a:cubicBezTo>
                <a:cubicBezTo>
                  <a:pt x="4474" y="1172"/>
                  <a:pt x="4479" y="1168"/>
                  <a:pt x="4454" y="1180"/>
                </a:cubicBezTo>
                <a:cubicBezTo>
                  <a:pt x="4446" y="1184"/>
                  <a:pt x="4433" y="1194"/>
                  <a:pt x="4433" y="1194"/>
                </a:cubicBezTo>
              </a:path>
            </a:pathLst>
          </a:custGeom>
          <a:noFill/>
          <a:ln w="57150">
            <a:solidFill>
              <a:schemeClr val="bg1"/>
            </a:solidFill>
            <a:round/>
            <a:tailEnd type="triangle" w="med" len="me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黑体" panose="02010609060101010101" charset="-122"/>
                <a:ea typeface="黑体" panose="02010609060101010101" charset="-122"/>
              </a:defRPr>
            </a:lvl1pPr>
            <a:lvl2pPr>
              <a:defRPr sz="2800" b="1">
                <a:solidFill>
                  <a:schemeClr val="tx1"/>
                </a:solidFill>
                <a:latin typeface="黑体" panose="02010609060101010101" charset="-122"/>
                <a:ea typeface="黑体" panose="02010609060101010101" charset="-122"/>
              </a:defRPr>
            </a:lvl2pPr>
            <a:lvl3pPr>
              <a:defRPr sz="2800" b="1">
                <a:solidFill>
                  <a:schemeClr val="tx1"/>
                </a:solidFill>
                <a:latin typeface="黑体" panose="02010609060101010101" charset="-122"/>
                <a:ea typeface="黑体" panose="02010609060101010101" charset="-122"/>
              </a:defRPr>
            </a:lvl3pPr>
            <a:lvl4pPr>
              <a:defRPr sz="2800" b="1">
                <a:solidFill>
                  <a:schemeClr val="tx1"/>
                </a:solidFill>
                <a:latin typeface="黑体" panose="02010609060101010101" charset="-122"/>
                <a:ea typeface="黑体" panose="02010609060101010101" charset="-122"/>
              </a:defRPr>
            </a:lvl4pPr>
            <a:lvl5pPr>
              <a:defRPr sz="2800" b="1">
                <a:solidFill>
                  <a:schemeClr val="tx1"/>
                </a:solidFill>
                <a:latin typeface="黑体" panose="02010609060101010101" charset="-122"/>
                <a:ea typeface="黑体" panose="02010609060101010101" charset="-122"/>
              </a:defRPr>
            </a:lvl5pPr>
            <a:lvl6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6pPr>
            <a:lvl7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7pPr>
            <a:lvl8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8pPr>
            <a:lvl9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9pPr>
          </a:lstStyle>
          <a:p>
            <a:endParaRPr lang="zh-CN" altLang="en-US" sz="3735"/>
          </a:p>
        </p:txBody>
      </p:sp>
      <p:sp>
        <p:nvSpPr>
          <p:cNvPr id="15" name="文本框 14"/>
          <p:cNvSpPr txBox="1"/>
          <p:nvPr>
            <p:custDataLst>
              <p:tags r:id="rId4"/>
            </p:custDataLst>
          </p:nvPr>
        </p:nvSpPr>
        <p:spPr>
          <a:xfrm>
            <a:off x="7381875" y="1931670"/>
            <a:ext cx="758825" cy="645160"/>
          </a:xfrm>
          <a:prstGeom prst="rect">
            <a:avLst/>
          </a:prstGeom>
          <a:noFill/>
        </p:spPr>
        <p:txBody>
          <a:bodyPr wrap="square" rtlCol="0">
            <a:spAutoFit/>
          </a:bodyPr>
          <a:lstStyle>
            <a:defPPr>
              <a:defRPr lang="zh-CN"/>
            </a:defPPr>
            <a:lvl1pPr>
              <a:defRPr sz="3600">
                <a:solidFill>
                  <a:srgbClr val="FFFF00"/>
                </a:solidFill>
                <a:effectLst>
                  <a:glow rad="101600">
                    <a:srgbClr val="C00000"/>
                  </a:glow>
                  <a:outerShdw blurRad="203200" dist="101600" dir="5400000" algn="tl" rotWithShape="0">
                    <a:prstClr val="black">
                      <a:alpha val="60000"/>
                    </a:prstClr>
                  </a:outerShdw>
                </a:effectLst>
                <a:latin typeface="方正兰亭粗黑_GBK" panose="02000000000000000000" pitchFamily="2" charset="-122"/>
                <a:ea typeface="方正兰亭粗黑_GBK" panose="02000000000000000000" pitchFamily="2" charset="-122"/>
              </a:defRPr>
            </a:lvl1pPr>
          </a:lstStyle>
          <a:p>
            <a:pPr algn="ctr"/>
            <a:r>
              <a:rPr lang="en-US" altLang="zh-CN" b="1">
                <a:solidFill>
                  <a:schemeClr val="bg1"/>
                </a:solidFill>
                <a:effectLst/>
                <a:latin typeface="微软雅黑" panose="020B0503020204020204" charset="-122"/>
                <a:ea typeface="微软雅黑" panose="020B0503020204020204" charset="-122"/>
              </a:rPr>
              <a:t>1</a:t>
            </a:r>
            <a:endParaRPr lang="en-US" altLang="zh-CN" b="1">
              <a:solidFill>
                <a:schemeClr val="bg1"/>
              </a:solidFill>
              <a:effectLst/>
              <a:latin typeface="微软雅黑" panose="020B0503020204020204" charset="-122"/>
              <a:ea typeface="微软雅黑" panose="020B0503020204020204" charset="-122"/>
            </a:endParaRPr>
          </a:p>
        </p:txBody>
      </p:sp>
      <p:pic>
        <p:nvPicPr>
          <p:cNvPr id="9" name="图片 8" descr="图层 4"/>
          <p:cNvPicPr>
            <a:picLocks noChangeAspect="1"/>
          </p:cNvPicPr>
          <p:nvPr>
            <p:custDataLst>
              <p:tags r:id="rId5"/>
            </p:custDataLst>
          </p:nvPr>
        </p:nvPicPr>
        <p:blipFill>
          <a:blip r:embed="rId6"/>
          <a:stretch>
            <a:fillRect/>
          </a:stretch>
        </p:blipFill>
        <p:spPr>
          <a:xfrm>
            <a:off x="7711440" y="4366260"/>
            <a:ext cx="429260" cy="457200"/>
          </a:xfrm>
          <a:prstGeom prst="rect">
            <a:avLst/>
          </a:prstGeom>
        </p:spPr>
      </p:pic>
      <p:sp>
        <p:nvSpPr>
          <p:cNvPr id="12" name="矩形 11"/>
          <p:cNvSpPr/>
          <p:nvPr>
            <p:custDataLst>
              <p:tags r:id="rId7"/>
            </p:custDataLst>
          </p:nvPr>
        </p:nvSpPr>
        <p:spPr>
          <a:xfrm>
            <a:off x="316230" y="867410"/>
            <a:ext cx="2049780" cy="645160"/>
          </a:xfrm>
          <a:prstGeom prst="rect">
            <a:avLst/>
          </a:prstGeom>
          <a:solidFill>
            <a:srgbClr val="FFFF00"/>
          </a:solidFill>
        </p:spPr>
        <p:txBody>
          <a:bodyPr wrap="square">
            <a:spAutoFit/>
          </a:bodyPr>
          <a:lstStyle/>
          <a:p>
            <a:pPr algn="just">
              <a:lnSpc>
                <a:spcPct val="100000"/>
              </a:lnSpc>
              <a:spcBef>
                <a:spcPct val="0"/>
              </a:spcBef>
              <a:spcAft>
                <a:spcPct val="0"/>
              </a:spcAft>
            </a:pPr>
            <a:r>
              <a:rPr lang="en-US" sz="3600" b="1">
                <a:solidFill>
                  <a:srgbClr val="000000"/>
                </a:solidFill>
                <a:latin typeface="黑体" panose="02010609060101010101" charset="-122"/>
                <a:ea typeface="黑体" panose="02010609060101010101" charset="-122"/>
                <a:cs typeface="黑体" panose="02010609060101010101" charset="-122"/>
              </a:rPr>
              <a:t>1.</a:t>
            </a:r>
            <a:r>
              <a:rPr lang="zh-CN" sz="3600" b="1">
                <a:solidFill>
                  <a:srgbClr val="000000"/>
                </a:solidFill>
                <a:latin typeface="黑体" panose="02010609060101010101" charset="-122"/>
                <a:ea typeface="黑体" panose="02010609060101010101" charset="-122"/>
                <a:cs typeface="黑体" panose="02010609060101010101" charset="-122"/>
              </a:rPr>
              <a:t>原因</a:t>
            </a:r>
            <a:endParaRPr lang="zh-CN" altLang="en-US" sz="3600" b="1">
              <a:solidFill>
                <a:srgbClr val="000000"/>
              </a:solidFill>
              <a:latin typeface="黑体" panose="02010609060101010101" charset="-122"/>
              <a:ea typeface="黑体" panose="02010609060101010101" charset="-122"/>
              <a:cs typeface="黑体" panose="02010609060101010101" charset="-122"/>
            </a:endParaRPr>
          </a:p>
        </p:txBody>
      </p:sp>
      <p:sp>
        <p:nvSpPr>
          <p:cNvPr id="13" name="矩形 12"/>
          <p:cNvSpPr/>
          <p:nvPr>
            <p:custDataLst>
              <p:tags r:id="rId8"/>
            </p:custDataLst>
          </p:nvPr>
        </p:nvSpPr>
        <p:spPr>
          <a:xfrm>
            <a:off x="361315" y="1437640"/>
            <a:ext cx="11470005" cy="1322070"/>
          </a:xfrm>
          <a:prstGeom prst="rect">
            <a:avLst/>
          </a:prstGeom>
          <a:noFill/>
        </p:spPr>
        <p:txBody>
          <a:bodyPr wrap="square">
            <a:spAutoFit/>
          </a:bodyPr>
          <a:lstStyle/>
          <a:p>
            <a:pPr algn="just" fontAlgn="auto">
              <a:lnSpc>
                <a:spcPct val="125000"/>
              </a:lnSpc>
              <a:spcBef>
                <a:spcPct val="0"/>
              </a:spcBef>
              <a:spcAft>
                <a:spcPct val="0"/>
              </a:spcAft>
            </a:pPr>
            <a:r>
              <a:rPr sz="3200">
                <a:solidFill>
                  <a:srgbClr val="000000"/>
                </a:solidFill>
                <a:latin typeface="黑体" panose="02010609060101010101" charset="-122"/>
                <a:ea typeface="黑体" panose="02010609060101010101" charset="-122"/>
                <a:cs typeface="黑体" panose="02010609060101010101" charset="-122"/>
              </a:rPr>
              <a:t>(1)全党、全国人民坚持自力更生，艰苦奋斗，战胜各种困难。</a:t>
            </a:r>
            <a:endParaRPr sz="3200">
              <a:solidFill>
                <a:srgbClr val="000000"/>
              </a:solidFill>
              <a:latin typeface="黑体" panose="02010609060101010101" charset="-122"/>
              <a:ea typeface="黑体" panose="02010609060101010101" charset="-122"/>
              <a:cs typeface="黑体" panose="02010609060101010101" charset="-122"/>
            </a:endParaRPr>
          </a:p>
          <a:p>
            <a:pPr algn="just" fontAlgn="auto">
              <a:lnSpc>
                <a:spcPct val="125000"/>
              </a:lnSpc>
              <a:spcBef>
                <a:spcPct val="0"/>
              </a:spcBef>
              <a:spcAft>
                <a:spcPct val="0"/>
              </a:spcAft>
            </a:pPr>
            <a:r>
              <a:rPr sz="3200">
                <a:solidFill>
                  <a:srgbClr val="000000"/>
                </a:solidFill>
                <a:latin typeface="黑体" panose="02010609060101010101" charset="-122"/>
                <a:ea typeface="黑体" panose="02010609060101010101" charset="-122"/>
                <a:cs typeface="黑体" panose="02010609060101010101" charset="-122"/>
              </a:rPr>
              <a:t>(2)先进典型和英雄模范人物的带动作用。</a:t>
            </a:r>
            <a:endParaRPr sz="3200">
              <a:solidFill>
                <a:srgbClr val="000000"/>
              </a:solidFill>
              <a:latin typeface="黑体" panose="02010609060101010101" charset="-122"/>
              <a:ea typeface="黑体" panose="02010609060101010101" charset="-122"/>
              <a:cs typeface="黑体" panose="02010609060101010101" charset="-122"/>
            </a:endParaRPr>
          </a:p>
        </p:txBody>
      </p:sp>
      <p:grpSp>
        <p:nvGrpSpPr>
          <p:cNvPr id="22" name="组合 21"/>
          <p:cNvGrpSpPr/>
          <p:nvPr>
            <p:custDataLst>
              <p:tags r:id="rId9"/>
            </p:custDataLst>
          </p:nvPr>
        </p:nvGrpSpPr>
        <p:grpSpPr>
          <a:xfrm>
            <a:off x="247015" y="2760345"/>
            <a:ext cx="11945620" cy="4098290"/>
            <a:chOff x="1401" y="3988"/>
            <a:chExt cx="16808" cy="6454"/>
          </a:xfrm>
        </p:grpSpPr>
        <p:pic>
          <p:nvPicPr>
            <p:cNvPr id="14" name="图片 13"/>
            <p:cNvPicPr>
              <a:picLocks noChangeAspect="1"/>
            </p:cNvPicPr>
            <p:nvPr>
              <p:custDataLst>
                <p:tags r:id="rId10"/>
              </p:custDataLst>
            </p:nvPr>
          </p:nvPicPr>
          <p:blipFill>
            <a:blip r:embed="rId11"/>
            <a:srcRect l="6136"/>
            <a:stretch>
              <a:fillRect/>
            </a:stretch>
          </p:blipFill>
          <p:spPr>
            <a:xfrm>
              <a:off x="4537" y="3988"/>
              <a:ext cx="2000" cy="2665"/>
            </a:xfrm>
            <a:prstGeom prst="rect">
              <a:avLst/>
            </a:prstGeom>
            <a:effectLst>
              <a:outerShdw blurRad="50800" dist="38100" dir="2700000" algn="tl" rotWithShape="0">
                <a:prstClr val="black">
                  <a:alpha val="40000"/>
                </a:prstClr>
              </a:outerShdw>
            </a:effectLst>
          </p:spPr>
        </p:pic>
        <p:pic>
          <p:nvPicPr>
            <p:cNvPr id="16" name="图片 15"/>
            <p:cNvPicPr>
              <a:picLocks noChangeAspect="1"/>
            </p:cNvPicPr>
            <p:nvPr>
              <p:custDataLst>
                <p:tags r:id="rId12"/>
              </p:custDataLst>
            </p:nvPr>
          </p:nvPicPr>
          <p:blipFill>
            <a:blip r:embed="rId13"/>
            <a:srcRect l="14765" t="15499" r="22250" b="19584"/>
            <a:stretch>
              <a:fillRect/>
            </a:stretch>
          </p:blipFill>
          <p:spPr>
            <a:xfrm>
              <a:off x="8530" y="3988"/>
              <a:ext cx="1999" cy="2665"/>
            </a:xfrm>
            <a:prstGeom prst="rect">
              <a:avLst/>
            </a:prstGeom>
            <a:effectLst>
              <a:outerShdw blurRad="50800" dist="38100" dir="2700000" algn="tl" rotWithShape="0">
                <a:prstClr val="black">
                  <a:alpha val="40000"/>
                </a:prstClr>
              </a:outerShdw>
            </a:effectLst>
          </p:spPr>
        </p:pic>
        <p:pic>
          <p:nvPicPr>
            <p:cNvPr id="17" name="图片 16"/>
            <p:cNvPicPr>
              <a:picLocks noChangeAspect="1"/>
            </p:cNvPicPr>
            <p:nvPr>
              <p:custDataLst>
                <p:tags r:id="rId14"/>
              </p:custDataLst>
            </p:nvPr>
          </p:nvPicPr>
          <p:blipFill>
            <a:blip r:embed="rId15"/>
            <a:stretch>
              <a:fillRect/>
            </a:stretch>
          </p:blipFill>
          <p:spPr>
            <a:xfrm>
              <a:off x="12530" y="3988"/>
              <a:ext cx="2001" cy="2665"/>
            </a:xfrm>
            <a:prstGeom prst="rect">
              <a:avLst/>
            </a:prstGeom>
            <a:effectLst>
              <a:outerShdw blurRad="50800" dist="38100" dir="2700000" algn="tl" rotWithShape="0">
                <a:prstClr val="black">
                  <a:alpha val="40000"/>
                </a:prstClr>
              </a:outerShdw>
            </a:effectLst>
          </p:spPr>
        </p:pic>
        <p:sp>
          <p:nvSpPr>
            <p:cNvPr id="19" name="文本框 18"/>
            <p:cNvSpPr txBox="1"/>
            <p:nvPr>
              <p:custDataLst>
                <p:tags r:id="rId16"/>
              </p:custDataLst>
            </p:nvPr>
          </p:nvSpPr>
          <p:spPr>
            <a:xfrm rot="16200000">
              <a:off x="5224" y="5304"/>
              <a:ext cx="675" cy="3197"/>
            </a:xfrm>
            <a:prstGeom prst="rect">
              <a:avLst/>
            </a:prstGeom>
            <a:noFill/>
          </p:spPr>
          <p:txBody>
            <a:bodyPr vert="eaVert" wrap="square" rtlCol="0">
              <a:spAutoFit/>
            </a:bodyPr>
            <a:lstStyle/>
            <a:p>
              <a:pPr algn="ctr"/>
              <a:r>
                <a:rPr lang="en-US" altLang="zh-CN" sz="1600">
                  <a:latin typeface="宋体" panose="02010600030101010101" pitchFamily="2" charset="-122"/>
                  <a:ea typeface="宋体" panose="02010600030101010101" pitchFamily="2" charset="-122"/>
                  <a:cs typeface="宋体" panose="02010600030101010101" pitchFamily="2" charset="-122"/>
                  <a:sym typeface="+mn-ea"/>
                </a:rPr>
                <a:t>◎</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铁人</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王进喜</a:t>
              </a:r>
              <a:endParaRPr lang="zh-CN" altLang="en-US" sz="1600">
                <a:latin typeface="宋体" panose="02010600030101010101" pitchFamily="2" charset="-122"/>
                <a:ea typeface="宋体" panose="02010600030101010101" pitchFamily="2" charset="-122"/>
                <a:cs typeface="宋体" panose="02010600030101010101" pitchFamily="2" charset="-122"/>
              </a:endParaRPr>
            </a:p>
          </p:txBody>
        </p:sp>
        <p:sp>
          <p:nvSpPr>
            <p:cNvPr id="21" name="文本框 20"/>
            <p:cNvSpPr txBox="1"/>
            <p:nvPr>
              <p:custDataLst>
                <p:tags r:id="rId17"/>
              </p:custDataLst>
            </p:nvPr>
          </p:nvSpPr>
          <p:spPr>
            <a:xfrm rot="16200000">
              <a:off x="9287" y="4767"/>
              <a:ext cx="675" cy="4272"/>
            </a:xfrm>
            <a:prstGeom prst="rect">
              <a:avLst/>
            </a:prstGeom>
            <a:noFill/>
          </p:spPr>
          <p:txBody>
            <a:bodyPr vert="eaVert" wrap="square" rtlCol="0">
              <a:spAutoFit/>
            </a:bodyPr>
            <a:lstStyle/>
            <a:p>
              <a:pPr algn="ctr"/>
              <a:r>
                <a:rPr lang="en-US" altLang="zh-CN" sz="1600">
                  <a:latin typeface="宋体" panose="02010600030101010101" pitchFamily="2" charset="-122"/>
                  <a:ea typeface="宋体" panose="02010600030101010101" pitchFamily="2" charset="-122"/>
                  <a:cs typeface="宋体" panose="02010600030101010101" pitchFamily="2" charset="-122"/>
                  <a:sym typeface="+mn-ea"/>
                </a:rPr>
                <a:t>◎</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解放军好战士</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雷锋</a:t>
              </a:r>
              <a:endParaRPr lang="zh-CN" altLang="en-US" sz="1600">
                <a:latin typeface="宋体" panose="02010600030101010101" pitchFamily="2" charset="-122"/>
                <a:ea typeface="宋体" panose="02010600030101010101" pitchFamily="2" charset="-122"/>
                <a:cs typeface="宋体" panose="02010600030101010101" pitchFamily="2" charset="-122"/>
              </a:endParaRPr>
            </a:p>
          </p:txBody>
        </p:sp>
        <p:sp>
          <p:nvSpPr>
            <p:cNvPr id="23" name="文本框 22"/>
            <p:cNvSpPr txBox="1"/>
            <p:nvPr>
              <p:custDataLst>
                <p:tags r:id="rId18"/>
              </p:custDataLst>
            </p:nvPr>
          </p:nvSpPr>
          <p:spPr>
            <a:xfrm rot="16200000">
              <a:off x="13217" y="4767"/>
              <a:ext cx="675" cy="4272"/>
            </a:xfrm>
            <a:prstGeom prst="rect">
              <a:avLst/>
            </a:prstGeom>
            <a:noFill/>
          </p:spPr>
          <p:txBody>
            <a:bodyPr vert="eaVert" wrap="square" rtlCol="0">
              <a:spAutoFit/>
            </a:bodyPr>
            <a:lstStyle/>
            <a:p>
              <a:pPr algn="ctr"/>
              <a:r>
                <a:rPr lang="en-US" altLang="zh-CN" sz="1600">
                  <a:latin typeface="宋体" panose="02010600030101010101" pitchFamily="2" charset="-122"/>
                  <a:ea typeface="宋体" panose="02010600030101010101" pitchFamily="2" charset="-122"/>
                  <a:cs typeface="宋体" panose="02010600030101010101" pitchFamily="2" charset="-122"/>
                  <a:sym typeface="+mn-ea"/>
                </a:rPr>
                <a:t>◎</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党的好干部</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焦裕禄</a:t>
              </a:r>
              <a:endParaRPr lang="zh-CN" altLang="en-US" sz="1600">
                <a:latin typeface="宋体" panose="02010600030101010101" pitchFamily="2" charset="-122"/>
                <a:ea typeface="宋体" panose="02010600030101010101" pitchFamily="2" charset="-122"/>
                <a:cs typeface="宋体" panose="02010600030101010101" pitchFamily="2" charset="-122"/>
              </a:endParaRPr>
            </a:p>
          </p:txBody>
        </p:sp>
        <p:pic>
          <p:nvPicPr>
            <p:cNvPr id="24" name="图片 23"/>
            <p:cNvPicPr>
              <a:picLocks noChangeAspect="1"/>
            </p:cNvPicPr>
            <p:nvPr>
              <p:custDataLst>
                <p:tags r:id="rId19"/>
              </p:custDataLst>
            </p:nvPr>
          </p:nvPicPr>
          <p:blipFill>
            <a:blip r:embed="rId20"/>
            <a:stretch>
              <a:fillRect/>
            </a:stretch>
          </p:blipFill>
          <p:spPr>
            <a:xfrm>
              <a:off x="2536" y="7161"/>
              <a:ext cx="2001" cy="2665"/>
            </a:xfrm>
            <a:prstGeom prst="rect">
              <a:avLst/>
            </a:prstGeom>
            <a:effectLst>
              <a:outerShdw blurRad="50800" dist="38100" dir="2700000" algn="tl" rotWithShape="0">
                <a:prstClr val="black">
                  <a:alpha val="40000"/>
                </a:prstClr>
              </a:outerShdw>
            </a:effectLst>
          </p:spPr>
        </p:pic>
        <p:pic>
          <p:nvPicPr>
            <p:cNvPr id="25" name="图片 24"/>
            <p:cNvPicPr>
              <a:picLocks noChangeAspect="1"/>
            </p:cNvPicPr>
            <p:nvPr>
              <p:custDataLst>
                <p:tags r:id="rId21"/>
              </p:custDataLst>
            </p:nvPr>
          </p:nvPicPr>
          <p:blipFill>
            <a:blip r:embed="rId22"/>
            <a:stretch>
              <a:fillRect/>
            </a:stretch>
          </p:blipFill>
          <p:spPr>
            <a:xfrm>
              <a:off x="6529" y="7161"/>
              <a:ext cx="2001" cy="2665"/>
            </a:xfrm>
            <a:prstGeom prst="rect">
              <a:avLst/>
            </a:prstGeom>
            <a:effectLst>
              <a:outerShdw blurRad="50800" dist="38100" dir="2700000" algn="tl" rotWithShape="0">
                <a:prstClr val="black">
                  <a:alpha val="40000"/>
                </a:prstClr>
              </a:outerShdw>
            </a:effectLst>
          </p:spPr>
        </p:pic>
        <p:pic>
          <p:nvPicPr>
            <p:cNvPr id="26" name="图片 25"/>
            <p:cNvPicPr>
              <a:picLocks noChangeAspect="1"/>
            </p:cNvPicPr>
            <p:nvPr>
              <p:custDataLst>
                <p:tags r:id="rId23"/>
              </p:custDataLst>
            </p:nvPr>
          </p:nvPicPr>
          <p:blipFill>
            <a:blip r:embed="rId24"/>
            <a:stretch>
              <a:fillRect/>
            </a:stretch>
          </p:blipFill>
          <p:spPr>
            <a:xfrm>
              <a:off x="10529" y="7161"/>
              <a:ext cx="2001" cy="2665"/>
            </a:xfrm>
            <a:prstGeom prst="rect">
              <a:avLst/>
            </a:prstGeom>
            <a:effectLst>
              <a:outerShdw blurRad="50800" dist="38100" dir="2700000" algn="tl" rotWithShape="0">
                <a:prstClr val="black">
                  <a:alpha val="40000"/>
                </a:prstClr>
              </a:outerShdw>
            </a:effectLst>
          </p:spPr>
        </p:pic>
        <p:pic>
          <p:nvPicPr>
            <p:cNvPr id="28" name="图片 27"/>
            <p:cNvPicPr>
              <a:picLocks noChangeAspect="1"/>
            </p:cNvPicPr>
            <p:nvPr>
              <p:custDataLst>
                <p:tags r:id="rId25"/>
              </p:custDataLst>
            </p:nvPr>
          </p:nvPicPr>
          <p:blipFill>
            <a:blip r:embed="rId26"/>
            <a:stretch>
              <a:fillRect/>
            </a:stretch>
          </p:blipFill>
          <p:spPr>
            <a:xfrm>
              <a:off x="14527" y="7161"/>
              <a:ext cx="2001" cy="2665"/>
            </a:xfrm>
            <a:prstGeom prst="rect">
              <a:avLst/>
            </a:prstGeom>
            <a:effectLst>
              <a:outerShdw blurRad="50800" dist="38100" dir="2700000" algn="tl" rotWithShape="0">
                <a:prstClr val="black">
                  <a:alpha val="40000"/>
                </a:prstClr>
              </a:outerShdw>
            </a:effectLst>
          </p:spPr>
        </p:pic>
        <p:sp>
          <p:nvSpPr>
            <p:cNvPr id="30" name="文本框 29"/>
            <p:cNvSpPr txBox="1"/>
            <p:nvPr>
              <p:custDataLst>
                <p:tags r:id="rId27"/>
              </p:custDataLst>
            </p:nvPr>
          </p:nvSpPr>
          <p:spPr>
            <a:xfrm rot="16200000">
              <a:off x="3199" y="7968"/>
              <a:ext cx="675" cy="4272"/>
            </a:xfrm>
            <a:prstGeom prst="rect">
              <a:avLst/>
            </a:prstGeom>
            <a:noFill/>
          </p:spPr>
          <p:txBody>
            <a:bodyPr vert="eaVert" wrap="square" rtlCol="0">
              <a:spAutoFit/>
            </a:bodyPr>
            <a:lstStyle/>
            <a:p>
              <a:pPr algn="ctr"/>
              <a:r>
                <a:rPr lang="en-US" altLang="zh-CN" sz="1600">
                  <a:latin typeface="宋体" panose="02010600030101010101" pitchFamily="2" charset="-122"/>
                  <a:ea typeface="宋体" panose="02010600030101010101" pitchFamily="2" charset="-122"/>
                  <a:cs typeface="宋体" panose="02010600030101010101" pitchFamily="2" charset="-122"/>
                  <a:sym typeface="+mn-ea"/>
                </a:rPr>
                <a:t>◎</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地质之光</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李四光</a:t>
              </a:r>
              <a:endParaRPr lang="zh-CN" altLang="en-US" sz="1600">
                <a:latin typeface="宋体" panose="02010600030101010101" pitchFamily="2" charset="-122"/>
                <a:ea typeface="宋体" panose="02010600030101010101" pitchFamily="2" charset="-122"/>
                <a:cs typeface="宋体" panose="02010600030101010101" pitchFamily="2" charset="-122"/>
              </a:endParaRPr>
            </a:p>
          </p:txBody>
        </p:sp>
        <p:sp>
          <p:nvSpPr>
            <p:cNvPr id="31" name="文本框 30"/>
            <p:cNvSpPr txBox="1"/>
            <p:nvPr>
              <p:custDataLst>
                <p:tags r:id="rId28"/>
              </p:custDataLst>
            </p:nvPr>
          </p:nvSpPr>
          <p:spPr>
            <a:xfrm rot="16200000">
              <a:off x="7192" y="7968"/>
              <a:ext cx="675" cy="4272"/>
            </a:xfrm>
            <a:prstGeom prst="rect">
              <a:avLst/>
            </a:prstGeom>
            <a:noFill/>
          </p:spPr>
          <p:txBody>
            <a:bodyPr vert="eaVert" wrap="square" rtlCol="0">
              <a:spAutoFit/>
            </a:bodyPr>
            <a:lstStyle/>
            <a:p>
              <a:pPr algn="ctr"/>
              <a:r>
                <a:rPr lang="en-US" altLang="zh-CN" sz="1600">
                  <a:latin typeface="宋体" panose="02010600030101010101" pitchFamily="2" charset="-122"/>
                  <a:ea typeface="宋体" panose="02010600030101010101" pitchFamily="2" charset="-122"/>
                  <a:cs typeface="宋体" panose="02010600030101010101" pitchFamily="2" charset="-122"/>
                  <a:sym typeface="+mn-ea"/>
                </a:rPr>
                <a:t>◎</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中国航天之父</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钱学森</a:t>
              </a:r>
              <a:endParaRPr lang="zh-CN" altLang="en-US" sz="1600">
                <a:latin typeface="宋体" panose="02010600030101010101" pitchFamily="2" charset="-122"/>
                <a:ea typeface="宋体" panose="02010600030101010101" pitchFamily="2" charset="-122"/>
                <a:cs typeface="宋体" panose="02010600030101010101" pitchFamily="2" charset="-122"/>
              </a:endParaRPr>
            </a:p>
          </p:txBody>
        </p:sp>
        <p:sp>
          <p:nvSpPr>
            <p:cNvPr id="32" name="文本框 31"/>
            <p:cNvSpPr txBox="1"/>
            <p:nvPr>
              <p:custDataLst>
                <p:tags r:id="rId29"/>
              </p:custDataLst>
            </p:nvPr>
          </p:nvSpPr>
          <p:spPr>
            <a:xfrm rot="16200000">
              <a:off x="11191" y="7968"/>
              <a:ext cx="675" cy="4272"/>
            </a:xfrm>
            <a:prstGeom prst="rect">
              <a:avLst/>
            </a:prstGeom>
            <a:noFill/>
          </p:spPr>
          <p:txBody>
            <a:bodyPr vert="eaVert" wrap="square" rtlCol="0">
              <a:spAutoFit/>
            </a:bodyPr>
            <a:lstStyle/>
            <a:p>
              <a:pPr algn="ctr"/>
              <a:r>
                <a:rPr lang="en-US" altLang="zh-CN" sz="1600">
                  <a:latin typeface="宋体" panose="02010600030101010101" pitchFamily="2" charset="-122"/>
                  <a:ea typeface="宋体" panose="02010600030101010101" pitchFamily="2" charset="-122"/>
                  <a:cs typeface="宋体" panose="02010600030101010101" pitchFamily="2" charset="-122"/>
                  <a:sym typeface="+mn-ea"/>
                </a:rPr>
                <a:t>◎</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两弹元勋</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邓稼先</a:t>
              </a:r>
              <a:endParaRPr lang="zh-CN" altLang="en-US" sz="1600">
                <a:latin typeface="宋体" panose="02010600030101010101" pitchFamily="2" charset="-122"/>
                <a:ea typeface="宋体" panose="02010600030101010101" pitchFamily="2" charset="-122"/>
                <a:cs typeface="宋体" panose="02010600030101010101" pitchFamily="2" charset="-122"/>
              </a:endParaRPr>
            </a:p>
          </p:txBody>
        </p:sp>
        <p:sp>
          <p:nvSpPr>
            <p:cNvPr id="33" name="文本框 32"/>
            <p:cNvSpPr txBox="1"/>
            <p:nvPr>
              <p:custDataLst>
                <p:tags r:id="rId30"/>
              </p:custDataLst>
            </p:nvPr>
          </p:nvSpPr>
          <p:spPr>
            <a:xfrm rot="16200000">
              <a:off x="15190" y="7423"/>
              <a:ext cx="675" cy="5363"/>
            </a:xfrm>
            <a:prstGeom prst="rect">
              <a:avLst/>
            </a:prstGeom>
            <a:noFill/>
          </p:spPr>
          <p:txBody>
            <a:bodyPr vert="eaVert" wrap="square" rtlCol="0">
              <a:spAutoFit/>
            </a:bodyPr>
            <a:lstStyle/>
            <a:p>
              <a:pPr algn="ctr"/>
              <a:r>
                <a:rPr lang="en-US" altLang="zh-CN" sz="1600">
                  <a:latin typeface="宋体" panose="02010600030101010101" pitchFamily="2" charset="-122"/>
                  <a:ea typeface="宋体" panose="02010600030101010101" pitchFamily="2" charset="-122"/>
                  <a:cs typeface="宋体" panose="02010600030101010101" pitchFamily="2" charset="-122"/>
                  <a:sym typeface="+mn-ea"/>
                </a:rPr>
                <a:t>◎</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中国现代数学之父</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华罗庚</a:t>
              </a:r>
              <a:endParaRPr lang="zh-CN" altLang="en-US" sz="1600">
                <a:latin typeface="宋体" panose="02010600030101010101" pitchFamily="2" charset="-122"/>
                <a:ea typeface="宋体" panose="02010600030101010101" pitchFamily="2" charset="-122"/>
                <a:cs typeface="宋体" panose="02010600030101010101" pitchFamily="2" charset="-122"/>
              </a:endParaRPr>
            </a:p>
          </p:txBody>
        </p:sp>
      </p:grpSp>
      <p:sp>
        <p:nvSpPr>
          <p:cNvPr id="21507" name="文本框 1"/>
          <p:cNvSpPr txBox="1"/>
          <p:nvPr>
            <p:custDataLst>
              <p:tags r:id="rId31"/>
            </p:custDataLst>
          </p:nvPr>
        </p:nvSpPr>
        <p:spPr>
          <a:xfrm>
            <a:off x="0" y="-1905"/>
            <a:ext cx="12192635" cy="784860"/>
          </a:xfrm>
          <a:prstGeom prst="rect">
            <a:avLst/>
          </a:prstGeom>
          <a:solidFill>
            <a:srgbClr val="FFFF00"/>
          </a:solidFill>
          <a:ln w="9525">
            <a:noFill/>
          </a:ln>
        </p:spPr>
        <p:txBody>
          <a:bodyPr wrap="square" lIns="108845" tIns="54422" rIns="108845" bIns="54422">
            <a:spAutoFit/>
          </a:bodyPr>
          <a:lstStyle/>
          <a:p>
            <a:pPr>
              <a:buNone/>
            </a:pPr>
            <a:r>
              <a:rPr lang="zh-CN" altLang="en-US" sz="4400">
                <a:solidFill>
                  <a:srgbClr val="FF0000"/>
                </a:solidFill>
                <a:latin typeface="黑体" panose="02010609060101010101" charset="-122"/>
                <a:ea typeface="黑体" panose="02010609060101010101" charset="-122"/>
              </a:rPr>
              <a:t>三、伟大的建设成就（</a:t>
            </a:r>
            <a:r>
              <a:rPr lang="en-US" altLang="zh-CN" sz="4400">
                <a:solidFill>
                  <a:srgbClr val="FF0000"/>
                </a:solidFill>
                <a:latin typeface="黑体" panose="02010609060101010101" charset="-122"/>
                <a:ea typeface="黑体" panose="02010609060101010101" charset="-122"/>
              </a:rPr>
              <a:t>1956-1976</a:t>
            </a:r>
            <a:r>
              <a:rPr lang="zh-CN" altLang="en-US" sz="4400">
                <a:solidFill>
                  <a:srgbClr val="FF0000"/>
                </a:solidFill>
                <a:latin typeface="黑体" panose="02010609060101010101" charset="-122"/>
                <a:ea typeface="黑体" panose="02010609060101010101" charset="-122"/>
              </a:rPr>
              <a:t>）</a:t>
            </a:r>
            <a:endParaRPr lang="zh-CN" altLang="en-US" sz="4400">
              <a:solidFill>
                <a:srgbClr val="FF0000"/>
              </a:solidFill>
              <a:latin typeface="黑体" panose="02010609060101010101" charset="-122"/>
              <a:ea typeface="黑体" panose="02010609060101010101"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linds(horizont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Docer搜索：半想象现实   http://chn.docer.com/works/?userid=199927538" descr="0125"/>
          <p:cNvPicPr>
            <a:picLocks noChangeAspect="1"/>
          </p:cNvPicPr>
          <p:nvPr>
            <p:custDataLst>
              <p:tags r:id="rId1"/>
            </p:custDataLst>
          </p:nvPr>
        </p:nvPicPr>
        <p:blipFill>
          <a:blip r:embed="rId2"/>
          <a:srcRect t="25613" r="53976" b="26746"/>
          <a:stretch>
            <a:fillRect/>
          </a:stretch>
        </p:blipFill>
        <p:spPr>
          <a:xfrm>
            <a:off x="0" y="5169535"/>
            <a:ext cx="9288780" cy="1688465"/>
          </a:xfrm>
          <a:prstGeom prst="rect">
            <a:avLst/>
          </a:prstGeom>
          <a:noFill/>
          <a:ln w="9525">
            <a:noFill/>
          </a:ln>
        </p:spPr>
      </p:pic>
      <p:sp>
        <p:nvSpPr>
          <p:cNvPr id="9233" name="Freeform 17"/>
          <p:cNvSpPr>
            <a:spLocks noChangeArrowheads="1"/>
          </p:cNvSpPr>
          <p:nvPr>
            <p:custDataLst>
              <p:tags r:id="rId3"/>
            </p:custDataLst>
          </p:nvPr>
        </p:nvSpPr>
        <p:spPr bwMode="auto">
          <a:xfrm>
            <a:off x="883285" y="3246120"/>
            <a:ext cx="7291705" cy="3516630"/>
          </a:xfrm>
          <a:custGeom>
            <a:avLst/>
            <a:gdLst>
              <a:gd name="T0" fmla="*/ 443 w 4546"/>
              <a:gd name="T1" fmla="*/ 70 h 3358"/>
              <a:gd name="T2" fmla="*/ 352 w 4546"/>
              <a:gd name="T3" fmla="*/ 253 h 3358"/>
              <a:gd name="T4" fmla="*/ 289 w 4546"/>
              <a:gd name="T5" fmla="*/ 766 h 3358"/>
              <a:gd name="T6" fmla="*/ 148 w 4546"/>
              <a:gd name="T7" fmla="*/ 927 h 3358"/>
              <a:gd name="T8" fmla="*/ 36 w 4546"/>
              <a:gd name="T9" fmla="*/ 1208 h 3358"/>
              <a:gd name="T10" fmla="*/ 85 w 4546"/>
              <a:gd name="T11" fmla="*/ 1848 h 3358"/>
              <a:gd name="T12" fmla="*/ 247 w 4546"/>
              <a:gd name="T13" fmla="*/ 1988 h 3358"/>
              <a:gd name="T14" fmla="*/ 387 w 4546"/>
              <a:gd name="T15" fmla="*/ 2051 h 3358"/>
              <a:gd name="T16" fmla="*/ 605 w 4546"/>
              <a:gd name="T17" fmla="*/ 2129 h 3358"/>
              <a:gd name="T18" fmla="*/ 823 w 4546"/>
              <a:gd name="T19" fmla="*/ 2403 h 3358"/>
              <a:gd name="T20" fmla="*/ 949 w 4546"/>
              <a:gd name="T21" fmla="*/ 2662 h 3358"/>
              <a:gd name="T22" fmla="*/ 1054 w 4546"/>
              <a:gd name="T23" fmla="*/ 2993 h 3358"/>
              <a:gd name="T24" fmla="*/ 1111 w 4546"/>
              <a:gd name="T25" fmla="*/ 3098 h 3358"/>
              <a:gd name="T26" fmla="*/ 1251 w 4546"/>
              <a:gd name="T27" fmla="*/ 3288 h 3358"/>
              <a:gd name="T28" fmla="*/ 1314 w 4546"/>
              <a:gd name="T29" fmla="*/ 3351 h 3358"/>
              <a:gd name="T30" fmla="*/ 1729 w 4546"/>
              <a:gd name="T31" fmla="*/ 3323 h 3358"/>
              <a:gd name="T32" fmla="*/ 1869 w 4546"/>
              <a:gd name="T33" fmla="*/ 3161 h 3358"/>
              <a:gd name="T34" fmla="*/ 2080 w 4546"/>
              <a:gd name="T35" fmla="*/ 2873 h 3358"/>
              <a:gd name="T36" fmla="*/ 2129 w 4546"/>
              <a:gd name="T37" fmla="*/ 2620 h 3358"/>
              <a:gd name="T38" fmla="*/ 2185 w 4546"/>
              <a:gd name="T39" fmla="*/ 2374 h 3358"/>
              <a:gd name="T40" fmla="*/ 2249 w 4546"/>
              <a:gd name="T41" fmla="*/ 2269 h 3358"/>
              <a:gd name="T42" fmla="*/ 2438 w 4546"/>
              <a:gd name="T43" fmla="*/ 2143 h 3358"/>
              <a:gd name="T44" fmla="*/ 2565 w 4546"/>
              <a:gd name="T45" fmla="*/ 2023 h 3358"/>
              <a:gd name="T46" fmla="*/ 2782 w 4546"/>
              <a:gd name="T47" fmla="*/ 1904 h 3358"/>
              <a:gd name="T48" fmla="*/ 3049 w 4546"/>
              <a:gd name="T49" fmla="*/ 2016 h 3358"/>
              <a:gd name="T50" fmla="*/ 3394 w 4546"/>
              <a:gd name="T51" fmla="*/ 2072 h 3358"/>
              <a:gd name="T52" fmla="*/ 3625 w 4546"/>
              <a:gd name="T53" fmla="*/ 1946 h 3358"/>
              <a:gd name="T54" fmla="*/ 3696 w 4546"/>
              <a:gd name="T55" fmla="*/ 1812 h 3358"/>
              <a:gd name="T56" fmla="*/ 3731 w 4546"/>
              <a:gd name="T57" fmla="*/ 1834 h 3358"/>
              <a:gd name="T58" fmla="*/ 3871 w 4546"/>
              <a:gd name="T59" fmla="*/ 1742 h 3358"/>
              <a:gd name="T60" fmla="*/ 4061 w 4546"/>
              <a:gd name="T61" fmla="*/ 1630 h 3358"/>
              <a:gd name="T62" fmla="*/ 4251 w 4546"/>
              <a:gd name="T63" fmla="*/ 1714 h 3358"/>
              <a:gd name="T64" fmla="*/ 4454 w 4546"/>
              <a:gd name="T65" fmla="*/ 1721 h 3358"/>
              <a:gd name="T66" fmla="*/ 4518 w 4546"/>
              <a:gd name="T67" fmla="*/ 1447 h 3358"/>
              <a:gd name="T68" fmla="*/ 4503 w 4546"/>
              <a:gd name="T69" fmla="*/ 1272 h 3358"/>
              <a:gd name="T70" fmla="*/ 4482 w 4546"/>
              <a:gd name="T71" fmla="*/ 1236 h 3358"/>
              <a:gd name="T72" fmla="*/ 4454 w 4546"/>
              <a:gd name="T73" fmla="*/ 1180 h 3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546" h="3358">
                <a:moveTo>
                  <a:pt x="507" y="0"/>
                </a:moveTo>
                <a:cubicBezTo>
                  <a:pt x="467" y="13"/>
                  <a:pt x="466" y="38"/>
                  <a:pt x="443" y="70"/>
                </a:cubicBezTo>
                <a:cubicBezTo>
                  <a:pt x="403" y="124"/>
                  <a:pt x="426" y="76"/>
                  <a:pt x="401" y="120"/>
                </a:cubicBezTo>
                <a:cubicBezTo>
                  <a:pt x="377" y="161"/>
                  <a:pt x="367" y="208"/>
                  <a:pt x="352" y="253"/>
                </a:cubicBezTo>
                <a:cubicBezTo>
                  <a:pt x="349" y="309"/>
                  <a:pt x="341" y="366"/>
                  <a:pt x="338" y="422"/>
                </a:cubicBezTo>
                <a:cubicBezTo>
                  <a:pt x="330" y="592"/>
                  <a:pt x="367" y="654"/>
                  <a:pt x="289" y="766"/>
                </a:cubicBezTo>
                <a:cubicBezTo>
                  <a:pt x="262" y="804"/>
                  <a:pt x="245" y="855"/>
                  <a:pt x="198" y="871"/>
                </a:cubicBezTo>
                <a:cubicBezTo>
                  <a:pt x="170" y="897"/>
                  <a:pt x="185" y="899"/>
                  <a:pt x="148" y="927"/>
                </a:cubicBezTo>
                <a:cubicBezTo>
                  <a:pt x="134" y="956"/>
                  <a:pt x="126" y="973"/>
                  <a:pt x="99" y="991"/>
                </a:cubicBezTo>
                <a:cubicBezTo>
                  <a:pt x="47" y="1069"/>
                  <a:pt x="64" y="1123"/>
                  <a:pt x="36" y="1208"/>
                </a:cubicBezTo>
                <a:cubicBezTo>
                  <a:pt x="14" y="1342"/>
                  <a:pt x="0" y="1486"/>
                  <a:pt x="43" y="1616"/>
                </a:cubicBezTo>
                <a:cubicBezTo>
                  <a:pt x="48" y="1688"/>
                  <a:pt x="42" y="1784"/>
                  <a:pt x="85" y="1848"/>
                </a:cubicBezTo>
                <a:cubicBezTo>
                  <a:pt x="98" y="1900"/>
                  <a:pt x="115" y="1921"/>
                  <a:pt x="169" y="1939"/>
                </a:cubicBezTo>
                <a:cubicBezTo>
                  <a:pt x="194" y="1964"/>
                  <a:pt x="212" y="1979"/>
                  <a:pt x="247" y="1988"/>
                </a:cubicBezTo>
                <a:cubicBezTo>
                  <a:pt x="289" y="2016"/>
                  <a:pt x="260" y="1999"/>
                  <a:pt x="338" y="2030"/>
                </a:cubicBezTo>
                <a:cubicBezTo>
                  <a:pt x="354" y="2037"/>
                  <a:pt x="371" y="2042"/>
                  <a:pt x="387" y="2051"/>
                </a:cubicBezTo>
                <a:cubicBezTo>
                  <a:pt x="402" y="2059"/>
                  <a:pt x="413" y="2076"/>
                  <a:pt x="429" y="2079"/>
                </a:cubicBezTo>
                <a:cubicBezTo>
                  <a:pt x="487" y="2091"/>
                  <a:pt x="548" y="2110"/>
                  <a:pt x="605" y="2129"/>
                </a:cubicBezTo>
                <a:cubicBezTo>
                  <a:pt x="664" y="2188"/>
                  <a:pt x="708" y="2260"/>
                  <a:pt x="766" y="2318"/>
                </a:cubicBezTo>
                <a:cubicBezTo>
                  <a:pt x="777" y="2356"/>
                  <a:pt x="803" y="2370"/>
                  <a:pt x="823" y="2403"/>
                </a:cubicBezTo>
                <a:cubicBezTo>
                  <a:pt x="854" y="2453"/>
                  <a:pt x="874" y="2511"/>
                  <a:pt x="900" y="2564"/>
                </a:cubicBezTo>
                <a:cubicBezTo>
                  <a:pt x="916" y="2597"/>
                  <a:pt x="937" y="2627"/>
                  <a:pt x="949" y="2662"/>
                </a:cubicBezTo>
                <a:cubicBezTo>
                  <a:pt x="955" y="2717"/>
                  <a:pt x="965" y="2770"/>
                  <a:pt x="1005" y="2810"/>
                </a:cubicBezTo>
                <a:cubicBezTo>
                  <a:pt x="1013" y="2874"/>
                  <a:pt x="1034" y="2932"/>
                  <a:pt x="1054" y="2993"/>
                </a:cubicBezTo>
                <a:cubicBezTo>
                  <a:pt x="1059" y="3009"/>
                  <a:pt x="1056" y="3027"/>
                  <a:pt x="1062" y="3042"/>
                </a:cubicBezTo>
                <a:cubicBezTo>
                  <a:pt x="1070" y="3063"/>
                  <a:pt x="1098" y="3081"/>
                  <a:pt x="1111" y="3098"/>
                </a:cubicBezTo>
                <a:cubicBezTo>
                  <a:pt x="1147" y="3145"/>
                  <a:pt x="1102" y="3111"/>
                  <a:pt x="1146" y="3140"/>
                </a:cubicBezTo>
                <a:cubicBezTo>
                  <a:pt x="1172" y="3193"/>
                  <a:pt x="1212" y="3244"/>
                  <a:pt x="1251" y="3288"/>
                </a:cubicBezTo>
                <a:cubicBezTo>
                  <a:pt x="1264" y="3303"/>
                  <a:pt x="1279" y="3316"/>
                  <a:pt x="1293" y="3330"/>
                </a:cubicBezTo>
                <a:cubicBezTo>
                  <a:pt x="1300" y="3337"/>
                  <a:pt x="1304" y="3350"/>
                  <a:pt x="1314" y="3351"/>
                </a:cubicBezTo>
                <a:cubicBezTo>
                  <a:pt x="1345" y="3353"/>
                  <a:pt x="1375" y="3356"/>
                  <a:pt x="1406" y="3358"/>
                </a:cubicBezTo>
                <a:cubicBezTo>
                  <a:pt x="1516" y="3354"/>
                  <a:pt x="1624" y="3358"/>
                  <a:pt x="1729" y="3323"/>
                </a:cubicBezTo>
                <a:cubicBezTo>
                  <a:pt x="1746" y="3289"/>
                  <a:pt x="1774" y="3266"/>
                  <a:pt x="1806" y="3245"/>
                </a:cubicBezTo>
                <a:cubicBezTo>
                  <a:pt x="1826" y="3185"/>
                  <a:pt x="1829" y="3201"/>
                  <a:pt x="1869" y="3161"/>
                </a:cubicBezTo>
                <a:cubicBezTo>
                  <a:pt x="1896" y="3134"/>
                  <a:pt x="1922" y="3100"/>
                  <a:pt x="1947" y="3070"/>
                </a:cubicBezTo>
                <a:cubicBezTo>
                  <a:pt x="1998" y="3009"/>
                  <a:pt x="2036" y="2939"/>
                  <a:pt x="2080" y="2873"/>
                </a:cubicBezTo>
                <a:cubicBezTo>
                  <a:pt x="2086" y="2847"/>
                  <a:pt x="2095" y="2822"/>
                  <a:pt x="2101" y="2796"/>
                </a:cubicBezTo>
                <a:cubicBezTo>
                  <a:pt x="2105" y="2727"/>
                  <a:pt x="2100" y="2678"/>
                  <a:pt x="2129" y="2620"/>
                </a:cubicBezTo>
                <a:cubicBezTo>
                  <a:pt x="2136" y="2553"/>
                  <a:pt x="2129" y="2448"/>
                  <a:pt x="2178" y="2395"/>
                </a:cubicBezTo>
                <a:cubicBezTo>
                  <a:pt x="2180" y="2388"/>
                  <a:pt x="2181" y="2380"/>
                  <a:pt x="2185" y="2374"/>
                </a:cubicBezTo>
                <a:cubicBezTo>
                  <a:pt x="2195" y="2361"/>
                  <a:pt x="2221" y="2339"/>
                  <a:pt x="2221" y="2339"/>
                </a:cubicBezTo>
                <a:cubicBezTo>
                  <a:pt x="2225" y="2326"/>
                  <a:pt x="2244" y="2278"/>
                  <a:pt x="2249" y="2269"/>
                </a:cubicBezTo>
                <a:cubicBezTo>
                  <a:pt x="2267" y="2238"/>
                  <a:pt x="2333" y="2194"/>
                  <a:pt x="2368" y="2185"/>
                </a:cubicBezTo>
                <a:cubicBezTo>
                  <a:pt x="2419" y="2151"/>
                  <a:pt x="2395" y="2165"/>
                  <a:pt x="2438" y="2143"/>
                </a:cubicBezTo>
                <a:cubicBezTo>
                  <a:pt x="2463" y="2104"/>
                  <a:pt x="2478" y="2089"/>
                  <a:pt x="2516" y="2065"/>
                </a:cubicBezTo>
                <a:cubicBezTo>
                  <a:pt x="2558" y="2001"/>
                  <a:pt x="2489" y="2099"/>
                  <a:pt x="2565" y="2023"/>
                </a:cubicBezTo>
                <a:cubicBezTo>
                  <a:pt x="2602" y="1986"/>
                  <a:pt x="2537" y="2014"/>
                  <a:pt x="2593" y="1995"/>
                </a:cubicBezTo>
                <a:cubicBezTo>
                  <a:pt x="2660" y="1945"/>
                  <a:pt x="2705" y="1930"/>
                  <a:pt x="2782" y="1904"/>
                </a:cubicBezTo>
                <a:cubicBezTo>
                  <a:pt x="2848" y="1906"/>
                  <a:pt x="2914" y="1903"/>
                  <a:pt x="2979" y="1911"/>
                </a:cubicBezTo>
                <a:cubicBezTo>
                  <a:pt x="3005" y="1914"/>
                  <a:pt x="3035" y="1991"/>
                  <a:pt x="3049" y="2016"/>
                </a:cubicBezTo>
                <a:cubicBezTo>
                  <a:pt x="3075" y="2061"/>
                  <a:pt x="3114" y="2081"/>
                  <a:pt x="3162" y="2093"/>
                </a:cubicBezTo>
                <a:cubicBezTo>
                  <a:pt x="3259" y="2089"/>
                  <a:pt x="3309" y="2084"/>
                  <a:pt x="3394" y="2072"/>
                </a:cubicBezTo>
                <a:cubicBezTo>
                  <a:pt x="3431" y="2060"/>
                  <a:pt x="3469" y="2049"/>
                  <a:pt x="3506" y="2037"/>
                </a:cubicBezTo>
                <a:cubicBezTo>
                  <a:pt x="3534" y="1994"/>
                  <a:pt x="3585" y="1976"/>
                  <a:pt x="3625" y="1946"/>
                </a:cubicBezTo>
                <a:cubicBezTo>
                  <a:pt x="3636" y="1912"/>
                  <a:pt x="3641" y="1890"/>
                  <a:pt x="3661" y="1862"/>
                </a:cubicBezTo>
                <a:cubicBezTo>
                  <a:pt x="3677" y="1812"/>
                  <a:pt x="3661" y="1824"/>
                  <a:pt x="3696" y="1812"/>
                </a:cubicBezTo>
                <a:cubicBezTo>
                  <a:pt x="3703" y="1814"/>
                  <a:pt x="3711" y="1815"/>
                  <a:pt x="3717" y="1819"/>
                </a:cubicBezTo>
                <a:cubicBezTo>
                  <a:pt x="3723" y="1823"/>
                  <a:pt x="3725" y="1831"/>
                  <a:pt x="3731" y="1834"/>
                </a:cubicBezTo>
                <a:cubicBezTo>
                  <a:pt x="3760" y="1849"/>
                  <a:pt x="3790" y="1850"/>
                  <a:pt x="3822" y="1855"/>
                </a:cubicBezTo>
                <a:cubicBezTo>
                  <a:pt x="3871" y="1839"/>
                  <a:pt x="3835" y="1778"/>
                  <a:pt x="3871" y="1742"/>
                </a:cubicBezTo>
                <a:cubicBezTo>
                  <a:pt x="3901" y="1712"/>
                  <a:pt x="3953" y="1712"/>
                  <a:pt x="3991" y="1707"/>
                </a:cubicBezTo>
                <a:cubicBezTo>
                  <a:pt x="4020" y="1678"/>
                  <a:pt x="4024" y="1655"/>
                  <a:pt x="4061" y="1630"/>
                </a:cubicBezTo>
                <a:cubicBezTo>
                  <a:pt x="4092" y="1633"/>
                  <a:pt x="4126" y="1627"/>
                  <a:pt x="4152" y="1644"/>
                </a:cubicBezTo>
                <a:cubicBezTo>
                  <a:pt x="4185" y="1666"/>
                  <a:pt x="4213" y="1701"/>
                  <a:pt x="4251" y="1714"/>
                </a:cubicBezTo>
                <a:cubicBezTo>
                  <a:pt x="4268" y="1739"/>
                  <a:pt x="4282" y="1740"/>
                  <a:pt x="4307" y="1756"/>
                </a:cubicBezTo>
                <a:cubicBezTo>
                  <a:pt x="4403" y="1748"/>
                  <a:pt x="4384" y="1744"/>
                  <a:pt x="4454" y="1721"/>
                </a:cubicBezTo>
                <a:cubicBezTo>
                  <a:pt x="4464" y="1691"/>
                  <a:pt x="4465" y="1660"/>
                  <a:pt x="4475" y="1630"/>
                </a:cubicBezTo>
                <a:cubicBezTo>
                  <a:pt x="4481" y="1513"/>
                  <a:pt x="4457" y="1506"/>
                  <a:pt x="4518" y="1447"/>
                </a:cubicBezTo>
                <a:cubicBezTo>
                  <a:pt x="4535" y="1397"/>
                  <a:pt x="4524" y="1417"/>
                  <a:pt x="4546" y="1384"/>
                </a:cubicBezTo>
                <a:cubicBezTo>
                  <a:pt x="4541" y="1342"/>
                  <a:pt x="4535" y="1302"/>
                  <a:pt x="4503" y="1272"/>
                </a:cubicBezTo>
                <a:cubicBezTo>
                  <a:pt x="4501" y="1265"/>
                  <a:pt x="4500" y="1257"/>
                  <a:pt x="4496" y="1251"/>
                </a:cubicBezTo>
                <a:cubicBezTo>
                  <a:pt x="4493" y="1245"/>
                  <a:pt x="4483" y="1243"/>
                  <a:pt x="4482" y="1236"/>
                </a:cubicBezTo>
                <a:cubicBezTo>
                  <a:pt x="4479" y="1219"/>
                  <a:pt x="4492" y="1203"/>
                  <a:pt x="4496" y="1187"/>
                </a:cubicBezTo>
                <a:cubicBezTo>
                  <a:pt x="4474" y="1172"/>
                  <a:pt x="4479" y="1168"/>
                  <a:pt x="4454" y="1180"/>
                </a:cubicBezTo>
                <a:cubicBezTo>
                  <a:pt x="4446" y="1184"/>
                  <a:pt x="4433" y="1194"/>
                  <a:pt x="4433" y="1194"/>
                </a:cubicBezTo>
              </a:path>
            </a:pathLst>
          </a:custGeom>
          <a:noFill/>
          <a:ln w="57150">
            <a:solidFill>
              <a:schemeClr val="bg1"/>
            </a:solidFill>
            <a:round/>
            <a:tailEnd type="triangle" w="med" len="me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黑体" panose="02010609060101010101" charset="-122"/>
                <a:ea typeface="黑体" panose="02010609060101010101" charset="-122"/>
              </a:defRPr>
            </a:lvl1pPr>
            <a:lvl2pPr>
              <a:defRPr sz="2800" b="1">
                <a:solidFill>
                  <a:schemeClr val="tx1"/>
                </a:solidFill>
                <a:latin typeface="黑体" panose="02010609060101010101" charset="-122"/>
                <a:ea typeface="黑体" panose="02010609060101010101" charset="-122"/>
              </a:defRPr>
            </a:lvl2pPr>
            <a:lvl3pPr>
              <a:defRPr sz="2800" b="1">
                <a:solidFill>
                  <a:schemeClr val="tx1"/>
                </a:solidFill>
                <a:latin typeface="黑体" panose="02010609060101010101" charset="-122"/>
                <a:ea typeface="黑体" panose="02010609060101010101" charset="-122"/>
              </a:defRPr>
            </a:lvl3pPr>
            <a:lvl4pPr>
              <a:defRPr sz="2800" b="1">
                <a:solidFill>
                  <a:schemeClr val="tx1"/>
                </a:solidFill>
                <a:latin typeface="黑体" panose="02010609060101010101" charset="-122"/>
                <a:ea typeface="黑体" panose="02010609060101010101" charset="-122"/>
              </a:defRPr>
            </a:lvl4pPr>
            <a:lvl5pPr>
              <a:defRPr sz="2800" b="1">
                <a:solidFill>
                  <a:schemeClr val="tx1"/>
                </a:solidFill>
                <a:latin typeface="黑体" panose="02010609060101010101" charset="-122"/>
                <a:ea typeface="黑体" panose="02010609060101010101" charset="-122"/>
              </a:defRPr>
            </a:lvl5pPr>
            <a:lvl6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6pPr>
            <a:lvl7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7pPr>
            <a:lvl8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8pPr>
            <a:lvl9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9pPr>
          </a:lstStyle>
          <a:p>
            <a:endParaRPr lang="zh-CN" altLang="en-US" sz="3735"/>
          </a:p>
        </p:txBody>
      </p:sp>
      <p:sp>
        <p:nvSpPr>
          <p:cNvPr id="15" name="文本框 14"/>
          <p:cNvSpPr txBox="1"/>
          <p:nvPr>
            <p:custDataLst>
              <p:tags r:id="rId4"/>
            </p:custDataLst>
          </p:nvPr>
        </p:nvSpPr>
        <p:spPr>
          <a:xfrm>
            <a:off x="7381875" y="1931670"/>
            <a:ext cx="758825" cy="645160"/>
          </a:xfrm>
          <a:prstGeom prst="rect">
            <a:avLst/>
          </a:prstGeom>
          <a:noFill/>
        </p:spPr>
        <p:txBody>
          <a:bodyPr wrap="square" rtlCol="0">
            <a:spAutoFit/>
          </a:bodyPr>
          <a:lstStyle>
            <a:defPPr>
              <a:defRPr lang="zh-CN"/>
            </a:defPPr>
            <a:lvl1pPr>
              <a:defRPr sz="3600">
                <a:solidFill>
                  <a:srgbClr val="FFFF00"/>
                </a:solidFill>
                <a:effectLst>
                  <a:glow rad="101600">
                    <a:srgbClr val="C00000"/>
                  </a:glow>
                  <a:outerShdw blurRad="203200" dist="101600" dir="5400000" algn="tl" rotWithShape="0">
                    <a:prstClr val="black">
                      <a:alpha val="60000"/>
                    </a:prstClr>
                  </a:outerShdw>
                </a:effectLst>
                <a:latin typeface="方正兰亭粗黑_GBK" panose="02000000000000000000" pitchFamily="2" charset="-122"/>
                <a:ea typeface="方正兰亭粗黑_GBK" panose="02000000000000000000" pitchFamily="2" charset="-122"/>
              </a:defRPr>
            </a:lvl1pPr>
          </a:lstStyle>
          <a:p>
            <a:pPr algn="ctr"/>
            <a:r>
              <a:rPr lang="en-US" altLang="zh-CN" b="1">
                <a:solidFill>
                  <a:schemeClr val="bg1"/>
                </a:solidFill>
                <a:effectLst/>
                <a:latin typeface="微软雅黑" panose="020B0503020204020204" charset="-122"/>
                <a:ea typeface="微软雅黑" panose="020B0503020204020204" charset="-122"/>
              </a:rPr>
              <a:t>1</a:t>
            </a:r>
            <a:endParaRPr lang="en-US" altLang="zh-CN" b="1">
              <a:solidFill>
                <a:schemeClr val="bg1"/>
              </a:solidFill>
              <a:effectLst/>
              <a:latin typeface="微软雅黑" panose="020B0503020204020204" charset="-122"/>
              <a:ea typeface="微软雅黑" panose="020B0503020204020204" charset="-122"/>
            </a:endParaRPr>
          </a:p>
        </p:txBody>
      </p:sp>
      <p:sp>
        <p:nvSpPr>
          <p:cNvPr id="12" name="矩形 11"/>
          <p:cNvSpPr/>
          <p:nvPr>
            <p:custDataLst>
              <p:tags r:id="rId5"/>
            </p:custDataLst>
          </p:nvPr>
        </p:nvSpPr>
        <p:spPr>
          <a:xfrm>
            <a:off x="356870" y="234950"/>
            <a:ext cx="2127885" cy="645160"/>
          </a:xfrm>
          <a:prstGeom prst="rect">
            <a:avLst/>
          </a:prstGeom>
          <a:solidFill>
            <a:srgbClr val="FFFF00"/>
          </a:solidFill>
          <a:ln>
            <a:solidFill>
              <a:schemeClr val="accent1"/>
            </a:solidFill>
          </a:ln>
        </p:spPr>
        <p:txBody>
          <a:bodyPr wrap="square">
            <a:spAutoFit/>
          </a:bodyPr>
          <a:lstStyle/>
          <a:p>
            <a:pPr algn="just">
              <a:lnSpc>
                <a:spcPct val="100000"/>
              </a:lnSpc>
              <a:spcBef>
                <a:spcPct val="0"/>
              </a:spcBef>
              <a:spcAft>
                <a:spcPct val="0"/>
              </a:spcAft>
            </a:pPr>
            <a:r>
              <a:rPr lang="en-US" sz="3600" b="1">
                <a:solidFill>
                  <a:srgbClr val="000000"/>
                </a:solidFill>
                <a:latin typeface="黑体" panose="02010609060101010101" charset="-122"/>
                <a:ea typeface="黑体" panose="02010609060101010101" charset="-122"/>
                <a:cs typeface="黑体" panose="02010609060101010101" charset="-122"/>
              </a:rPr>
              <a:t>2.</a:t>
            </a:r>
            <a:r>
              <a:rPr lang="zh-CN" sz="3600" b="1">
                <a:solidFill>
                  <a:srgbClr val="000000"/>
                </a:solidFill>
                <a:latin typeface="黑体" panose="02010609060101010101" charset="-122"/>
                <a:ea typeface="黑体" panose="02010609060101010101" charset="-122"/>
                <a:cs typeface="黑体" panose="02010609060101010101" charset="-122"/>
              </a:rPr>
              <a:t>成就</a:t>
            </a:r>
            <a:endParaRPr lang="zh-CN" altLang="en-US" sz="3600" b="1">
              <a:solidFill>
                <a:srgbClr val="000000"/>
              </a:solidFill>
              <a:latin typeface="黑体" panose="02010609060101010101" charset="-122"/>
              <a:ea typeface="黑体" panose="02010609060101010101" charset="-122"/>
              <a:cs typeface="黑体" panose="02010609060101010101" charset="-122"/>
            </a:endParaRPr>
          </a:p>
        </p:txBody>
      </p:sp>
      <p:sp>
        <p:nvSpPr>
          <p:cNvPr id="13" name="矩形 12"/>
          <p:cNvSpPr/>
          <p:nvPr>
            <p:custDataLst>
              <p:tags r:id="rId6"/>
            </p:custDataLst>
          </p:nvPr>
        </p:nvSpPr>
        <p:spPr>
          <a:xfrm>
            <a:off x="167005" y="1085215"/>
            <a:ext cx="6229350" cy="4523105"/>
          </a:xfrm>
          <a:prstGeom prst="rect">
            <a:avLst/>
          </a:prstGeom>
          <a:noFill/>
        </p:spPr>
        <p:txBody>
          <a:bodyPr wrap="square">
            <a:spAutoFit/>
          </a:bodyPr>
          <a:lstStyle/>
          <a:p>
            <a:pPr algn="just" fontAlgn="auto">
              <a:lnSpc>
                <a:spcPct val="100000"/>
              </a:lnSpc>
              <a:spcBef>
                <a:spcPct val="0"/>
              </a:spcBef>
              <a:spcAft>
                <a:spcPct val="0"/>
              </a:spcAft>
            </a:pPr>
            <a:r>
              <a:rPr sz="3200">
                <a:solidFill>
                  <a:srgbClr val="0070C0"/>
                </a:solidFill>
                <a:latin typeface="黑体" panose="02010609060101010101" charset="-122"/>
                <a:ea typeface="黑体" panose="02010609060101010101" charset="-122"/>
                <a:cs typeface="黑体" panose="02010609060101010101" charset="-122"/>
              </a:rPr>
              <a:t>(1)</a:t>
            </a:r>
            <a:r>
              <a:rPr lang="zh-CN" sz="3200">
                <a:solidFill>
                  <a:srgbClr val="0070C0"/>
                </a:solidFill>
                <a:latin typeface="黑体" panose="02010609060101010101" charset="-122"/>
                <a:ea typeface="黑体" panose="02010609060101010101" charset="-122"/>
                <a:cs typeface="黑体" panose="02010609060101010101" charset="-122"/>
              </a:rPr>
              <a:t>工业</a:t>
            </a:r>
            <a:endParaRPr lang="zh-CN" sz="3200">
              <a:solidFill>
                <a:srgbClr val="0070C0"/>
              </a:solidFill>
              <a:latin typeface="黑体" panose="02010609060101010101" charset="-122"/>
              <a:ea typeface="黑体" panose="02010609060101010101" charset="-122"/>
              <a:cs typeface="黑体" panose="02010609060101010101" charset="-122"/>
            </a:endParaRPr>
          </a:p>
          <a:p>
            <a:pPr algn="just" fontAlgn="auto">
              <a:lnSpc>
                <a:spcPct val="100000"/>
              </a:lnSpc>
              <a:spcBef>
                <a:spcPct val="0"/>
              </a:spcBef>
              <a:spcAft>
                <a:spcPct val="0"/>
              </a:spcAft>
            </a:pPr>
            <a:r>
              <a:rPr lang="zh-CN" sz="3200">
                <a:solidFill>
                  <a:srgbClr val="000000"/>
                </a:solidFill>
                <a:latin typeface="黑体" panose="02010609060101010101" charset="-122"/>
                <a:ea typeface="黑体" panose="02010609060101010101" charset="-122"/>
                <a:cs typeface="黑体" panose="02010609060101010101" charset="-122"/>
              </a:rPr>
              <a:t>    ①逐步建成了一批门类比较齐全的基础工业项目，为国民经济的进一步发展打下了坚实的基础，建立起独立的、比较完整的工业体系和国民经济体系。</a:t>
            </a:r>
            <a:endParaRPr lang="zh-CN" sz="3200">
              <a:solidFill>
                <a:srgbClr val="000000"/>
              </a:solidFill>
              <a:latin typeface="黑体" panose="02010609060101010101" charset="-122"/>
              <a:ea typeface="黑体" panose="02010609060101010101" charset="-122"/>
              <a:cs typeface="黑体" panose="02010609060101010101" charset="-122"/>
            </a:endParaRPr>
          </a:p>
          <a:p>
            <a:pPr algn="just" fontAlgn="auto">
              <a:lnSpc>
                <a:spcPct val="100000"/>
              </a:lnSpc>
              <a:spcBef>
                <a:spcPct val="0"/>
              </a:spcBef>
              <a:spcAft>
                <a:spcPct val="0"/>
              </a:spcAft>
            </a:pPr>
            <a:r>
              <a:rPr lang="zh-CN" sz="3200">
                <a:solidFill>
                  <a:srgbClr val="000000"/>
                </a:solidFill>
                <a:latin typeface="黑体" panose="02010609060101010101" charset="-122"/>
                <a:ea typeface="黑体" panose="02010609060101010101" charset="-122"/>
                <a:cs typeface="黑体" panose="02010609060101010101" charset="-122"/>
              </a:rPr>
              <a:t>    ②大规模的三线建设不仅增强了国防力量，而且改善了工业布局。</a:t>
            </a:r>
            <a:endParaRPr lang="zh-CN" sz="3200">
              <a:solidFill>
                <a:srgbClr val="000000"/>
              </a:solidFill>
              <a:latin typeface="黑体" panose="02010609060101010101" charset="-122"/>
              <a:ea typeface="黑体" panose="02010609060101010101" charset="-122"/>
              <a:cs typeface="黑体" panose="02010609060101010101" charset="-122"/>
            </a:endParaRPr>
          </a:p>
        </p:txBody>
      </p:sp>
      <p:sp>
        <p:nvSpPr>
          <p:cNvPr id="14" name="矩形 13"/>
          <p:cNvSpPr/>
          <p:nvPr>
            <p:custDataLst>
              <p:tags r:id="rId7"/>
            </p:custDataLst>
          </p:nvPr>
        </p:nvSpPr>
        <p:spPr>
          <a:xfrm>
            <a:off x="6622415" y="0"/>
            <a:ext cx="5569585" cy="6431280"/>
          </a:xfrm>
          <a:prstGeom prst="rect">
            <a:avLst/>
          </a:prstGeom>
          <a:ln>
            <a:solidFill>
              <a:srgbClr val="C00000"/>
            </a:solidFill>
          </a:ln>
        </p:spPr>
        <p:txBody>
          <a:bodyPr wrap="square">
            <a:spAutoFit/>
          </a:bodyPr>
          <a:lstStyle/>
          <a:p>
            <a:pPr marL="285750" indent="-285750" algn="just" fontAlgn="auto">
              <a:lnSpc>
                <a:spcPct val="100000"/>
              </a:lnSpc>
              <a:buClr>
                <a:srgbClr val="C00000"/>
              </a:buClr>
              <a:buFont typeface="Wingdings" panose="05000000000000000000" pitchFamily="2" charset="2"/>
              <a:buChar char="u"/>
            </a:pPr>
            <a:r>
              <a:rPr lang="zh-CN" altLang="en-US" sz="2800">
                <a:latin typeface="楷体" panose="02010609060101010101" charset="-122"/>
                <a:ea typeface="楷体" panose="02010609060101010101" charset="-122"/>
                <a:cs typeface="黑体" panose="02010609060101010101" charset="-122"/>
              </a:rPr>
              <a:t> 从“一五”计划开始的20多年时间里，国家经济实力显著增强。按不变价格计算，1952年国内生产总值为679亿元，1976年增加到2943.7亿元，建立起独立的、比较完整的国民经济体系。从根本上解决了“从无到有”的问题。</a:t>
            </a:r>
            <a:endParaRPr lang="zh-CN" altLang="en-US" sz="2800">
              <a:latin typeface="楷体" panose="02010609060101010101" charset="-122"/>
              <a:ea typeface="楷体" panose="02010609060101010101" charset="-122"/>
              <a:cs typeface="黑体" panose="02010609060101010101" charset="-122"/>
            </a:endParaRPr>
          </a:p>
          <a:p>
            <a:pPr marL="285750" indent="-285750" algn="just" fontAlgn="auto">
              <a:lnSpc>
                <a:spcPct val="100000"/>
              </a:lnSpc>
              <a:buClr>
                <a:srgbClr val="C00000"/>
              </a:buClr>
              <a:buFont typeface="Wingdings" panose="05000000000000000000" pitchFamily="2" charset="2"/>
              <a:buChar char="u"/>
            </a:pPr>
            <a:r>
              <a:rPr lang="zh-CN" altLang="en-US" sz="2800">
                <a:latin typeface="楷体" panose="02010609060101010101" charset="-122"/>
                <a:ea typeface="楷体" panose="02010609060101010101" charset="-122"/>
                <a:cs typeface="黑体" panose="02010609060101010101" charset="-122"/>
              </a:rPr>
              <a:t>材料二  社会主义革命已经使我国大大缩短了同发达资本主义国家在经济发展方面的差距。我们尽管犯过一些错误，但我们还是在三十年间取得了旧中国几百年、几千年所没有取得过的进步。</a:t>
            </a:r>
            <a:endParaRPr lang="zh-CN" altLang="en-US" sz="2800">
              <a:latin typeface="楷体" panose="02010609060101010101" charset="-122"/>
              <a:ea typeface="楷体" panose="02010609060101010101" charset="-122"/>
              <a:cs typeface="黑体" panose="02010609060101010101" charset="-122"/>
            </a:endParaRPr>
          </a:p>
          <a:p>
            <a:pPr indent="0" algn="r">
              <a:lnSpc>
                <a:spcPct val="120000"/>
              </a:lnSpc>
              <a:buClr>
                <a:srgbClr val="C00000"/>
              </a:buClr>
              <a:buFont typeface="Wingdings" panose="05000000000000000000" pitchFamily="2" charset="2"/>
              <a:buNone/>
            </a:pPr>
            <a:r>
              <a:rPr lang="en-US" altLang="zh-CN" sz="2000">
                <a:latin typeface="宋体" panose="02010600030101010101" pitchFamily="2" charset="-122"/>
                <a:ea typeface="宋体" panose="02010600030101010101" pitchFamily="2" charset="-122"/>
                <a:cs typeface="宋体" panose="02010600030101010101" pitchFamily="2" charset="-122"/>
              </a:rPr>
              <a:t>——</a:t>
            </a:r>
            <a:r>
              <a:rPr lang="zh-CN" altLang="en-US" sz="2000">
                <a:latin typeface="宋体" panose="02010600030101010101" pitchFamily="2" charset="-122"/>
                <a:ea typeface="宋体" panose="02010600030101010101" pitchFamily="2" charset="-122"/>
                <a:cs typeface="宋体" panose="02010600030101010101" pitchFamily="2" charset="-122"/>
              </a:rPr>
              <a:t>邓小平《坚持四项基本原则》，《邓小平文选》第</a:t>
            </a:r>
            <a:r>
              <a:rPr lang="en-US" altLang="zh-CN" sz="2000">
                <a:latin typeface="宋体" panose="02010600030101010101" pitchFamily="2" charset="-122"/>
                <a:ea typeface="宋体" panose="02010600030101010101" pitchFamily="2" charset="-122"/>
                <a:cs typeface="宋体" panose="02010600030101010101" pitchFamily="2" charset="-122"/>
              </a:rPr>
              <a:t>2</a:t>
            </a:r>
            <a:r>
              <a:rPr lang="zh-CN" altLang="en-US" sz="2000">
                <a:latin typeface="宋体" panose="02010600030101010101" pitchFamily="2" charset="-122"/>
                <a:ea typeface="宋体" panose="02010600030101010101" pitchFamily="2" charset="-122"/>
                <a:cs typeface="宋体" panose="02010600030101010101" pitchFamily="2" charset="-122"/>
              </a:rPr>
              <a:t>卷</a:t>
            </a:r>
            <a:endParaRPr lang="zh-CN" altLang="en-US" sz="20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Docer搜索：半想象现实   http://chn.docer.com/works/?userid=199927538" descr="0125"/>
          <p:cNvPicPr>
            <a:picLocks noChangeAspect="1"/>
          </p:cNvPicPr>
          <p:nvPr>
            <p:custDataLst>
              <p:tags r:id="rId1"/>
            </p:custDataLst>
          </p:nvPr>
        </p:nvPicPr>
        <p:blipFill>
          <a:blip r:embed="rId2"/>
          <a:srcRect t="25613" r="53976" b="26746"/>
          <a:stretch>
            <a:fillRect/>
          </a:stretch>
        </p:blipFill>
        <p:spPr>
          <a:xfrm>
            <a:off x="0" y="5169535"/>
            <a:ext cx="9288780" cy="1688465"/>
          </a:xfrm>
          <a:prstGeom prst="rect">
            <a:avLst/>
          </a:prstGeom>
          <a:noFill/>
          <a:ln w="9525">
            <a:noFill/>
          </a:ln>
        </p:spPr>
      </p:pic>
      <p:pic>
        <p:nvPicPr>
          <p:cNvPr id="2" name="图片 1" descr="图层 4"/>
          <p:cNvPicPr>
            <a:picLocks noChangeAspect="1"/>
          </p:cNvPicPr>
          <p:nvPr>
            <p:custDataLst>
              <p:tags r:id="rId3"/>
            </p:custDataLst>
          </p:nvPr>
        </p:nvPicPr>
        <p:blipFill>
          <a:blip r:embed="rId4"/>
          <a:stretch>
            <a:fillRect/>
          </a:stretch>
        </p:blipFill>
        <p:spPr>
          <a:xfrm>
            <a:off x="8649335" y="1152525"/>
            <a:ext cx="429260" cy="457200"/>
          </a:xfrm>
          <a:prstGeom prst="rect">
            <a:avLst/>
          </a:prstGeom>
        </p:spPr>
      </p:pic>
      <p:sp>
        <p:nvSpPr>
          <p:cNvPr id="9233" name="Freeform 17"/>
          <p:cNvSpPr>
            <a:spLocks noChangeArrowheads="1"/>
          </p:cNvSpPr>
          <p:nvPr>
            <p:custDataLst>
              <p:tags r:id="rId5"/>
            </p:custDataLst>
          </p:nvPr>
        </p:nvSpPr>
        <p:spPr bwMode="auto">
          <a:xfrm>
            <a:off x="883285" y="3246120"/>
            <a:ext cx="7291705" cy="3516630"/>
          </a:xfrm>
          <a:custGeom>
            <a:avLst/>
            <a:gdLst>
              <a:gd name="T0" fmla="*/ 443 w 4546"/>
              <a:gd name="T1" fmla="*/ 70 h 3358"/>
              <a:gd name="T2" fmla="*/ 352 w 4546"/>
              <a:gd name="T3" fmla="*/ 253 h 3358"/>
              <a:gd name="T4" fmla="*/ 289 w 4546"/>
              <a:gd name="T5" fmla="*/ 766 h 3358"/>
              <a:gd name="T6" fmla="*/ 148 w 4546"/>
              <a:gd name="T7" fmla="*/ 927 h 3358"/>
              <a:gd name="T8" fmla="*/ 36 w 4546"/>
              <a:gd name="T9" fmla="*/ 1208 h 3358"/>
              <a:gd name="T10" fmla="*/ 85 w 4546"/>
              <a:gd name="T11" fmla="*/ 1848 h 3358"/>
              <a:gd name="T12" fmla="*/ 247 w 4546"/>
              <a:gd name="T13" fmla="*/ 1988 h 3358"/>
              <a:gd name="T14" fmla="*/ 387 w 4546"/>
              <a:gd name="T15" fmla="*/ 2051 h 3358"/>
              <a:gd name="T16" fmla="*/ 605 w 4546"/>
              <a:gd name="T17" fmla="*/ 2129 h 3358"/>
              <a:gd name="T18" fmla="*/ 823 w 4546"/>
              <a:gd name="T19" fmla="*/ 2403 h 3358"/>
              <a:gd name="T20" fmla="*/ 949 w 4546"/>
              <a:gd name="T21" fmla="*/ 2662 h 3358"/>
              <a:gd name="T22" fmla="*/ 1054 w 4546"/>
              <a:gd name="T23" fmla="*/ 2993 h 3358"/>
              <a:gd name="T24" fmla="*/ 1111 w 4546"/>
              <a:gd name="T25" fmla="*/ 3098 h 3358"/>
              <a:gd name="T26" fmla="*/ 1251 w 4546"/>
              <a:gd name="T27" fmla="*/ 3288 h 3358"/>
              <a:gd name="T28" fmla="*/ 1314 w 4546"/>
              <a:gd name="T29" fmla="*/ 3351 h 3358"/>
              <a:gd name="T30" fmla="*/ 1729 w 4546"/>
              <a:gd name="T31" fmla="*/ 3323 h 3358"/>
              <a:gd name="T32" fmla="*/ 1869 w 4546"/>
              <a:gd name="T33" fmla="*/ 3161 h 3358"/>
              <a:gd name="T34" fmla="*/ 2080 w 4546"/>
              <a:gd name="T35" fmla="*/ 2873 h 3358"/>
              <a:gd name="T36" fmla="*/ 2129 w 4546"/>
              <a:gd name="T37" fmla="*/ 2620 h 3358"/>
              <a:gd name="T38" fmla="*/ 2185 w 4546"/>
              <a:gd name="T39" fmla="*/ 2374 h 3358"/>
              <a:gd name="T40" fmla="*/ 2249 w 4546"/>
              <a:gd name="T41" fmla="*/ 2269 h 3358"/>
              <a:gd name="T42" fmla="*/ 2438 w 4546"/>
              <a:gd name="T43" fmla="*/ 2143 h 3358"/>
              <a:gd name="T44" fmla="*/ 2565 w 4546"/>
              <a:gd name="T45" fmla="*/ 2023 h 3358"/>
              <a:gd name="T46" fmla="*/ 2782 w 4546"/>
              <a:gd name="T47" fmla="*/ 1904 h 3358"/>
              <a:gd name="T48" fmla="*/ 3049 w 4546"/>
              <a:gd name="T49" fmla="*/ 2016 h 3358"/>
              <a:gd name="T50" fmla="*/ 3394 w 4546"/>
              <a:gd name="T51" fmla="*/ 2072 h 3358"/>
              <a:gd name="T52" fmla="*/ 3625 w 4546"/>
              <a:gd name="T53" fmla="*/ 1946 h 3358"/>
              <a:gd name="T54" fmla="*/ 3696 w 4546"/>
              <a:gd name="T55" fmla="*/ 1812 h 3358"/>
              <a:gd name="T56" fmla="*/ 3731 w 4546"/>
              <a:gd name="T57" fmla="*/ 1834 h 3358"/>
              <a:gd name="T58" fmla="*/ 3871 w 4546"/>
              <a:gd name="T59" fmla="*/ 1742 h 3358"/>
              <a:gd name="T60" fmla="*/ 4061 w 4546"/>
              <a:gd name="T61" fmla="*/ 1630 h 3358"/>
              <a:gd name="T62" fmla="*/ 4251 w 4546"/>
              <a:gd name="T63" fmla="*/ 1714 h 3358"/>
              <a:gd name="T64" fmla="*/ 4454 w 4546"/>
              <a:gd name="T65" fmla="*/ 1721 h 3358"/>
              <a:gd name="T66" fmla="*/ 4518 w 4546"/>
              <a:gd name="T67" fmla="*/ 1447 h 3358"/>
              <a:gd name="T68" fmla="*/ 4503 w 4546"/>
              <a:gd name="T69" fmla="*/ 1272 h 3358"/>
              <a:gd name="T70" fmla="*/ 4482 w 4546"/>
              <a:gd name="T71" fmla="*/ 1236 h 3358"/>
              <a:gd name="T72" fmla="*/ 4454 w 4546"/>
              <a:gd name="T73" fmla="*/ 1180 h 3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546" h="3358">
                <a:moveTo>
                  <a:pt x="507" y="0"/>
                </a:moveTo>
                <a:cubicBezTo>
                  <a:pt x="467" y="13"/>
                  <a:pt x="466" y="38"/>
                  <a:pt x="443" y="70"/>
                </a:cubicBezTo>
                <a:cubicBezTo>
                  <a:pt x="403" y="124"/>
                  <a:pt x="426" y="76"/>
                  <a:pt x="401" y="120"/>
                </a:cubicBezTo>
                <a:cubicBezTo>
                  <a:pt x="377" y="161"/>
                  <a:pt x="367" y="208"/>
                  <a:pt x="352" y="253"/>
                </a:cubicBezTo>
                <a:cubicBezTo>
                  <a:pt x="349" y="309"/>
                  <a:pt x="341" y="366"/>
                  <a:pt x="338" y="422"/>
                </a:cubicBezTo>
                <a:cubicBezTo>
                  <a:pt x="330" y="592"/>
                  <a:pt x="367" y="654"/>
                  <a:pt x="289" y="766"/>
                </a:cubicBezTo>
                <a:cubicBezTo>
                  <a:pt x="262" y="804"/>
                  <a:pt x="245" y="855"/>
                  <a:pt x="198" y="871"/>
                </a:cubicBezTo>
                <a:cubicBezTo>
                  <a:pt x="170" y="897"/>
                  <a:pt x="185" y="899"/>
                  <a:pt x="148" y="927"/>
                </a:cubicBezTo>
                <a:cubicBezTo>
                  <a:pt x="134" y="956"/>
                  <a:pt x="126" y="973"/>
                  <a:pt x="99" y="991"/>
                </a:cubicBezTo>
                <a:cubicBezTo>
                  <a:pt x="47" y="1069"/>
                  <a:pt x="64" y="1123"/>
                  <a:pt x="36" y="1208"/>
                </a:cubicBezTo>
                <a:cubicBezTo>
                  <a:pt x="14" y="1342"/>
                  <a:pt x="0" y="1486"/>
                  <a:pt x="43" y="1616"/>
                </a:cubicBezTo>
                <a:cubicBezTo>
                  <a:pt x="48" y="1688"/>
                  <a:pt x="42" y="1784"/>
                  <a:pt x="85" y="1848"/>
                </a:cubicBezTo>
                <a:cubicBezTo>
                  <a:pt x="98" y="1900"/>
                  <a:pt x="115" y="1921"/>
                  <a:pt x="169" y="1939"/>
                </a:cubicBezTo>
                <a:cubicBezTo>
                  <a:pt x="194" y="1964"/>
                  <a:pt x="212" y="1979"/>
                  <a:pt x="247" y="1988"/>
                </a:cubicBezTo>
                <a:cubicBezTo>
                  <a:pt x="289" y="2016"/>
                  <a:pt x="260" y="1999"/>
                  <a:pt x="338" y="2030"/>
                </a:cubicBezTo>
                <a:cubicBezTo>
                  <a:pt x="354" y="2037"/>
                  <a:pt x="371" y="2042"/>
                  <a:pt x="387" y="2051"/>
                </a:cubicBezTo>
                <a:cubicBezTo>
                  <a:pt x="402" y="2059"/>
                  <a:pt x="413" y="2076"/>
                  <a:pt x="429" y="2079"/>
                </a:cubicBezTo>
                <a:cubicBezTo>
                  <a:pt x="487" y="2091"/>
                  <a:pt x="548" y="2110"/>
                  <a:pt x="605" y="2129"/>
                </a:cubicBezTo>
                <a:cubicBezTo>
                  <a:pt x="664" y="2188"/>
                  <a:pt x="708" y="2260"/>
                  <a:pt x="766" y="2318"/>
                </a:cubicBezTo>
                <a:cubicBezTo>
                  <a:pt x="777" y="2356"/>
                  <a:pt x="803" y="2370"/>
                  <a:pt x="823" y="2403"/>
                </a:cubicBezTo>
                <a:cubicBezTo>
                  <a:pt x="854" y="2453"/>
                  <a:pt x="874" y="2511"/>
                  <a:pt x="900" y="2564"/>
                </a:cubicBezTo>
                <a:cubicBezTo>
                  <a:pt x="916" y="2597"/>
                  <a:pt x="937" y="2627"/>
                  <a:pt x="949" y="2662"/>
                </a:cubicBezTo>
                <a:cubicBezTo>
                  <a:pt x="955" y="2717"/>
                  <a:pt x="965" y="2770"/>
                  <a:pt x="1005" y="2810"/>
                </a:cubicBezTo>
                <a:cubicBezTo>
                  <a:pt x="1013" y="2874"/>
                  <a:pt x="1034" y="2932"/>
                  <a:pt x="1054" y="2993"/>
                </a:cubicBezTo>
                <a:cubicBezTo>
                  <a:pt x="1059" y="3009"/>
                  <a:pt x="1056" y="3027"/>
                  <a:pt x="1062" y="3042"/>
                </a:cubicBezTo>
                <a:cubicBezTo>
                  <a:pt x="1070" y="3063"/>
                  <a:pt x="1098" y="3081"/>
                  <a:pt x="1111" y="3098"/>
                </a:cubicBezTo>
                <a:cubicBezTo>
                  <a:pt x="1147" y="3145"/>
                  <a:pt x="1102" y="3111"/>
                  <a:pt x="1146" y="3140"/>
                </a:cubicBezTo>
                <a:cubicBezTo>
                  <a:pt x="1172" y="3193"/>
                  <a:pt x="1212" y="3244"/>
                  <a:pt x="1251" y="3288"/>
                </a:cubicBezTo>
                <a:cubicBezTo>
                  <a:pt x="1264" y="3303"/>
                  <a:pt x="1279" y="3316"/>
                  <a:pt x="1293" y="3330"/>
                </a:cubicBezTo>
                <a:cubicBezTo>
                  <a:pt x="1300" y="3337"/>
                  <a:pt x="1304" y="3350"/>
                  <a:pt x="1314" y="3351"/>
                </a:cubicBezTo>
                <a:cubicBezTo>
                  <a:pt x="1345" y="3353"/>
                  <a:pt x="1375" y="3356"/>
                  <a:pt x="1406" y="3358"/>
                </a:cubicBezTo>
                <a:cubicBezTo>
                  <a:pt x="1516" y="3354"/>
                  <a:pt x="1624" y="3358"/>
                  <a:pt x="1729" y="3323"/>
                </a:cubicBezTo>
                <a:cubicBezTo>
                  <a:pt x="1746" y="3289"/>
                  <a:pt x="1774" y="3266"/>
                  <a:pt x="1806" y="3245"/>
                </a:cubicBezTo>
                <a:cubicBezTo>
                  <a:pt x="1826" y="3185"/>
                  <a:pt x="1829" y="3201"/>
                  <a:pt x="1869" y="3161"/>
                </a:cubicBezTo>
                <a:cubicBezTo>
                  <a:pt x="1896" y="3134"/>
                  <a:pt x="1922" y="3100"/>
                  <a:pt x="1947" y="3070"/>
                </a:cubicBezTo>
                <a:cubicBezTo>
                  <a:pt x="1998" y="3009"/>
                  <a:pt x="2036" y="2939"/>
                  <a:pt x="2080" y="2873"/>
                </a:cubicBezTo>
                <a:cubicBezTo>
                  <a:pt x="2086" y="2847"/>
                  <a:pt x="2095" y="2822"/>
                  <a:pt x="2101" y="2796"/>
                </a:cubicBezTo>
                <a:cubicBezTo>
                  <a:pt x="2105" y="2727"/>
                  <a:pt x="2100" y="2678"/>
                  <a:pt x="2129" y="2620"/>
                </a:cubicBezTo>
                <a:cubicBezTo>
                  <a:pt x="2136" y="2553"/>
                  <a:pt x="2129" y="2448"/>
                  <a:pt x="2178" y="2395"/>
                </a:cubicBezTo>
                <a:cubicBezTo>
                  <a:pt x="2180" y="2388"/>
                  <a:pt x="2181" y="2380"/>
                  <a:pt x="2185" y="2374"/>
                </a:cubicBezTo>
                <a:cubicBezTo>
                  <a:pt x="2195" y="2361"/>
                  <a:pt x="2221" y="2339"/>
                  <a:pt x="2221" y="2339"/>
                </a:cubicBezTo>
                <a:cubicBezTo>
                  <a:pt x="2225" y="2326"/>
                  <a:pt x="2244" y="2278"/>
                  <a:pt x="2249" y="2269"/>
                </a:cubicBezTo>
                <a:cubicBezTo>
                  <a:pt x="2267" y="2238"/>
                  <a:pt x="2333" y="2194"/>
                  <a:pt x="2368" y="2185"/>
                </a:cubicBezTo>
                <a:cubicBezTo>
                  <a:pt x="2419" y="2151"/>
                  <a:pt x="2395" y="2165"/>
                  <a:pt x="2438" y="2143"/>
                </a:cubicBezTo>
                <a:cubicBezTo>
                  <a:pt x="2463" y="2104"/>
                  <a:pt x="2478" y="2089"/>
                  <a:pt x="2516" y="2065"/>
                </a:cubicBezTo>
                <a:cubicBezTo>
                  <a:pt x="2558" y="2001"/>
                  <a:pt x="2489" y="2099"/>
                  <a:pt x="2565" y="2023"/>
                </a:cubicBezTo>
                <a:cubicBezTo>
                  <a:pt x="2602" y="1986"/>
                  <a:pt x="2537" y="2014"/>
                  <a:pt x="2593" y="1995"/>
                </a:cubicBezTo>
                <a:cubicBezTo>
                  <a:pt x="2660" y="1945"/>
                  <a:pt x="2705" y="1930"/>
                  <a:pt x="2782" y="1904"/>
                </a:cubicBezTo>
                <a:cubicBezTo>
                  <a:pt x="2848" y="1906"/>
                  <a:pt x="2914" y="1903"/>
                  <a:pt x="2979" y="1911"/>
                </a:cubicBezTo>
                <a:cubicBezTo>
                  <a:pt x="3005" y="1914"/>
                  <a:pt x="3035" y="1991"/>
                  <a:pt x="3049" y="2016"/>
                </a:cubicBezTo>
                <a:cubicBezTo>
                  <a:pt x="3075" y="2061"/>
                  <a:pt x="3114" y="2081"/>
                  <a:pt x="3162" y="2093"/>
                </a:cubicBezTo>
                <a:cubicBezTo>
                  <a:pt x="3259" y="2089"/>
                  <a:pt x="3309" y="2084"/>
                  <a:pt x="3394" y="2072"/>
                </a:cubicBezTo>
                <a:cubicBezTo>
                  <a:pt x="3431" y="2060"/>
                  <a:pt x="3469" y="2049"/>
                  <a:pt x="3506" y="2037"/>
                </a:cubicBezTo>
                <a:cubicBezTo>
                  <a:pt x="3534" y="1994"/>
                  <a:pt x="3585" y="1976"/>
                  <a:pt x="3625" y="1946"/>
                </a:cubicBezTo>
                <a:cubicBezTo>
                  <a:pt x="3636" y="1912"/>
                  <a:pt x="3641" y="1890"/>
                  <a:pt x="3661" y="1862"/>
                </a:cubicBezTo>
                <a:cubicBezTo>
                  <a:pt x="3677" y="1812"/>
                  <a:pt x="3661" y="1824"/>
                  <a:pt x="3696" y="1812"/>
                </a:cubicBezTo>
                <a:cubicBezTo>
                  <a:pt x="3703" y="1814"/>
                  <a:pt x="3711" y="1815"/>
                  <a:pt x="3717" y="1819"/>
                </a:cubicBezTo>
                <a:cubicBezTo>
                  <a:pt x="3723" y="1823"/>
                  <a:pt x="3725" y="1831"/>
                  <a:pt x="3731" y="1834"/>
                </a:cubicBezTo>
                <a:cubicBezTo>
                  <a:pt x="3760" y="1849"/>
                  <a:pt x="3790" y="1850"/>
                  <a:pt x="3822" y="1855"/>
                </a:cubicBezTo>
                <a:cubicBezTo>
                  <a:pt x="3871" y="1839"/>
                  <a:pt x="3835" y="1778"/>
                  <a:pt x="3871" y="1742"/>
                </a:cubicBezTo>
                <a:cubicBezTo>
                  <a:pt x="3901" y="1712"/>
                  <a:pt x="3953" y="1712"/>
                  <a:pt x="3991" y="1707"/>
                </a:cubicBezTo>
                <a:cubicBezTo>
                  <a:pt x="4020" y="1678"/>
                  <a:pt x="4024" y="1655"/>
                  <a:pt x="4061" y="1630"/>
                </a:cubicBezTo>
                <a:cubicBezTo>
                  <a:pt x="4092" y="1633"/>
                  <a:pt x="4126" y="1627"/>
                  <a:pt x="4152" y="1644"/>
                </a:cubicBezTo>
                <a:cubicBezTo>
                  <a:pt x="4185" y="1666"/>
                  <a:pt x="4213" y="1701"/>
                  <a:pt x="4251" y="1714"/>
                </a:cubicBezTo>
                <a:cubicBezTo>
                  <a:pt x="4268" y="1739"/>
                  <a:pt x="4282" y="1740"/>
                  <a:pt x="4307" y="1756"/>
                </a:cubicBezTo>
                <a:cubicBezTo>
                  <a:pt x="4403" y="1748"/>
                  <a:pt x="4384" y="1744"/>
                  <a:pt x="4454" y="1721"/>
                </a:cubicBezTo>
                <a:cubicBezTo>
                  <a:pt x="4464" y="1691"/>
                  <a:pt x="4465" y="1660"/>
                  <a:pt x="4475" y="1630"/>
                </a:cubicBezTo>
                <a:cubicBezTo>
                  <a:pt x="4481" y="1513"/>
                  <a:pt x="4457" y="1506"/>
                  <a:pt x="4518" y="1447"/>
                </a:cubicBezTo>
                <a:cubicBezTo>
                  <a:pt x="4535" y="1397"/>
                  <a:pt x="4524" y="1417"/>
                  <a:pt x="4546" y="1384"/>
                </a:cubicBezTo>
                <a:cubicBezTo>
                  <a:pt x="4541" y="1342"/>
                  <a:pt x="4535" y="1302"/>
                  <a:pt x="4503" y="1272"/>
                </a:cubicBezTo>
                <a:cubicBezTo>
                  <a:pt x="4501" y="1265"/>
                  <a:pt x="4500" y="1257"/>
                  <a:pt x="4496" y="1251"/>
                </a:cubicBezTo>
                <a:cubicBezTo>
                  <a:pt x="4493" y="1245"/>
                  <a:pt x="4483" y="1243"/>
                  <a:pt x="4482" y="1236"/>
                </a:cubicBezTo>
                <a:cubicBezTo>
                  <a:pt x="4479" y="1219"/>
                  <a:pt x="4492" y="1203"/>
                  <a:pt x="4496" y="1187"/>
                </a:cubicBezTo>
                <a:cubicBezTo>
                  <a:pt x="4474" y="1172"/>
                  <a:pt x="4479" y="1168"/>
                  <a:pt x="4454" y="1180"/>
                </a:cubicBezTo>
                <a:cubicBezTo>
                  <a:pt x="4446" y="1184"/>
                  <a:pt x="4433" y="1194"/>
                  <a:pt x="4433" y="1194"/>
                </a:cubicBezTo>
              </a:path>
            </a:pathLst>
          </a:custGeom>
          <a:noFill/>
          <a:ln w="57150">
            <a:solidFill>
              <a:schemeClr val="bg1"/>
            </a:solidFill>
            <a:round/>
            <a:tailEnd type="triangle" w="med" len="me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黑体" panose="02010609060101010101" charset="-122"/>
                <a:ea typeface="黑体" panose="02010609060101010101" charset="-122"/>
              </a:defRPr>
            </a:lvl1pPr>
            <a:lvl2pPr>
              <a:defRPr sz="2800" b="1">
                <a:solidFill>
                  <a:schemeClr val="tx1"/>
                </a:solidFill>
                <a:latin typeface="黑体" panose="02010609060101010101" charset="-122"/>
                <a:ea typeface="黑体" panose="02010609060101010101" charset="-122"/>
              </a:defRPr>
            </a:lvl2pPr>
            <a:lvl3pPr>
              <a:defRPr sz="2800" b="1">
                <a:solidFill>
                  <a:schemeClr val="tx1"/>
                </a:solidFill>
                <a:latin typeface="黑体" panose="02010609060101010101" charset="-122"/>
                <a:ea typeface="黑体" panose="02010609060101010101" charset="-122"/>
              </a:defRPr>
            </a:lvl3pPr>
            <a:lvl4pPr>
              <a:defRPr sz="2800" b="1">
                <a:solidFill>
                  <a:schemeClr val="tx1"/>
                </a:solidFill>
                <a:latin typeface="黑体" panose="02010609060101010101" charset="-122"/>
                <a:ea typeface="黑体" panose="02010609060101010101" charset="-122"/>
              </a:defRPr>
            </a:lvl4pPr>
            <a:lvl5pPr>
              <a:defRPr sz="2800" b="1">
                <a:solidFill>
                  <a:schemeClr val="tx1"/>
                </a:solidFill>
                <a:latin typeface="黑体" panose="02010609060101010101" charset="-122"/>
                <a:ea typeface="黑体" panose="02010609060101010101" charset="-122"/>
              </a:defRPr>
            </a:lvl5pPr>
            <a:lvl6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6pPr>
            <a:lvl7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7pPr>
            <a:lvl8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8pPr>
            <a:lvl9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9pPr>
          </a:lstStyle>
          <a:p>
            <a:endParaRPr lang="zh-CN" altLang="en-US" sz="3735"/>
          </a:p>
        </p:txBody>
      </p:sp>
      <p:sp>
        <p:nvSpPr>
          <p:cNvPr id="15" name="文本框 14"/>
          <p:cNvSpPr txBox="1"/>
          <p:nvPr>
            <p:custDataLst>
              <p:tags r:id="rId6"/>
            </p:custDataLst>
          </p:nvPr>
        </p:nvSpPr>
        <p:spPr>
          <a:xfrm>
            <a:off x="7381875" y="1931670"/>
            <a:ext cx="758825" cy="645160"/>
          </a:xfrm>
          <a:prstGeom prst="rect">
            <a:avLst/>
          </a:prstGeom>
          <a:noFill/>
        </p:spPr>
        <p:txBody>
          <a:bodyPr wrap="square" rtlCol="0">
            <a:spAutoFit/>
          </a:bodyPr>
          <a:lstStyle>
            <a:defPPr>
              <a:defRPr lang="zh-CN"/>
            </a:defPPr>
            <a:lvl1pPr>
              <a:defRPr sz="3600">
                <a:solidFill>
                  <a:srgbClr val="FFFF00"/>
                </a:solidFill>
                <a:effectLst>
                  <a:glow rad="101600">
                    <a:srgbClr val="C00000"/>
                  </a:glow>
                  <a:outerShdw blurRad="203200" dist="101600" dir="5400000" algn="tl" rotWithShape="0">
                    <a:prstClr val="black">
                      <a:alpha val="60000"/>
                    </a:prstClr>
                  </a:outerShdw>
                </a:effectLst>
                <a:latin typeface="方正兰亭粗黑_GBK" panose="02000000000000000000" pitchFamily="2" charset="-122"/>
                <a:ea typeface="方正兰亭粗黑_GBK" panose="02000000000000000000" pitchFamily="2" charset="-122"/>
              </a:defRPr>
            </a:lvl1pPr>
          </a:lstStyle>
          <a:p>
            <a:pPr algn="ctr"/>
            <a:r>
              <a:rPr lang="en-US" altLang="zh-CN" b="1">
                <a:solidFill>
                  <a:schemeClr val="bg1"/>
                </a:solidFill>
                <a:effectLst/>
                <a:latin typeface="微软雅黑" panose="020B0503020204020204" charset="-122"/>
                <a:ea typeface="微软雅黑" panose="020B0503020204020204" charset="-122"/>
              </a:rPr>
              <a:t>1</a:t>
            </a:r>
            <a:endParaRPr lang="en-US" altLang="zh-CN" b="1">
              <a:solidFill>
                <a:schemeClr val="bg1"/>
              </a:solidFill>
              <a:effectLst/>
              <a:latin typeface="微软雅黑" panose="020B0503020204020204" charset="-122"/>
              <a:ea typeface="微软雅黑" panose="020B0503020204020204" charset="-122"/>
            </a:endParaRPr>
          </a:p>
        </p:txBody>
      </p:sp>
      <p:pic>
        <p:nvPicPr>
          <p:cNvPr id="4" name="图片 6"/>
          <p:cNvPicPr>
            <a:picLocks noChangeAspect="1"/>
          </p:cNvPicPr>
          <p:nvPr>
            <p:custDataLst>
              <p:tags r:id="rId7"/>
            </p:custDataLst>
          </p:nvPr>
        </p:nvPicPr>
        <p:blipFill>
          <a:blip r:embed="rId8"/>
          <a:stretch>
            <a:fillRect/>
          </a:stretch>
        </p:blipFill>
        <p:spPr bwMode="auto">
          <a:xfrm>
            <a:off x="1957705" y="2896235"/>
            <a:ext cx="2659062" cy="2416176"/>
          </a:xfrm>
          <a:prstGeom prst="rect">
            <a:avLst/>
          </a:prstGeom>
          <a:noFill/>
          <a:ln w="9525">
            <a:noFill/>
            <a:miter lim="800000"/>
            <a:headEnd/>
            <a:tailEnd/>
          </a:ln>
        </p:spPr>
      </p:pic>
      <p:pic>
        <p:nvPicPr>
          <p:cNvPr id="5" name="图片 4" descr="图层 4"/>
          <p:cNvPicPr>
            <a:picLocks noChangeAspect="1"/>
          </p:cNvPicPr>
          <p:nvPr>
            <p:custDataLst>
              <p:tags r:id="rId9"/>
            </p:custDataLst>
          </p:nvPr>
        </p:nvPicPr>
        <p:blipFill>
          <a:blip r:embed="rId4"/>
          <a:stretch>
            <a:fillRect/>
          </a:stretch>
        </p:blipFill>
        <p:spPr>
          <a:xfrm>
            <a:off x="4752340" y="4514850"/>
            <a:ext cx="429260" cy="457200"/>
          </a:xfrm>
          <a:prstGeom prst="rect">
            <a:avLst/>
          </a:prstGeom>
        </p:spPr>
      </p:pic>
      <p:pic>
        <p:nvPicPr>
          <p:cNvPr id="6" name="图片 5" descr="图层 4"/>
          <p:cNvPicPr>
            <a:picLocks noChangeAspect="1"/>
          </p:cNvPicPr>
          <p:nvPr>
            <p:custDataLst>
              <p:tags r:id="rId10"/>
            </p:custDataLst>
          </p:nvPr>
        </p:nvPicPr>
        <p:blipFill>
          <a:blip r:embed="rId4"/>
          <a:stretch>
            <a:fillRect/>
          </a:stretch>
        </p:blipFill>
        <p:spPr>
          <a:xfrm>
            <a:off x="8649335" y="5312410"/>
            <a:ext cx="429260" cy="457200"/>
          </a:xfrm>
          <a:prstGeom prst="rect">
            <a:avLst/>
          </a:prstGeom>
        </p:spPr>
      </p:pic>
      <p:pic>
        <p:nvPicPr>
          <p:cNvPr id="9" name="图片 8" descr="图层 4"/>
          <p:cNvPicPr>
            <a:picLocks noChangeAspect="1"/>
          </p:cNvPicPr>
          <p:nvPr>
            <p:custDataLst>
              <p:tags r:id="rId11"/>
            </p:custDataLst>
          </p:nvPr>
        </p:nvPicPr>
        <p:blipFill>
          <a:blip r:embed="rId4"/>
          <a:stretch>
            <a:fillRect/>
          </a:stretch>
        </p:blipFill>
        <p:spPr>
          <a:xfrm>
            <a:off x="7711440" y="4366260"/>
            <a:ext cx="429260" cy="457200"/>
          </a:xfrm>
          <a:prstGeom prst="rect">
            <a:avLst/>
          </a:prstGeom>
        </p:spPr>
      </p:pic>
      <p:pic>
        <p:nvPicPr>
          <p:cNvPr id="10" name="图片 9" descr="图层 4"/>
          <p:cNvPicPr>
            <a:picLocks noChangeAspect="1"/>
          </p:cNvPicPr>
          <p:nvPr>
            <p:custDataLst>
              <p:tags r:id="rId12"/>
            </p:custDataLst>
          </p:nvPr>
        </p:nvPicPr>
        <p:blipFill>
          <a:blip r:embed="rId4"/>
          <a:stretch>
            <a:fillRect/>
          </a:stretch>
        </p:blipFill>
        <p:spPr>
          <a:xfrm>
            <a:off x="4042410" y="2439035"/>
            <a:ext cx="429260" cy="457200"/>
          </a:xfrm>
          <a:prstGeom prst="rect">
            <a:avLst/>
          </a:prstGeom>
        </p:spPr>
      </p:pic>
      <p:sp>
        <p:nvSpPr>
          <p:cNvPr id="13" name="矩形 12"/>
          <p:cNvSpPr/>
          <p:nvPr>
            <p:custDataLst>
              <p:tags r:id="rId13"/>
            </p:custDataLst>
          </p:nvPr>
        </p:nvSpPr>
        <p:spPr>
          <a:xfrm>
            <a:off x="211455" y="288290"/>
            <a:ext cx="11728450" cy="1938020"/>
          </a:xfrm>
          <a:prstGeom prst="rect">
            <a:avLst/>
          </a:prstGeom>
          <a:noFill/>
        </p:spPr>
        <p:txBody>
          <a:bodyPr wrap="square">
            <a:spAutoFit/>
          </a:bodyPr>
          <a:lstStyle/>
          <a:p>
            <a:pPr algn="just" fontAlgn="auto">
              <a:lnSpc>
                <a:spcPct val="125000"/>
              </a:lnSpc>
              <a:spcBef>
                <a:spcPct val="0"/>
              </a:spcBef>
              <a:spcAft>
                <a:spcPct val="0"/>
              </a:spcAft>
            </a:pPr>
            <a:r>
              <a:rPr sz="3200">
                <a:solidFill>
                  <a:srgbClr val="0070C0"/>
                </a:solidFill>
                <a:latin typeface="黑体" panose="02010609060101010101" charset="-122"/>
                <a:ea typeface="黑体" panose="02010609060101010101" charset="-122"/>
                <a:cs typeface="黑体" panose="02010609060101010101" charset="-122"/>
              </a:rPr>
              <a:t>(</a:t>
            </a:r>
            <a:r>
              <a:rPr lang="en-US" sz="3200">
                <a:solidFill>
                  <a:srgbClr val="0070C0"/>
                </a:solidFill>
                <a:latin typeface="黑体" panose="02010609060101010101" charset="-122"/>
                <a:ea typeface="黑体" panose="02010609060101010101" charset="-122"/>
                <a:cs typeface="黑体" panose="02010609060101010101" charset="-122"/>
              </a:rPr>
              <a:t>2</a:t>
            </a:r>
            <a:r>
              <a:rPr sz="3200">
                <a:solidFill>
                  <a:srgbClr val="0070C0"/>
                </a:solidFill>
                <a:latin typeface="黑体" panose="02010609060101010101" charset="-122"/>
                <a:ea typeface="黑体" panose="02010609060101010101" charset="-122"/>
                <a:cs typeface="黑体" panose="02010609060101010101" charset="-122"/>
              </a:rPr>
              <a:t>)</a:t>
            </a:r>
            <a:r>
              <a:rPr lang="zh-CN" sz="3200">
                <a:solidFill>
                  <a:srgbClr val="0070C0"/>
                </a:solidFill>
                <a:latin typeface="黑体" panose="02010609060101010101" charset="-122"/>
                <a:ea typeface="黑体" panose="02010609060101010101" charset="-122"/>
                <a:cs typeface="黑体" panose="02010609060101010101" charset="-122"/>
              </a:rPr>
              <a:t>科技和国防</a:t>
            </a:r>
            <a:endParaRPr lang="zh-CN" sz="3200">
              <a:solidFill>
                <a:srgbClr val="0070C0"/>
              </a:solidFill>
              <a:latin typeface="黑体" panose="02010609060101010101" charset="-122"/>
              <a:ea typeface="黑体" panose="02010609060101010101" charset="-122"/>
              <a:cs typeface="黑体" panose="02010609060101010101" charset="-122"/>
            </a:endParaRPr>
          </a:p>
          <a:p>
            <a:pPr algn="just" fontAlgn="auto">
              <a:lnSpc>
                <a:spcPct val="125000"/>
              </a:lnSpc>
              <a:spcBef>
                <a:spcPct val="0"/>
              </a:spcBef>
              <a:spcAft>
                <a:spcPct val="0"/>
              </a:spcAft>
            </a:pPr>
            <a:r>
              <a:rPr lang="zh-CN" sz="3200">
                <a:solidFill>
                  <a:srgbClr val="000000"/>
                </a:solidFill>
                <a:latin typeface="黑体" panose="02010609060101010101" charset="-122"/>
                <a:ea typeface="黑体" panose="02010609060101010101" charset="-122"/>
                <a:cs typeface="黑体" panose="02010609060101010101" charset="-122"/>
              </a:rPr>
              <a:t>成功地爆炸了原子弹、氢弹，试制并成功发射了中远程弹道导弹和人造卫星</a:t>
            </a:r>
            <a:endParaRPr lang="zh-CN" sz="3200">
              <a:solidFill>
                <a:srgbClr val="000000"/>
              </a:solidFill>
              <a:latin typeface="黑体" panose="02010609060101010101" charset="-122"/>
              <a:ea typeface="黑体" panose="02010609060101010101" charset="-122"/>
              <a:cs typeface="黑体" panose="02010609060101010101" charset="-122"/>
            </a:endParaRPr>
          </a:p>
        </p:txBody>
      </p:sp>
      <p:pic>
        <p:nvPicPr>
          <p:cNvPr id="14" name="图片 13" descr="人民日报1970.06.24"/>
          <p:cNvPicPr>
            <a:picLocks noChangeAspect="1"/>
          </p:cNvPicPr>
          <p:nvPr>
            <p:custDataLst>
              <p:tags r:id="rId14"/>
            </p:custDataLst>
          </p:nvPr>
        </p:nvPicPr>
        <p:blipFill>
          <a:blip r:embed="rId15"/>
          <a:stretch>
            <a:fillRect/>
          </a:stretch>
        </p:blipFill>
        <p:spPr>
          <a:xfrm>
            <a:off x="5840095" y="2578100"/>
            <a:ext cx="2739390" cy="3632835"/>
          </a:xfrm>
          <a:prstGeom prst="rect">
            <a:avLst/>
          </a:prstGeom>
          <a:effectLst>
            <a:outerShdw blurRad="50800" dist="38100" dir="2700000" algn="tl" rotWithShape="0">
              <a:prstClr val="black">
                <a:alpha val="40000"/>
              </a:prstClr>
            </a:outerShdw>
          </a:effectLst>
        </p:spPr>
      </p:pic>
      <p:pic>
        <p:nvPicPr>
          <p:cNvPr id="16" name="图片 15" descr="人民日报1964.10.16"/>
          <p:cNvPicPr>
            <a:picLocks noChangeAspect="1"/>
          </p:cNvPicPr>
          <p:nvPr>
            <p:custDataLst>
              <p:tags r:id="rId16"/>
            </p:custDataLst>
          </p:nvPr>
        </p:nvPicPr>
        <p:blipFill>
          <a:blip r:embed="rId17"/>
          <a:stretch>
            <a:fillRect/>
          </a:stretch>
        </p:blipFill>
        <p:spPr>
          <a:xfrm>
            <a:off x="316230" y="2498725"/>
            <a:ext cx="2687320" cy="3710940"/>
          </a:xfrm>
          <a:prstGeom prst="rect">
            <a:avLst/>
          </a:prstGeom>
          <a:effectLst>
            <a:outerShdw blurRad="50800" dist="38100" dir="2700000" algn="tl" rotWithShape="0">
              <a:prstClr val="black">
                <a:alpha val="40000"/>
              </a:prstClr>
            </a:outerShdw>
          </a:effectLst>
        </p:spPr>
      </p:pic>
      <p:pic>
        <p:nvPicPr>
          <p:cNvPr id="17" name="图片 16" descr="人民日报1967.06.17"/>
          <p:cNvPicPr>
            <a:picLocks noChangeAspect="1"/>
          </p:cNvPicPr>
          <p:nvPr>
            <p:custDataLst>
              <p:tags r:id="rId18"/>
            </p:custDataLst>
          </p:nvPr>
        </p:nvPicPr>
        <p:blipFill>
          <a:blip r:embed="rId19"/>
          <a:stretch>
            <a:fillRect/>
          </a:stretch>
        </p:blipFill>
        <p:spPr>
          <a:xfrm>
            <a:off x="3003550" y="2577465"/>
            <a:ext cx="2836545" cy="3633470"/>
          </a:xfrm>
          <a:prstGeom prst="rect">
            <a:avLst/>
          </a:prstGeom>
          <a:effectLst>
            <a:outerShdw blurRad="50800" dist="38100" dir="2700000" algn="tl" rotWithShape="0">
              <a:prstClr val="black">
                <a:alpha val="40000"/>
              </a:prstClr>
            </a:outerShdw>
          </a:effectLst>
        </p:spPr>
      </p:pic>
      <p:sp>
        <p:nvSpPr>
          <p:cNvPr id="19" name="文本框 18"/>
          <p:cNvSpPr txBox="1"/>
          <p:nvPr>
            <p:custDataLst>
              <p:tags r:id="rId20"/>
            </p:custDataLst>
          </p:nvPr>
        </p:nvSpPr>
        <p:spPr>
          <a:xfrm>
            <a:off x="8579485" y="2886710"/>
            <a:ext cx="3605530" cy="2953385"/>
          </a:xfrm>
          <a:prstGeom prst="rect">
            <a:avLst/>
          </a:prstGeom>
          <a:noFill/>
        </p:spPr>
        <p:txBody>
          <a:bodyPr wrap="square" rtlCol="0">
            <a:spAutoFit/>
          </a:bodyPr>
          <a:lstStyle/>
          <a:p>
            <a:pPr algn="just"/>
            <a:r>
              <a:rPr lang="en-US" altLang="zh-CN">
                <a:latin typeface="宋体" panose="02010600030101010101" pitchFamily="2" charset="-122"/>
                <a:ea typeface="宋体" panose="02010600030101010101" pitchFamily="2" charset="-122"/>
                <a:cs typeface="宋体" panose="02010600030101010101" pitchFamily="2" charset="-122"/>
              </a:rPr>
              <a:t>◎</a:t>
            </a:r>
            <a:r>
              <a:rPr lang="zh-CN">
                <a:latin typeface="宋体" panose="02010600030101010101" pitchFamily="2" charset="-122"/>
                <a:ea typeface="宋体" panose="02010600030101010101" pitchFamily="2" charset="-122"/>
                <a:cs typeface="宋体" panose="02010600030101010101" pitchFamily="2" charset="-122"/>
              </a:rPr>
              <a:t>《人民日报》相关报道</a:t>
            </a:r>
            <a:endParaRPr lang="zh-CN">
              <a:latin typeface="宋体" panose="02010600030101010101" pitchFamily="2" charset="-122"/>
              <a:ea typeface="宋体" panose="02010600030101010101" pitchFamily="2" charset="-122"/>
              <a:cs typeface="宋体" panose="02010600030101010101" pitchFamily="2" charset="-122"/>
            </a:endParaRPr>
          </a:p>
          <a:p>
            <a:pPr algn="just"/>
            <a:r>
              <a:rPr lang="en-US" altLang="zh-CN" sz="2400">
                <a:latin typeface="楷体" panose="02010609060101010101" charset="-122"/>
                <a:ea typeface="楷体" panose="02010609060101010101" charset="-122"/>
                <a:cs typeface="楷体" panose="02010609060101010101" charset="-122"/>
              </a:rPr>
              <a:t>①1964</a:t>
            </a:r>
            <a:r>
              <a:rPr lang="zh-CN" altLang="en-US" sz="2400">
                <a:latin typeface="楷体" panose="02010609060101010101" charset="-122"/>
                <a:ea typeface="楷体" panose="02010609060101010101" charset="-122"/>
                <a:cs typeface="楷体" panose="02010609060101010101" charset="-122"/>
              </a:rPr>
              <a:t>年</a:t>
            </a:r>
            <a:r>
              <a:rPr lang="en-US" altLang="zh-CN" sz="2400">
                <a:latin typeface="楷体" panose="02010609060101010101" charset="-122"/>
                <a:ea typeface="楷体" panose="02010609060101010101" charset="-122"/>
                <a:cs typeface="楷体" panose="02010609060101010101" charset="-122"/>
              </a:rPr>
              <a:t>10</a:t>
            </a:r>
            <a:r>
              <a:rPr lang="zh-CN" altLang="en-US" sz="2400">
                <a:latin typeface="楷体" panose="02010609060101010101" charset="-122"/>
                <a:ea typeface="楷体" panose="02010609060101010101" charset="-122"/>
                <a:cs typeface="楷体" panose="02010609060101010101" charset="-122"/>
              </a:rPr>
              <a:t>月</a:t>
            </a:r>
            <a:r>
              <a:rPr lang="en-US" altLang="zh-CN" sz="2400">
                <a:latin typeface="楷体" panose="02010609060101010101" charset="-122"/>
                <a:ea typeface="楷体" panose="02010609060101010101" charset="-122"/>
                <a:cs typeface="楷体" panose="02010609060101010101" charset="-122"/>
              </a:rPr>
              <a:t>16</a:t>
            </a:r>
            <a:r>
              <a:rPr lang="zh-CN" altLang="en-US" sz="2400">
                <a:latin typeface="楷体" panose="02010609060101010101" charset="-122"/>
                <a:ea typeface="楷体" panose="02010609060101010101" charset="-122"/>
                <a:cs typeface="楷体" panose="02010609060101010101" charset="-122"/>
              </a:rPr>
              <a:t>日</a:t>
            </a:r>
            <a:r>
              <a:rPr lang="en-US" altLang="zh-CN" sz="2400">
                <a:latin typeface="楷体" panose="02010609060101010101" charset="-122"/>
                <a:ea typeface="楷体" panose="02010609060101010101" charset="-122"/>
                <a:cs typeface="楷体" panose="02010609060101010101" charset="-122"/>
              </a:rPr>
              <a:t>“</a:t>
            </a:r>
            <a:r>
              <a:rPr lang="zh-CN" altLang="en-US" sz="2400">
                <a:latin typeface="楷体" panose="02010609060101010101" charset="-122"/>
                <a:ea typeface="楷体" panose="02010609060101010101" charset="-122"/>
                <a:cs typeface="楷体" panose="02010609060101010101" charset="-122"/>
              </a:rPr>
              <a:t>我国第一颗原子弹爆炸成功</a:t>
            </a:r>
            <a:r>
              <a:rPr lang="en-US" altLang="zh-CN" sz="2400">
                <a:latin typeface="楷体" panose="02010609060101010101" charset="-122"/>
                <a:ea typeface="楷体" panose="02010609060101010101" charset="-122"/>
                <a:cs typeface="楷体" panose="02010609060101010101" charset="-122"/>
              </a:rPr>
              <a:t>”</a:t>
            </a:r>
            <a:endParaRPr lang="en-US" altLang="zh-CN" sz="2400">
              <a:latin typeface="楷体" panose="02010609060101010101" charset="-122"/>
              <a:ea typeface="楷体" panose="02010609060101010101" charset="-122"/>
              <a:cs typeface="楷体" panose="02010609060101010101" charset="-122"/>
            </a:endParaRPr>
          </a:p>
          <a:p>
            <a:pPr algn="just"/>
            <a:r>
              <a:rPr lang="en-US" altLang="zh-CN" sz="2400">
                <a:latin typeface="楷体" panose="02010609060101010101" charset="-122"/>
                <a:ea typeface="楷体" panose="02010609060101010101" charset="-122"/>
                <a:cs typeface="楷体" panose="02010609060101010101" charset="-122"/>
                <a:sym typeface="+mn-ea"/>
              </a:rPr>
              <a:t>②1967</a:t>
            </a:r>
            <a:r>
              <a:rPr lang="zh-CN" altLang="en-US" sz="2400">
                <a:latin typeface="楷体" panose="02010609060101010101" charset="-122"/>
                <a:ea typeface="楷体" panose="02010609060101010101" charset="-122"/>
                <a:cs typeface="楷体" panose="02010609060101010101" charset="-122"/>
                <a:sym typeface="+mn-ea"/>
              </a:rPr>
              <a:t>年</a:t>
            </a:r>
            <a:r>
              <a:rPr lang="en-US" altLang="zh-CN" sz="2400">
                <a:latin typeface="楷体" panose="02010609060101010101" charset="-122"/>
                <a:ea typeface="楷体" panose="02010609060101010101" charset="-122"/>
                <a:cs typeface="楷体" panose="02010609060101010101" charset="-122"/>
                <a:sym typeface="+mn-ea"/>
              </a:rPr>
              <a:t>6</a:t>
            </a:r>
            <a:r>
              <a:rPr lang="zh-CN" altLang="en-US" sz="2400">
                <a:latin typeface="楷体" panose="02010609060101010101" charset="-122"/>
                <a:ea typeface="楷体" panose="02010609060101010101" charset="-122"/>
                <a:cs typeface="楷体" panose="02010609060101010101" charset="-122"/>
                <a:sym typeface="+mn-ea"/>
              </a:rPr>
              <a:t>月</a:t>
            </a:r>
            <a:r>
              <a:rPr lang="en-US" altLang="zh-CN" sz="2400">
                <a:latin typeface="楷体" panose="02010609060101010101" charset="-122"/>
                <a:ea typeface="楷体" panose="02010609060101010101" charset="-122"/>
                <a:cs typeface="楷体" panose="02010609060101010101" charset="-122"/>
                <a:sym typeface="+mn-ea"/>
              </a:rPr>
              <a:t>17</a:t>
            </a:r>
            <a:r>
              <a:rPr lang="zh-CN" altLang="en-US" sz="2400">
                <a:latin typeface="楷体" panose="02010609060101010101" charset="-122"/>
                <a:ea typeface="楷体" panose="02010609060101010101" charset="-122"/>
                <a:cs typeface="楷体" panose="02010609060101010101" charset="-122"/>
                <a:sym typeface="+mn-ea"/>
              </a:rPr>
              <a:t>日</a:t>
            </a:r>
            <a:r>
              <a:rPr lang="en-US" altLang="zh-CN" sz="2400">
                <a:latin typeface="楷体" panose="02010609060101010101" charset="-122"/>
                <a:ea typeface="楷体" panose="02010609060101010101" charset="-122"/>
                <a:cs typeface="楷体" panose="02010609060101010101" charset="-122"/>
                <a:sym typeface="+mn-ea"/>
              </a:rPr>
              <a:t>“</a:t>
            </a:r>
            <a:r>
              <a:rPr lang="zh-CN" altLang="en-US" sz="2400">
                <a:latin typeface="楷体" panose="02010609060101010101" charset="-122"/>
                <a:ea typeface="楷体" panose="02010609060101010101" charset="-122"/>
                <a:cs typeface="楷体" panose="02010609060101010101" charset="-122"/>
                <a:sym typeface="+mn-ea"/>
              </a:rPr>
              <a:t>我国第一颗氢弹爆炸成功</a:t>
            </a:r>
            <a:r>
              <a:rPr lang="en-US" altLang="zh-CN" sz="2400">
                <a:latin typeface="楷体" panose="02010609060101010101" charset="-122"/>
                <a:ea typeface="楷体" panose="02010609060101010101" charset="-122"/>
                <a:cs typeface="楷体" panose="02010609060101010101" charset="-122"/>
                <a:sym typeface="+mn-ea"/>
              </a:rPr>
              <a:t>”</a:t>
            </a:r>
            <a:endParaRPr lang="en-US" altLang="zh-CN" sz="2400">
              <a:latin typeface="楷体" panose="02010609060101010101" charset="-122"/>
              <a:ea typeface="楷体" panose="02010609060101010101" charset="-122"/>
              <a:cs typeface="楷体" panose="02010609060101010101" charset="-122"/>
              <a:sym typeface="+mn-ea"/>
            </a:endParaRPr>
          </a:p>
          <a:p>
            <a:pPr algn="just"/>
            <a:r>
              <a:rPr lang="en-US" altLang="zh-CN" sz="2400">
                <a:latin typeface="楷体" panose="02010609060101010101" charset="-122"/>
                <a:ea typeface="楷体" panose="02010609060101010101" charset="-122"/>
                <a:cs typeface="楷体" panose="02010609060101010101" charset="-122"/>
                <a:sym typeface="+mn-ea"/>
              </a:rPr>
              <a:t>③1970</a:t>
            </a:r>
            <a:r>
              <a:rPr lang="zh-CN" altLang="en-US" sz="2400">
                <a:latin typeface="楷体" panose="02010609060101010101" charset="-122"/>
                <a:ea typeface="楷体" panose="02010609060101010101" charset="-122"/>
                <a:cs typeface="楷体" panose="02010609060101010101" charset="-122"/>
                <a:sym typeface="+mn-ea"/>
              </a:rPr>
              <a:t>年</a:t>
            </a:r>
            <a:r>
              <a:rPr lang="en-US" altLang="zh-CN" sz="2400">
                <a:latin typeface="楷体" panose="02010609060101010101" charset="-122"/>
                <a:ea typeface="楷体" panose="02010609060101010101" charset="-122"/>
                <a:cs typeface="楷体" panose="02010609060101010101" charset="-122"/>
                <a:sym typeface="+mn-ea"/>
              </a:rPr>
              <a:t>6</a:t>
            </a:r>
            <a:r>
              <a:rPr lang="zh-CN" altLang="en-US" sz="2400">
                <a:latin typeface="楷体" panose="02010609060101010101" charset="-122"/>
                <a:ea typeface="楷体" panose="02010609060101010101" charset="-122"/>
                <a:cs typeface="楷体" panose="02010609060101010101" charset="-122"/>
                <a:sym typeface="+mn-ea"/>
              </a:rPr>
              <a:t>月</a:t>
            </a:r>
            <a:r>
              <a:rPr lang="en-US" altLang="zh-CN" sz="2400">
                <a:latin typeface="楷体" panose="02010609060101010101" charset="-122"/>
                <a:ea typeface="楷体" panose="02010609060101010101" charset="-122"/>
                <a:cs typeface="楷体" panose="02010609060101010101" charset="-122"/>
                <a:sym typeface="+mn-ea"/>
              </a:rPr>
              <a:t>24</a:t>
            </a:r>
            <a:r>
              <a:rPr lang="zh-CN" altLang="en-US" sz="2400">
                <a:latin typeface="楷体" panose="02010609060101010101" charset="-122"/>
                <a:ea typeface="楷体" panose="02010609060101010101" charset="-122"/>
                <a:cs typeface="楷体" panose="02010609060101010101" charset="-122"/>
                <a:sym typeface="+mn-ea"/>
              </a:rPr>
              <a:t>日</a:t>
            </a:r>
            <a:r>
              <a:rPr lang="en-US" altLang="zh-CN" sz="2400">
                <a:latin typeface="楷体" panose="02010609060101010101" charset="-122"/>
                <a:ea typeface="楷体" panose="02010609060101010101" charset="-122"/>
                <a:cs typeface="楷体" panose="02010609060101010101" charset="-122"/>
                <a:sym typeface="+mn-ea"/>
              </a:rPr>
              <a:t>“</a:t>
            </a:r>
            <a:r>
              <a:rPr lang="zh-CN" altLang="en-US" sz="2400">
                <a:latin typeface="楷体" panose="02010609060101010101" charset="-122"/>
                <a:ea typeface="楷体" panose="02010609060101010101" charset="-122"/>
                <a:cs typeface="楷体" panose="02010609060101010101" charset="-122"/>
                <a:sym typeface="+mn-ea"/>
              </a:rPr>
              <a:t>我国第一颗人造地球卫星发射成功</a:t>
            </a:r>
            <a:r>
              <a:rPr lang="en-US" altLang="zh-CN" sz="2400">
                <a:latin typeface="楷体" panose="02010609060101010101" charset="-122"/>
                <a:ea typeface="楷体" panose="02010609060101010101" charset="-122"/>
                <a:cs typeface="楷体" panose="02010609060101010101" charset="-122"/>
                <a:sym typeface="+mn-ea"/>
              </a:rPr>
              <a:t>”</a:t>
            </a:r>
            <a:endParaRPr lang="en-US" altLang="zh-CN" sz="2400">
              <a:latin typeface="楷体" panose="02010609060101010101" charset="-122"/>
              <a:ea typeface="楷体" panose="02010609060101010101" charset="-122"/>
              <a:cs typeface="楷体" panose="02010609060101010101" charset="-122"/>
              <a:sym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par>
                                <p:cTn id="13" presetID="3"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linds(horizontal)">
                                      <p:cBhvr>
                                        <p:cTn id="15" dur="500"/>
                                        <p:tgtEl>
                                          <p:spTgt spid="17"/>
                                        </p:tgtEl>
                                      </p:cBhvr>
                                    </p:animEffect>
                                  </p:childTnLst>
                                </p:cTn>
                              </p:par>
                              <p:par>
                                <p:cTn id="16" presetID="3" presetClass="entr" presetSubtype="1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linds(horizontal)">
                                      <p:cBhvr>
                                        <p:cTn id="18" dur="500"/>
                                        <p:tgtEl>
                                          <p:spTgt spid="1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linds(horizontal)">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文本框 6"/>
          <p:cNvSpPr/>
          <p:nvPr>
            <p:custDataLst>
              <p:tags r:id="rId1"/>
            </p:custDataLst>
          </p:nvPr>
        </p:nvSpPr>
        <p:spPr>
          <a:xfrm>
            <a:off x="2347384" y="-16933"/>
            <a:ext cx="2438400" cy="891540"/>
          </a:xfrm>
          <a:prstGeom prst="rect">
            <a:avLst/>
          </a:prstGeom>
          <a:noFill/>
          <a:ln w="9525">
            <a:noFill/>
          </a:ln>
        </p:spPr>
        <p:txBody>
          <a:bodyPr>
            <a:spAutoFit/>
          </a:bodyPr>
          <a:lstStyle/>
          <a:p>
            <a:pPr>
              <a:lnSpc>
                <a:spcPct val="130000"/>
              </a:lnSpc>
            </a:pPr>
            <a:r>
              <a:rPr lang="zh-CN" altLang="en-US" sz="4000" b="1" i="1">
                <a:solidFill>
                  <a:srgbClr val="0000FF"/>
                </a:solidFill>
                <a:effectLst>
                  <a:outerShdw blurRad="38100" dist="38100" dir="2700000">
                    <a:srgbClr val="000000"/>
                  </a:outerShdw>
                </a:effectLst>
                <a:latin typeface="锐字云字库行楷体1.0" charset="0"/>
              </a:rPr>
              <a:t>原子弹</a:t>
            </a:r>
            <a:endParaRPr lang="zh-CN" altLang="en-US" sz="4000" b="1" i="1">
              <a:solidFill>
                <a:srgbClr val="0000FF"/>
              </a:solidFill>
              <a:effectLst>
                <a:outerShdw blurRad="38100" dist="38100" dir="2700000">
                  <a:srgbClr val="000000"/>
                </a:outerShdw>
              </a:effectLst>
              <a:latin typeface="锐字云字库行楷体1.0" charset="0"/>
            </a:endParaRPr>
          </a:p>
        </p:txBody>
      </p:sp>
      <p:sp>
        <p:nvSpPr>
          <p:cNvPr id="98307" name="文本框 10"/>
          <p:cNvSpPr/>
          <p:nvPr>
            <p:custDataLst>
              <p:tags r:id="rId2"/>
            </p:custDataLst>
          </p:nvPr>
        </p:nvSpPr>
        <p:spPr>
          <a:xfrm>
            <a:off x="6015567" y="954617"/>
            <a:ext cx="6074833" cy="4892675"/>
          </a:xfrm>
          <a:prstGeom prst="rect">
            <a:avLst/>
          </a:prstGeom>
          <a:solidFill>
            <a:srgbClr val="FFEACC"/>
          </a:solidFill>
          <a:ln w="9525">
            <a:noFill/>
          </a:ln>
        </p:spPr>
        <p:txBody>
          <a:bodyPr>
            <a:spAutoFit/>
          </a:bodyPr>
          <a:lstStyle/>
          <a:p>
            <a:pPr>
              <a:lnSpc>
                <a:spcPct val="130000"/>
              </a:lnSpc>
            </a:pPr>
            <a:r>
              <a:rPr lang="en-US" altLang="zh-CN" sz="4000">
                <a:solidFill>
                  <a:srgbClr val="080909"/>
                </a:solidFill>
                <a:ea typeface="微软雅黑" panose="020B0503020204020204" charset="-122"/>
              </a:rPr>
              <a:t>     </a:t>
            </a:r>
            <a:r>
              <a:rPr lang="zh-CN" altLang="en-US" sz="4000">
                <a:solidFill>
                  <a:srgbClr val="080909"/>
                </a:solidFill>
                <a:ea typeface="微软雅黑" panose="020B0503020204020204" charset="-122"/>
              </a:rPr>
              <a:t>"原子弹就那么大的东西，没有它人家就说你不算数。那么，好吧!搞一点原子弹，我看有</a:t>
            </a:r>
            <a:r>
              <a:rPr lang="zh-CN" altLang="en-US" sz="4000">
                <a:solidFill>
                  <a:srgbClr val="FF0000"/>
                </a:solidFill>
                <a:ea typeface="微软雅黑" panose="020B0503020204020204" charset="-122"/>
              </a:rPr>
              <a:t>十</a:t>
            </a:r>
            <a:r>
              <a:rPr lang="zh-CN" altLang="en-US" sz="4000">
                <a:solidFill>
                  <a:srgbClr val="080909"/>
                </a:solidFill>
                <a:ea typeface="微软雅黑" panose="020B0503020204020204" charset="-122"/>
              </a:rPr>
              <a:t>年功夫完全可能。"</a:t>
            </a:r>
            <a:endParaRPr lang="zh-CN" altLang="en-US" sz="4000">
              <a:solidFill>
                <a:srgbClr val="080909"/>
              </a:solidFill>
              <a:ea typeface="微软雅黑" panose="020B0503020204020204" charset="-122"/>
            </a:endParaRPr>
          </a:p>
          <a:p>
            <a:pPr>
              <a:lnSpc>
                <a:spcPct val="130000"/>
              </a:lnSpc>
            </a:pPr>
            <a:r>
              <a:rPr lang="zh-CN" altLang="en-US" sz="4000">
                <a:solidFill>
                  <a:srgbClr val="080909"/>
                </a:solidFill>
                <a:ea typeface="微软雅黑" panose="020B0503020204020204" charset="-122"/>
              </a:rPr>
              <a:t>              </a:t>
            </a:r>
            <a:r>
              <a:rPr lang="en-US" altLang="zh-CN" sz="4000">
                <a:solidFill>
                  <a:srgbClr val="080909"/>
                </a:solidFill>
                <a:latin typeface="Arial" panose="020B0604020202020204" pitchFamily="34" charset="0"/>
                <a:ea typeface="微软雅黑" panose="020B0503020204020204" charset="-122"/>
              </a:rPr>
              <a:t>——</a:t>
            </a:r>
            <a:r>
              <a:rPr lang="zh-CN" altLang="en-US" sz="4000">
                <a:solidFill>
                  <a:srgbClr val="080909"/>
                </a:solidFill>
                <a:ea typeface="微软雅黑" panose="020B0503020204020204" charset="-122"/>
              </a:rPr>
              <a:t>毛泽东</a:t>
            </a:r>
            <a:endParaRPr lang="zh-CN" altLang="en-US" sz="4000">
              <a:solidFill>
                <a:srgbClr val="080909"/>
              </a:solidFill>
              <a:ea typeface="微软雅黑" panose="020B0503020204020204" charset="-122"/>
            </a:endParaRPr>
          </a:p>
        </p:txBody>
      </p:sp>
      <p:grpSp>
        <p:nvGrpSpPr>
          <p:cNvPr id="98308" name="组合 2"/>
          <p:cNvGrpSpPr/>
          <p:nvPr>
            <p:custDataLst>
              <p:tags r:id="rId3"/>
            </p:custDataLst>
          </p:nvPr>
        </p:nvGrpSpPr>
        <p:grpSpPr>
          <a:xfrm>
            <a:off x="190500" y="74084"/>
            <a:ext cx="11902864" cy="6738196"/>
            <a:chOff x="225" y="88"/>
            <a:chExt cx="14058" cy="7957"/>
          </a:xfrm>
        </p:grpSpPr>
        <p:grpSp>
          <p:nvGrpSpPr>
            <p:cNvPr id="98309" name="组合 5"/>
            <p:cNvGrpSpPr/>
            <p:nvPr>
              <p:custDataLst>
                <p:tags r:id="rId4"/>
              </p:custDataLst>
            </p:nvPr>
          </p:nvGrpSpPr>
          <p:grpSpPr>
            <a:xfrm>
              <a:off x="225" y="1088"/>
              <a:ext cx="6750" cy="6918"/>
              <a:chOff x="301" y="1449"/>
              <a:chExt cx="8999" cy="9226"/>
            </a:xfrm>
          </p:grpSpPr>
          <p:pic>
            <p:nvPicPr>
              <p:cNvPr id="98310" name="图片 3"/>
              <p:cNvPicPr>
                <a:picLocks noChangeAspect="1"/>
              </p:cNvPicPr>
              <p:nvPr>
                <p:custDataLst>
                  <p:tags r:id="rId5"/>
                </p:custDataLst>
              </p:nvPr>
            </p:nvPicPr>
            <p:blipFill>
              <a:blip r:embed="rId6"/>
              <a:stretch>
                <a:fillRect/>
              </a:stretch>
            </p:blipFill>
            <p:spPr>
              <a:xfrm>
                <a:off x="301" y="1449"/>
                <a:ext cx="8999" cy="6964"/>
              </a:xfrm>
              <a:prstGeom prst="rect">
                <a:avLst/>
              </a:prstGeom>
              <a:noFill/>
              <a:ln w="9525">
                <a:noFill/>
              </a:ln>
            </p:spPr>
          </p:pic>
          <p:sp>
            <p:nvSpPr>
              <p:cNvPr id="98311" name="文本框 4"/>
              <p:cNvSpPr/>
              <p:nvPr>
                <p:custDataLst>
                  <p:tags r:id="rId7"/>
                </p:custDataLst>
              </p:nvPr>
            </p:nvSpPr>
            <p:spPr>
              <a:xfrm>
                <a:off x="353" y="8516"/>
                <a:ext cx="8823" cy="2159"/>
              </a:xfrm>
              <a:prstGeom prst="rect">
                <a:avLst/>
              </a:prstGeom>
              <a:noFill/>
              <a:ln w="9525">
                <a:noFill/>
              </a:ln>
            </p:spPr>
            <p:txBody>
              <a:bodyPr>
                <a:spAutoFit/>
              </a:bodyPr>
              <a:lstStyle/>
              <a:p>
                <a:pPr algn="ctr">
                  <a:lnSpc>
                    <a:spcPct val="130000"/>
                  </a:lnSpc>
                </a:pPr>
                <a:r>
                  <a:rPr lang="zh-CN" altLang="zh-CN" sz="3200">
                    <a:ea typeface="微软雅黑" panose="020B0503020204020204" charset="-122"/>
                  </a:rPr>
                  <a:t>1964年10月16日15时,</a:t>
                </a:r>
                <a:endParaRPr lang="zh-CN" altLang="zh-CN" sz="3200">
                  <a:ea typeface="微软雅黑" panose="020B0503020204020204" charset="-122"/>
                </a:endParaRPr>
              </a:p>
              <a:p>
                <a:pPr algn="ctr">
                  <a:lnSpc>
                    <a:spcPct val="130000"/>
                  </a:lnSpc>
                </a:pPr>
                <a:r>
                  <a:rPr lang="zh-CN" altLang="zh-CN" sz="3200">
                    <a:ea typeface="微软雅黑" panose="020B0503020204020204" charset="-122"/>
                  </a:rPr>
                  <a:t>中国第一颗原子弹爆炸成功</a:t>
                </a:r>
                <a:endParaRPr lang="zh-CN" altLang="zh-CN" sz="3200">
                  <a:ea typeface="微软雅黑" panose="020B0503020204020204" charset="-122"/>
                </a:endParaRPr>
              </a:p>
            </p:txBody>
          </p:sp>
        </p:grpSp>
        <p:grpSp>
          <p:nvGrpSpPr>
            <p:cNvPr id="98312" name="组合 8"/>
            <p:cNvGrpSpPr/>
            <p:nvPr>
              <p:custDataLst>
                <p:tags r:id="rId8"/>
              </p:custDataLst>
            </p:nvPr>
          </p:nvGrpSpPr>
          <p:grpSpPr>
            <a:xfrm>
              <a:off x="7068" y="88"/>
              <a:ext cx="7215" cy="7957"/>
              <a:chOff x="9422" y="165"/>
              <a:chExt cx="9572" cy="10538"/>
            </a:xfrm>
          </p:grpSpPr>
          <p:pic>
            <p:nvPicPr>
              <p:cNvPr id="98313" name="图片 2"/>
              <p:cNvPicPr>
                <a:picLocks noChangeAspect="1"/>
              </p:cNvPicPr>
              <p:nvPr>
                <p:custDataLst>
                  <p:tags r:id="rId9"/>
                </p:custDataLst>
              </p:nvPr>
            </p:nvPicPr>
            <p:blipFill>
              <a:blip r:embed="rId10"/>
              <a:stretch>
                <a:fillRect/>
              </a:stretch>
            </p:blipFill>
            <p:spPr>
              <a:xfrm>
                <a:off x="9440" y="6003"/>
                <a:ext cx="4619" cy="4701"/>
              </a:xfrm>
              <a:prstGeom prst="rect">
                <a:avLst/>
              </a:prstGeom>
              <a:noFill/>
              <a:ln w="9525">
                <a:noFill/>
              </a:ln>
            </p:spPr>
          </p:pic>
          <p:pic>
            <p:nvPicPr>
              <p:cNvPr id="98314" name="图片 7"/>
              <p:cNvPicPr>
                <a:picLocks noChangeAspect="1"/>
              </p:cNvPicPr>
              <p:nvPr>
                <p:custDataLst>
                  <p:tags r:id="rId11"/>
                </p:custDataLst>
              </p:nvPr>
            </p:nvPicPr>
            <p:blipFill>
              <a:blip r:embed="rId12"/>
              <a:stretch>
                <a:fillRect/>
              </a:stretch>
            </p:blipFill>
            <p:spPr>
              <a:xfrm>
                <a:off x="14114" y="5991"/>
                <a:ext cx="4849" cy="4698"/>
              </a:xfrm>
              <a:prstGeom prst="rect">
                <a:avLst/>
              </a:prstGeom>
              <a:noFill/>
              <a:ln w="9525">
                <a:noFill/>
              </a:ln>
            </p:spPr>
          </p:pic>
          <p:pic>
            <p:nvPicPr>
              <p:cNvPr id="98315" name="图片 1"/>
              <p:cNvPicPr>
                <a:picLocks noChangeAspect="1"/>
              </p:cNvPicPr>
              <p:nvPr>
                <p:custDataLst>
                  <p:tags r:id="rId13"/>
                </p:custDataLst>
              </p:nvPr>
            </p:nvPicPr>
            <p:blipFill>
              <a:blip r:embed="rId14"/>
              <a:stretch>
                <a:fillRect/>
              </a:stretch>
            </p:blipFill>
            <p:spPr>
              <a:xfrm>
                <a:off x="9422" y="165"/>
                <a:ext cx="9572" cy="5773"/>
              </a:xfrm>
              <a:prstGeom prst="rect">
                <a:avLst/>
              </a:prstGeom>
              <a:noFill/>
              <a:ln w="9525">
                <a:noFill/>
              </a:ln>
            </p:spPr>
          </p:pic>
        </p:grpSp>
      </p:grpSp>
      <p:grpSp>
        <p:nvGrpSpPr>
          <p:cNvPr id="98317" name="组合 1"/>
          <p:cNvGrpSpPr/>
          <p:nvPr>
            <p:custDataLst>
              <p:tags r:id="rId15"/>
            </p:custDataLst>
          </p:nvPr>
        </p:nvGrpSpPr>
        <p:grpSpPr>
          <a:xfrm>
            <a:off x="486199" y="74295"/>
            <a:ext cx="11323314" cy="6363975"/>
            <a:chOff x="478" y="1034"/>
            <a:chExt cx="13373" cy="7514"/>
          </a:xfrm>
        </p:grpSpPr>
        <p:grpSp>
          <p:nvGrpSpPr>
            <p:cNvPr id="98318" name="组合 9"/>
            <p:cNvGrpSpPr/>
            <p:nvPr>
              <p:custDataLst>
                <p:tags r:id="rId16"/>
              </p:custDataLst>
            </p:nvPr>
          </p:nvGrpSpPr>
          <p:grpSpPr>
            <a:xfrm>
              <a:off x="478" y="1055"/>
              <a:ext cx="5078" cy="7493"/>
              <a:chOff x="4714876" y="1428736"/>
              <a:chExt cx="4298101" cy="6344040"/>
            </a:xfrm>
          </p:grpSpPr>
          <p:pic>
            <p:nvPicPr>
              <p:cNvPr id="98319" name="Picture 7" descr="ls00300013"/>
              <p:cNvPicPr>
                <a:picLocks noChangeAspect="1"/>
              </p:cNvPicPr>
              <p:nvPr>
                <p:custDataLst>
                  <p:tags r:id="rId17"/>
                </p:custDataLst>
              </p:nvPr>
            </p:nvPicPr>
            <p:blipFill>
              <a:blip r:embed="rId18"/>
              <a:stretch>
                <a:fillRect/>
              </a:stretch>
            </p:blipFill>
            <p:spPr>
              <a:xfrm>
                <a:off x="4714876" y="1428736"/>
                <a:ext cx="4109571" cy="5249036"/>
              </a:xfrm>
              <a:prstGeom prst="rect">
                <a:avLst/>
              </a:prstGeom>
              <a:noFill/>
              <a:ln w="9525">
                <a:noFill/>
              </a:ln>
            </p:spPr>
          </p:pic>
          <p:sp>
            <p:nvSpPr>
              <p:cNvPr id="98320" name="Rectangle 8"/>
              <p:cNvSpPr/>
              <p:nvPr>
                <p:custDataLst>
                  <p:tags r:id="rId19"/>
                </p:custDataLst>
              </p:nvPr>
            </p:nvSpPr>
            <p:spPr>
              <a:xfrm>
                <a:off x="4714876" y="6696816"/>
                <a:ext cx="4298101" cy="1075960"/>
              </a:xfrm>
              <a:prstGeom prst="rect">
                <a:avLst/>
              </a:prstGeom>
              <a:solidFill>
                <a:srgbClr val="FFFF00"/>
              </a:solidFill>
              <a:ln w="9525">
                <a:noFill/>
              </a:ln>
            </p:spPr>
            <p:txBody>
              <a:bodyPr wrap="square">
                <a:spAutoFit/>
              </a:bodyPr>
              <a:lstStyle/>
              <a:p>
                <a:pPr algn="ctr"/>
                <a:r>
                  <a:rPr lang="zh-CN" altLang="zh-CN" sz="3200" b="1">
                    <a:solidFill>
                      <a:srgbClr val="222324"/>
                    </a:solidFill>
                    <a:latin typeface="宋体" panose="02010600030101010101" pitchFamily="2" charset="-122"/>
                  </a:rPr>
                  <a:t>1967年6月17日 中国第一颗氢弹爆炸成功</a:t>
                </a:r>
                <a:endParaRPr lang="zh-CN" altLang="zh-CN" sz="3200" b="1">
                  <a:solidFill>
                    <a:srgbClr val="222324"/>
                  </a:solidFill>
                  <a:latin typeface="宋体" panose="02010600030101010101" pitchFamily="2" charset="-122"/>
                </a:endParaRPr>
              </a:p>
            </p:txBody>
          </p:sp>
        </p:grpSp>
        <p:sp>
          <p:nvSpPr>
            <p:cNvPr id="98321" name="矩形 13"/>
            <p:cNvSpPr/>
            <p:nvPr>
              <p:custDataLst>
                <p:tags r:id="rId20"/>
              </p:custDataLst>
            </p:nvPr>
          </p:nvSpPr>
          <p:spPr>
            <a:xfrm>
              <a:off x="5479" y="1034"/>
              <a:ext cx="8372" cy="5705"/>
            </a:xfrm>
            <a:prstGeom prst="rect">
              <a:avLst/>
            </a:prstGeom>
            <a:solidFill>
              <a:schemeClr val="tx1"/>
            </a:solidFill>
            <a:ln w="28575" cap="flat" cmpd="sng">
              <a:solidFill>
                <a:srgbClr val="FF0000"/>
              </a:solidFill>
              <a:prstDash val="solid"/>
              <a:miter/>
              <a:headEnd type="none" w="med" len="med"/>
              <a:tailEnd type="none" w="med" len="med"/>
            </a:ln>
          </p:spPr>
          <p:txBody>
            <a:bodyPr>
              <a:spAutoFit/>
            </a:bodyPr>
            <a:lstStyle/>
            <a:p>
              <a:r>
                <a:rPr lang="en-US" altLang="en-US" sz="3200">
                  <a:solidFill>
                    <a:schemeClr val="bg1"/>
                  </a:solidFill>
                  <a:latin typeface="楷体" panose="02010609060101010101" charset="-122"/>
                  <a:ea typeface="楷体" panose="02010609060101010101" charset="-122"/>
                </a:rPr>
                <a:t>    </a:t>
              </a:r>
              <a:r>
                <a:rPr lang="en-US" altLang="en-US" sz="4400">
                  <a:solidFill>
                    <a:schemeClr val="bg1"/>
                  </a:solidFill>
                  <a:latin typeface="楷体" panose="02010609060101010101" charset="-122"/>
                  <a:ea typeface="楷体" panose="02010609060101010101" charset="-122"/>
                </a:rPr>
                <a:t>与美苏英法相比，从第一颗原子弹到第一颗氢弹，美国用了</a:t>
              </a:r>
              <a:r>
                <a:rPr lang="en-US" altLang="zh-CN" sz="4400">
                  <a:solidFill>
                    <a:schemeClr val="bg1"/>
                  </a:solidFill>
                  <a:latin typeface="楷体" panose="02010609060101010101" charset="-122"/>
                  <a:ea typeface="楷体" panose="02010609060101010101" charset="-122"/>
                </a:rPr>
                <a:t>7</a:t>
              </a:r>
              <a:r>
                <a:rPr lang="en-US" altLang="en-US" sz="4400">
                  <a:solidFill>
                    <a:schemeClr val="bg1"/>
                  </a:solidFill>
                  <a:latin typeface="楷体" panose="02010609060101010101" charset="-122"/>
                  <a:ea typeface="楷体" panose="02010609060101010101" charset="-122"/>
                </a:rPr>
                <a:t>年零</a:t>
              </a:r>
              <a:r>
                <a:rPr lang="en-US" altLang="zh-CN" sz="4400">
                  <a:solidFill>
                    <a:schemeClr val="bg1"/>
                  </a:solidFill>
                  <a:latin typeface="楷体" panose="02010609060101010101" charset="-122"/>
                  <a:ea typeface="楷体" panose="02010609060101010101" charset="-122"/>
                </a:rPr>
                <a:t>4</a:t>
              </a:r>
              <a:r>
                <a:rPr lang="en-US" altLang="en-US" sz="4400">
                  <a:solidFill>
                    <a:schemeClr val="bg1"/>
                  </a:solidFill>
                  <a:latin typeface="楷体" panose="02010609060101010101" charset="-122"/>
                  <a:ea typeface="楷体" panose="02010609060101010101" charset="-122"/>
                </a:rPr>
                <a:t>个月，苏联用了</a:t>
              </a:r>
              <a:r>
                <a:rPr lang="en-US" altLang="zh-CN" sz="4400">
                  <a:solidFill>
                    <a:schemeClr val="bg1"/>
                  </a:solidFill>
                  <a:latin typeface="楷体" panose="02010609060101010101" charset="-122"/>
                  <a:ea typeface="楷体" panose="02010609060101010101" charset="-122"/>
                </a:rPr>
                <a:t>3</a:t>
              </a:r>
              <a:r>
                <a:rPr lang="en-US" altLang="en-US" sz="4400">
                  <a:solidFill>
                    <a:schemeClr val="bg1"/>
                  </a:solidFill>
                  <a:latin typeface="楷体" panose="02010609060101010101" charset="-122"/>
                  <a:ea typeface="楷体" panose="02010609060101010101" charset="-122"/>
                </a:rPr>
                <a:t>年零</a:t>
              </a:r>
              <a:r>
                <a:rPr lang="en-US" altLang="zh-CN" sz="4400">
                  <a:solidFill>
                    <a:schemeClr val="bg1"/>
                  </a:solidFill>
                  <a:latin typeface="楷体" panose="02010609060101010101" charset="-122"/>
                  <a:ea typeface="楷体" panose="02010609060101010101" charset="-122"/>
                </a:rPr>
                <a:t>11</a:t>
              </a:r>
              <a:r>
                <a:rPr lang="en-US" altLang="en-US" sz="4400">
                  <a:solidFill>
                    <a:schemeClr val="bg1"/>
                  </a:solidFill>
                  <a:latin typeface="楷体" panose="02010609060101010101" charset="-122"/>
                  <a:ea typeface="楷体" panose="02010609060101010101" charset="-122"/>
                </a:rPr>
                <a:t>个月，英国用了</a:t>
              </a:r>
              <a:r>
                <a:rPr lang="en-US" altLang="zh-CN" sz="4400">
                  <a:solidFill>
                    <a:schemeClr val="bg1"/>
                  </a:solidFill>
                  <a:latin typeface="楷体" panose="02010609060101010101" charset="-122"/>
                  <a:ea typeface="楷体" panose="02010609060101010101" charset="-122"/>
                </a:rPr>
                <a:t>4</a:t>
              </a:r>
              <a:r>
                <a:rPr lang="en-US" altLang="en-US" sz="4400">
                  <a:solidFill>
                    <a:schemeClr val="bg1"/>
                  </a:solidFill>
                  <a:latin typeface="楷体" panose="02010609060101010101" charset="-122"/>
                  <a:ea typeface="楷体" panose="02010609060101010101" charset="-122"/>
                </a:rPr>
                <a:t>年零</a:t>
              </a:r>
              <a:r>
                <a:rPr lang="en-US" altLang="zh-CN" sz="4400">
                  <a:solidFill>
                    <a:schemeClr val="bg1"/>
                  </a:solidFill>
                  <a:latin typeface="楷体" panose="02010609060101010101" charset="-122"/>
                  <a:ea typeface="楷体" panose="02010609060101010101" charset="-122"/>
                </a:rPr>
                <a:t>6</a:t>
              </a:r>
              <a:r>
                <a:rPr lang="en-US" altLang="en-US" sz="4400">
                  <a:solidFill>
                    <a:schemeClr val="bg1"/>
                  </a:solidFill>
                  <a:latin typeface="楷体" panose="02010609060101010101" charset="-122"/>
                  <a:ea typeface="楷体" panose="02010609060101010101" charset="-122"/>
                </a:rPr>
                <a:t>个月，法国用了</a:t>
              </a:r>
              <a:r>
                <a:rPr lang="en-US" altLang="zh-CN" sz="4400">
                  <a:solidFill>
                    <a:schemeClr val="bg1"/>
                  </a:solidFill>
                  <a:latin typeface="楷体" panose="02010609060101010101" charset="-122"/>
                  <a:ea typeface="楷体" panose="02010609060101010101" charset="-122"/>
                </a:rPr>
                <a:t>8</a:t>
              </a:r>
              <a:r>
                <a:rPr lang="en-US" altLang="en-US" sz="4400">
                  <a:solidFill>
                    <a:schemeClr val="bg1"/>
                  </a:solidFill>
                  <a:latin typeface="楷体" panose="02010609060101010101" charset="-122"/>
                  <a:ea typeface="楷体" panose="02010609060101010101" charset="-122"/>
                </a:rPr>
                <a:t>年零</a:t>
              </a:r>
              <a:r>
                <a:rPr lang="en-US" altLang="zh-CN" sz="4400">
                  <a:solidFill>
                    <a:schemeClr val="bg1"/>
                  </a:solidFill>
                  <a:latin typeface="楷体" panose="02010609060101010101" charset="-122"/>
                  <a:ea typeface="楷体" panose="02010609060101010101" charset="-122"/>
                </a:rPr>
                <a:t>6</a:t>
              </a:r>
              <a:r>
                <a:rPr lang="en-US" altLang="en-US" sz="4400">
                  <a:solidFill>
                    <a:schemeClr val="bg1"/>
                  </a:solidFill>
                  <a:latin typeface="楷体" panose="02010609060101010101" charset="-122"/>
                  <a:ea typeface="楷体" panose="02010609060101010101" charset="-122"/>
                </a:rPr>
                <a:t>个月，中国只用了</a:t>
              </a:r>
              <a:r>
                <a:rPr lang="en-US" altLang="zh-CN" sz="4400" b="1">
                  <a:solidFill>
                    <a:srgbClr val="FF0000"/>
                  </a:solidFill>
                  <a:effectLst>
                    <a:outerShdw blurRad="38100" dist="38100" dir="2700000">
                      <a:srgbClr val="000000"/>
                    </a:outerShdw>
                  </a:effectLst>
                  <a:latin typeface="楷体" panose="02010609060101010101" charset="-122"/>
                  <a:ea typeface="楷体" panose="02010609060101010101" charset="-122"/>
                </a:rPr>
                <a:t>2</a:t>
              </a:r>
              <a:r>
                <a:rPr lang="en-US" altLang="en-US" sz="4400" b="1">
                  <a:solidFill>
                    <a:srgbClr val="FF0000"/>
                  </a:solidFill>
                  <a:effectLst>
                    <a:outerShdw blurRad="38100" dist="38100" dir="2700000">
                      <a:srgbClr val="000000"/>
                    </a:outerShdw>
                  </a:effectLst>
                  <a:latin typeface="楷体" panose="02010609060101010101" charset="-122"/>
                  <a:ea typeface="楷体" panose="02010609060101010101" charset="-122"/>
                </a:rPr>
                <a:t>年零</a:t>
              </a:r>
              <a:r>
                <a:rPr lang="en-US" altLang="zh-CN" sz="4400" b="1">
                  <a:solidFill>
                    <a:srgbClr val="FF0000"/>
                  </a:solidFill>
                  <a:effectLst>
                    <a:outerShdw blurRad="38100" dist="38100" dir="2700000">
                      <a:srgbClr val="000000"/>
                    </a:outerShdw>
                  </a:effectLst>
                  <a:latin typeface="楷体" panose="02010609060101010101" charset="-122"/>
                  <a:ea typeface="楷体" panose="02010609060101010101" charset="-122"/>
                </a:rPr>
                <a:t>8</a:t>
              </a:r>
              <a:r>
                <a:rPr lang="en-US" altLang="en-US" sz="4400" b="1">
                  <a:solidFill>
                    <a:srgbClr val="FF0000"/>
                  </a:solidFill>
                  <a:effectLst>
                    <a:outerShdw blurRad="38100" dist="38100" dir="2700000">
                      <a:srgbClr val="000000"/>
                    </a:outerShdw>
                  </a:effectLst>
                  <a:latin typeface="楷体" panose="02010609060101010101" charset="-122"/>
                  <a:ea typeface="楷体" panose="02010609060101010101" charset="-122"/>
                </a:rPr>
                <a:t>个月。</a:t>
              </a:r>
              <a:endParaRPr lang="en-US" altLang="en-US" sz="4400" b="1">
                <a:solidFill>
                  <a:srgbClr val="FF0000"/>
                </a:solidFill>
                <a:effectLst>
                  <a:outerShdw blurRad="38100" dist="38100" dir="2700000">
                    <a:srgbClr val="000000"/>
                  </a:outerShdw>
                </a:effectLst>
                <a:latin typeface="楷体" panose="02010609060101010101" charset="-122"/>
                <a:ea typeface="楷体" panose="02010609060101010101" charset="-122"/>
              </a:endParaRPr>
            </a:p>
          </p:txBody>
        </p:sp>
      </p:grpSp>
      <p:sp>
        <p:nvSpPr>
          <p:cNvPr id="3" name="文本框 3"/>
          <p:cNvSpPr/>
          <p:nvPr>
            <p:custDataLst>
              <p:tags r:id="rId21"/>
            </p:custDataLst>
          </p:nvPr>
        </p:nvSpPr>
        <p:spPr>
          <a:xfrm>
            <a:off x="0" y="92075"/>
            <a:ext cx="12169775" cy="891251"/>
          </a:xfrm>
          <a:prstGeom prst="rect">
            <a:avLst/>
          </a:prstGeom>
          <a:solidFill>
            <a:srgbClr val="FFFF00"/>
          </a:solidFill>
          <a:ln w="9525">
            <a:noFill/>
          </a:ln>
        </p:spPr>
        <p:txBody>
          <a:bodyPr>
            <a:spAutoFit/>
          </a:bodyPr>
          <a:lstStyle/>
          <a:p>
            <a:pPr>
              <a:lnSpc>
                <a:spcPct val="130000"/>
              </a:lnSpc>
            </a:pPr>
            <a:r>
              <a:rPr lang="en-US" altLang="zh-CN" sz="4000">
                <a:ea typeface="微软雅黑" panose="020B0503020204020204" charset="-122"/>
              </a:rPr>
              <a:t>1970</a:t>
            </a:r>
            <a:r>
              <a:rPr lang="zh-CN" altLang="en-US" sz="4000">
                <a:ea typeface="微软雅黑" panose="020B0503020204020204" charset="-122"/>
              </a:rPr>
              <a:t>年  第一颗人造地球卫星</a:t>
            </a:r>
            <a:r>
              <a:rPr lang="en-US" altLang="zh-CN" sz="4000">
                <a:ea typeface="微软雅黑" panose="020B0503020204020204" charset="-122"/>
              </a:rPr>
              <a:t>“</a:t>
            </a:r>
            <a:r>
              <a:rPr lang="zh-CN" altLang="en-US" sz="4000">
                <a:ea typeface="微软雅黑" panose="020B0503020204020204" charset="-122"/>
              </a:rPr>
              <a:t>东方红一号</a:t>
            </a:r>
            <a:r>
              <a:rPr lang="en-US" altLang="zh-CN" sz="4000">
                <a:ea typeface="微软雅黑" panose="020B0503020204020204" charset="-122"/>
              </a:rPr>
              <a:t>“</a:t>
            </a:r>
            <a:r>
              <a:rPr lang="zh-CN" altLang="en-US" sz="4000">
                <a:ea typeface="微软雅黑" panose="020B0503020204020204" charset="-122"/>
                <a:sym typeface="宋体" panose="02010600030101010101" pitchFamily="2" charset="-122"/>
              </a:rPr>
              <a:t>发射成功</a:t>
            </a:r>
            <a:r>
              <a:rPr lang="en-US" altLang="zh-CN" sz="4000">
                <a:ea typeface="微软雅黑" panose="020B0503020204020204" charset="-122"/>
                <a:sym typeface="宋体" panose="02010600030101010101" pitchFamily="2" charset="-122"/>
              </a:rPr>
              <a:t>”</a:t>
            </a:r>
            <a:endParaRPr lang="en-US" altLang="zh-CN" sz="4000">
              <a:ea typeface="微软雅黑" panose="020B0503020204020204" charset="-122"/>
            </a:endParaRPr>
          </a:p>
        </p:txBody>
      </p:sp>
      <p:pic>
        <p:nvPicPr>
          <p:cNvPr id="4" name="图片 5"/>
          <p:cNvPicPr>
            <a:picLocks noChangeAspect="1"/>
          </p:cNvPicPr>
          <p:nvPr>
            <p:custDataLst>
              <p:tags r:id="rId22"/>
            </p:custDataLst>
          </p:nvPr>
        </p:nvPicPr>
        <p:blipFill>
          <a:blip r:embed="rId23"/>
          <a:stretch>
            <a:fillRect/>
          </a:stretch>
        </p:blipFill>
        <p:spPr>
          <a:xfrm>
            <a:off x="2620916" y="983408"/>
            <a:ext cx="4761997" cy="4647622"/>
          </a:xfrm>
          <a:prstGeom prst="rect">
            <a:avLst/>
          </a:prstGeom>
          <a:noFill/>
          <a:ln w="9525">
            <a:noFill/>
          </a:ln>
        </p:spPr>
      </p:pic>
      <p:sp>
        <p:nvSpPr>
          <p:cNvPr id="5" name="文本框 4"/>
          <p:cNvSpPr/>
          <p:nvPr>
            <p:custDataLst>
              <p:tags r:id="rId24"/>
            </p:custDataLst>
          </p:nvPr>
        </p:nvSpPr>
        <p:spPr>
          <a:xfrm>
            <a:off x="422910" y="5534660"/>
            <a:ext cx="10760710" cy="730885"/>
          </a:xfrm>
          <a:prstGeom prst="rect">
            <a:avLst/>
          </a:prstGeom>
          <a:solidFill>
            <a:srgbClr val="FFFF00"/>
          </a:solidFill>
          <a:ln w="9525">
            <a:noFill/>
          </a:ln>
        </p:spPr>
        <p:txBody>
          <a:bodyPr wrap="square">
            <a:spAutoFit/>
          </a:bodyPr>
          <a:lstStyle/>
          <a:p>
            <a:pPr>
              <a:lnSpc>
                <a:spcPct val="130000"/>
              </a:lnSpc>
            </a:pPr>
            <a:r>
              <a:rPr lang="zh-CN" altLang="en-US" sz="3200">
                <a:ea typeface="微软雅黑" panose="020B0503020204020204" charset="-122"/>
                <a:sym typeface="宋体" panose="02010600030101010101" pitchFamily="2" charset="-122"/>
              </a:rPr>
              <a:t>中国成为世界上第五个卫星发射国；开始进入航天时代</a:t>
            </a:r>
            <a:endParaRPr lang="zh-CN" altLang="en-US" sz="3200">
              <a:ea typeface="微软雅黑" panose="020B0503020204020204" charset="-122"/>
              <a:sym typeface="宋体" panose="02010600030101010101" pitchFamily="2" charset="-122"/>
            </a:endParaRPr>
          </a:p>
        </p:txBody>
      </p:sp>
      <p:pic>
        <p:nvPicPr>
          <p:cNvPr id="6" name="图片 6"/>
          <p:cNvPicPr>
            <a:picLocks noChangeAspect="1"/>
          </p:cNvPicPr>
          <p:nvPr>
            <p:custDataLst>
              <p:tags r:id="rId25"/>
            </p:custDataLst>
          </p:nvPr>
        </p:nvPicPr>
        <p:blipFill>
          <a:blip r:embed="rId26"/>
          <a:stretch>
            <a:fillRect/>
          </a:stretch>
        </p:blipFill>
        <p:spPr>
          <a:xfrm>
            <a:off x="7234555" y="983615"/>
            <a:ext cx="3709670" cy="454152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8307"/>
                                        </p:tgtEl>
                                        <p:attrNameLst>
                                          <p:attrName>style.visibility</p:attrName>
                                        </p:attrNameLst>
                                      </p:cBhvr>
                                      <p:to>
                                        <p:strVal val="visible"/>
                                      </p:to>
                                    </p:set>
                                    <p:animEffect transition="in" filter="diamond(in)">
                                      <p:cBhvr>
                                        <p:cTn id="7" dur="2000" fill="hold"/>
                                        <p:tgtEl>
                                          <p:spTgt spid="9830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8317"/>
                                        </p:tgtEl>
                                        <p:attrNameLst>
                                          <p:attrName>style.visibility</p:attrName>
                                        </p:attrNameLst>
                                      </p:cBhvr>
                                      <p:to>
                                        <p:strVal val="visible"/>
                                      </p:to>
                                    </p:set>
                                    <p:anim calcmode="lin" valueType="num">
                                      <p:cBhvr>
                                        <p:cTn id="12" dur="500" fill="hold"/>
                                        <p:tgtEl>
                                          <p:spTgt spid="98317"/>
                                        </p:tgtEl>
                                        <p:attrNameLst>
                                          <p:attrName>ppt_x</p:attrName>
                                        </p:attrNameLst>
                                      </p:cBhvr>
                                      <p:tavLst>
                                        <p:tav tm="0">
                                          <p:val>
                                            <p:strVal val="#ppt_x"/>
                                          </p:val>
                                        </p:tav>
                                        <p:tav tm="100000">
                                          <p:val>
                                            <p:strVal val="#ppt_x"/>
                                          </p:val>
                                        </p:tav>
                                      </p:tavLst>
                                    </p:anim>
                                    <p:anim calcmode="lin" valueType="num">
                                      <p:cBhvr>
                                        <p:cTn id="13" dur="500" fill="hold"/>
                                        <p:tgtEl>
                                          <p:spTgt spid="983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par>
                                <p:cTn id="19" presetID="3" presetClass="entr" presetSubtype="1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par>
                                <p:cTn id="22" presetID="3" presetClass="entr" presetSubtype="1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linds(horizont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p:bldP spid="3"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内容占位符 4"/>
          <p:cNvSpPr>
            <a:spLocks noGrp="1"/>
          </p:cNvSpPr>
          <p:nvPr>
            <p:ph idx="1"/>
            <p:custDataLst>
              <p:tags r:id="rId1"/>
            </p:custDataLst>
          </p:nvPr>
        </p:nvSpPr>
        <p:spPr>
          <a:xfrm>
            <a:off x="5465233" y="994833"/>
            <a:ext cx="6451600" cy="5558367"/>
          </a:xfrm>
          <a:ln w="28575" cmpd="thickThin">
            <a:solidFill>
              <a:srgbClr val="0000FF"/>
            </a:solidFill>
            <a:prstDash val="sysDot"/>
            <a:miter/>
          </a:ln>
        </p:spPr>
        <p:txBody>
          <a:bodyPr wrap="square" lIns="121920" tIns="60960" rIns="121920" bIns="60960" anchor="t" anchorCtr="0"/>
          <a:lstStyle/>
          <a:p>
            <a:pPr marL="0" indent="0" eaLnBrk="1" hangingPunct="1">
              <a:buClr>
                <a:schemeClr val="tx1"/>
              </a:buClr>
              <a:buNone/>
            </a:pPr>
            <a:r>
              <a:rPr lang="en-US" altLang="zh-CN" sz="3200"/>
              <a:t>        </a:t>
            </a:r>
            <a:r>
              <a:rPr lang="en-US" altLang="en-US" sz="3200">
                <a:latin typeface="华文细黑" panose="02010600040101010101" pitchFamily="2" charset="-122"/>
                <a:ea typeface="华文细黑" panose="02010600040101010101" pitchFamily="2" charset="-122"/>
              </a:rPr>
              <a:t>邓稼先，安庆怀宁人，“两弹元勋”，为了国防科研事业，他毅然舍弃了国外优厚的待遇，回国甘当无名英雄，默默奋斗数十年。最后因受核辐射伤害严重而病逝，临终前他对他的妻子说</a:t>
            </a:r>
            <a:r>
              <a:rPr lang="en-US" altLang="en-US" sz="3200">
                <a:solidFill>
                  <a:srgbClr val="FF0000"/>
                </a:solidFill>
                <a:effectLst>
                  <a:outerShdw blurRad="38100" dist="38100" dir="2700000">
                    <a:srgbClr val="000000"/>
                  </a:outerShdw>
                </a:effectLst>
                <a:latin typeface="华文行楷" panose="02010800040101010101" pitchFamily="2" charset="-122"/>
                <a:ea typeface="华文行楷" panose="02010800040101010101" pitchFamily="2" charset="-122"/>
              </a:rPr>
              <a:t>“</a:t>
            </a:r>
            <a:r>
              <a:rPr lang="en-US" altLang="en-US" sz="3200">
                <a:solidFill>
                  <a:srgbClr val="FF0000"/>
                </a:solidFill>
                <a:effectLst/>
                <a:latin typeface="华文行楷" panose="02010800040101010101" pitchFamily="2" charset="-122"/>
                <a:ea typeface="华文行楷" panose="02010800040101010101" pitchFamily="2" charset="-122"/>
              </a:rPr>
              <a:t>我不爱武器，我爱和平，可是为了和平，我们需要武器。要是生命结束以后，还可以再生，我还选择中国，选择我的核事业……”</a:t>
            </a:r>
            <a:endParaRPr lang="en-US" altLang="en-US" sz="3200">
              <a:solidFill>
                <a:srgbClr val="FF0000"/>
              </a:solidFill>
              <a:effectLst/>
              <a:latin typeface="华文行楷" panose="02010800040101010101" pitchFamily="2" charset="-122"/>
              <a:ea typeface="华文行楷" panose="02010800040101010101" pitchFamily="2" charset="-122"/>
            </a:endParaRPr>
          </a:p>
        </p:txBody>
      </p:sp>
      <p:pic>
        <p:nvPicPr>
          <p:cNvPr id="99331" name="图片 5"/>
          <p:cNvPicPr>
            <a:picLocks noChangeAspect="1"/>
          </p:cNvPicPr>
          <p:nvPr>
            <p:custDataLst>
              <p:tags r:id="rId2"/>
            </p:custDataLst>
          </p:nvPr>
        </p:nvPicPr>
        <p:blipFill>
          <a:blip r:embed="rId3"/>
          <a:stretch>
            <a:fillRect/>
          </a:stretch>
        </p:blipFill>
        <p:spPr>
          <a:xfrm>
            <a:off x="364067" y="1056217"/>
            <a:ext cx="4832351" cy="5228167"/>
          </a:xfrm>
          <a:prstGeom prst="rect">
            <a:avLst/>
          </a:prstGeom>
          <a:noFill/>
          <a:ln w="9525">
            <a:noFill/>
          </a:ln>
        </p:spPr>
      </p:pic>
      <p:sp>
        <p:nvSpPr>
          <p:cNvPr id="99332" name="标题 6"/>
          <p:cNvSpPr>
            <a:spLocks noGrp="1"/>
          </p:cNvSpPr>
          <p:nvPr>
            <p:ph type="title"/>
            <p:custDataLst>
              <p:tags r:id="rId4"/>
            </p:custDataLst>
          </p:nvPr>
        </p:nvSpPr>
        <p:spPr>
          <a:xfrm>
            <a:off x="-14816" y="6351"/>
            <a:ext cx="12221633" cy="899583"/>
          </a:xfrm>
          <a:solidFill>
            <a:schemeClr val="tx2"/>
          </a:solidFill>
        </p:spPr>
        <p:txBody>
          <a:bodyPr wrap="square" lIns="121920" tIns="60960" rIns="121920" bIns="60960" anchor="ctr" anchorCtr="0">
            <a:normAutofit fontScale="90000"/>
          </a:bodyPr>
          <a:lstStyle/>
          <a:p>
            <a:pPr eaLnBrk="1" hangingPunct="1"/>
            <a:r>
              <a:rPr lang="en-US" altLang="zh-CN" sz="5335" b="0">
                <a:solidFill>
                  <a:schemeClr val="bg1"/>
                </a:solidFill>
                <a:effectLst>
                  <a:outerShdw blurRad="38100" dist="38100" dir="2700000">
                    <a:srgbClr val="000000"/>
                  </a:outerShdw>
                </a:effectLst>
              </a:rPr>
              <a:t>                       </a:t>
            </a:r>
            <a:r>
              <a:rPr lang="en-US" altLang="en-US" sz="5335" b="0">
                <a:solidFill>
                  <a:schemeClr val="bg1"/>
                </a:solidFill>
                <a:effectLst>
                  <a:outerShdw blurRad="38100" dist="38100" dir="2700000">
                    <a:srgbClr val="000000"/>
                  </a:outerShdw>
                </a:effectLst>
              </a:rPr>
              <a:t>两弹元勋</a:t>
            </a:r>
            <a:endParaRPr lang="en-US" altLang="en-US" sz="5335" b="0">
              <a:solidFill>
                <a:schemeClr val="bg1"/>
              </a:solidFill>
              <a:effectLst>
                <a:outerShdw blurRad="38100" dist="38100" dir="2700000">
                  <a:srgbClr val="000000"/>
                </a:outerShdw>
              </a:effectLst>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文本框 5"/>
          <p:cNvSpPr/>
          <p:nvPr>
            <p:custDataLst>
              <p:tags r:id="rId1"/>
            </p:custDataLst>
          </p:nvPr>
        </p:nvSpPr>
        <p:spPr>
          <a:xfrm>
            <a:off x="2082800" y="-107949"/>
            <a:ext cx="9444567" cy="891540"/>
          </a:xfrm>
          <a:prstGeom prst="rect">
            <a:avLst/>
          </a:prstGeom>
          <a:noFill/>
          <a:ln w="9525">
            <a:noFill/>
          </a:ln>
        </p:spPr>
        <p:txBody>
          <a:bodyPr>
            <a:spAutoFit/>
          </a:bodyPr>
          <a:lstStyle/>
          <a:p>
            <a:pPr>
              <a:lnSpc>
                <a:spcPct val="130000"/>
              </a:lnSpc>
            </a:pPr>
            <a:r>
              <a:rPr lang="en-US" altLang="zh-CN" sz="4000">
                <a:ea typeface="微软雅黑" panose="020B0503020204020204" charset="-122"/>
              </a:rPr>
              <a:t>“</a:t>
            </a:r>
            <a:r>
              <a:rPr lang="zh-CN" altLang="en-US" sz="4000">
                <a:ea typeface="微软雅黑" panose="020B0503020204020204" charset="-122"/>
              </a:rPr>
              <a:t>中国导弹之父</a:t>
            </a:r>
            <a:r>
              <a:rPr lang="en-US" altLang="zh-CN" sz="4000">
                <a:ea typeface="微软雅黑" panose="020B0503020204020204" charset="-122"/>
              </a:rPr>
              <a:t>”</a:t>
            </a:r>
            <a:r>
              <a:rPr lang="zh-CN" altLang="en-US" sz="4000">
                <a:ea typeface="微软雅黑" panose="020B0503020204020204" charset="-122"/>
              </a:rPr>
              <a:t>、</a:t>
            </a:r>
            <a:r>
              <a:rPr lang="en-US" altLang="zh-CN" sz="4000">
                <a:ea typeface="微软雅黑" panose="020B0503020204020204" charset="-122"/>
                <a:sym typeface="宋体" panose="02010600030101010101" pitchFamily="2" charset="-122"/>
              </a:rPr>
              <a:t>“</a:t>
            </a:r>
            <a:r>
              <a:rPr lang="zh-CN" altLang="en-US" sz="4000">
                <a:ea typeface="微软雅黑" panose="020B0503020204020204" charset="-122"/>
                <a:sym typeface="宋体" panose="02010600030101010101" pitchFamily="2" charset="-122"/>
              </a:rPr>
              <a:t>中国航天之父</a:t>
            </a:r>
            <a:r>
              <a:rPr lang="en-US" altLang="zh-CN" sz="4000">
                <a:ea typeface="微软雅黑" panose="020B0503020204020204" charset="-122"/>
                <a:sym typeface="宋体" panose="02010600030101010101" pitchFamily="2" charset="-122"/>
              </a:rPr>
              <a:t>”</a:t>
            </a:r>
            <a:r>
              <a:rPr lang="zh-CN" altLang="en-US" sz="4000">
                <a:ea typeface="微软雅黑" panose="020B0503020204020204" charset="-122"/>
                <a:sym typeface="宋体" panose="02010600030101010101" pitchFamily="2" charset="-122"/>
              </a:rPr>
              <a:t>、</a:t>
            </a:r>
            <a:endParaRPr lang="en-US" altLang="zh-CN" sz="4000">
              <a:ea typeface="微软雅黑" panose="020B0503020204020204" charset="-122"/>
            </a:endParaRPr>
          </a:p>
        </p:txBody>
      </p:sp>
      <p:grpSp>
        <p:nvGrpSpPr>
          <p:cNvPr id="100355" name="组合 8"/>
          <p:cNvGrpSpPr/>
          <p:nvPr>
            <p:custDataLst>
              <p:tags r:id="rId2"/>
            </p:custDataLst>
          </p:nvPr>
        </p:nvGrpSpPr>
        <p:grpSpPr>
          <a:xfrm>
            <a:off x="-4233" y="980017"/>
            <a:ext cx="12181417" cy="5973024"/>
            <a:chOff x="-6" y="1544"/>
            <a:chExt cx="19183" cy="9407"/>
          </a:xfrm>
        </p:grpSpPr>
        <p:sp>
          <p:nvSpPr>
            <p:cNvPr id="100356" name="文本框 30721"/>
            <p:cNvSpPr/>
            <p:nvPr>
              <p:custDataLst>
                <p:tags r:id="rId3"/>
              </p:custDataLst>
            </p:nvPr>
          </p:nvSpPr>
          <p:spPr>
            <a:xfrm>
              <a:off x="12460" y="1544"/>
              <a:ext cx="6717" cy="9354"/>
            </a:xfrm>
            <a:prstGeom prst="rect">
              <a:avLst/>
            </a:prstGeom>
            <a:solidFill>
              <a:srgbClr val="F9F8D8"/>
            </a:solidFill>
            <a:ln w="9525">
              <a:noFill/>
            </a:ln>
          </p:spPr>
          <p:txBody>
            <a:bodyPr>
              <a:spAutoFit/>
            </a:bodyPr>
            <a:lstStyle/>
            <a:p>
              <a:pPr defTabSz="914400">
                <a:spcBef>
                  <a:spcPct val="25000"/>
                </a:spcBef>
                <a:buClrTx/>
                <a:buSzTx/>
                <a:buFont typeface="Arial" panose="020B0604020202020204" pitchFamily="34" charset="0"/>
                <a:buNone/>
              </a:pPr>
              <a:r>
                <a:rPr lang="en-US" altLang="zh-CN" sz="2800" b="1">
                  <a:solidFill>
                    <a:schemeClr val="hlink"/>
                  </a:solidFill>
                  <a:latin typeface="楷体_GB2312" pitchFamily="49" charset="-122"/>
                  <a:ea typeface="楷体_GB2312" pitchFamily="49" charset="-122"/>
                </a:rPr>
                <a:t>   </a:t>
              </a:r>
              <a:r>
                <a:rPr lang="en-US" altLang="zh-CN" sz="2800" b="1">
                  <a:solidFill>
                    <a:srgbClr val="080909"/>
                  </a:solidFill>
                  <a:latin typeface="楷体" panose="02010609060101010101" charset="-122"/>
                  <a:ea typeface="楷体" panose="02010609060101010101" charset="-122"/>
                </a:rPr>
                <a:t> </a:t>
              </a:r>
              <a:r>
                <a:rPr lang="zh-CN" altLang="en-US" sz="4000" b="1">
                  <a:solidFill>
                    <a:srgbClr val="080909"/>
                  </a:solidFill>
                  <a:latin typeface="楷体" panose="02010609060101010101" charset="-122"/>
                  <a:ea typeface="楷体" panose="02010609060101010101" charset="-122"/>
                </a:rPr>
                <a:t>他知道所有美国导弹工程的核心机密，一个钱学森抵得上</a:t>
              </a:r>
              <a:r>
                <a:rPr lang="en-US" sz="4000" b="1">
                  <a:solidFill>
                    <a:srgbClr val="080909"/>
                  </a:solidFill>
                  <a:latin typeface="楷体" panose="02010609060101010101" charset="-122"/>
                  <a:ea typeface="楷体" panose="02010609060101010101" charset="-122"/>
                </a:rPr>
                <a:t>5</a:t>
              </a:r>
              <a:r>
                <a:rPr lang="zh-CN" altLang="en-US" sz="4000" b="1">
                  <a:solidFill>
                    <a:srgbClr val="080909"/>
                  </a:solidFill>
                  <a:latin typeface="楷体" panose="02010609060101010101" charset="-122"/>
                  <a:ea typeface="楷体" panose="02010609060101010101" charset="-122"/>
                </a:rPr>
                <a:t>个海军陆战师，我宁可把这个家伙枪毙了，也不能放他回红色中国去。</a:t>
              </a:r>
              <a:r>
                <a:rPr lang="zh-CN" altLang="en-US" sz="2800" b="1">
                  <a:solidFill>
                    <a:srgbClr val="080909"/>
                  </a:solidFill>
                  <a:latin typeface="楷体" panose="02010609060101010101" charset="-122"/>
                  <a:ea typeface="楷体" panose="02010609060101010101" charset="-122"/>
                </a:rPr>
                <a:t>     </a:t>
              </a:r>
              <a:endParaRPr lang="zh-CN" altLang="en-US" sz="2800" b="1">
                <a:solidFill>
                  <a:srgbClr val="080909"/>
                </a:solidFill>
                <a:latin typeface="楷体" panose="02010609060101010101" charset="-122"/>
                <a:ea typeface="楷体" panose="02010609060101010101" charset="-122"/>
              </a:endParaRPr>
            </a:p>
            <a:p>
              <a:pPr defTabSz="914400">
                <a:spcBef>
                  <a:spcPct val="25000"/>
                </a:spcBef>
                <a:buClrTx/>
                <a:buSzTx/>
                <a:buFont typeface="Arial" panose="020B0604020202020204" pitchFamily="34" charset="0"/>
                <a:buNone/>
              </a:pPr>
              <a:r>
                <a:rPr lang="en-US" sz="4800" b="1">
                  <a:solidFill>
                    <a:srgbClr val="080909"/>
                  </a:solidFill>
                  <a:latin typeface="楷体" panose="02010609060101010101" charset="-122"/>
                  <a:ea typeface="楷体" panose="02010609060101010101" charset="-122"/>
                </a:rPr>
                <a:t>—</a:t>
              </a:r>
              <a:r>
                <a:rPr lang="zh-CN" altLang="en-US" sz="3600" b="1">
                  <a:solidFill>
                    <a:srgbClr val="080909"/>
                  </a:solidFill>
                  <a:latin typeface="楷体" panose="02010609060101010101" charset="-122"/>
                  <a:ea typeface="楷体" panose="02010609060101010101" charset="-122"/>
                </a:rPr>
                <a:t>美国海军部次长   </a:t>
              </a:r>
              <a:endParaRPr lang="zh-CN" altLang="en-US" sz="3600" b="1">
                <a:solidFill>
                  <a:srgbClr val="080909"/>
                </a:solidFill>
                <a:latin typeface="楷体" panose="02010609060101010101" charset="-122"/>
                <a:ea typeface="楷体" panose="02010609060101010101" charset="-122"/>
              </a:endParaRPr>
            </a:p>
          </p:txBody>
        </p:sp>
        <p:grpSp>
          <p:nvGrpSpPr>
            <p:cNvPr id="100357" name="组合 7"/>
            <p:cNvGrpSpPr/>
            <p:nvPr>
              <p:custDataLst>
                <p:tags r:id="rId4"/>
              </p:custDataLst>
            </p:nvPr>
          </p:nvGrpSpPr>
          <p:grpSpPr>
            <a:xfrm>
              <a:off x="-6" y="1564"/>
              <a:ext cx="12409" cy="9387"/>
              <a:chOff x="-6" y="1564"/>
              <a:chExt cx="12409" cy="9387"/>
            </a:xfrm>
          </p:grpSpPr>
          <p:pic>
            <p:nvPicPr>
              <p:cNvPr id="100358" name="图片 3"/>
              <p:cNvPicPr>
                <a:picLocks noChangeAspect="1"/>
              </p:cNvPicPr>
              <p:nvPr>
                <p:custDataLst>
                  <p:tags r:id="rId5"/>
                </p:custDataLst>
              </p:nvPr>
            </p:nvPicPr>
            <p:blipFill>
              <a:blip r:embed="rId6"/>
              <a:stretch>
                <a:fillRect/>
              </a:stretch>
            </p:blipFill>
            <p:spPr>
              <a:xfrm>
                <a:off x="6782" y="1578"/>
                <a:ext cx="5621" cy="8056"/>
              </a:xfrm>
              <a:prstGeom prst="rect">
                <a:avLst/>
              </a:prstGeom>
              <a:noFill/>
              <a:ln w="9525">
                <a:noFill/>
              </a:ln>
            </p:spPr>
          </p:pic>
          <p:pic>
            <p:nvPicPr>
              <p:cNvPr id="100359" name="图片 4"/>
              <p:cNvPicPr>
                <a:picLocks noChangeAspect="1"/>
              </p:cNvPicPr>
              <p:nvPr>
                <p:custDataLst>
                  <p:tags r:id="rId7"/>
                </p:custDataLst>
              </p:nvPr>
            </p:nvPicPr>
            <p:blipFill>
              <a:blip r:embed="rId8"/>
              <a:stretch>
                <a:fillRect/>
              </a:stretch>
            </p:blipFill>
            <p:spPr>
              <a:xfrm>
                <a:off x="-6" y="1564"/>
                <a:ext cx="6761" cy="8107"/>
              </a:xfrm>
              <a:prstGeom prst="rect">
                <a:avLst/>
              </a:prstGeom>
              <a:noFill/>
              <a:ln w="9525">
                <a:noFill/>
              </a:ln>
            </p:spPr>
          </p:pic>
          <p:sp>
            <p:nvSpPr>
              <p:cNvPr id="100360" name="文本框 6"/>
              <p:cNvSpPr/>
              <p:nvPr>
                <p:custDataLst>
                  <p:tags r:id="rId9"/>
                </p:custDataLst>
              </p:nvPr>
            </p:nvSpPr>
            <p:spPr>
              <a:xfrm>
                <a:off x="3090" y="9673"/>
                <a:ext cx="7528" cy="1278"/>
              </a:xfrm>
              <a:prstGeom prst="rect">
                <a:avLst/>
              </a:prstGeom>
              <a:noFill/>
              <a:ln w="9525">
                <a:noFill/>
              </a:ln>
            </p:spPr>
            <p:txBody>
              <a:bodyPr wrap="none">
                <a:spAutoFit/>
              </a:bodyPr>
              <a:lstStyle/>
              <a:p>
                <a:pPr>
                  <a:lnSpc>
                    <a:spcPct val="130000"/>
                  </a:lnSpc>
                </a:pPr>
                <a:r>
                  <a:rPr lang="zh-CN" altLang="en-US" sz="3600">
                    <a:ea typeface="微软雅黑" panose="020B0503020204020204" charset="-122"/>
                  </a:rPr>
                  <a:t>钱学森（1911－2009）</a:t>
                </a:r>
                <a:endParaRPr lang="zh-CN" altLang="en-US" sz="3600">
                  <a:ea typeface="微软雅黑" panose="020B0503020204020204" charset="-122"/>
                </a:endParaRP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0355"/>
                                        </p:tgtEl>
                                        <p:attrNameLst>
                                          <p:attrName>style.visibility</p:attrName>
                                        </p:attrNameLst>
                                      </p:cBhvr>
                                      <p:to>
                                        <p:strVal val="visible"/>
                                      </p:to>
                                    </p:set>
                                    <p:animEffect transition="in" filter="diamond(in)">
                                      <p:cBhvr>
                                        <p:cTn id="7" dur="2000" fill="hold"/>
                                        <p:tgtEl>
                                          <p:spTgt spid="100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Docer搜索：半想象现实   http://chn.docer.com/works/?userid=199927538" descr="0125"/>
          <p:cNvPicPr>
            <a:picLocks noChangeAspect="1"/>
          </p:cNvPicPr>
          <p:nvPr>
            <p:custDataLst>
              <p:tags r:id="rId1"/>
            </p:custDataLst>
          </p:nvPr>
        </p:nvPicPr>
        <p:blipFill>
          <a:blip r:embed="rId2"/>
          <a:srcRect t="25613" r="53976" b="26746"/>
          <a:stretch>
            <a:fillRect/>
          </a:stretch>
        </p:blipFill>
        <p:spPr>
          <a:xfrm>
            <a:off x="0" y="5169535"/>
            <a:ext cx="9288780" cy="1688465"/>
          </a:xfrm>
          <a:prstGeom prst="rect">
            <a:avLst/>
          </a:prstGeom>
          <a:noFill/>
          <a:ln w="9525">
            <a:noFill/>
          </a:ln>
        </p:spPr>
      </p:pic>
      <p:pic>
        <p:nvPicPr>
          <p:cNvPr id="2" name="图片 1" descr="图层 4"/>
          <p:cNvPicPr>
            <a:picLocks noChangeAspect="1"/>
          </p:cNvPicPr>
          <p:nvPr>
            <p:custDataLst>
              <p:tags r:id="rId3"/>
            </p:custDataLst>
          </p:nvPr>
        </p:nvPicPr>
        <p:blipFill>
          <a:blip r:embed="rId4"/>
          <a:stretch>
            <a:fillRect/>
          </a:stretch>
        </p:blipFill>
        <p:spPr>
          <a:xfrm>
            <a:off x="8649335" y="1152525"/>
            <a:ext cx="429260" cy="457200"/>
          </a:xfrm>
          <a:prstGeom prst="rect">
            <a:avLst/>
          </a:prstGeom>
        </p:spPr>
      </p:pic>
      <p:sp>
        <p:nvSpPr>
          <p:cNvPr id="9233" name="Freeform 17"/>
          <p:cNvSpPr>
            <a:spLocks noChangeArrowheads="1"/>
          </p:cNvSpPr>
          <p:nvPr>
            <p:custDataLst>
              <p:tags r:id="rId5"/>
            </p:custDataLst>
          </p:nvPr>
        </p:nvSpPr>
        <p:spPr bwMode="auto">
          <a:xfrm>
            <a:off x="883285" y="3246120"/>
            <a:ext cx="7291705" cy="3516630"/>
          </a:xfrm>
          <a:custGeom>
            <a:avLst/>
            <a:gdLst>
              <a:gd name="T0" fmla="*/ 443 w 4546"/>
              <a:gd name="T1" fmla="*/ 70 h 3358"/>
              <a:gd name="T2" fmla="*/ 352 w 4546"/>
              <a:gd name="T3" fmla="*/ 253 h 3358"/>
              <a:gd name="T4" fmla="*/ 289 w 4546"/>
              <a:gd name="T5" fmla="*/ 766 h 3358"/>
              <a:gd name="T6" fmla="*/ 148 w 4546"/>
              <a:gd name="T7" fmla="*/ 927 h 3358"/>
              <a:gd name="T8" fmla="*/ 36 w 4546"/>
              <a:gd name="T9" fmla="*/ 1208 h 3358"/>
              <a:gd name="T10" fmla="*/ 85 w 4546"/>
              <a:gd name="T11" fmla="*/ 1848 h 3358"/>
              <a:gd name="T12" fmla="*/ 247 w 4546"/>
              <a:gd name="T13" fmla="*/ 1988 h 3358"/>
              <a:gd name="T14" fmla="*/ 387 w 4546"/>
              <a:gd name="T15" fmla="*/ 2051 h 3358"/>
              <a:gd name="T16" fmla="*/ 605 w 4546"/>
              <a:gd name="T17" fmla="*/ 2129 h 3358"/>
              <a:gd name="T18" fmla="*/ 823 w 4546"/>
              <a:gd name="T19" fmla="*/ 2403 h 3358"/>
              <a:gd name="T20" fmla="*/ 949 w 4546"/>
              <a:gd name="T21" fmla="*/ 2662 h 3358"/>
              <a:gd name="T22" fmla="*/ 1054 w 4546"/>
              <a:gd name="T23" fmla="*/ 2993 h 3358"/>
              <a:gd name="T24" fmla="*/ 1111 w 4546"/>
              <a:gd name="T25" fmla="*/ 3098 h 3358"/>
              <a:gd name="T26" fmla="*/ 1251 w 4546"/>
              <a:gd name="T27" fmla="*/ 3288 h 3358"/>
              <a:gd name="T28" fmla="*/ 1314 w 4546"/>
              <a:gd name="T29" fmla="*/ 3351 h 3358"/>
              <a:gd name="T30" fmla="*/ 1729 w 4546"/>
              <a:gd name="T31" fmla="*/ 3323 h 3358"/>
              <a:gd name="T32" fmla="*/ 1869 w 4546"/>
              <a:gd name="T33" fmla="*/ 3161 h 3358"/>
              <a:gd name="T34" fmla="*/ 2080 w 4546"/>
              <a:gd name="T35" fmla="*/ 2873 h 3358"/>
              <a:gd name="T36" fmla="*/ 2129 w 4546"/>
              <a:gd name="T37" fmla="*/ 2620 h 3358"/>
              <a:gd name="T38" fmla="*/ 2185 w 4546"/>
              <a:gd name="T39" fmla="*/ 2374 h 3358"/>
              <a:gd name="T40" fmla="*/ 2249 w 4546"/>
              <a:gd name="T41" fmla="*/ 2269 h 3358"/>
              <a:gd name="T42" fmla="*/ 2438 w 4546"/>
              <a:gd name="T43" fmla="*/ 2143 h 3358"/>
              <a:gd name="T44" fmla="*/ 2565 w 4546"/>
              <a:gd name="T45" fmla="*/ 2023 h 3358"/>
              <a:gd name="T46" fmla="*/ 2782 w 4546"/>
              <a:gd name="T47" fmla="*/ 1904 h 3358"/>
              <a:gd name="T48" fmla="*/ 3049 w 4546"/>
              <a:gd name="T49" fmla="*/ 2016 h 3358"/>
              <a:gd name="T50" fmla="*/ 3394 w 4546"/>
              <a:gd name="T51" fmla="*/ 2072 h 3358"/>
              <a:gd name="T52" fmla="*/ 3625 w 4546"/>
              <a:gd name="T53" fmla="*/ 1946 h 3358"/>
              <a:gd name="T54" fmla="*/ 3696 w 4546"/>
              <a:gd name="T55" fmla="*/ 1812 h 3358"/>
              <a:gd name="T56" fmla="*/ 3731 w 4546"/>
              <a:gd name="T57" fmla="*/ 1834 h 3358"/>
              <a:gd name="T58" fmla="*/ 3871 w 4546"/>
              <a:gd name="T59" fmla="*/ 1742 h 3358"/>
              <a:gd name="T60" fmla="*/ 4061 w 4546"/>
              <a:gd name="T61" fmla="*/ 1630 h 3358"/>
              <a:gd name="T62" fmla="*/ 4251 w 4546"/>
              <a:gd name="T63" fmla="*/ 1714 h 3358"/>
              <a:gd name="T64" fmla="*/ 4454 w 4546"/>
              <a:gd name="T65" fmla="*/ 1721 h 3358"/>
              <a:gd name="T66" fmla="*/ 4518 w 4546"/>
              <a:gd name="T67" fmla="*/ 1447 h 3358"/>
              <a:gd name="T68" fmla="*/ 4503 w 4546"/>
              <a:gd name="T69" fmla="*/ 1272 h 3358"/>
              <a:gd name="T70" fmla="*/ 4482 w 4546"/>
              <a:gd name="T71" fmla="*/ 1236 h 3358"/>
              <a:gd name="T72" fmla="*/ 4454 w 4546"/>
              <a:gd name="T73" fmla="*/ 1180 h 3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546" h="3358">
                <a:moveTo>
                  <a:pt x="507" y="0"/>
                </a:moveTo>
                <a:cubicBezTo>
                  <a:pt x="467" y="13"/>
                  <a:pt x="466" y="38"/>
                  <a:pt x="443" y="70"/>
                </a:cubicBezTo>
                <a:cubicBezTo>
                  <a:pt x="403" y="124"/>
                  <a:pt x="426" y="76"/>
                  <a:pt x="401" y="120"/>
                </a:cubicBezTo>
                <a:cubicBezTo>
                  <a:pt x="377" y="161"/>
                  <a:pt x="367" y="208"/>
                  <a:pt x="352" y="253"/>
                </a:cubicBezTo>
                <a:cubicBezTo>
                  <a:pt x="349" y="309"/>
                  <a:pt x="341" y="366"/>
                  <a:pt x="338" y="422"/>
                </a:cubicBezTo>
                <a:cubicBezTo>
                  <a:pt x="330" y="592"/>
                  <a:pt x="367" y="654"/>
                  <a:pt x="289" y="766"/>
                </a:cubicBezTo>
                <a:cubicBezTo>
                  <a:pt x="262" y="804"/>
                  <a:pt x="245" y="855"/>
                  <a:pt x="198" y="871"/>
                </a:cubicBezTo>
                <a:cubicBezTo>
                  <a:pt x="170" y="897"/>
                  <a:pt x="185" y="899"/>
                  <a:pt x="148" y="927"/>
                </a:cubicBezTo>
                <a:cubicBezTo>
                  <a:pt x="134" y="956"/>
                  <a:pt x="126" y="973"/>
                  <a:pt x="99" y="991"/>
                </a:cubicBezTo>
                <a:cubicBezTo>
                  <a:pt x="47" y="1069"/>
                  <a:pt x="64" y="1123"/>
                  <a:pt x="36" y="1208"/>
                </a:cubicBezTo>
                <a:cubicBezTo>
                  <a:pt x="14" y="1342"/>
                  <a:pt x="0" y="1486"/>
                  <a:pt x="43" y="1616"/>
                </a:cubicBezTo>
                <a:cubicBezTo>
                  <a:pt x="48" y="1688"/>
                  <a:pt x="42" y="1784"/>
                  <a:pt x="85" y="1848"/>
                </a:cubicBezTo>
                <a:cubicBezTo>
                  <a:pt x="98" y="1900"/>
                  <a:pt x="115" y="1921"/>
                  <a:pt x="169" y="1939"/>
                </a:cubicBezTo>
                <a:cubicBezTo>
                  <a:pt x="194" y="1964"/>
                  <a:pt x="212" y="1979"/>
                  <a:pt x="247" y="1988"/>
                </a:cubicBezTo>
                <a:cubicBezTo>
                  <a:pt x="289" y="2016"/>
                  <a:pt x="260" y="1999"/>
                  <a:pt x="338" y="2030"/>
                </a:cubicBezTo>
                <a:cubicBezTo>
                  <a:pt x="354" y="2037"/>
                  <a:pt x="371" y="2042"/>
                  <a:pt x="387" y="2051"/>
                </a:cubicBezTo>
                <a:cubicBezTo>
                  <a:pt x="402" y="2059"/>
                  <a:pt x="413" y="2076"/>
                  <a:pt x="429" y="2079"/>
                </a:cubicBezTo>
                <a:cubicBezTo>
                  <a:pt x="487" y="2091"/>
                  <a:pt x="548" y="2110"/>
                  <a:pt x="605" y="2129"/>
                </a:cubicBezTo>
                <a:cubicBezTo>
                  <a:pt x="664" y="2188"/>
                  <a:pt x="708" y="2260"/>
                  <a:pt x="766" y="2318"/>
                </a:cubicBezTo>
                <a:cubicBezTo>
                  <a:pt x="777" y="2356"/>
                  <a:pt x="803" y="2370"/>
                  <a:pt x="823" y="2403"/>
                </a:cubicBezTo>
                <a:cubicBezTo>
                  <a:pt x="854" y="2453"/>
                  <a:pt x="874" y="2511"/>
                  <a:pt x="900" y="2564"/>
                </a:cubicBezTo>
                <a:cubicBezTo>
                  <a:pt x="916" y="2597"/>
                  <a:pt x="937" y="2627"/>
                  <a:pt x="949" y="2662"/>
                </a:cubicBezTo>
                <a:cubicBezTo>
                  <a:pt x="955" y="2717"/>
                  <a:pt x="965" y="2770"/>
                  <a:pt x="1005" y="2810"/>
                </a:cubicBezTo>
                <a:cubicBezTo>
                  <a:pt x="1013" y="2874"/>
                  <a:pt x="1034" y="2932"/>
                  <a:pt x="1054" y="2993"/>
                </a:cubicBezTo>
                <a:cubicBezTo>
                  <a:pt x="1059" y="3009"/>
                  <a:pt x="1056" y="3027"/>
                  <a:pt x="1062" y="3042"/>
                </a:cubicBezTo>
                <a:cubicBezTo>
                  <a:pt x="1070" y="3063"/>
                  <a:pt x="1098" y="3081"/>
                  <a:pt x="1111" y="3098"/>
                </a:cubicBezTo>
                <a:cubicBezTo>
                  <a:pt x="1147" y="3145"/>
                  <a:pt x="1102" y="3111"/>
                  <a:pt x="1146" y="3140"/>
                </a:cubicBezTo>
                <a:cubicBezTo>
                  <a:pt x="1172" y="3193"/>
                  <a:pt x="1212" y="3244"/>
                  <a:pt x="1251" y="3288"/>
                </a:cubicBezTo>
                <a:cubicBezTo>
                  <a:pt x="1264" y="3303"/>
                  <a:pt x="1279" y="3316"/>
                  <a:pt x="1293" y="3330"/>
                </a:cubicBezTo>
                <a:cubicBezTo>
                  <a:pt x="1300" y="3337"/>
                  <a:pt x="1304" y="3350"/>
                  <a:pt x="1314" y="3351"/>
                </a:cubicBezTo>
                <a:cubicBezTo>
                  <a:pt x="1345" y="3353"/>
                  <a:pt x="1375" y="3356"/>
                  <a:pt x="1406" y="3358"/>
                </a:cubicBezTo>
                <a:cubicBezTo>
                  <a:pt x="1516" y="3354"/>
                  <a:pt x="1624" y="3358"/>
                  <a:pt x="1729" y="3323"/>
                </a:cubicBezTo>
                <a:cubicBezTo>
                  <a:pt x="1746" y="3289"/>
                  <a:pt x="1774" y="3266"/>
                  <a:pt x="1806" y="3245"/>
                </a:cubicBezTo>
                <a:cubicBezTo>
                  <a:pt x="1826" y="3185"/>
                  <a:pt x="1829" y="3201"/>
                  <a:pt x="1869" y="3161"/>
                </a:cubicBezTo>
                <a:cubicBezTo>
                  <a:pt x="1896" y="3134"/>
                  <a:pt x="1922" y="3100"/>
                  <a:pt x="1947" y="3070"/>
                </a:cubicBezTo>
                <a:cubicBezTo>
                  <a:pt x="1998" y="3009"/>
                  <a:pt x="2036" y="2939"/>
                  <a:pt x="2080" y="2873"/>
                </a:cubicBezTo>
                <a:cubicBezTo>
                  <a:pt x="2086" y="2847"/>
                  <a:pt x="2095" y="2822"/>
                  <a:pt x="2101" y="2796"/>
                </a:cubicBezTo>
                <a:cubicBezTo>
                  <a:pt x="2105" y="2727"/>
                  <a:pt x="2100" y="2678"/>
                  <a:pt x="2129" y="2620"/>
                </a:cubicBezTo>
                <a:cubicBezTo>
                  <a:pt x="2136" y="2553"/>
                  <a:pt x="2129" y="2448"/>
                  <a:pt x="2178" y="2395"/>
                </a:cubicBezTo>
                <a:cubicBezTo>
                  <a:pt x="2180" y="2388"/>
                  <a:pt x="2181" y="2380"/>
                  <a:pt x="2185" y="2374"/>
                </a:cubicBezTo>
                <a:cubicBezTo>
                  <a:pt x="2195" y="2361"/>
                  <a:pt x="2221" y="2339"/>
                  <a:pt x="2221" y="2339"/>
                </a:cubicBezTo>
                <a:cubicBezTo>
                  <a:pt x="2225" y="2326"/>
                  <a:pt x="2244" y="2278"/>
                  <a:pt x="2249" y="2269"/>
                </a:cubicBezTo>
                <a:cubicBezTo>
                  <a:pt x="2267" y="2238"/>
                  <a:pt x="2333" y="2194"/>
                  <a:pt x="2368" y="2185"/>
                </a:cubicBezTo>
                <a:cubicBezTo>
                  <a:pt x="2419" y="2151"/>
                  <a:pt x="2395" y="2165"/>
                  <a:pt x="2438" y="2143"/>
                </a:cubicBezTo>
                <a:cubicBezTo>
                  <a:pt x="2463" y="2104"/>
                  <a:pt x="2478" y="2089"/>
                  <a:pt x="2516" y="2065"/>
                </a:cubicBezTo>
                <a:cubicBezTo>
                  <a:pt x="2558" y="2001"/>
                  <a:pt x="2489" y="2099"/>
                  <a:pt x="2565" y="2023"/>
                </a:cubicBezTo>
                <a:cubicBezTo>
                  <a:pt x="2602" y="1986"/>
                  <a:pt x="2537" y="2014"/>
                  <a:pt x="2593" y="1995"/>
                </a:cubicBezTo>
                <a:cubicBezTo>
                  <a:pt x="2660" y="1945"/>
                  <a:pt x="2705" y="1930"/>
                  <a:pt x="2782" y="1904"/>
                </a:cubicBezTo>
                <a:cubicBezTo>
                  <a:pt x="2848" y="1906"/>
                  <a:pt x="2914" y="1903"/>
                  <a:pt x="2979" y="1911"/>
                </a:cubicBezTo>
                <a:cubicBezTo>
                  <a:pt x="3005" y="1914"/>
                  <a:pt x="3035" y="1991"/>
                  <a:pt x="3049" y="2016"/>
                </a:cubicBezTo>
                <a:cubicBezTo>
                  <a:pt x="3075" y="2061"/>
                  <a:pt x="3114" y="2081"/>
                  <a:pt x="3162" y="2093"/>
                </a:cubicBezTo>
                <a:cubicBezTo>
                  <a:pt x="3259" y="2089"/>
                  <a:pt x="3309" y="2084"/>
                  <a:pt x="3394" y="2072"/>
                </a:cubicBezTo>
                <a:cubicBezTo>
                  <a:pt x="3431" y="2060"/>
                  <a:pt x="3469" y="2049"/>
                  <a:pt x="3506" y="2037"/>
                </a:cubicBezTo>
                <a:cubicBezTo>
                  <a:pt x="3534" y="1994"/>
                  <a:pt x="3585" y="1976"/>
                  <a:pt x="3625" y="1946"/>
                </a:cubicBezTo>
                <a:cubicBezTo>
                  <a:pt x="3636" y="1912"/>
                  <a:pt x="3641" y="1890"/>
                  <a:pt x="3661" y="1862"/>
                </a:cubicBezTo>
                <a:cubicBezTo>
                  <a:pt x="3677" y="1812"/>
                  <a:pt x="3661" y="1824"/>
                  <a:pt x="3696" y="1812"/>
                </a:cubicBezTo>
                <a:cubicBezTo>
                  <a:pt x="3703" y="1814"/>
                  <a:pt x="3711" y="1815"/>
                  <a:pt x="3717" y="1819"/>
                </a:cubicBezTo>
                <a:cubicBezTo>
                  <a:pt x="3723" y="1823"/>
                  <a:pt x="3725" y="1831"/>
                  <a:pt x="3731" y="1834"/>
                </a:cubicBezTo>
                <a:cubicBezTo>
                  <a:pt x="3760" y="1849"/>
                  <a:pt x="3790" y="1850"/>
                  <a:pt x="3822" y="1855"/>
                </a:cubicBezTo>
                <a:cubicBezTo>
                  <a:pt x="3871" y="1839"/>
                  <a:pt x="3835" y="1778"/>
                  <a:pt x="3871" y="1742"/>
                </a:cubicBezTo>
                <a:cubicBezTo>
                  <a:pt x="3901" y="1712"/>
                  <a:pt x="3953" y="1712"/>
                  <a:pt x="3991" y="1707"/>
                </a:cubicBezTo>
                <a:cubicBezTo>
                  <a:pt x="4020" y="1678"/>
                  <a:pt x="4024" y="1655"/>
                  <a:pt x="4061" y="1630"/>
                </a:cubicBezTo>
                <a:cubicBezTo>
                  <a:pt x="4092" y="1633"/>
                  <a:pt x="4126" y="1627"/>
                  <a:pt x="4152" y="1644"/>
                </a:cubicBezTo>
                <a:cubicBezTo>
                  <a:pt x="4185" y="1666"/>
                  <a:pt x="4213" y="1701"/>
                  <a:pt x="4251" y="1714"/>
                </a:cubicBezTo>
                <a:cubicBezTo>
                  <a:pt x="4268" y="1739"/>
                  <a:pt x="4282" y="1740"/>
                  <a:pt x="4307" y="1756"/>
                </a:cubicBezTo>
                <a:cubicBezTo>
                  <a:pt x="4403" y="1748"/>
                  <a:pt x="4384" y="1744"/>
                  <a:pt x="4454" y="1721"/>
                </a:cubicBezTo>
                <a:cubicBezTo>
                  <a:pt x="4464" y="1691"/>
                  <a:pt x="4465" y="1660"/>
                  <a:pt x="4475" y="1630"/>
                </a:cubicBezTo>
                <a:cubicBezTo>
                  <a:pt x="4481" y="1513"/>
                  <a:pt x="4457" y="1506"/>
                  <a:pt x="4518" y="1447"/>
                </a:cubicBezTo>
                <a:cubicBezTo>
                  <a:pt x="4535" y="1397"/>
                  <a:pt x="4524" y="1417"/>
                  <a:pt x="4546" y="1384"/>
                </a:cubicBezTo>
                <a:cubicBezTo>
                  <a:pt x="4541" y="1342"/>
                  <a:pt x="4535" y="1302"/>
                  <a:pt x="4503" y="1272"/>
                </a:cubicBezTo>
                <a:cubicBezTo>
                  <a:pt x="4501" y="1265"/>
                  <a:pt x="4500" y="1257"/>
                  <a:pt x="4496" y="1251"/>
                </a:cubicBezTo>
                <a:cubicBezTo>
                  <a:pt x="4493" y="1245"/>
                  <a:pt x="4483" y="1243"/>
                  <a:pt x="4482" y="1236"/>
                </a:cubicBezTo>
                <a:cubicBezTo>
                  <a:pt x="4479" y="1219"/>
                  <a:pt x="4492" y="1203"/>
                  <a:pt x="4496" y="1187"/>
                </a:cubicBezTo>
                <a:cubicBezTo>
                  <a:pt x="4474" y="1172"/>
                  <a:pt x="4479" y="1168"/>
                  <a:pt x="4454" y="1180"/>
                </a:cubicBezTo>
                <a:cubicBezTo>
                  <a:pt x="4446" y="1184"/>
                  <a:pt x="4433" y="1194"/>
                  <a:pt x="4433" y="1194"/>
                </a:cubicBezTo>
              </a:path>
            </a:pathLst>
          </a:custGeom>
          <a:noFill/>
          <a:ln w="57150">
            <a:solidFill>
              <a:schemeClr val="bg1"/>
            </a:solidFill>
            <a:round/>
            <a:tailEnd type="triangle" w="med" len="me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黑体" panose="02010609060101010101" charset="-122"/>
                <a:ea typeface="黑体" panose="02010609060101010101" charset="-122"/>
              </a:defRPr>
            </a:lvl1pPr>
            <a:lvl2pPr>
              <a:defRPr sz="2800" b="1">
                <a:solidFill>
                  <a:schemeClr val="tx1"/>
                </a:solidFill>
                <a:latin typeface="黑体" panose="02010609060101010101" charset="-122"/>
                <a:ea typeface="黑体" panose="02010609060101010101" charset="-122"/>
              </a:defRPr>
            </a:lvl2pPr>
            <a:lvl3pPr>
              <a:defRPr sz="2800" b="1">
                <a:solidFill>
                  <a:schemeClr val="tx1"/>
                </a:solidFill>
                <a:latin typeface="黑体" panose="02010609060101010101" charset="-122"/>
                <a:ea typeface="黑体" panose="02010609060101010101" charset="-122"/>
              </a:defRPr>
            </a:lvl3pPr>
            <a:lvl4pPr>
              <a:defRPr sz="2800" b="1">
                <a:solidFill>
                  <a:schemeClr val="tx1"/>
                </a:solidFill>
                <a:latin typeface="黑体" panose="02010609060101010101" charset="-122"/>
                <a:ea typeface="黑体" panose="02010609060101010101" charset="-122"/>
              </a:defRPr>
            </a:lvl4pPr>
            <a:lvl5pPr>
              <a:defRPr sz="2800" b="1">
                <a:solidFill>
                  <a:schemeClr val="tx1"/>
                </a:solidFill>
                <a:latin typeface="黑体" panose="02010609060101010101" charset="-122"/>
                <a:ea typeface="黑体" panose="02010609060101010101" charset="-122"/>
              </a:defRPr>
            </a:lvl5pPr>
            <a:lvl6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6pPr>
            <a:lvl7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7pPr>
            <a:lvl8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8pPr>
            <a:lvl9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9pPr>
          </a:lstStyle>
          <a:p>
            <a:endParaRPr lang="zh-CN" altLang="en-US" sz="3735"/>
          </a:p>
        </p:txBody>
      </p:sp>
      <p:sp>
        <p:nvSpPr>
          <p:cNvPr id="13" name="矩形 12"/>
          <p:cNvSpPr/>
          <p:nvPr>
            <p:custDataLst>
              <p:tags r:id="rId6"/>
            </p:custDataLst>
          </p:nvPr>
        </p:nvSpPr>
        <p:spPr>
          <a:xfrm>
            <a:off x="0" y="-42545"/>
            <a:ext cx="12192000" cy="1938020"/>
          </a:xfrm>
          <a:prstGeom prst="rect">
            <a:avLst/>
          </a:prstGeom>
          <a:noFill/>
        </p:spPr>
        <p:txBody>
          <a:bodyPr wrap="square">
            <a:spAutoFit/>
          </a:bodyPr>
          <a:lstStyle/>
          <a:p>
            <a:pPr algn="just" fontAlgn="auto">
              <a:lnSpc>
                <a:spcPct val="125000"/>
              </a:lnSpc>
              <a:spcBef>
                <a:spcPct val="0"/>
              </a:spcBef>
              <a:spcAft>
                <a:spcPct val="0"/>
              </a:spcAft>
            </a:pPr>
            <a:r>
              <a:rPr sz="3200">
                <a:solidFill>
                  <a:srgbClr val="0070C0"/>
                </a:solidFill>
                <a:latin typeface="黑体" panose="02010609060101010101" charset="-122"/>
                <a:ea typeface="黑体" panose="02010609060101010101" charset="-122"/>
                <a:cs typeface="黑体" panose="02010609060101010101" charset="-122"/>
              </a:rPr>
              <a:t>(</a:t>
            </a:r>
            <a:r>
              <a:rPr lang="en-US" sz="3200">
                <a:solidFill>
                  <a:srgbClr val="0070C0"/>
                </a:solidFill>
                <a:latin typeface="黑体" panose="02010609060101010101" charset="-122"/>
                <a:ea typeface="黑体" panose="02010609060101010101" charset="-122"/>
                <a:cs typeface="黑体" panose="02010609060101010101" charset="-122"/>
              </a:rPr>
              <a:t>3</a:t>
            </a:r>
            <a:r>
              <a:rPr sz="3200">
                <a:solidFill>
                  <a:srgbClr val="0070C0"/>
                </a:solidFill>
                <a:latin typeface="黑体" panose="02010609060101010101" charset="-122"/>
                <a:ea typeface="黑体" panose="02010609060101010101" charset="-122"/>
                <a:cs typeface="黑体" panose="02010609060101010101" charset="-122"/>
              </a:rPr>
              <a:t>)</a:t>
            </a:r>
            <a:r>
              <a:rPr lang="zh-CN" sz="3200">
                <a:solidFill>
                  <a:srgbClr val="0070C0"/>
                </a:solidFill>
                <a:latin typeface="黑体" panose="02010609060101010101" charset="-122"/>
                <a:ea typeface="黑体" panose="02010609060101010101" charset="-122"/>
                <a:cs typeface="黑体" panose="02010609060101010101" charset="-122"/>
              </a:rPr>
              <a:t>农业</a:t>
            </a:r>
            <a:endParaRPr lang="zh-CN" sz="3200">
              <a:solidFill>
                <a:srgbClr val="0070C0"/>
              </a:solidFill>
              <a:latin typeface="黑体" panose="02010609060101010101" charset="-122"/>
              <a:ea typeface="黑体" panose="02010609060101010101" charset="-122"/>
              <a:cs typeface="黑体" panose="02010609060101010101" charset="-122"/>
            </a:endParaRPr>
          </a:p>
          <a:p>
            <a:pPr algn="just" fontAlgn="auto">
              <a:lnSpc>
                <a:spcPct val="125000"/>
              </a:lnSpc>
              <a:spcBef>
                <a:spcPct val="0"/>
              </a:spcBef>
              <a:spcAft>
                <a:spcPct val="0"/>
              </a:spcAft>
            </a:pPr>
            <a:r>
              <a:rPr lang="zh-CN" sz="3200">
                <a:solidFill>
                  <a:srgbClr val="000000"/>
                </a:solidFill>
                <a:latin typeface="黑体" panose="02010609060101010101" charset="-122"/>
                <a:ea typeface="黑体" panose="02010609060101010101" charset="-122"/>
                <a:cs typeface="黑体" panose="02010609060101010101" charset="-122"/>
              </a:rPr>
              <a:t>    通过兴修水利、开展农田基本建设、培育推广良种、提倡科学种田，较大幅度地提高了粮食生产水平和抵御自然灾害的能力</a:t>
            </a:r>
            <a:endParaRPr lang="zh-CN" sz="3200">
              <a:solidFill>
                <a:srgbClr val="000000"/>
              </a:solidFill>
              <a:latin typeface="黑体" panose="02010609060101010101" charset="-122"/>
              <a:ea typeface="黑体" panose="02010609060101010101" charset="-122"/>
              <a:cs typeface="黑体" panose="02010609060101010101" charset="-122"/>
            </a:endParaRPr>
          </a:p>
        </p:txBody>
      </p:sp>
      <p:pic>
        <p:nvPicPr>
          <p:cNvPr id="14" name="图片 13" descr="C:/Users/ADMINI~1/AppData/Local/Temp/kaimatting_20191021105430/output_20191021105436..pngoutput_20191021105436."/>
          <p:cNvPicPr>
            <a:picLocks noChangeAspect="1"/>
          </p:cNvPicPr>
          <p:nvPr>
            <p:custDataLst>
              <p:tags r:id="rId7"/>
            </p:custDataLst>
          </p:nvPr>
        </p:nvPicPr>
        <p:blipFill>
          <a:blip r:embed="rId8"/>
          <a:srcRect l="1527" t="1877"/>
          <a:stretch>
            <a:fillRect/>
          </a:stretch>
        </p:blipFill>
        <p:spPr>
          <a:xfrm>
            <a:off x="-635" y="2449195"/>
            <a:ext cx="2463800" cy="3320415"/>
          </a:xfrm>
          <a:prstGeom prst="rect">
            <a:avLst/>
          </a:prstGeom>
        </p:spPr>
      </p:pic>
      <p:sp>
        <p:nvSpPr>
          <p:cNvPr id="16" name="矩形 15"/>
          <p:cNvSpPr/>
          <p:nvPr>
            <p:custDataLst>
              <p:tags r:id="rId9"/>
            </p:custDataLst>
          </p:nvPr>
        </p:nvSpPr>
        <p:spPr>
          <a:xfrm>
            <a:off x="2562860" y="2027555"/>
            <a:ext cx="8183880" cy="4399915"/>
          </a:xfrm>
          <a:prstGeom prst="rect">
            <a:avLst/>
          </a:prstGeom>
          <a:ln>
            <a:solidFill>
              <a:srgbClr val="C00000"/>
            </a:solidFill>
          </a:ln>
        </p:spPr>
        <p:txBody>
          <a:bodyPr wrap="square">
            <a:spAutoFit/>
          </a:bodyPr>
          <a:lstStyle/>
          <a:p>
            <a:pPr marL="285750" indent="-285750" algn="just" fontAlgn="auto">
              <a:lnSpc>
                <a:spcPct val="100000"/>
              </a:lnSpc>
              <a:buClr>
                <a:srgbClr val="C00000"/>
              </a:buClr>
              <a:buFont typeface="Wingdings" panose="05000000000000000000" pitchFamily="2" charset="2"/>
              <a:buChar char="u"/>
            </a:pPr>
            <a:r>
              <a:rPr lang="zh-CN" altLang="en-US" sz="2800" b="1">
                <a:latin typeface="楷体" panose="02010609060101010101" charset="-122"/>
                <a:ea typeface="楷体" panose="02010609060101010101" charset="-122"/>
                <a:cs typeface="黑体" panose="02010609060101010101" charset="-122"/>
              </a:rPr>
              <a:t>袁隆平，中国杂交水稻育种专家，被誉为“世界杂交水稻之父”。</a:t>
            </a:r>
            <a:endParaRPr lang="zh-CN" altLang="en-US" sz="2800">
              <a:latin typeface="楷体" panose="02010609060101010101" charset="-122"/>
              <a:ea typeface="楷体" panose="02010609060101010101" charset="-122"/>
              <a:cs typeface="黑体" panose="02010609060101010101" charset="-122"/>
            </a:endParaRPr>
          </a:p>
          <a:p>
            <a:pPr marL="285750" indent="-285750" algn="just" fontAlgn="auto">
              <a:lnSpc>
                <a:spcPct val="100000"/>
              </a:lnSpc>
              <a:buClr>
                <a:srgbClr val="C00000"/>
              </a:buClr>
              <a:buFont typeface="Wingdings" panose="05000000000000000000" pitchFamily="2" charset="2"/>
              <a:buChar char="u"/>
            </a:pPr>
            <a:r>
              <a:rPr lang="zh-CN" sz="2800">
                <a:latin typeface="楷体" panose="02010609060101010101" charset="-122"/>
                <a:ea typeface="楷体" panose="02010609060101010101" charset="-122"/>
                <a:cs typeface="黑体" panose="02010609060101010101" charset="-122"/>
              </a:rPr>
              <a:t>袁隆平致力于杂交水稻研究，发明</a:t>
            </a:r>
            <a:r>
              <a:rPr lang="en-US" altLang="zh-CN" sz="2800">
                <a:latin typeface="楷体" panose="02010609060101010101" charset="-122"/>
                <a:ea typeface="楷体" panose="02010609060101010101" charset="-122"/>
                <a:cs typeface="黑体" panose="02010609060101010101" charset="-122"/>
              </a:rPr>
              <a:t>“</a:t>
            </a:r>
            <a:r>
              <a:rPr lang="zh-CN" altLang="en-US" sz="2800">
                <a:latin typeface="楷体" panose="02010609060101010101" charset="-122"/>
                <a:ea typeface="楷体" panose="02010609060101010101" charset="-122"/>
                <a:cs typeface="黑体" panose="02010609060101010101" charset="-122"/>
              </a:rPr>
              <a:t>三系法</a:t>
            </a:r>
            <a:r>
              <a:rPr lang="en-US" altLang="zh-CN" sz="2800">
                <a:latin typeface="楷体" panose="02010609060101010101" charset="-122"/>
                <a:ea typeface="楷体" panose="02010609060101010101" charset="-122"/>
                <a:cs typeface="黑体" panose="02010609060101010101" charset="-122"/>
              </a:rPr>
              <a:t>”</a:t>
            </a:r>
            <a:r>
              <a:rPr lang="zh-CN" altLang="en-US" sz="2800">
                <a:latin typeface="楷体" panose="02010609060101010101" charset="-122"/>
                <a:ea typeface="楷体" panose="02010609060101010101" charset="-122"/>
                <a:cs typeface="黑体" panose="02010609060101010101" charset="-122"/>
              </a:rPr>
              <a:t>型杂交水稻，</a:t>
            </a:r>
            <a:r>
              <a:rPr lang="zh-CN" sz="2800">
                <a:latin typeface="楷体" panose="02010609060101010101" charset="-122"/>
                <a:ea typeface="楷体" panose="02010609060101010101" charset="-122"/>
                <a:cs typeface="黑体" panose="02010609060101010101" charset="-122"/>
              </a:rPr>
              <a:t>成功研制出</a:t>
            </a:r>
            <a:r>
              <a:rPr lang="en-US" altLang="zh-CN" sz="2800">
                <a:latin typeface="楷体" panose="02010609060101010101" charset="-122"/>
                <a:ea typeface="楷体" panose="02010609060101010101" charset="-122"/>
                <a:cs typeface="黑体" panose="02010609060101010101" charset="-122"/>
              </a:rPr>
              <a:t>“</a:t>
            </a:r>
            <a:r>
              <a:rPr lang="zh-CN" altLang="en-US" sz="2800">
                <a:latin typeface="楷体" panose="02010609060101010101" charset="-122"/>
                <a:ea typeface="楷体" panose="02010609060101010101" charset="-122"/>
                <a:cs typeface="黑体" panose="02010609060101010101" charset="-122"/>
              </a:rPr>
              <a:t>二系法</a:t>
            </a:r>
            <a:r>
              <a:rPr lang="en-US" altLang="zh-CN" sz="2800">
                <a:latin typeface="楷体" panose="02010609060101010101" charset="-122"/>
                <a:ea typeface="楷体" panose="02010609060101010101" charset="-122"/>
                <a:cs typeface="黑体" panose="02010609060101010101" charset="-122"/>
              </a:rPr>
              <a:t>”</a:t>
            </a:r>
            <a:r>
              <a:rPr lang="zh-CN" altLang="en-US" sz="2800">
                <a:latin typeface="楷体" panose="02010609060101010101" charset="-122"/>
                <a:ea typeface="楷体" panose="02010609060101010101" charset="-122"/>
                <a:cs typeface="黑体" panose="02010609060101010101" charset="-122"/>
              </a:rPr>
              <a:t>杂交水稻，使我国杂交水稻研究始终居世界领先水平。截至</a:t>
            </a:r>
            <a:r>
              <a:rPr lang="en-US" altLang="zh-CN" sz="2800">
                <a:latin typeface="楷体" panose="02010609060101010101" charset="-122"/>
                <a:ea typeface="楷体" panose="02010609060101010101" charset="-122"/>
                <a:cs typeface="黑体" panose="02010609060101010101" charset="-122"/>
              </a:rPr>
              <a:t>2017</a:t>
            </a:r>
            <a:r>
              <a:rPr lang="zh-CN" altLang="en-US" sz="2800">
                <a:latin typeface="楷体" panose="02010609060101010101" charset="-122"/>
                <a:ea typeface="楷体" panose="02010609060101010101" charset="-122"/>
                <a:cs typeface="黑体" panose="02010609060101010101" charset="-122"/>
              </a:rPr>
              <a:t>年，杂交水稻在我国已经累计推广超</a:t>
            </a:r>
            <a:r>
              <a:rPr lang="en-US" altLang="zh-CN" sz="2800">
                <a:latin typeface="楷体" panose="02010609060101010101" charset="-122"/>
                <a:ea typeface="楷体" panose="02010609060101010101" charset="-122"/>
                <a:cs typeface="黑体" panose="02010609060101010101" charset="-122"/>
              </a:rPr>
              <a:t>90</a:t>
            </a:r>
            <a:r>
              <a:rPr lang="zh-CN" altLang="en-US" sz="2800">
                <a:latin typeface="楷体" panose="02010609060101010101" charset="-122"/>
                <a:ea typeface="楷体" panose="02010609060101010101" charset="-122"/>
                <a:cs typeface="黑体" panose="02010609060101010101" charset="-122"/>
              </a:rPr>
              <a:t>亿亩，共增产稻谷</a:t>
            </a:r>
            <a:r>
              <a:rPr lang="en-US" altLang="zh-CN" sz="2800">
                <a:latin typeface="楷体" panose="02010609060101010101" charset="-122"/>
                <a:ea typeface="楷体" panose="02010609060101010101" charset="-122"/>
                <a:cs typeface="黑体" panose="02010609060101010101" charset="-122"/>
              </a:rPr>
              <a:t>6000</a:t>
            </a:r>
            <a:r>
              <a:rPr lang="zh-CN" altLang="en-US" sz="2800">
                <a:latin typeface="楷体" panose="02010609060101010101" charset="-122"/>
                <a:ea typeface="楷体" panose="02010609060101010101" charset="-122"/>
                <a:cs typeface="黑体" panose="02010609060101010101" charset="-122"/>
              </a:rPr>
              <a:t>多亿公斤。多次赴印度、越南等国传授杂交水稻技术，以帮助克服粮食短缺和饥饿问题。为确保我国粮食安全和世界粮食供给做出了卓越贡献。</a:t>
            </a:r>
            <a:endParaRPr lang="zh-CN" altLang="en-US" sz="2800">
              <a:latin typeface="楷体" panose="02010609060101010101" charset="-122"/>
              <a:ea typeface="楷体" panose="02010609060101010101" charset="-122"/>
              <a:cs typeface="黑体" panose="02010609060101010101" charset="-122"/>
            </a:endParaRPr>
          </a:p>
        </p:txBody>
      </p:sp>
      <p:sp>
        <p:nvSpPr>
          <p:cNvPr id="17" name="文本框 16"/>
          <p:cNvSpPr txBox="1"/>
          <p:nvPr>
            <p:custDataLst>
              <p:tags r:id="rId10"/>
            </p:custDataLst>
          </p:nvPr>
        </p:nvSpPr>
        <p:spPr>
          <a:xfrm>
            <a:off x="10546080" y="2449195"/>
            <a:ext cx="1475105" cy="3884930"/>
          </a:xfrm>
          <a:prstGeom prst="rect">
            <a:avLst/>
          </a:prstGeom>
          <a:noFill/>
        </p:spPr>
        <p:txBody>
          <a:bodyPr vert="eaVert" wrap="square" rtlCol="0">
            <a:spAutoFit/>
          </a:bodyPr>
          <a:lstStyle/>
          <a:p>
            <a:r>
              <a:rPr lang="zh-CN" altLang="en-US" sz="2800">
                <a:latin typeface="方正祥隶_GBK" panose="02000000000000000000" charset="-122"/>
                <a:ea typeface="方正祥隶_GBK" panose="02000000000000000000" charset="-122"/>
              </a:rPr>
              <a:t>禾下乘凉梦，</a:t>
            </a:r>
            <a:endParaRPr lang="zh-CN" altLang="en-US" sz="2800">
              <a:latin typeface="方正祥隶_GBK" panose="02000000000000000000" charset="-122"/>
              <a:ea typeface="方正祥隶_GBK" panose="02000000000000000000" charset="-122"/>
            </a:endParaRPr>
          </a:p>
          <a:p>
            <a:r>
              <a:rPr lang="zh-CN" altLang="en-US" sz="2800">
                <a:latin typeface="方正祥隶_GBK" panose="02000000000000000000" charset="-122"/>
                <a:ea typeface="方正祥隶_GBK" panose="02000000000000000000" charset="-122"/>
              </a:rPr>
              <a:t>杂交稻覆盖全球梦</a:t>
            </a:r>
            <a:endParaRPr lang="zh-CN" altLang="en-US" sz="2800">
              <a:latin typeface="方正祥隶_GBK" panose="02000000000000000000" charset="-122"/>
              <a:ea typeface="方正祥隶_GBK" panose="02000000000000000000" charset="-122"/>
            </a:endParaRPr>
          </a:p>
          <a:p>
            <a:pPr algn="r"/>
            <a:r>
              <a:rPr lang="zh-CN" altLang="en-US" sz="2800">
                <a:latin typeface="方正祥隶_GBK" panose="02000000000000000000" charset="-122"/>
                <a:ea typeface="方正祥隶_GBK" panose="02000000000000000000" charset="-122"/>
              </a:rPr>
              <a:t>袁隆平</a:t>
            </a:r>
            <a:endParaRPr lang="zh-CN" altLang="en-US" sz="2800">
              <a:latin typeface="方正祥隶_GBK" panose="02000000000000000000" charset="-122"/>
              <a:ea typeface="方正祥隶_GBK" panose="02000000000000000000"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500"/>
                                        <p:tgtEl>
                                          <p:spTgt spid="1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linds(horizont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48895" y="0"/>
            <a:ext cx="12094210" cy="1850390"/>
          </a:xfrm>
          <a:prstGeom prst="rect">
            <a:avLst/>
          </a:prstGeom>
          <a:noFill/>
        </p:spPr>
        <p:txBody>
          <a:bodyPr wrap="square" rtlCol="0" anchor="t">
            <a:spAutoFit/>
          </a:bodyPr>
          <a:lstStyle/>
          <a:p>
            <a:pPr>
              <a:lnSpc>
                <a:spcPct val="110000"/>
              </a:lnSpc>
            </a:pPr>
            <a:r>
              <a:rPr lang="zh-CN" altLang="en-US" sz="3600" b="1">
                <a:solidFill>
                  <a:srgbClr val="FF0000"/>
                </a:solidFill>
                <a:highlight>
                  <a:srgbClr val="FFFF00"/>
                </a:highlight>
              </a:rPr>
              <a:t>一、全面建设社会主义（1956-1966）</a:t>
            </a:r>
            <a:endParaRPr lang="zh-CN" altLang="en-US" sz="3600" b="1">
              <a:solidFill>
                <a:srgbClr val="FF0000"/>
              </a:solidFill>
              <a:highlight>
                <a:srgbClr val="FFFF00"/>
              </a:highlight>
            </a:endParaRPr>
          </a:p>
          <a:p>
            <a:pPr>
              <a:lnSpc>
                <a:spcPct val="110000"/>
              </a:lnSpc>
            </a:pPr>
            <a:r>
              <a:rPr lang="en-US" altLang="zh-CN" sz="3600" b="1">
                <a:solidFill>
                  <a:srgbClr val="1D41D5"/>
                </a:solidFill>
              </a:rPr>
              <a:t>1</a:t>
            </a:r>
            <a:r>
              <a:rPr lang="zh-CN" altLang="en-US" sz="3600" b="1">
                <a:solidFill>
                  <a:srgbClr val="1D41D5"/>
                </a:solidFill>
              </a:rPr>
              <a:t>、社会主义建设的成功探索</a:t>
            </a:r>
            <a:endParaRPr lang="zh-CN" altLang="en-US" sz="3600" b="1">
              <a:solidFill>
                <a:srgbClr val="1D41D5"/>
              </a:solidFill>
            </a:endParaRPr>
          </a:p>
          <a:p>
            <a:pPr>
              <a:lnSpc>
                <a:spcPct val="110000"/>
              </a:lnSpc>
            </a:pPr>
            <a:r>
              <a:rPr lang="zh-CN" altLang="en-US" sz="3200" b="1"/>
              <a:t>（1）中共八大：</a:t>
            </a:r>
            <a:r>
              <a:rPr lang="en-US" altLang="zh-CN" sz="3200" b="1"/>
              <a:t>1956</a:t>
            </a:r>
            <a:endParaRPr lang="en-US" altLang="zh-CN" sz="3200" b="1"/>
          </a:p>
        </p:txBody>
      </p:sp>
      <p:sp>
        <p:nvSpPr>
          <p:cNvPr id="5" name="圆角矩形 4"/>
          <p:cNvSpPr/>
          <p:nvPr>
            <p:custDataLst>
              <p:tags r:id="rId2"/>
            </p:custDataLst>
          </p:nvPr>
        </p:nvSpPr>
        <p:spPr>
          <a:xfrm>
            <a:off x="3173095" y="1358900"/>
            <a:ext cx="968375" cy="44577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custDataLst>
              <p:tags r:id="rId3"/>
            </p:custDataLst>
          </p:nvPr>
        </p:nvSpPr>
        <p:spPr>
          <a:xfrm>
            <a:off x="4268470" y="1320800"/>
            <a:ext cx="6260465" cy="521970"/>
          </a:xfrm>
          <a:prstGeom prst="rect">
            <a:avLst/>
          </a:prstGeom>
          <a:solidFill>
            <a:srgbClr val="FFDBDB"/>
          </a:solidFill>
        </p:spPr>
        <p:txBody>
          <a:bodyPr wrap="none" rtlCol="0">
            <a:spAutoFit/>
          </a:bodyPr>
          <a:lstStyle/>
          <a:p>
            <a:r>
              <a:rPr lang="zh-CN" altLang="en-US" sz="2800" b="1">
                <a:latin typeface="楷体" panose="02010609060101010101" charset="-122"/>
                <a:ea typeface="楷体" panose="02010609060101010101" charset="-122"/>
              </a:rPr>
              <a:t>这一年有什么新中国完成了什么工作？</a:t>
            </a:r>
            <a:endParaRPr lang="zh-CN" altLang="en-US" sz="2800" b="1">
              <a:latin typeface="楷体" panose="02010609060101010101" charset="-122"/>
              <a:ea typeface="楷体" panose="02010609060101010101" charset="-122"/>
            </a:endParaRPr>
          </a:p>
        </p:txBody>
      </p:sp>
      <p:sp>
        <p:nvSpPr>
          <p:cNvPr id="7" name="文本框 6"/>
          <p:cNvSpPr txBox="1"/>
          <p:nvPr>
            <p:custDataLst>
              <p:tags r:id="rId4"/>
            </p:custDataLst>
          </p:nvPr>
        </p:nvSpPr>
        <p:spPr>
          <a:xfrm>
            <a:off x="452120" y="1804670"/>
            <a:ext cx="11435715" cy="1568450"/>
          </a:xfrm>
          <a:prstGeom prst="rect">
            <a:avLst/>
          </a:prstGeom>
          <a:noFill/>
        </p:spPr>
        <p:txBody>
          <a:bodyPr wrap="square" rtlCol="0" anchor="t">
            <a:spAutoFit/>
          </a:bodyPr>
          <a:lstStyle/>
          <a:p>
            <a:pPr fontAlgn="auto">
              <a:lnSpc>
                <a:spcPct val="100000"/>
              </a:lnSpc>
            </a:pPr>
            <a:r>
              <a:rPr lang="zh-CN" altLang="en-US" sz="3200" b="1">
                <a:latin typeface="黑体" panose="02010609060101010101" charset="-122"/>
                <a:ea typeface="黑体" panose="02010609060101010101" charset="-122"/>
                <a:cs typeface="黑体" panose="02010609060101010101" charset="-122"/>
              </a:rPr>
              <a:t>①背景：</a:t>
            </a:r>
            <a:r>
              <a:rPr lang="zh-CN" altLang="en-US" sz="3200">
                <a:latin typeface="黑体" panose="02010609060101010101" charset="-122"/>
                <a:ea typeface="黑体" panose="02010609060101010101" charset="-122"/>
                <a:cs typeface="黑体" panose="02010609060101010101" charset="-122"/>
              </a:rPr>
              <a:t>1956年，</a:t>
            </a:r>
            <a:r>
              <a:rPr lang="zh-CN" altLang="en-US" sz="3200" b="1">
                <a:solidFill>
                  <a:srgbClr val="FF0000"/>
                </a:solidFill>
                <a:latin typeface="黑体" panose="02010609060101010101" charset="-122"/>
                <a:ea typeface="黑体" panose="02010609060101010101" charset="-122"/>
                <a:cs typeface="黑体" panose="02010609060101010101" charset="-122"/>
              </a:rPr>
              <a:t>社会主义三大改造</a:t>
            </a:r>
            <a:r>
              <a:rPr lang="zh-CN" altLang="en-US" sz="3200">
                <a:latin typeface="黑体" panose="02010609060101010101" charset="-122"/>
                <a:ea typeface="黑体" panose="02010609060101010101" charset="-122"/>
                <a:cs typeface="黑体" panose="02010609060101010101" charset="-122"/>
              </a:rPr>
              <a:t>完成，社会主义制度在中国基本建立起来；</a:t>
            </a:r>
            <a:r>
              <a:rPr lang="zh-CN" altLang="en-US" sz="3200" b="1">
                <a:solidFill>
                  <a:srgbClr val="FF0000"/>
                </a:solidFill>
                <a:latin typeface="黑体" panose="02010609060101010101" charset="-122"/>
                <a:ea typeface="黑体" panose="02010609060101010101" charset="-122"/>
                <a:cs typeface="黑体" panose="02010609060101010101" charset="-122"/>
              </a:rPr>
              <a:t>“一五”计划</a:t>
            </a:r>
            <a:r>
              <a:rPr lang="zh-CN" altLang="en-US" sz="3200">
                <a:latin typeface="黑体" panose="02010609060101010101" charset="-122"/>
                <a:ea typeface="黑体" panose="02010609060101010101" charset="-122"/>
                <a:cs typeface="黑体" panose="02010609060101010101" charset="-122"/>
              </a:rPr>
              <a:t>建设即将完成。</a:t>
            </a:r>
            <a:endParaRPr lang="zh-CN" altLang="en-US" sz="3200">
              <a:latin typeface="黑体" panose="02010609060101010101" charset="-122"/>
              <a:ea typeface="黑体" panose="02010609060101010101" charset="-122"/>
              <a:cs typeface="黑体" panose="02010609060101010101" charset="-122"/>
            </a:endParaRPr>
          </a:p>
          <a:p>
            <a:pPr fontAlgn="auto">
              <a:lnSpc>
                <a:spcPct val="100000"/>
              </a:lnSpc>
            </a:pPr>
            <a:r>
              <a:rPr lang="zh-CN" altLang="en-US" sz="3200" b="1">
                <a:latin typeface="黑体" panose="02010609060101010101" charset="-122"/>
                <a:ea typeface="黑体" panose="02010609060101010101" charset="-122"/>
                <a:cs typeface="黑体" panose="02010609060101010101" charset="-122"/>
              </a:rPr>
              <a:t>②内容</a:t>
            </a:r>
            <a:endParaRPr lang="zh-CN" altLang="en-US" sz="3200" b="1">
              <a:latin typeface="黑体" panose="02010609060101010101" charset="-122"/>
              <a:ea typeface="黑体" panose="02010609060101010101" charset="-122"/>
              <a:cs typeface="黑体" panose="02010609060101010101" charset="-122"/>
            </a:endParaRPr>
          </a:p>
        </p:txBody>
      </p:sp>
      <p:sp>
        <p:nvSpPr>
          <p:cNvPr id="8" name="文本框 7"/>
          <p:cNvSpPr txBox="1"/>
          <p:nvPr>
            <p:custDataLst>
              <p:tags r:id="rId5"/>
            </p:custDataLst>
          </p:nvPr>
        </p:nvSpPr>
        <p:spPr>
          <a:xfrm>
            <a:off x="5299075" y="2899410"/>
            <a:ext cx="6071870" cy="1076325"/>
          </a:xfrm>
          <a:prstGeom prst="rect">
            <a:avLst/>
          </a:prstGeom>
          <a:noFill/>
          <a:ln>
            <a:solidFill>
              <a:schemeClr val="accent1"/>
            </a:solidFill>
          </a:ln>
        </p:spPr>
        <p:txBody>
          <a:bodyPr wrap="square" rtlCol="0">
            <a:spAutoFit/>
          </a:bodyPr>
          <a:lstStyle/>
          <a:p>
            <a:pPr fontAlgn="auto"/>
            <a:r>
              <a:rPr lang="en-US" altLang="zh-CN" sz="3200">
                <a:solidFill>
                  <a:schemeClr val="tx1"/>
                </a:solidFill>
                <a:latin typeface="黑体" panose="02010609060101010101" charset="-122"/>
                <a:ea typeface="黑体" panose="02010609060101010101" charset="-122"/>
                <a:cs typeface="黑体" panose="02010609060101010101" charset="-122"/>
              </a:rPr>
              <a:t>1956</a:t>
            </a:r>
            <a:r>
              <a:rPr lang="zh-CN" altLang="en-US" sz="3200">
                <a:solidFill>
                  <a:schemeClr val="tx1"/>
                </a:solidFill>
                <a:latin typeface="黑体" panose="02010609060101010101" charset="-122"/>
                <a:ea typeface="黑体" panose="02010609060101010101" charset="-122"/>
                <a:cs typeface="黑体" panose="02010609060101010101" charset="-122"/>
              </a:rPr>
              <a:t>年，三大改造基本完成，社会主义制度基本建立。</a:t>
            </a:r>
            <a:endParaRPr lang="zh-CN" altLang="en-US" sz="3200">
              <a:solidFill>
                <a:schemeClr val="tx1"/>
              </a:solidFill>
              <a:latin typeface="黑体" panose="02010609060101010101" charset="-122"/>
              <a:ea typeface="黑体" panose="02010609060101010101" charset="-122"/>
              <a:cs typeface="黑体" panose="02010609060101010101" charset="-122"/>
            </a:endParaRPr>
          </a:p>
        </p:txBody>
      </p:sp>
      <p:sp>
        <p:nvSpPr>
          <p:cNvPr id="9" name="下箭头 8"/>
          <p:cNvSpPr/>
          <p:nvPr>
            <p:custDataLst>
              <p:tags r:id="rId6"/>
            </p:custDataLst>
          </p:nvPr>
        </p:nvSpPr>
        <p:spPr>
          <a:xfrm>
            <a:off x="3746157" y="3610077"/>
            <a:ext cx="409432" cy="696036"/>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文本框 9"/>
          <p:cNvSpPr txBox="1"/>
          <p:nvPr>
            <p:custDataLst>
              <p:tags r:id="rId7"/>
            </p:custDataLst>
          </p:nvPr>
        </p:nvSpPr>
        <p:spPr>
          <a:xfrm>
            <a:off x="2934970" y="4404360"/>
            <a:ext cx="3056890" cy="583565"/>
          </a:xfrm>
          <a:prstGeom prst="rect">
            <a:avLst/>
          </a:prstGeom>
          <a:noFill/>
          <a:ln>
            <a:solidFill>
              <a:srgbClr val="FF0000"/>
            </a:solidFill>
          </a:ln>
        </p:spPr>
        <p:txBody>
          <a:bodyPr wrap="square" rtlCol="0">
            <a:spAutoFit/>
          </a:bodyPr>
          <a:lstStyle/>
          <a:p>
            <a:r>
              <a:rPr lang="en-US" altLang="zh-CN" sz="3200" b="1">
                <a:solidFill>
                  <a:schemeClr val="tx1"/>
                </a:solidFill>
              </a:rPr>
              <a:t>A.</a:t>
            </a:r>
            <a:r>
              <a:rPr lang="zh-CN" altLang="en-US" sz="3200" b="1">
                <a:solidFill>
                  <a:schemeClr val="tx1"/>
                </a:solidFill>
              </a:rPr>
              <a:t>指出主要矛盾</a:t>
            </a:r>
            <a:endParaRPr lang="zh-CN" altLang="en-US" sz="3200" b="1">
              <a:solidFill>
                <a:schemeClr val="tx1"/>
              </a:solidFill>
            </a:endParaRPr>
          </a:p>
        </p:txBody>
      </p:sp>
      <p:sp>
        <p:nvSpPr>
          <p:cNvPr id="11" name="文本框 10"/>
          <p:cNvSpPr txBox="1"/>
          <p:nvPr>
            <p:custDataLst>
              <p:tags r:id="rId8"/>
            </p:custDataLst>
          </p:nvPr>
        </p:nvSpPr>
        <p:spPr>
          <a:xfrm>
            <a:off x="6321425" y="4130675"/>
            <a:ext cx="5641975" cy="1076325"/>
          </a:xfrm>
          <a:prstGeom prst="rect">
            <a:avLst/>
          </a:prstGeom>
          <a:noFill/>
          <a:ln>
            <a:solidFill>
              <a:schemeClr val="accent1"/>
            </a:solidFill>
          </a:ln>
        </p:spPr>
        <p:txBody>
          <a:bodyPr wrap="square" rtlCol="0">
            <a:spAutoFit/>
          </a:bodyPr>
          <a:lstStyle/>
          <a:p>
            <a:r>
              <a:rPr lang="zh-CN" altLang="en-US" sz="3200">
                <a:solidFill>
                  <a:schemeClr val="tx1"/>
                </a:solidFill>
                <a:latin typeface="黑体" panose="02010609060101010101" charset="-122"/>
                <a:ea typeface="黑体" panose="02010609060101010101" charset="-122"/>
              </a:rPr>
              <a:t>先进的生产关系同落后的生产力之间的矛盾。</a:t>
            </a:r>
            <a:endParaRPr lang="zh-CN" altLang="en-US" sz="3200">
              <a:solidFill>
                <a:schemeClr val="tx1"/>
              </a:solidFill>
              <a:latin typeface="黑体" panose="02010609060101010101" charset="-122"/>
              <a:ea typeface="黑体" panose="02010609060101010101" charset="-122"/>
            </a:endParaRPr>
          </a:p>
        </p:txBody>
      </p:sp>
      <p:sp>
        <p:nvSpPr>
          <p:cNvPr id="12" name="下箭头 11"/>
          <p:cNvSpPr/>
          <p:nvPr>
            <p:custDataLst>
              <p:tags r:id="rId9"/>
            </p:custDataLst>
          </p:nvPr>
        </p:nvSpPr>
        <p:spPr>
          <a:xfrm>
            <a:off x="3732187" y="5086640"/>
            <a:ext cx="409432" cy="696036"/>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文本框 12"/>
          <p:cNvSpPr txBox="1"/>
          <p:nvPr>
            <p:custDataLst>
              <p:tags r:id="rId10"/>
            </p:custDataLst>
          </p:nvPr>
        </p:nvSpPr>
        <p:spPr>
          <a:xfrm>
            <a:off x="2863146" y="5964811"/>
            <a:ext cx="2957830" cy="583565"/>
          </a:xfrm>
          <a:prstGeom prst="rect">
            <a:avLst/>
          </a:prstGeom>
          <a:noFill/>
          <a:ln>
            <a:solidFill>
              <a:srgbClr val="FF0000"/>
            </a:solidFill>
          </a:ln>
        </p:spPr>
        <p:txBody>
          <a:bodyPr wrap="none" rtlCol="0">
            <a:spAutoFit/>
          </a:bodyPr>
          <a:lstStyle/>
          <a:p>
            <a:pPr algn="l"/>
            <a:r>
              <a:rPr lang="en-US" altLang="zh-CN" sz="3200" b="1">
                <a:solidFill>
                  <a:schemeClr val="tx1"/>
                </a:solidFill>
              </a:rPr>
              <a:t>B.</a:t>
            </a:r>
            <a:r>
              <a:rPr lang="zh-CN" altLang="en-US" sz="3200" b="1">
                <a:solidFill>
                  <a:schemeClr val="tx1"/>
                </a:solidFill>
              </a:rPr>
              <a:t>制定主要任务</a:t>
            </a:r>
            <a:endParaRPr lang="zh-CN" altLang="en-US" sz="3200" b="1">
              <a:solidFill>
                <a:schemeClr val="tx1"/>
              </a:solidFill>
            </a:endParaRPr>
          </a:p>
        </p:txBody>
      </p:sp>
      <p:sp>
        <p:nvSpPr>
          <p:cNvPr id="14" name="文本框 13"/>
          <p:cNvSpPr txBox="1"/>
          <p:nvPr>
            <p:custDataLst>
              <p:tags r:id="rId11"/>
            </p:custDataLst>
          </p:nvPr>
        </p:nvSpPr>
        <p:spPr>
          <a:xfrm>
            <a:off x="6435516" y="5990796"/>
            <a:ext cx="1402080" cy="583565"/>
          </a:xfrm>
          <a:prstGeom prst="rect">
            <a:avLst/>
          </a:prstGeom>
          <a:noFill/>
          <a:ln>
            <a:solidFill>
              <a:schemeClr val="accent1"/>
            </a:solidFill>
          </a:ln>
        </p:spPr>
        <p:txBody>
          <a:bodyPr wrap="none" rtlCol="0">
            <a:spAutoFit/>
          </a:bodyPr>
          <a:lstStyle/>
          <a:p>
            <a:r>
              <a:rPr lang="zh-CN" altLang="en-US" sz="3200">
                <a:solidFill>
                  <a:schemeClr val="tx1"/>
                </a:solidFill>
                <a:latin typeface="黑体" panose="02010609060101010101" charset="-122"/>
                <a:ea typeface="黑体" panose="02010609060101010101" charset="-122"/>
              </a:rPr>
              <a:t>农业国</a:t>
            </a:r>
            <a:endParaRPr lang="zh-CN" altLang="en-US" sz="3200">
              <a:solidFill>
                <a:schemeClr val="tx1"/>
              </a:solidFill>
              <a:latin typeface="黑体" panose="02010609060101010101" charset="-122"/>
              <a:ea typeface="黑体" panose="02010609060101010101" charset="-122"/>
            </a:endParaRPr>
          </a:p>
        </p:txBody>
      </p:sp>
      <p:sp>
        <p:nvSpPr>
          <p:cNvPr id="15" name="右箭头 14"/>
          <p:cNvSpPr/>
          <p:nvPr>
            <p:custDataLst>
              <p:tags r:id="rId12"/>
            </p:custDataLst>
          </p:nvPr>
        </p:nvSpPr>
        <p:spPr>
          <a:xfrm>
            <a:off x="7837700" y="6107181"/>
            <a:ext cx="1504630" cy="326704"/>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文本框 15"/>
          <p:cNvSpPr txBox="1"/>
          <p:nvPr>
            <p:custDataLst>
              <p:tags r:id="rId13"/>
            </p:custDataLst>
          </p:nvPr>
        </p:nvSpPr>
        <p:spPr>
          <a:xfrm>
            <a:off x="9483469" y="5964268"/>
            <a:ext cx="1402080" cy="583565"/>
          </a:xfrm>
          <a:prstGeom prst="rect">
            <a:avLst/>
          </a:prstGeom>
          <a:noFill/>
          <a:ln>
            <a:solidFill>
              <a:schemeClr val="accent1"/>
            </a:solidFill>
          </a:ln>
        </p:spPr>
        <p:txBody>
          <a:bodyPr wrap="none" rtlCol="0">
            <a:spAutoFit/>
          </a:bodyPr>
          <a:lstStyle/>
          <a:p>
            <a:r>
              <a:rPr lang="zh-CN" altLang="en-US" sz="3200">
                <a:solidFill>
                  <a:schemeClr val="tx1"/>
                </a:solidFill>
                <a:latin typeface="黑体" panose="02010609060101010101" charset="-122"/>
                <a:ea typeface="黑体" panose="02010609060101010101" charset="-122"/>
              </a:rPr>
              <a:t>工业国</a:t>
            </a:r>
            <a:endParaRPr lang="zh-CN" altLang="en-US" sz="3200">
              <a:solidFill>
                <a:schemeClr val="tx1"/>
              </a:solidFill>
              <a:latin typeface="黑体" panose="02010609060101010101" charset="-122"/>
              <a:ea typeface="黑体" panose="02010609060101010101" charset="-122"/>
            </a:endParaRPr>
          </a:p>
        </p:txBody>
      </p:sp>
      <p:sp>
        <p:nvSpPr>
          <p:cNvPr id="17" name="文本框 16"/>
          <p:cNvSpPr txBox="1"/>
          <p:nvPr>
            <p:custDataLst>
              <p:tags r:id="rId14"/>
            </p:custDataLst>
          </p:nvPr>
        </p:nvSpPr>
        <p:spPr>
          <a:xfrm>
            <a:off x="3032692" y="2927776"/>
            <a:ext cx="1808480" cy="583565"/>
          </a:xfrm>
          <a:prstGeom prst="rect">
            <a:avLst/>
          </a:prstGeom>
          <a:noFill/>
          <a:ln>
            <a:solidFill>
              <a:srgbClr val="FF0000"/>
            </a:solidFill>
          </a:ln>
        </p:spPr>
        <p:txBody>
          <a:bodyPr wrap="none" rtlCol="0">
            <a:spAutoFit/>
          </a:bodyPr>
          <a:lstStyle/>
          <a:p>
            <a:r>
              <a:rPr lang="zh-CN" altLang="en-US" sz="3200">
                <a:solidFill>
                  <a:schemeClr val="tx1"/>
                </a:solidFill>
              </a:rPr>
              <a:t>分析国情</a:t>
            </a:r>
            <a:endParaRPr lang="zh-CN" altLang="en-US" sz="3200">
              <a:solidFill>
                <a:schemeClr val="tx1"/>
              </a:solidFill>
            </a:endParaRPr>
          </a:p>
        </p:txBody>
      </p:sp>
      <p:sp>
        <p:nvSpPr>
          <p:cNvPr id="18" name="文本框 17"/>
          <p:cNvSpPr txBox="1"/>
          <p:nvPr>
            <p:custDataLst>
              <p:tags r:id="rId15"/>
            </p:custDataLst>
          </p:nvPr>
        </p:nvSpPr>
        <p:spPr>
          <a:xfrm>
            <a:off x="300990" y="5245735"/>
            <a:ext cx="10967720" cy="645160"/>
          </a:xfrm>
          <a:prstGeom prst="rect">
            <a:avLst/>
          </a:prstGeom>
          <a:solidFill>
            <a:schemeClr val="accent4">
              <a:lumMod val="20000"/>
              <a:lumOff val="80000"/>
            </a:schemeClr>
          </a:solidFill>
        </p:spPr>
        <p:txBody>
          <a:bodyPr wrap="none" rtlCol="0">
            <a:spAutoFit/>
          </a:bodyPr>
          <a:lstStyle/>
          <a:p>
            <a:pPr algn="l"/>
            <a:r>
              <a:rPr lang="zh-CN" altLang="en-US" sz="3200" b="1">
                <a:latin typeface="黑体" panose="02010609060101010101" charset="-122"/>
                <a:ea typeface="黑体" panose="02010609060101010101" charset="-122"/>
              </a:rPr>
              <a:t>③意义：</a:t>
            </a:r>
            <a:r>
              <a:rPr lang="zh-CN" altLang="en-US" sz="3200">
                <a:latin typeface="黑体" panose="02010609060101010101" charset="-122"/>
                <a:ea typeface="黑体" panose="02010609060101010101" charset="-122"/>
              </a:rPr>
              <a:t>中共八大是我国建设社会主义道路的一次</a:t>
            </a:r>
            <a:r>
              <a:rPr lang="zh-CN" altLang="en-US" sz="3600" b="1">
                <a:solidFill>
                  <a:srgbClr val="FF0000"/>
                </a:solidFill>
                <a:latin typeface="黑体" panose="02010609060101010101" charset="-122"/>
                <a:ea typeface="黑体" panose="02010609060101010101" charset="-122"/>
              </a:rPr>
              <a:t>成功探索</a:t>
            </a:r>
            <a:endParaRPr lang="zh-CN" altLang="en-US" sz="3600" b="1">
              <a:solidFill>
                <a:srgbClr val="FF0000"/>
              </a:solidFill>
              <a:latin typeface="黑体" panose="02010609060101010101" charset="-122"/>
              <a:ea typeface="黑体" panose="02010609060101010101"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linds(horizontal)">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blinds(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blinds(horizontal)">
                                      <p:cBhvr>
                                        <p:cTn id="28" dur="500"/>
                                        <p:tgtEl>
                                          <p:spTgt spid="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linds(horizont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linds(horizontal)">
                                      <p:cBhvr>
                                        <p:cTn id="38" dur="500"/>
                                        <p:tgtEl>
                                          <p:spTgt spid="8"/>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linds(horizont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linds(horizontal)">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linds(horizont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linds(horizontal)">
                                      <p:cBhvr>
                                        <p:cTn id="56" dur="500"/>
                                        <p:tgtEl>
                                          <p:spTgt spid="12"/>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blinds(horizontal)">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linds(horizontal)">
                                      <p:cBhvr>
                                        <p:cTn id="64" dur="500"/>
                                        <p:tgtEl>
                                          <p:spTgt spid="14"/>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blinds(horizontal)">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linds(horizontal)">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linds(horizont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17" grpId="0"/>
      <p:bldP spid="8" grpId="0"/>
      <p:bldP spid="9" grpId="0"/>
      <p:bldP spid="10" grpId="0"/>
      <p:bldP spid="11" grpId="0"/>
      <p:bldP spid="12" grpId="0"/>
      <p:bldP spid="13" grpId="0"/>
      <p:bldP spid="14" grpId="0"/>
      <p:bldP spid="15" grpId="0"/>
      <p:bldP spid="16"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标题 1"/>
          <p:cNvSpPr>
            <a:spLocks noGrp="1"/>
          </p:cNvSpPr>
          <p:nvPr>
            <p:ph type="title"/>
            <p:custDataLst>
              <p:tags r:id="rId1"/>
            </p:custDataLst>
          </p:nvPr>
        </p:nvSpPr>
        <p:spPr>
          <a:xfrm>
            <a:off x="1437005" y="4558030"/>
            <a:ext cx="9423400" cy="1335405"/>
          </a:xfrm>
          <a:solidFill>
            <a:srgbClr val="FFFF00"/>
          </a:solidFill>
        </p:spPr>
        <p:txBody>
          <a:bodyPr wrap="square" lIns="121920" tIns="60960" rIns="121920" bIns="60960" anchor="ctr" anchorCtr="0"/>
          <a:lstStyle/>
          <a:p>
            <a:pPr eaLnBrk="1" hangingPunct="1"/>
            <a:r>
              <a:rPr lang="en-US" altLang="en-US" sz="6000" b="1">
                <a:latin typeface="叶根友毛笔行书2.0版" panose="02010601030101010101" pitchFamily="2" charset="-122"/>
                <a:ea typeface="叶根友毛笔行书2.0版" panose="02010601030101010101" pitchFamily="2" charset="-122"/>
              </a:rPr>
              <a:t>中华民族的伟大建设成就</a:t>
            </a:r>
            <a:endParaRPr lang="en-US" altLang="en-US" sz="6000" b="1">
              <a:latin typeface="叶根友毛笔行书2.0版" panose="02010601030101010101" pitchFamily="2" charset="-122"/>
              <a:ea typeface="叶根友毛笔行书2.0版" panose="02010601030101010101" pitchFamily="2" charset="-122"/>
            </a:endParaRPr>
          </a:p>
        </p:txBody>
      </p:sp>
      <p:sp>
        <p:nvSpPr>
          <p:cNvPr id="101379" name="上箭头 3"/>
          <p:cNvSpPr/>
          <p:nvPr>
            <p:custDataLst>
              <p:tags r:id="rId2"/>
            </p:custDataLst>
          </p:nvPr>
        </p:nvSpPr>
        <p:spPr>
          <a:xfrm flipV="1">
            <a:off x="1001395" y="1367790"/>
            <a:ext cx="592455" cy="864870"/>
          </a:xfrm>
          <a:prstGeom prst="upArrow">
            <a:avLst>
              <a:gd name="adj1" fmla="val 50000"/>
              <a:gd name="adj2" fmla="val 50000"/>
            </a:avLst>
          </a:prstGeom>
          <a:solidFill>
            <a:schemeClr val="accent1"/>
          </a:solidFill>
          <a:ln w="25400" cap="flat" cmpd="sng">
            <a:solidFill>
              <a:srgbClr val="385D8A"/>
            </a:solidFill>
            <a:prstDash val="solid"/>
            <a:miter/>
            <a:headEnd type="none" w="med" len="med"/>
            <a:tailEnd type="none" w="med" len="med"/>
          </a:ln>
        </p:spPr>
        <p:txBody>
          <a:bodyPr anchor="ctr" anchorCtr="0"/>
          <a:lstStyle/>
          <a:p>
            <a:pPr algn="ctr"/>
            <a:endParaRPr lang="en-US" altLang="en-US" sz="1735">
              <a:solidFill>
                <a:srgbClr val="FFFFFF"/>
              </a:solidFill>
              <a:latin typeface="Calibri" panose="020F0502020204030204"/>
            </a:endParaRPr>
          </a:p>
        </p:txBody>
      </p:sp>
      <p:sp>
        <p:nvSpPr>
          <p:cNvPr id="101380" name="上箭头 4"/>
          <p:cNvSpPr/>
          <p:nvPr>
            <p:custDataLst>
              <p:tags r:id="rId3"/>
            </p:custDataLst>
          </p:nvPr>
        </p:nvSpPr>
        <p:spPr>
          <a:xfrm flipV="1">
            <a:off x="7259320" y="1336040"/>
            <a:ext cx="575945" cy="896620"/>
          </a:xfrm>
          <a:prstGeom prst="upArrow">
            <a:avLst>
              <a:gd name="adj1" fmla="val 50000"/>
              <a:gd name="adj2" fmla="val 50000"/>
            </a:avLst>
          </a:prstGeom>
          <a:solidFill>
            <a:schemeClr val="accent1"/>
          </a:solidFill>
          <a:ln w="25400" cap="flat" cmpd="sng">
            <a:solidFill>
              <a:srgbClr val="385D8A"/>
            </a:solidFill>
            <a:prstDash val="solid"/>
            <a:miter/>
            <a:headEnd type="none" w="med" len="med"/>
            <a:tailEnd type="none" w="med" len="med"/>
          </a:ln>
        </p:spPr>
        <p:txBody>
          <a:bodyPr anchor="ctr" anchorCtr="0"/>
          <a:lstStyle/>
          <a:p>
            <a:pPr algn="ctr"/>
            <a:endParaRPr lang="en-US" altLang="en-US" sz="1735">
              <a:solidFill>
                <a:srgbClr val="FFFFFF"/>
              </a:solidFill>
              <a:latin typeface="Calibri" panose="020F0502020204030204"/>
            </a:endParaRPr>
          </a:p>
        </p:txBody>
      </p:sp>
      <p:sp>
        <p:nvSpPr>
          <p:cNvPr id="101381" name="上箭头 5"/>
          <p:cNvSpPr/>
          <p:nvPr>
            <p:custDataLst>
              <p:tags r:id="rId4"/>
            </p:custDataLst>
          </p:nvPr>
        </p:nvSpPr>
        <p:spPr>
          <a:xfrm flipV="1">
            <a:off x="10231755" y="1328420"/>
            <a:ext cx="575945" cy="904240"/>
          </a:xfrm>
          <a:prstGeom prst="upArrow">
            <a:avLst>
              <a:gd name="adj1" fmla="val 50000"/>
              <a:gd name="adj2" fmla="val 50000"/>
            </a:avLst>
          </a:prstGeom>
          <a:solidFill>
            <a:schemeClr val="accent1"/>
          </a:solidFill>
          <a:ln w="25400" cap="flat" cmpd="sng">
            <a:solidFill>
              <a:srgbClr val="385D8A"/>
            </a:solidFill>
            <a:prstDash val="solid"/>
            <a:miter/>
            <a:headEnd type="none" w="med" len="med"/>
            <a:tailEnd type="none" w="med" len="med"/>
          </a:ln>
        </p:spPr>
        <p:txBody>
          <a:bodyPr anchor="ctr" anchorCtr="0"/>
          <a:lstStyle/>
          <a:p>
            <a:pPr algn="ctr"/>
            <a:endParaRPr lang="en-US" altLang="en-US" sz="1735">
              <a:solidFill>
                <a:srgbClr val="FFFFFF"/>
              </a:solidFill>
              <a:latin typeface="Calibri" panose="020F0502020204030204"/>
            </a:endParaRPr>
          </a:p>
        </p:txBody>
      </p:sp>
      <p:sp>
        <p:nvSpPr>
          <p:cNvPr id="101382" name="TextBox 6"/>
          <p:cNvSpPr/>
          <p:nvPr>
            <p:custDataLst>
              <p:tags r:id="rId5"/>
            </p:custDataLst>
          </p:nvPr>
        </p:nvSpPr>
        <p:spPr>
          <a:xfrm>
            <a:off x="60960" y="423545"/>
            <a:ext cx="2979420" cy="912495"/>
          </a:xfrm>
          <a:prstGeom prst="rect">
            <a:avLst/>
          </a:prstGeom>
          <a:noFill/>
          <a:ln w="9525">
            <a:solidFill>
              <a:schemeClr val="accent1"/>
            </a:solidFill>
          </a:ln>
        </p:spPr>
        <p:txBody>
          <a:bodyPr wrap="square">
            <a:spAutoFit/>
          </a:bodyPr>
          <a:lstStyle/>
          <a:p>
            <a:pPr defTabSz="914400">
              <a:buClrTx/>
              <a:buSzTx/>
              <a:buFont typeface="Arial" panose="020B0604020202020204" pitchFamily="34" charset="0"/>
              <a:buNone/>
            </a:pPr>
            <a:r>
              <a:rPr lang="zh-CN" altLang="en-US" sz="5335" b="1">
                <a:effectLst>
                  <a:outerShdw blurRad="38100" dist="38100" dir="2700000">
                    <a:srgbClr val="FFFFFF"/>
                  </a:outerShdw>
                </a:effectLst>
                <a:latin typeface="叶根友毛笔行书2.0版" panose="02010601030101010101" pitchFamily="2" charset="-122"/>
                <a:ea typeface="叶根友毛笔行书2.0版" panose="02010601030101010101" pitchFamily="2" charset="-122"/>
              </a:rPr>
              <a:t>崇尚劳动</a:t>
            </a:r>
            <a:endParaRPr lang="zh-CN" altLang="en-US" sz="5335" b="1">
              <a:effectLst>
                <a:outerShdw blurRad="38100" dist="38100" dir="2700000">
                  <a:srgbClr val="FFFFFF"/>
                </a:outerShdw>
              </a:effectLst>
              <a:latin typeface="叶根友毛笔行书2.0版" panose="02010601030101010101" pitchFamily="2" charset="-122"/>
              <a:ea typeface="叶根友毛笔行书2.0版" panose="02010601030101010101" pitchFamily="2" charset="-122"/>
            </a:endParaRPr>
          </a:p>
        </p:txBody>
      </p:sp>
      <p:sp>
        <p:nvSpPr>
          <p:cNvPr id="101383" name="矩形 9"/>
          <p:cNvSpPr/>
          <p:nvPr>
            <p:custDataLst>
              <p:tags r:id="rId6"/>
            </p:custDataLst>
          </p:nvPr>
        </p:nvSpPr>
        <p:spPr>
          <a:xfrm>
            <a:off x="6171989" y="423757"/>
            <a:ext cx="2908300" cy="912495"/>
          </a:xfrm>
          <a:prstGeom prst="rect">
            <a:avLst/>
          </a:prstGeom>
          <a:noFill/>
          <a:ln w="9525">
            <a:solidFill>
              <a:schemeClr val="accent1"/>
            </a:solidFill>
          </a:ln>
        </p:spPr>
        <p:txBody>
          <a:bodyPr wrap="none" lIns="91440" tIns="45720" rIns="91440" bIns="45720">
            <a:spAutoFit/>
          </a:bodyPr>
          <a:lstStyle/>
          <a:p>
            <a:pPr algn="ctr" defTabSz="914400">
              <a:buClrTx/>
              <a:buSzTx/>
              <a:buFont typeface="Arial" panose="020B0604020202020204" pitchFamily="34" charset="0"/>
              <a:buNone/>
            </a:pPr>
            <a:r>
              <a:rPr lang="zh-CN" altLang="en-US" sz="5335" b="1">
                <a:effectLst>
                  <a:outerShdw blurRad="38100" dist="38100" dir="2700000">
                    <a:srgbClr val="FFFFFF"/>
                  </a:outerShdw>
                </a:effectLst>
                <a:latin typeface="宋体" panose="02010600030101010101" pitchFamily="2" charset="-122"/>
                <a:ea typeface="宋体" panose="02010600030101010101" pitchFamily="2" charset="-122"/>
              </a:rPr>
              <a:t>精益求精</a:t>
            </a:r>
            <a:endParaRPr lang="zh-CN" altLang="en-US" sz="5335" b="1">
              <a:effectLst>
                <a:outerShdw blurRad="38100" dist="38100" dir="2700000">
                  <a:srgbClr val="FFFFFF"/>
                </a:outerShdw>
              </a:effectLst>
              <a:latin typeface="宋体" panose="02010600030101010101" pitchFamily="2" charset="-122"/>
              <a:ea typeface="宋体" panose="02010600030101010101" pitchFamily="2" charset="-122"/>
            </a:endParaRPr>
          </a:p>
        </p:txBody>
      </p:sp>
      <p:sp>
        <p:nvSpPr>
          <p:cNvPr id="101384" name="矩形 12"/>
          <p:cNvSpPr/>
          <p:nvPr>
            <p:custDataLst>
              <p:tags r:id="rId7"/>
            </p:custDataLst>
          </p:nvPr>
        </p:nvSpPr>
        <p:spPr>
          <a:xfrm>
            <a:off x="3132878" y="423333"/>
            <a:ext cx="2952751" cy="912495"/>
          </a:xfrm>
          <a:prstGeom prst="rect">
            <a:avLst/>
          </a:prstGeom>
          <a:noFill/>
          <a:ln w="9525">
            <a:solidFill>
              <a:schemeClr val="accent1"/>
            </a:solidFill>
          </a:ln>
        </p:spPr>
        <p:txBody>
          <a:bodyPr lIns="91440" tIns="45720" rIns="91440" bIns="45720">
            <a:spAutoFit/>
          </a:bodyPr>
          <a:lstStyle/>
          <a:p>
            <a:pPr algn="ctr" defTabSz="914400">
              <a:buClrTx/>
              <a:buSzTx/>
              <a:buFont typeface="Arial" panose="020B0604020202020204" pitchFamily="34" charset="0"/>
              <a:buNone/>
            </a:pPr>
            <a:r>
              <a:rPr lang="zh-CN" altLang="en-US" sz="5335" b="1">
                <a:effectLst>
                  <a:outerShdw blurRad="38100" dist="38100" dir="2700000">
                    <a:srgbClr val="FFFFFF"/>
                  </a:outerShdw>
                </a:effectLst>
                <a:latin typeface="叶根友毛笔行书2.0版" panose="02010601030101010101" pitchFamily="2" charset="-122"/>
                <a:ea typeface="叶根友毛笔行书2.0版" panose="02010601030101010101" pitchFamily="2" charset="-122"/>
              </a:rPr>
              <a:t>敬业守信</a:t>
            </a:r>
            <a:endParaRPr lang="zh-CN" altLang="en-US" sz="5335" b="1">
              <a:effectLst>
                <a:outerShdw blurRad="38100" dist="38100" dir="2700000">
                  <a:srgbClr val="FFFFFF"/>
                </a:outerShdw>
              </a:effectLst>
              <a:latin typeface="叶根友毛笔行书2.0版" panose="02010601030101010101" pitchFamily="2" charset="-122"/>
              <a:ea typeface="叶根友毛笔行书2.0版" panose="02010601030101010101" pitchFamily="2" charset="-122"/>
            </a:endParaRPr>
          </a:p>
        </p:txBody>
      </p:sp>
      <p:sp>
        <p:nvSpPr>
          <p:cNvPr id="2" name="TextBox 6"/>
          <p:cNvSpPr/>
          <p:nvPr>
            <p:custDataLst>
              <p:tags r:id="rId8"/>
            </p:custDataLst>
          </p:nvPr>
        </p:nvSpPr>
        <p:spPr>
          <a:xfrm>
            <a:off x="9166860" y="423545"/>
            <a:ext cx="2979420" cy="912495"/>
          </a:xfrm>
          <a:prstGeom prst="rect">
            <a:avLst/>
          </a:prstGeom>
          <a:noFill/>
          <a:ln w="9525">
            <a:solidFill>
              <a:schemeClr val="accent1"/>
            </a:solidFill>
          </a:ln>
        </p:spPr>
        <p:txBody>
          <a:bodyPr wrap="square">
            <a:spAutoFit/>
          </a:bodyPr>
          <a:lstStyle/>
          <a:p>
            <a:pPr defTabSz="914400">
              <a:buClrTx/>
              <a:buSzTx/>
              <a:buFont typeface="Arial" panose="020B0604020202020204" pitchFamily="34" charset="0"/>
              <a:buNone/>
            </a:pPr>
            <a:r>
              <a:rPr lang="zh-CN" altLang="en-US" sz="5335" b="1">
                <a:effectLst>
                  <a:outerShdw blurRad="38100" dist="38100" dir="2700000">
                    <a:srgbClr val="FFFFFF"/>
                  </a:outerShdw>
                </a:effectLst>
                <a:latin typeface="叶根友毛笔行书2.0版" panose="02010601030101010101" pitchFamily="2" charset="-122"/>
                <a:ea typeface="叶根友毛笔行书2.0版" panose="02010601030101010101" pitchFamily="2" charset="-122"/>
              </a:rPr>
              <a:t>敢于创新</a:t>
            </a:r>
            <a:endParaRPr lang="zh-CN" altLang="en-US" sz="5335" b="1">
              <a:effectLst>
                <a:outerShdw blurRad="38100" dist="38100" dir="2700000">
                  <a:srgbClr val="FFFFFF"/>
                </a:outerShdw>
              </a:effectLst>
              <a:latin typeface="叶根友毛笔行书2.0版" panose="02010601030101010101" pitchFamily="2" charset="-122"/>
              <a:ea typeface="叶根友毛笔行书2.0版" panose="02010601030101010101" pitchFamily="2" charset="-122"/>
            </a:endParaRPr>
          </a:p>
        </p:txBody>
      </p:sp>
      <p:sp>
        <p:nvSpPr>
          <p:cNvPr id="3" name="文本框 2"/>
          <p:cNvSpPr txBox="1"/>
          <p:nvPr>
            <p:custDataLst>
              <p:tags r:id="rId9"/>
            </p:custDataLst>
          </p:nvPr>
        </p:nvSpPr>
        <p:spPr>
          <a:xfrm>
            <a:off x="3469640" y="2437130"/>
            <a:ext cx="5491480" cy="1106805"/>
          </a:xfrm>
          <a:prstGeom prst="rect">
            <a:avLst/>
          </a:prstGeom>
          <a:noFill/>
          <a:ln>
            <a:solidFill>
              <a:schemeClr val="accent1"/>
            </a:solidFill>
          </a:ln>
        </p:spPr>
        <p:txBody>
          <a:bodyPr wrap="square" rtlCol="0">
            <a:spAutoFit/>
          </a:bodyPr>
          <a:lstStyle/>
          <a:p>
            <a:pPr algn="ctr"/>
            <a:r>
              <a:rPr lang="zh-CN" altLang="en-US" sz="6600" b="1">
                <a:latin typeface="黑体" panose="02010609060101010101" charset="-122"/>
                <a:ea typeface="黑体" panose="02010609060101010101" charset="-122"/>
              </a:rPr>
              <a:t>劳模精神</a:t>
            </a:r>
            <a:endParaRPr lang="zh-CN" altLang="en-US" sz="6600" b="1">
              <a:latin typeface="黑体" panose="02010609060101010101" charset="-122"/>
              <a:ea typeface="黑体" panose="02010609060101010101" charset="-122"/>
            </a:endParaRPr>
          </a:p>
        </p:txBody>
      </p:sp>
      <p:sp>
        <p:nvSpPr>
          <p:cNvPr id="4" name="上箭头 4"/>
          <p:cNvSpPr/>
          <p:nvPr>
            <p:custDataLst>
              <p:tags r:id="rId10"/>
            </p:custDataLst>
          </p:nvPr>
        </p:nvSpPr>
        <p:spPr>
          <a:xfrm flipV="1">
            <a:off x="5808345" y="3626485"/>
            <a:ext cx="575945" cy="788035"/>
          </a:xfrm>
          <a:prstGeom prst="upArrow">
            <a:avLst>
              <a:gd name="adj1" fmla="val 50000"/>
              <a:gd name="adj2" fmla="val 50000"/>
            </a:avLst>
          </a:prstGeom>
          <a:solidFill>
            <a:schemeClr val="accent1"/>
          </a:solidFill>
          <a:ln w="25400" cap="flat" cmpd="sng">
            <a:solidFill>
              <a:srgbClr val="385D8A"/>
            </a:solidFill>
            <a:prstDash val="solid"/>
            <a:miter/>
            <a:headEnd type="none" w="med" len="med"/>
            <a:tailEnd type="none" w="med" len="med"/>
          </a:ln>
        </p:spPr>
        <p:txBody>
          <a:bodyPr anchor="ctr" anchorCtr="0"/>
          <a:lstStyle/>
          <a:p>
            <a:pPr algn="ctr"/>
            <a:endParaRPr lang="en-US" altLang="en-US" sz="1735">
              <a:solidFill>
                <a:srgbClr val="FFFFFF"/>
              </a:solidFill>
              <a:latin typeface="Calibri" panose="020F0502020204030204"/>
            </a:endParaRPr>
          </a:p>
        </p:txBody>
      </p:sp>
      <p:sp>
        <p:nvSpPr>
          <p:cNvPr id="5" name="上箭头 4"/>
          <p:cNvSpPr/>
          <p:nvPr>
            <p:custDataLst>
              <p:tags r:id="rId11"/>
            </p:custDataLst>
          </p:nvPr>
        </p:nvSpPr>
        <p:spPr>
          <a:xfrm flipV="1">
            <a:off x="4232910" y="1356360"/>
            <a:ext cx="575945" cy="876300"/>
          </a:xfrm>
          <a:prstGeom prst="upArrow">
            <a:avLst>
              <a:gd name="adj1" fmla="val 50000"/>
              <a:gd name="adj2" fmla="val 50000"/>
            </a:avLst>
          </a:prstGeom>
          <a:solidFill>
            <a:schemeClr val="accent1"/>
          </a:solidFill>
          <a:ln w="25400" cap="flat" cmpd="sng">
            <a:solidFill>
              <a:srgbClr val="385D8A"/>
            </a:solidFill>
            <a:prstDash val="solid"/>
            <a:miter/>
            <a:headEnd type="none" w="med" len="med"/>
            <a:tailEnd type="none" w="med" len="med"/>
          </a:ln>
        </p:spPr>
        <p:txBody>
          <a:bodyPr anchor="ctr" anchorCtr="0"/>
          <a:lstStyle/>
          <a:p>
            <a:pPr algn="ctr"/>
            <a:endParaRPr lang="en-US" altLang="en-US" sz="1735">
              <a:solidFill>
                <a:srgbClr val="FFFFFF"/>
              </a:solidFill>
              <a:latin typeface="Calibri" panose="020F05020202040302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1382"/>
                                        </p:tgtEl>
                                        <p:attrNameLst>
                                          <p:attrName>style.visibility</p:attrName>
                                        </p:attrNameLst>
                                      </p:cBhvr>
                                      <p:to>
                                        <p:strVal val="visible"/>
                                      </p:to>
                                    </p:set>
                                    <p:animEffect transition="in" filter="blinds(horizontal)">
                                      <p:cBhvr>
                                        <p:cTn id="7" dur="500"/>
                                        <p:tgtEl>
                                          <p:spTgt spid="10138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1384"/>
                                        </p:tgtEl>
                                        <p:attrNameLst>
                                          <p:attrName>style.visibility</p:attrName>
                                        </p:attrNameLst>
                                      </p:cBhvr>
                                      <p:to>
                                        <p:strVal val="visible"/>
                                      </p:to>
                                    </p:set>
                                    <p:animEffect transition="in" filter="blinds(horizontal)">
                                      <p:cBhvr>
                                        <p:cTn id="10" dur="500"/>
                                        <p:tgtEl>
                                          <p:spTgt spid="10138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1383"/>
                                        </p:tgtEl>
                                        <p:attrNameLst>
                                          <p:attrName>style.visibility</p:attrName>
                                        </p:attrNameLst>
                                      </p:cBhvr>
                                      <p:to>
                                        <p:strVal val="visible"/>
                                      </p:to>
                                    </p:set>
                                    <p:animEffect transition="in" filter="blinds(horizontal)">
                                      <p:cBhvr>
                                        <p:cTn id="13" dur="500"/>
                                        <p:tgtEl>
                                          <p:spTgt spid="10138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01379"/>
                                        </p:tgtEl>
                                        <p:attrNameLst>
                                          <p:attrName>style.visibility</p:attrName>
                                        </p:attrNameLst>
                                      </p:cBhvr>
                                      <p:to>
                                        <p:strVal val="visible"/>
                                      </p:to>
                                    </p:set>
                                    <p:animEffect transition="in" filter="blinds(horizontal)">
                                      <p:cBhvr>
                                        <p:cTn id="21" dur="500"/>
                                        <p:tgtEl>
                                          <p:spTgt spid="101379"/>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linds(horizontal)">
                                      <p:cBhvr>
                                        <p:cTn id="24" dur="500"/>
                                        <p:tgtEl>
                                          <p:spTgt spid="5"/>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01380"/>
                                        </p:tgtEl>
                                        <p:attrNameLst>
                                          <p:attrName>style.visibility</p:attrName>
                                        </p:attrNameLst>
                                      </p:cBhvr>
                                      <p:to>
                                        <p:strVal val="visible"/>
                                      </p:to>
                                    </p:set>
                                    <p:animEffect transition="in" filter="blinds(horizontal)">
                                      <p:cBhvr>
                                        <p:cTn id="27" dur="500"/>
                                        <p:tgtEl>
                                          <p:spTgt spid="101380"/>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01381"/>
                                        </p:tgtEl>
                                        <p:attrNameLst>
                                          <p:attrName>style.visibility</p:attrName>
                                        </p:attrNameLst>
                                      </p:cBhvr>
                                      <p:to>
                                        <p:strVal val="visible"/>
                                      </p:to>
                                    </p:set>
                                    <p:animEffect transition="in" filter="blinds(horizontal)">
                                      <p:cBhvr>
                                        <p:cTn id="30" dur="500"/>
                                        <p:tgtEl>
                                          <p:spTgt spid="101381"/>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linds(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linds(horizontal)">
                                      <p:cBhvr>
                                        <p:cTn id="38" dur="500"/>
                                        <p:tgtEl>
                                          <p:spTgt spid="4"/>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01378"/>
                                        </p:tgtEl>
                                        <p:attrNameLst>
                                          <p:attrName>style.visibility</p:attrName>
                                        </p:attrNameLst>
                                      </p:cBhvr>
                                      <p:to>
                                        <p:strVal val="visible"/>
                                      </p:to>
                                    </p:set>
                                    <p:animEffect transition="in" filter="blinds(horizontal)">
                                      <p:cBhvr>
                                        <p:cTn id="41" dur="5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2" grpId="0"/>
      <p:bldP spid="101384" grpId="0"/>
      <p:bldP spid="101383" grpId="0"/>
      <p:bldP spid="2" grpId="0"/>
      <p:bldP spid="101379" grpId="0"/>
      <p:bldP spid="5" grpId="0"/>
      <p:bldP spid="101380" grpId="0"/>
      <p:bldP spid="101381" grpId="0"/>
      <p:bldP spid="3" grpId="0"/>
      <p:bldP spid="4" grpId="0"/>
      <p:bldP spid="10137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Docer搜索：半想象现实   http://chn.docer.com/works/?userid=199927538" descr="0125"/>
          <p:cNvPicPr>
            <a:picLocks noChangeAspect="1"/>
          </p:cNvPicPr>
          <p:nvPr>
            <p:custDataLst>
              <p:tags r:id="rId1"/>
            </p:custDataLst>
          </p:nvPr>
        </p:nvPicPr>
        <p:blipFill>
          <a:blip r:embed="rId2"/>
          <a:srcRect t="25613" r="53976" b="26746"/>
          <a:stretch>
            <a:fillRect/>
          </a:stretch>
        </p:blipFill>
        <p:spPr>
          <a:xfrm>
            <a:off x="0" y="5169535"/>
            <a:ext cx="9288780" cy="1688465"/>
          </a:xfrm>
          <a:prstGeom prst="rect">
            <a:avLst/>
          </a:prstGeom>
          <a:noFill/>
          <a:ln w="9525">
            <a:noFill/>
          </a:ln>
        </p:spPr>
      </p:pic>
      <p:sp>
        <p:nvSpPr>
          <p:cNvPr id="9233" name="Freeform 17"/>
          <p:cNvSpPr>
            <a:spLocks noChangeArrowheads="1"/>
          </p:cNvSpPr>
          <p:nvPr>
            <p:custDataLst>
              <p:tags r:id="rId3"/>
            </p:custDataLst>
          </p:nvPr>
        </p:nvSpPr>
        <p:spPr bwMode="auto">
          <a:xfrm>
            <a:off x="883285" y="3246120"/>
            <a:ext cx="7291705" cy="3516630"/>
          </a:xfrm>
          <a:custGeom>
            <a:avLst/>
            <a:gdLst>
              <a:gd name="T0" fmla="*/ 443 w 4546"/>
              <a:gd name="T1" fmla="*/ 70 h 3358"/>
              <a:gd name="T2" fmla="*/ 352 w 4546"/>
              <a:gd name="T3" fmla="*/ 253 h 3358"/>
              <a:gd name="T4" fmla="*/ 289 w 4546"/>
              <a:gd name="T5" fmla="*/ 766 h 3358"/>
              <a:gd name="T6" fmla="*/ 148 w 4546"/>
              <a:gd name="T7" fmla="*/ 927 h 3358"/>
              <a:gd name="T8" fmla="*/ 36 w 4546"/>
              <a:gd name="T9" fmla="*/ 1208 h 3358"/>
              <a:gd name="T10" fmla="*/ 85 w 4546"/>
              <a:gd name="T11" fmla="*/ 1848 h 3358"/>
              <a:gd name="T12" fmla="*/ 247 w 4546"/>
              <a:gd name="T13" fmla="*/ 1988 h 3358"/>
              <a:gd name="T14" fmla="*/ 387 w 4546"/>
              <a:gd name="T15" fmla="*/ 2051 h 3358"/>
              <a:gd name="T16" fmla="*/ 605 w 4546"/>
              <a:gd name="T17" fmla="*/ 2129 h 3358"/>
              <a:gd name="T18" fmla="*/ 823 w 4546"/>
              <a:gd name="T19" fmla="*/ 2403 h 3358"/>
              <a:gd name="T20" fmla="*/ 949 w 4546"/>
              <a:gd name="T21" fmla="*/ 2662 h 3358"/>
              <a:gd name="T22" fmla="*/ 1054 w 4546"/>
              <a:gd name="T23" fmla="*/ 2993 h 3358"/>
              <a:gd name="T24" fmla="*/ 1111 w 4546"/>
              <a:gd name="T25" fmla="*/ 3098 h 3358"/>
              <a:gd name="T26" fmla="*/ 1251 w 4546"/>
              <a:gd name="T27" fmla="*/ 3288 h 3358"/>
              <a:gd name="T28" fmla="*/ 1314 w 4546"/>
              <a:gd name="T29" fmla="*/ 3351 h 3358"/>
              <a:gd name="T30" fmla="*/ 1729 w 4546"/>
              <a:gd name="T31" fmla="*/ 3323 h 3358"/>
              <a:gd name="T32" fmla="*/ 1869 w 4546"/>
              <a:gd name="T33" fmla="*/ 3161 h 3358"/>
              <a:gd name="T34" fmla="*/ 2080 w 4546"/>
              <a:gd name="T35" fmla="*/ 2873 h 3358"/>
              <a:gd name="T36" fmla="*/ 2129 w 4546"/>
              <a:gd name="T37" fmla="*/ 2620 h 3358"/>
              <a:gd name="T38" fmla="*/ 2185 w 4546"/>
              <a:gd name="T39" fmla="*/ 2374 h 3358"/>
              <a:gd name="T40" fmla="*/ 2249 w 4546"/>
              <a:gd name="T41" fmla="*/ 2269 h 3358"/>
              <a:gd name="T42" fmla="*/ 2438 w 4546"/>
              <a:gd name="T43" fmla="*/ 2143 h 3358"/>
              <a:gd name="T44" fmla="*/ 2565 w 4546"/>
              <a:gd name="T45" fmla="*/ 2023 h 3358"/>
              <a:gd name="T46" fmla="*/ 2782 w 4546"/>
              <a:gd name="T47" fmla="*/ 1904 h 3358"/>
              <a:gd name="T48" fmla="*/ 3049 w 4546"/>
              <a:gd name="T49" fmla="*/ 2016 h 3358"/>
              <a:gd name="T50" fmla="*/ 3394 w 4546"/>
              <a:gd name="T51" fmla="*/ 2072 h 3358"/>
              <a:gd name="T52" fmla="*/ 3625 w 4546"/>
              <a:gd name="T53" fmla="*/ 1946 h 3358"/>
              <a:gd name="T54" fmla="*/ 3696 w 4546"/>
              <a:gd name="T55" fmla="*/ 1812 h 3358"/>
              <a:gd name="T56" fmla="*/ 3731 w 4546"/>
              <a:gd name="T57" fmla="*/ 1834 h 3358"/>
              <a:gd name="T58" fmla="*/ 3871 w 4546"/>
              <a:gd name="T59" fmla="*/ 1742 h 3358"/>
              <a:gd name="T60" fmla="*/ 4061 w 4546"/>
              <a:gd name="T61" fmla="*/ 1630 h 3358"/>
              <a:gd name="T62" fmla="*/ 4251 w 4546"/>
              <a:gd name="T63" fmla="*/ 1714 h 3358"/>
              <a:gd name="T64" fmla="*/ 4454 w 4546"/>
              <a:gd name="T65" fmla="*/ 1721 h 3358"/>
              <a:gd name="T66" fmla="*/ 4518 w 4546"/>
              <a:gd name="T67" fmla="*/ 1447 h 3358"/>
              <a:gd name="T68" fmla="*/ 4503 w 4546"/>
              <a:gd name="T69" fmla="*/ 1272 h 3358"/>
              <a:gd name="T70" fmla="*/ 4482 w 4546"/>
              <a:gd name="T71" fmla="*/ 1236 h 3358"/>
              <a:gd name="T72" fmla="*/ 4454 w 4546"/>
              <a:gd name="T73" fmla="*/ 1180 h 3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546" h="3358">
                <a:moveTo>
                  <a:pt x="507" y="0"/>
                </a:moveTo>
                <a:cubicBezTo>
                  <a:pt x="467" y="13"/>
                  <a:pt x="466" y="38"/>
                  <a:pt x="443" y="70"/>
                </a:cubicBezTo>
                <a:cubicBezTo>
                  <a:pt x="403" y="124"/>
                  <a:pt x="426" y="76"/>
                  <a:pt x="401" y="120"/>
                </a:cubicBezTo>
                <a:cubicBezTo>
                  <a:pt x="377" y="161"/>
                  <a:pt x="367" y="208"/>
                  <a:pt x="352" y="253"/>
                </a:cubicBezTo>
                <a:cubicBezTo>
                  <a:pt x="349" y="309"/>
                  <a:pt x="341" y="366"/>
                  <a:pt x="338" y="422"/>
                </a:cubicBezTo>
                <a:cubicBezTo>
                  <a:pt x="330" y="592"/>
                  <a:pt x="367" y="654"/>
                  <a:pt x="289" y="766"/>
                </a:cubicBezTo>
                <a:cubicBezTo>
                  <a:pt x="262" y="804"/>
                  <a:pt x="245" y="855"/>
                  <a:pt x="198" y="871"/>
                </a:cubicBezTo>
                <a:cubicBezTo>
                  <a:pt x="170" y="897"/>
                  <a:pt x="185" y="899"/>
                  <a:pt x="148" y="927"/>
                </a:cubicBezTo>
                <a:cubicBezTo>
                  <a:pt x="134" y="956"/>
                  <a:pt x="126" y="973"/>
                  <a:pt x="99" y="991"/>
                </a:cubicBezTo>
                <a:cubicBezTo>
                  <a:pt x="47" y="1069"/>
                  <a:pt x="64" y="1123"/>
                  <a:pt x="36" y="1208"/>
                </a:cubicBezTo>
                <a:cubicBezTo>
                  <a:pt x="14" y="1342"/>
                  <a:pt x="0" y="1486"/>
                  <a:pt x="43" y="1616"/>
                </a:cubicBezTo>
                <a:cubicBezTo>
                  <a:pt x="48" y="1688"/>
                  <a:pt x="42" y="1784"/>
                  <a:pt x="85" y="1848"/>
                </a:cubicBezTo>
                <a:cubicBezTo>
                  <a:pt x="98" y="1900"/>
                  <a:pt x="115" y="1921"/>
                  <a:pt x="169" y="1939"/>
                </a:cubicBezTo>
                <a:cubicBezTo>
                  <a:pt x="194" y="1964"/>
                  <a:pt x="212" y="1979"/>
                  <a:pt x="247" y="1988"/>
                </a:cubicBezTo>
                <a:cubicBezTo>
                  <a:pt x="289" y="2016"/>
                  <a:pt x="260" y="1999"/>
                  <a:pt x="338" y="2030"/>
                </a:cubicBezTo>
                <a:cubicBezTo>
                  <a:pt x="354" y="2037"/>
                  <a:pt x="371" y="2042"/>
                  <a:pt x="387" y="2051"/>
                </a:cubicBezTo>
                <a:cubicBezTo>
                  <a:pt x="402" y="2059"/>
                  <a:pt x="413" y="2076"/>
                  <a:pt x="429" y="2079"/>
                </a:cubicBezTo>
                <a:cubicBezTo>
                  <a:pt x="487" y="2091"/>
                  <a:pt x="548" y="2110"/>
                  <a:pt x="605" y="2129"/>
                </a:cubicBezTo>
                <a:cubicBezTo>
                  <a:pt x="664" y="2188"/>
                  <a:pt x="708" y="2260"/>
                  <a:pt x="766" y="2318"/>
                </a:cubicBezTo>
                <a:cubicBezTo>
                  <a:pt x="777" y="2356"/>
                  <a:pt x="803" y="2370"/>
                  <a:pt x="823" y="2403"/>
                </a:cubicBezTo>
                <a:cubicBezTo>
                  <a:pt x="854" y="2453"/>
                  <a:pt x="874" y="2511"/>
                  <a:pt x="900" y="2564"/>
                </a:cubicBezTo>
                <a:cubicBezTo>
                  <a:pt x="916" y="2597"/>
                  <a:pt x="937" y="2627"/>
                  <a:pt x="949" y="2662"/>
                </a:cubicBezTo>
                <a:cubicBezTo>
                  <a:pt x="955" y="2717"/>
                  <a:pt x="965" y="2770"/>
                  <a:pt x="1005" y="2810"/>
                </a:cubicBezTo>
                <a:cubicBezTo>
                  <a:pt x="1013" y="2874"/>
                  <a:pt x="1034" y="2932"/>
                  <a:pt x="1054" y="2993"/>
                </a:cubicBezTo>
                <a:cubicBezTo>
                  <a:pt x="1059" y="3009"/>
                  <a:pt x="1056" y="3027"/>
                  <a:pt x="1062" y="3042"/>
                </a:cubicBezTo>
                <a:cubicBezTo>
                  <a:pt x="1070" y="3063"/>
                  <a:pt x="1098" y="3081"/>
                  <a:pt x="1111" y="3098"/>
                </a:cubicBezTo>
                <a:cubicBezTo>
                  <a:pt x="1147" y="3145"/>
                  <a:pt x="1102" y="3111"/>
                  <a:pt x="1146" y="3140"/>
                </a:cubicBezTo>
                <a:cubicBezTo>
                  <a:pt x="1172" y="3193"/>
                  <a:pt x="1212" y="3244"/>
                  <a:pt x="1251" y="3288"/>
                </a:cubicBezTo>
                <a:cubicBezTo>
                  <a:pt x="1264" y="3303"/>
                  <a:pt x="1279" y="3316"/>
                  <a:pt x="1293" y="3330"/>
                </a:cubicBezTo>
                <a:cubicBezTo>
                  <a:pt x="1300" y="3337"/>
                  <a:pt x="1304" y="3350"/>
                  <a:pt x="1314" y="3351"/>
                </a:cubicBezTo>
                <a:cubicBezTo>
                  <a:pt x="1345" y="3353"/>
                  <a:pt x="1375" y="3356"/>
                  <a:pt x="1406" y="3358"/>
                </a:cubicBezTo>
                <a:cubicBezTo>
                  <a:pt x="1516" y="3354"/>
                  <a:pt x="1624" y="3358"/>
                  <a:pt x="1729" y="3323"/>
                </a:cubicBezTo>
                <a:cubicBezTo>
                  <a:pt x="1746" y="3289"/>
                  <a:pt x="1774" y="3266"/>
                  <a:pt x="1806" y="3245"/>
                </a:cubicBezTo>
                <a:cubicBezTo>
                  <a:pt x="1826" y="3185"/>
                  <a:pt x="1829" y="3201"/>
                  <a:pt x="1869" y="3161"/>
                </a:cubicBezTo>
                <a:cubicBezTo>
                  <a:pt x="1896" y="3134"/>
                  <a:pt x="1922" y="3100"/>
                  <a:pt x="1947" y="3070"/>
                </a:cubicBezTo>
                <a:cubicBezTo>
                  <a:pt x="1998" y="3009"/>
                  <a:pt x="2036" y="2939"/>
                  <a:pt x="2080" y="2873"/>
                </a:cubicBezTo>
                <a:cubicBezTo>
                  <a:pt x="2086" y="2847"/>
                  <a:pt x="2095" y="2822"/>
                  <a:pt x="2101" y="2796"/>
                </a:cubicBezTo>
                <a:cubicBezTo>
                  <a:pt x="2105" y="2727"/>
                  <a:pt x="2100" y="2678"/>
                  <a:pt x="2129" y="2620"/>
                </a:cubicBezTo>
                <a:cubicBezTo>
                  <a:pt x="2136" y="2553"/>
                  <a:pt x="2129" y="2448"/>
                  <a:pt x="2178" y="2395"/>
                </a:cubicBezTo>
                <a:cubicBezTo>
                  <a:pt x="2180" y="2388"/>
                  <a:pt x="2181" y="2380"/>
                  <a:pt x="2185" y="2374"/>
                </a:cubicBezTo>
                <a:cubicBezTo>
                  <a:pt x="2195" y="2361"/>
                  <a:pt x="2221" y="2339"/>
                  <a:pt x="2221" y="2339"/>
                </a:cubicBezTo>
                <a:cubicBezTo>
                  <a:pt x="2225" y="2326"/>
                  <a:pt x="2244" y="2278"/>
                  <a:pt x="2249" y="2269"/>
                </a:cubicBezTo>
                <a:cubicBezTo>
                  <a:pt x="2267" y="2238"/>
                  <a:pt x="2333" y="2194"/>
                  <a:pt x="2368" y="2185"/>
                </a:cubicBezTo>
                <a:cubicBezTo>
                  <a:pt x="2419" y="2151"/>
                  <a:pt x="2395" y="2165"/>
                  <a:pt x="2438" y="2143"/>
                </a:cubicBezTo>
                <a:cubicBezTo>
                  <a:pt x="2463" y="2104"/>
                  <a:pt x="2478" y="2089"/>
                  <a:pt x="2516" y="2065"/>
                </a:cubicBezTo>
                <a:cubicBezTo>
                  <a:pt x="2558" y="2001"/>
                  <a:pt x="2489" y="2099"/>
                  <a:pt x="2565" y="2023"/>
                </a:cubicBezTo>
                <a:cubicBezTo>
                  <a:pt x="2602" y="1986"/>
                  <a:pt x="2537" y="2014"/>
                  <a:pt x="2593" y="1995"/>
                </a:cubicBezTo>
                <a:cubicBezTo>
                  <a:pt x="2660" y="1945"/>
                  <a:pt x="2705" y="1930"/>
                  <a:pt x="2782" y="1904"/>
                </a:cubicBezTo>
                <a:cubicBezTo>
                  <a:pt x="2848" y="1906"/>
                  <a:pt x="2914" y="1903"/>
                  <a:pt x="2979" y="1911"/>
                </a:cubicBezTo>
                <a:cubicBezTo>
                  <a:pt x="3005" y="1914"/>
                  <a:pt x="3035" y="1991"/>
                  <a:pt x="3049" y="2016"/>
                </a:cubicBezTo>
                <a:cubicBezTo>
                  <a:pt x="3075" y="2061"/>
                  <a:pt x="3114" y="2081"/>
                  <a:pt x="3162" y="2093"/>
                </a:cubicBezTo>
                <a:cubicBezTo>
                  <a:pt x="3259" y="2089"/>
                  <a:pt x="3309" y="2084"/>
                  <a:pt x="3394" y="2072"/>
                </a:cubicBezTo>
                <a:cubicBezTo>
                  <a:pt x="3431" y="2060"/>
                  <a:pt x="3469" y="2049"/>
                  <a:pt x="3506" y="2037"/>
                </a:cubicBezTo>
                <a:cubicBezTo>
                  <a:pt x="3534" y="1994"/>
                  <a:pt x="3585" y="1976"/>
                  <a:pt x="3625" y="1946"/>
                </a:cubicBezTo>
                <a:cubicBezTo>
                  <a:pt x="3636" y="1912"/>
                  <a:pt x="3641" y="1890"/>
                  <a:pt x="3661" y="1862"/>
                </a:cubicBezTo>
                <a:cubicBezTo>
                  <a:pt x="3677" y="1812"/>
                  <a:pt x="3661" y="1824"/>
                  <a:pt x="3696" y="1812"/>
                </a:cubicBezTo>
                <a:cubicBezTo>
                  <a:pt x="3703" y="1814"/>
                  <a:pt x="3711" y="1815"/>
                  <a:pt x="3717" y="1819"/>
                </a:cubicBezTo>
                <a:cubicBezTo>
                  <a:pt x="3723" y="1823"/>
                  <a:pt x="3725" y="1831"/>
                  <a:pt x="3731" y="1834"/>
                </a:cubicBezTo>
                <a:cubicBezTo>
                  <a:pt x="3760" y="1849"/>
                  <a:pt x="3790" y="1850"/>
                  <a:pt x="3822" y="1855"/>
                </a:cubicBezTo>
                <a:cubicBezTo>
                  <a:pt x="3871" y="1839"/>
                  <a:pt x="3835" y="1778"/>
                  <a:pt x="3871" y="1742"/>
                </a:cubicBezTo>
                <a:cubicBezTo>
                  <a:pt x="3901" y="1712"/>
                  <a:pt x="3953" y="1712"/>
                  <a:pt x="3991" y="1707"/>
                </a:cubicBezTo>
                <a:cubicBezTo>
                  <a:pt x="4020" y="1678"/>
                  <a:pt x="4024" y="1655"/>
                  <a:pt x="4061" y="1630"/>
                </a:cubicBezTo>
                <a:cubicBezTo>
                  <a:pt x="4092" y="1633"/>
                  <a:pt x="4126" y="1627"/>
                  <a:pt x="4152" y="1644"/>
                </a:cubicBezTo>
                <a:cubicBezTo>
                  <a:pt x="4185" y="1666"/>
                  <a:pt x="4213" y="1701"/>
                  <a:pt x="4251" y="1714"/>
                </a:cubicBezTo>
                <a:cubicBezTo>
                  <a:pt x="4268" y="1739"/>
                  <a:pt x="4282" y="1740"/>
                  <a:pt x="4307" y="1756"/>
                </a:cubicBezTo>
                <a:cubicBezTo>
                  <a:pt x="4403" y="1748"/>
                  <a:pt x="4384" y="1744"/>
                  <a:pt x="4454" y="1721"/>
                </a:cubicBezTo>
                <a:cubicBezTo>
                  <a:pt x="4464" y="1691"/>
                  <a:pt x="4465" y="1660"/>
                  <a:pt x="4475" y="1630"/>
                </a:cubicBezTo>
                <a:cubicBezTo>
                  <a:pt x="4481" y="1513"/>
                  <a:pt x="4457" y="1506"/>
                  <a:pt x="4518" y="1447"/>
                </a:cubicBezTo>
                <a:cubicBezTo>
                  <a:pt x="4535" y="1397"/>
                  <a:pt x="4524" y="1417"/>
                  <a:pt x="4546" y="1384"/>
                </a:cubicBezTo>
                <a:cubicBezTo>
                  <a:pt x="4541" y="1342"/>
                  <a:pt x="4535" y="1302"/>
                  <a:pt x="4503" y="1272"/>
                </a:cubicBezTo>
                <a:cubicBezTo>
                  <a:pt x="4501" y="1265"/>
                  <a:pt x="4500" y="1257"/>
                  <a:pt x="4496" y="1251"/>
                </a:cubicBezTo>
                <a:cubicBezTo>
                  <a:pt x="4493" y="1245"/>
                  <a:pt x="4483" y="1243"/>
                  <a:pt x="4482" y="1236"/>
                </a:cubicBezTo>
                <a:cubicBezTo>
                  <a:pt x="4479" y="1219"/>
                  <a:pt x="4492" y="1203"/>
                  <a:pt x="4496" y="1187"/>
                </a:cubicBezTo>
                <a:cubicBezTo>
                  <a:pt x="4474" y="1172"/>
                  <a:pt x="4479" y="1168"/>
                  <a:pt x="4454" y="1180"/>
                </a:cubicBezTo>
                <a:cubicBezTo>
                  <a:pt x="4446" y="1184"/>
                  <a:pt x="4433" y="1194"/>
                  <a:pt x="4433" y="1194"/>
                </a:cubicBezTo>
              </a:path>
            </a:pathLst>
          </a:custGeom>
          <a:noFill/>
          <a:ln w="57150">
            <a:solidFill>
              <a:schemeClr val="bg1"/>
            </a:solidFill>
            <a:round/>
            <a:tailEnd type="triangle" w="med" len="me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黑体" panose="02010609060101010101" charset="-122"/>
                <a:ea typeface="黑体" panose="02010609060101010101" charset="-122"/>
              </a:defRPr>
            </a:lvl1pPr>
            <a:lvl2pPr>
              <a:defRPr sz="2800" b="1">
                <a:solidFill>
                  <a:schemeClr val="tx1"/>
                </a:solidFill>
                <a:latin typeface="黑体" panose="02010609060101010101" charset="-122"/>
                <a:ea typeface="黑体" panose="02010609060101010101" charset="-122"/>
              </a:defRPr>
            </a:lvl2pPr>
            <a:lvl3pPr>
              <a:defRPr sz="2800" b="1">
                <a:solidFill>
                  <a:schemeClr val="tx1"/>
                </a:solidFill>
                <a:latin typeface="黑体" panose="02010609060101010101" charset="-122"/>
                <a:ea typeface="黑体" panose="02010609060101010101" charset="-122"/>
              </a:defRPr>
            </a:lvl3pPr>
            <a:lvl4pPr>
              <a:defRPr sz="2800" b="1">
                <a:solidFill>
                  <a:schemeClr val="tx1"/>
                </a:solidFill>
                <a:latin typeface="黑体" panose="02010609060101010101" charset="-122"/>
                <a:ea typeface="黑体" panose="02010609060101010101" charset="-122"/>
              </a:defRPr>
            </a:lvl4pPr>
            <a:lvl5pPr>
              <a:defRPr sz="2800" b="1">
                <a:solidFill>
                  <a:schemeClr val="tx1"/>
                </a:solidFill>
                <a:latin typeface="黑体" panose="02010609060101010101" charset="-122"/>
                <a:ea typeface="黑体" panose="02010609060101010101" charset="-122"/>
              </a:defRPr>
            </a:lvl5pPr>
            <a:lvl6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6pPr>
            <a:lvl7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7pPr>
            <a:lvl8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8pPr>
            <a:lvl9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9pPr>
          </a:lstStyle>
          <a:p>
            <a:endParaRPr lang="zh-CN" altLang="en-US" sz="3735"/>
          </a:p>
        </p:txBody>
      </p:sp>
      <p:sp>
        <p:nvSpPr>
          <p:cNvPr id="15" name="文本框 14"/>
          <p:cNvSpPr txBox="1"/>
          <p:nvPr>
            <p:custDataLst>
              <p:tags r:id="rId4"/>
            </p:custDataLst>
          </p:nvPr>
        </p:nvSpPr>
        <p:spPr>
          <a:xfrm>
            <a:off x="7381875" y="1931670"/>
            <a:ext cx="758825" cy="645160"/>
          </a:xfrm>
          <a:prstGeom prst="rect">
            <a:avLst/>
          </a:prstGeom>
          <a:noFill/>
        </p:spPr>
        <p:txBody>
          <a:bodyPr wrap="square" rtlCol="0">
            <a:spAutoFit/>
          </a:bodyPr>
          <a:lstStyle>
            <a:defPPr>
              <a:defRPr lang="zh-CN"/>
            </a:defPPr>
            <a:lvl1pPr>
              <a:defRPr sz="3600">
                <a:solidFill>
                  <a:srgbClr val="FFFF00"/>
                </a:solidFill>
                <a:effectLst>
                  <a:glow rad="101600">
                    <a:srgbClr val="C00000"/>
                  </a:glow>
                  <a:outerShdw blurRad="203200" dist="101600" dir="5400000" algn="tl" rotWithShape="0">
                    <a:prstClr val="black">
                      <a:alpha val="60000"/>
                    </a:prstClr>
                  </a:outerShdw>
                </a:effectLst>
                <a:latin typeface="方正兰亭粗黑_GBK" panose="02000000000000000000" pitchFamily="2" charset="-122"/>
                <a:ea typeface="方正兰亭粗黑_GBK" panose="02000000000000000000" pitchFamily="2" charset="-122"/>
              </a:defRPr>
            </a:lvl1pPr>
          </a:lstStyle>
          <a:p>
            <a:pPr algn="ctr"/>
            <a:r>
              <a:rPr lang="en-US" altLang="zh-CN" b="1">
                <a:solidFill>
                  <a:schemeClr val="bg1"/>
                </a:solidFill>
                <a:effectLst/>
                <a:latin typeface="微软雅黑" panose="020B0503020204020204" charset="-122"/>
                <a:ea typeface="微软雅黑" panose="020B0503020204020204" charset="-122"/>
              </a:rPr>
              <a:t>1</a:t>
            </a:r>
            <a:endParaRPr lang="en-US" altLang="zh-CN" b="1">
              <a:solidFill>
                <a:schemeClr val="bg1"/>
              </a:solidFill>
              <a:effectLst/>
              <a:latin typeface="微软雅黑" panose="020B0503020204020204" charset="-122"/>
              <a:ea typeface="微软雅黑" panose="020B0503020204020204" charset="-122"/>
            </a:endParaRPr>
          </a:p>
        </p:txBody>
      </p:sp>
      <p:pic>
        <p:nvPicPr>
          <p:cNvPr id="5" name="图片 4" descr="图层 4"/>
          <p:cNvPicPr>
            <a:picLocks noChangeAspect="1"/>
          </p:cNvPicPr>
          <p:nvPr>
            <p:custDataLst>
              <p:tags r:id="rId5"/>
            </p:custDataLst>
          </p:nvPr>
        </p:nvPicPr>
        <p:blipFill>
          <a:blip r:embed="rId6"/>
          <a:stretch>
            <a:fillRect/>
          </a:stretch>
        </p:blipFill>
        <p:spPr>
          <a:xfrm>
            <a:off x="4752340" y="4514850"/>
            <a:ext cx="429260" cy="457200"/>
          </a:xfrm>
          <a:prstGeom prst="rect">
            <a:avLst/>
          </a:prstGeom>
        </p:spPr>
      </p:pic>
      <p:pic>
        <p:nvPicPr>
          <p:cNvPr id="6" name="图片 5" descr="图层 4"/>
          <p:cNvPicPr>
            <a:picLocks noChangeAspect="1"/>
          </p:cNvPicPr>
          <p:nvPr>
            <p:custDataLst>
              <p:tags r:id="rId7"/>
            </p:custDataLst>
          </p:nvPr>
        </p:nvPicPr>
        <p:blipFill>
          <a:blip r:embed="rId6"/>
          <a:stretch>
            <a:fillRect/>
          </a:stretch>
        </p:blipFill>
        <p:spPr>
          <a:xfrm>
            <a:off x="8649335" y="5312410"/>
            <a:ext cx="429260" cy="457200"/>
          </a:xfrm>
          <a:prstGeom prst="rect">
            <a:avLst/>
          </a:prstGeom>
        </p:spPr>
      </p:pic>
      <p:pic>
        <p:nvPicPr>
          <p:cNvPr id="9" name="图片 8" descr="图层 4"/>
          <p:cNvPicPr>
            <a:picLocks noChangeAspect="1"/>
          </p:cNvPicPr>
          <p:nvPr>
            <p:custDataLst>
              <p:tags r:id="rId8"/>
            </p:custDataLst>
          </p:nvPr>
        </p:nvPicPr>
        <p:blipFill>
          <a:blip r:embed="rId6"/>
          <a:stretch>
            <a:fillRect/>
          </a:stretch>
        </p:blipFill>
        <p:spPr>
          <a:xfrm>
            <a:off x="7711440" y="4366260"/>
            <a:ext cx="429260" cy="457200"/>
          </a:xfrm>
          <a:prstGeom prst="rect">
            <a:avLst/>
          </a:prstGeom>
        </p:spPr>
      </p:pic>
      <p:sp>
        <p:nvSpPr>
          <p:cNvPr id="13" name="矩形 12"/>
          <p:cNvSpPr/>
          <p:nvPr>
            <p:custDataLst>
              <p:tags r:id="rId9"/>
            </p:custDataLst>
          </p:nvPr>
        </p:nvSpPr>
        <p:spPr>
          <a:xfrm>
            <a:off x="78105" y="408940"/>
            <a:ext cx="11920855" cy="3046095"/>
          </a:xfrm>
          <a:prstGeom prst="rect">
            <a:avLst/>
          </a:prstGeom>
          <a:noFill/>
          <a:ln>
            <a:solidFill>
              <a:schemeClr val="accent1"/>
            </a:solidFill>
          </a:ln>
        </p:spPr>
        <p:txBody>
          <a:bodyPr wrap="square">
            <a:spAutoFit/>
          </a:bodyPr>
          <a:lstStyle/>
          <a:p>
            <a:pPr algn="just" fontAlgn="auto">
              <a:lnSpc>
                <a:spcPct val="100000"/>
              </a:lnSpc>
              <a:spcBef>
                <a:spcPct val="0"/>
              </a:spcBef>
              <a:spcAft>
                <a:spcPct val="0"/>
              </a:spcAft>
            </a:pPr>
            <a:r>
              <a:rPr lang="zh-CN" sz="3200">
                <a:solidFill>
                  <a:srgbClr val="0070C0"/>
                </a:solidFill>
                <a:latin typeface="黑体" panose="02010609060101010101" charset="-122"/>
                <a:ea typeface="黑体" panose="02010609060101010101" charset="-122"/>
                <a:cs typeface="黑体" panose="02010609060101010101" charset="-122"/>
              </a:rPr>
              <a:t>(</a:t>
            </a:r>
            <a:r>
              <a:rPr lang="en-US" altLang="zh-CN" sz="3200">
                <a:solidFill>
                  <a:srgbClr val="0070C0"/>
                </a:solidFill>
                <a:latin typeface="黑体" panose="02010609060101010101" charset="-122"/>
                <a:ea typeface="黑体" panose="02010609060101010101" charset="-122"/>
                <a:cs typeface="黑体" panose="02010609060101010101" charset="-122"/>
              </a:rPr>
              <a:t>4</a:t>
            </a:r>
            <a:r>
              <a:rPr lang="zh-CN" sz="3200">
                <a:solidFill>
                  <a:srgbClr val="0070C0"/>
                </a:solidFill>
                <a:latin typeface="黑体" panose="02010609060101010101" charset="-122"/>
                <a:ea typeface="黑体" panose="02010609060101010101" charset="-122"/>
                <a:cs typeface="黑体" panose="02010609060101010101" charset="-122"/>
              </a:rPr>
              <a:t>)外交：</a:t>
            </a:r>
            <a:r>
              <a:rPr lang="zh-CN" sz="3200">
                <a:solidFill>
                  <a:srgbClr val="000000"/>
                </a:solidFill>
                <a:latin typeface="黑体" panose="02010609060101010101" charset="-122"/>
                <a:ea typeface="黑体" panose="02010609060101010101" charset="-122"/>
                <a:cs typeface="黑体" panose="02010609060101010101" charset="-122"/>
              </a:rPr>
              <a:t>打开新局面，迎来了新中国成立以来与世界各国建交的又一次高潮。</a:t>
            </a:r>
            <a:endParaRPr lang="zh-CN" sz="3200">
              <a:solidFill>
                <a:srgbClr val="000000"/>
              </a:solidFill>
              <a:latin typeface="黑体" panose="02010609060101010101" charset="-122"/>
              <a:ea typeface="黑体" panose="02010609060101010101" charset="-122"/>
              <a:cs typeface="黑体" panose="02010609060101010101" charset="-122"/>
            </a:endParaRPr>
          </a:p>
          <a:p>
            <a:pPr algn="just" fontAlgn="auto">
              <a:lnSpc>
                <a:spcPct val="100000"/>
              </a:lnSpc>
              <a:spcBef>
                <a:spcPct val="0"/>
              </a:spcBef>
              <a:spcAft>
                <a:spcPct val="0"/>
              </a:spcAft>
            </a:pPr>
            <a:r>
              <a:rPr lang="zh-CN" sz="3200">
                <a:solidFill>
                  <a:srgbClr val="000000"/>
                </a:solidFill>
                <a:latin typeface="黑体" panose="02010609060101010101" charset="-122"/>
                <a:ea typeface="黑体" panose="02010609060101010101" charset="-122"/>
                <a:cs typeface="黑体" panose="02010609060101010101" charset="-122"/>
              </a:rPr>
              <a:t>①建交国数量：由1965年的49个增加到1976年的111个。</a:t>
            </a:r>
            <a:endParaRPr lang="zh-CN" sz="3200">
              <a:solidFill>
                <a:srgbClr val="000000"/>
              </a:solidFill>
              <a:latin typeface="黑体" panose="02010609060101010101" charset="-122"/>
              <a:ea typeface="黑体" panose="02010609060101010101" charset="-122"/>
              <a:cs typeface="黑体" panose="02010609060101010101" charset="-122"/>
            </a:endParaRPr>
          </a:p>
          <a:p>
            <a:pPr algn="just" fontAlgn="auto">
              <a:lnSpc>
                <a:spcPct val="100000"/>
              </a:lnSpc>
              <a:spcBef>
                <a:spcPct val="0"/>
              </a:spcBef>
              <a:spcAft>
                <a:spcPct val="0"/>
              </a:spcAft>
            </a:pPr>
            <a:r>
              <a:rPr lang="zh-CN" sz="3200">
                <a:solidFill>
                  <a:srgbClr val="000000"/>
                </a:solidFill>
                <a:latin typeface="黑体" panose="02010609060101010101" charset="-122"/>
                <a:ea typeface="黑体" panose="02010609060101010101" charset="-122"/>
                <a:cs typeface="黑体" panose="02010609060101010101" charset="-122"/>
              </a:rPr>
              <a:t>②1971年，恢复在联合国的一切合法权利。</a:t>
            </a:r>
            <a:endParaRPr lang="zh-CN" sz="3200">
              <a:solidFill>
                <a:srgbClr val="000000"/>
              </a:solidFill>
              <a:latin typeface="黑体" panose="02010609060101010101" charset="-122"/>
              <a:ea typeface="黑体" panose="02010609060101010101" charset="-122"/>
              <a:cs typeface="黑体" panose="02010609060101010101" charset="-122"/>
            </a:endParaRPr>
          </a:p>
          <a:p>
            <a:pPr algn="just" fontAlgn="auto">
              <a:lnSpc>
                <a:spcPct val="100000"/>
              </a:lnSpc>
              <a:spcBef>
                <a:spcPct val="0"/>
              </a:spcBef>
              <a:spcAft>
                <a:spcPct val="0"/>
              </a:spcAft>
            </a:pPr>
            <a:r>
              <a:rPr lang="zh-CN" sz="3200">
                <a:solidFill>
                  <a:srgbClr val="000000"/>
                </a:solidFill>
                <a:latin typeface="黑体" panose="02010609060101010101" charset="-122"/>
                <a:ea typeface="黑体" panose="02010609060101010101" charset="-122"/>
                <a:cs typeface="黑体" panose="02010609060101010101" charset="-122"/>
              </a:rPr>
              <a:t>③1972年，中美两国结束了长期敌对状态，开始走向正常化，中日正式建交。</a:t>
            </a:r>
            <a:endParaRPr lang="zh-CN" sz="3200">
              <a:solidFill>
                <a:srgbClr val="000000"/>
              </a:solidFill>
              <a:latin typeface="黑体" panose="02010609060101010101" charset="-122"/>
              <a:ea typeface="黑体" panose="02010609060101010101" charset="-122"/>
              <a:cs typeface="黑体" panose="02010609060101010101" charset="-122"/>
            </a:endParaRPr>
          </a:p>
        </p:txBody>
      </p:sp>
      <p:pic>
        <p:nvPicPr>
          <p:cNvPr id="14" name="图片 13"/>
          <p:cNvPicPr>
            <a:picLocks noChangeAspect="1"/>
          </p:cNvPicPr>
          <p:nvPr>
            <p:custDataLst>
              <p:tags r:id="rId10"/>
            </p:custDataLst>
          </p:nvPr>
        </p:nvPicPr>
        <p:blipFill>
          <a:blip r:embed="rId11"/>
          <a:stretch>
            <a:fillRect/>
          </a:stretch>
        </p:blipFill>
        <p:spPr>
          <a:xfrm>
            <a:off x="7589520" y="4223385"/>
            <a:ext cx="4320540" cy="2266315"/>
          </a:xfrm>
          <a:prstGeom prst="rect">
            <a:avLst/>
          </a:prstGeom>
        </p:spPr>
      </p:pic>
      <p:pic>
        <p:nvPicPr>
          <p:cNvPr id="16" name="图片 15"/>
          <p:cNvPicPr>
            <a:picLocks noChangeAspect="1"/>
          </p:cNvPicPr>
          <p:nvPr>
            <p:custDataLst>
              <p:tags r:id="rId12"/>
            </p:custDataLst>
          </p:nvPr>
        </p:nvPicPr>
        <p:blipFill>
          <a:blip r:embed="rId13"/>
          <a:stretch>
            <a:fillRect/>
          </a:stretch>
        </p:blipFill>
        <p:spPr>
          <a:xfrm>
            <a:off x="149860" y="4222115"/>
            <a:ext cx="3829685" cy="2266950"/>
          </a:xfrm>
          <a:prstGeom prst="rect">
            <a:avLst/>
          </a:prstGeom>
        </p:spPr>
      </p:pic>
      <p:pic>
        <p:nvPicPr>
          <p:cNvPr id="17" name="图片 16"/>
          <p:cNvPicPr>
            <a:picLocks noChangeAspect="1"/>
          </p:cNvPicPr>
          <p:nvPr>
            <p:custDataLst>
              <p:tags r:id="rId14"/>
            </p:custDataLst>
          </p:nvPr>
        </p:nvPicPr>
        <p:blipFill>
          <a:blip r:embed="rId15"/>
          <a:stretch>
            <a:fillRect/>
          </a:stretch>
        </p:blipFill>
        <p:spPr>
          <a:xfrm>
            <a:off x="4008755" y="4223385"/>
            <a:ext cx="3551555" cy="2266315"/>
          </a:xfrm>
          <a:prstGeom prst="rect">
            <a:avLst/>
          </a:prstGeom>
        </p:spPr>
      </p:pic>
      <p:sp>
        <p:nvSpPr>
          <p:cNvPr id="19" name="文本框 18"/>
          <p:cNvSpPr txBox="1"/>
          <p:nvPr>
            <p:custDataLst>
              <p:tags r:id="rId16"/>
            </p:custDataLst>
          </p:nvPr>
        </p:nvSpPr>
        <p:spPr>
          <a:xfrm>
            <a:off x="391160" y="6489700"/>
            <a:ext cx="3038475" cy="368300"/>
          </a:xfrm>
          <a:prstGeom prst="rect">
            <a:avLst/>
          </a:prstGeom>
          <a:solidFill>
            <a:schemeClr val="bg1"/>
          </a:solidFill>
        </p:spPr>
        <p:txBody>
          <a:bodyPr wrap="square" rtlCol="0">
            <a:spAutoFit/>
          </a:bodyPr>
          <a:lstStyle/>
          <a:p>
            <a:pPr algn="just">
              <a:lnSpc>
                <a:spcPct val="100000"/>
              </a:lnSpc>
            </a:pP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中国</a:t>
            </a:r>
            <a:r>
              <a:rPr lang="zh-CN">
                <a:latin typeface="宋体" panose="02010600030101010101" pitchFamily="2" charset="-122"/>
                <a:ea typeface="宋体" panose="02010600030101010101" pitchFamily="2" charset="-122"/>
                <a:cs typeface="宋体" panose="02010600030101010101" pitchFamily="2" charset="-122"/>
              </a:rPr>
              <a:t>恢复联合国合法席位</a:t>
            </a:r>
            <a:endParaRPr lang="zh-CN">
              <a:latin typeface="宋体" panose="02010600030101010101" pitchFamily="2" charset="-122"/>
              <a:ea typeface="宋体" panose="02010600030101010101" pitchFamily="2" charset="-122"/>
              <a:cs typeface="宋体" panose="02010600030101010101" pitchFamily="2" charset="-122"/>
            </a:endParaRPr>
          </a:p>
        </p:txBody>
      </p:sp>
      <p:sp>
        <p:nvSpPr>
          <p:cNvPr id="21" name="文本框 20"/>
          <p:cNvSpPr txBox="1"/>
          <p:nvPr>
            <p:custDataLst>
              <p:tags r:id="rId17"/>
            </p:custDataLst>
          </p:nvPr>
        </p:nvSpPr>
        <p:spPr>
          <a:xfrm>
            <a:off x="4069715" y="6489065"/>
            <a:ext cx="1837690" cy="368300"/>
          </a:xfrm>
          <a:prstGeom prst="rect">
            <a:avLst/>
          </a:prstGeom>
          <a:solidFill>
            <a:schemeClr val="bg1"/>
          </a:solidFill>
        </p:spPr>
        <p:txBody>
          <a:bodyPr wrap="square" rtlCol="0">
            <a:spAutoFit/>
          </a:bodyPr>
          <a:lstStyle/>
          <a:p>
            <a:pPr algn="just">
              <a:lnSpc>
                <a:spcPct val="100000"/>
              </a:lnSpc>
            </a:pP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尼克松访华</a:t>
            </a:r>
            <a:endParaRPr lang="zh-CN">
              <a:latin typeface="宋体" panose="02010600030101010101" pitchFamily="2" charset="-122"/>
              <a:ea typeface="宋体" panose="02010600030101010101" pitchFamily="2" charset="-122"/>
              <a:cs typeface="宋体" panose="02010600030101010101" pitchFamily="2" charset="-122"/>
            </a:endParaRPr>
          </a:p>
        </p:txBody>
      </p:sp>
      <p:sp>
        <p:nvSpPr>
          <p:cNvPr id="22" name="文本框 21"/>
          <p:cNvSpPr txBox="1"/>
          <p:nvPr>
            <p:custDataLst>
              <p:tags r:id="rId18"/>
            </p:custDataLst>
          </p:nvPr>
        </p:nvSpPr>
        <p:spPr>
          <a:xfrm>
            <a:off x="7564120" y="6489065"/>
            <a:ext cx="4434840" cy="368300"/>
          </a:xfrm>
          <a:prstGeom prst="rect">
            <a:avLst/>
          </a:prstGeom>
          <a:solidFill>
            <a:schemeClr val="bg1"/>
          </a:solidFill>
        </p:spPr>
        <p:txBody>
          <a:bodyPr wrap="square" rtlCol="0">
            <a:spAutoFit/>
          </a:bodyPr>
          <a:lstStyle/>
          <a:p>
            <a:pPr algn="just">
              <a:lnSpc>
                <a:spcPct val="100000"/>
              </a:lnSpc>
            </a:pP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周恩来与田中角荣庆祝中日邦交正常化</a:t>
            </a:r>
            <a:endParaRPr lang="zh-CN">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par>
                                <p:cTn id="13" presetID="3" presetClass="entr" presetSubtype="1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500"/>
                                        <p:tgtEl>
                                          <p:spTgt spid="16"/>
                                        </p:tgtEl>
                                      </p:cBhvr>
                                    </p:animEffect>
                                  </p:childTnLst>
                                </p:cTn>
                              </p:par>
                              <p:par>
                                <p:cTn id="16" presetID="3" presetClass="entr" presetSubtype="1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linds(horizontal)">
                                      <p:cBhvr>
                                        <p:cTn id="18" dur="500"/>
                                        <p:tgtEl>
                                          <p:spTgt spid="17"/>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linds(horizontal)">
                                      <p:cBhvr>
                                        <p:cTn id="21" dur="500"/>
                                        <p:tgtEl>
                                          <p:spTgt spid="19"/>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linds(horizontal)">
                                      <p:cBhvr>
                                        <p:cTn id="24" dur="500"/>
                                        <p:tgtEl>
                                          <p:spTgt spid="21"/>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linds(horizont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1"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26060" y="2491740"/>
            <a:ext cx="11739880" cy="1691640"/>
          </a:xfrm>
          <a:prstGeom prst="rect">
            <a:avLst/>
          </a:prstGeom>
          <a:noFill/>
        </p:spPr>
        <p:txBody>
          <a:bodyPr wrap="square" rtlCol="0" anchor="t">
            <a:spAutoFit/>
          </a:bodyPr>
          <a:lstStyle/>
          <a:p>
            <a:r>
              <a:rPr lang="zh-CN" altLang="en-US" sz="3600" b="1">
                <a:solidFill>
                  <a:schemeClr val="tx1"/>
                </a:solidFill>
                <a:highlight>
                  <a:srgbClr val="FFFF00"/>
                </a:highlight>
                <a:latin typeface="黑体" panose="02010609060101010101" charset="-122"/>
                <a:ea typeface="黑体" panose="02010609060101010101" charset="-122"/>
                <a:cs typeface="黑体" panose="02010609060101010101" charset="-122"/>
              </a:rPr>
              <a:t>3．意义</a:t>
            </a:r>
            <a:r>
              <a:rPr lang="en-US" altLang="zh-CN" sz="3600" b="1">
                <a:solidFill>
                  <a:schemeClr val="tx1"/>
                </a:solidFill>
                <a:highlight>
                  <a:srgbClr val="FFFF00"/>
                </a:highlight>
                <a:latin typeface="黑体" panose="02010609060101010101" charset="-122"/>
                <a:ea typeface="黑体" panose="02010609060101010101" charset="-122"/>
                <a:cs typeface="黑体" panose="02010609060101010101" charset="-122"/>
              </a:rPr>
              <a:t>  </a:t>
            </a:r>
            <a:endParaRPr lang="zh-CN" altLang="en-US" sz="3600" b="1">
              <a:solidFill>
                <a:schemeClr val="tx1"/>
              </a:solidFill>
              <a:highlight>
                <a:srgbClr val="FFFF00"/>
              </a:highlight>
              <a:latin typeface="微软雅黑" panose="020B0503020204020204" charset="-122"/>
              <a:ea typeface="微软雅黑" panose="020B0503020204020204" charset="-122"/>
              <a:cs typeface="微软雅黑" panose="020B0503020204020204" charset="-122"/>
            </a:endParaRPr>
          </a:p>
          <a:p>
            <a:r>
              <a:rPr lang="zh-CN" altLang="en-US" sz="3600" b="1">
                <a:solidFill>
                  <a:srgbClr val="FF0000"/>
                </a:solidFill>
                <a:latin typeface="微软雅黑" panose="020B0503020204020204" charset="-122"/>
                <a:ea typeface="微软雅黑" panose="020B0503020204020204" charset="-122"/>
              </a:rPr>
              <a:t>具有开创性、奠基性，</a:t>
            </a:r>
            <a:r>
              <a:rPr lang="zh-CN" altLang="en-US" sz="3200">
                <a:latin typeface="微软雅黑" panose="020B0503020204020204" charset="-122"/>
                <a:ea typeface="微软雅黑" panose="020B0503020204020204" charset="-122"/>
              </a:rPr>
              <a:t>为新的历史时期开创中国特色社会主义道路提供了物质基础、宝贵经验和理论准备</a:t>
            </a:r>
            <a:r>
              <a:rPr lang="zh-CN" altLang="en-US" sz="2000"/>
              <a:t>。</a:t>
            </a:r>
            <a:endParaRPr lang="zh-CN" altLang="en-US" sz="2000"/>
          </a:p>
        </p:txBody>
      </p:sp>
      <p:sp>
        <p:nvSpPr>
          <p:cNvPr id="12" name="矩形 11"/>
          <p:cNvSpPr/>
          <p:nvPr>
            <p:custDataLst>
              <p:tags r:id="rId2"/>
            </p:custDataLst>
          </p:nvPr>
        </p:nvSpPr>
        <p:spPr>
          <a:xfrm>
            <a:off x="316230" y="867410"/>
            <a:ext cx="2127885" cy="645160"/>
          </a:xfrm>
          <a:prstGeom prst="rect">
            <a:avLst/>
          </a:prstGeom>
          <a:solidFill>
            <a:srgbClr val="FFFF00"/>
          </a:solidFill>
        </p:spPr>
        <p:txBody>
          <a:bodyPr wrap="square">
            <a:spAutoFit/>
          </a:bodyPr>
          <a:lstStyle/>
          <a:p>
            <a:pPr algn="just">
              <a:lnSpc>
                <a:spcPct val="100000"/>
              </a:lnSpc>
              <a:spcBef>
                <a:spcPct val="0"/>
              </a:spcBef>
              <a:spcAft>
                <a:spcPct val="0"/>
              </a:spcAft>
            </a:pPr>
            <a:r>
              <a:rPr lang="en-US" sz="3600" b="1">
                <a:solidFill>
                  <a:srgbClr val="000000"/>
                </a:solidFill>
                <a:latin typeface="黑体" panose="02010609060101010101" charset="-122"/>
                <a:ea typeface="黑体" panose="02010609060101010101" charset="-122"/>
                <a:cs typeface="黑体" panose="02010609060101010101" charset="-122"/>
              </a:rPr>
              <a:t>1.</a:t>
            </a:r>
            <a:r>
              <a:rPr lang="zh-CN" sz="3600" b="1">
                <a:solidFill>
                  <a:srgbClr val="000000"/>
                </a:solidFill>
                <a:latin typeface="黑体" panose="02010609060101010101" charset="-122"/>
                <a:ea typeface="黑体" panose="02010609060101010101" charset="-122"/>
                <a:cs typeface="黑体" panose="02010609060101010101" charset="-122"/>
              </a:rPr>
              <a:t>原因</a:t>
            </a:r>
            <a:endParaRPr lang="zh-CN" altLang="en-US" sz="3600" b="1">
              <a:solidFill>
                <a:srgbClr val="000000"/>
              </a:solidFill>
              <a:latin typeface="黑体" panose="02010609060101010101" charset="-122"/>
              <a:ea typeface="黑体" panose="02010609060101010101" charset="-122"/>
              <a:cs typeface="黑体" panose="02010609060101010101" charset="-122"/>
            </a:endParaRPr>
          </a:p>
        </p:txBody>
      </p:sp>
      <p:sp>
        <p:nvSpPr>
          <p:cNvPr id="21507" name="文本框 1"/>
          <p:cNvSpPr txBox="1"/>
          <p:nvPr>
            <p:custDataLst>
              <p:tags r:id="rId3"/>
            </p:custDataLst>
          </p:nvPr>
        </p:nvSpPr>
        <p:spPr>
          <a:xfrm>
            <a:off x="0" y="-1905"/>
            <a:ext cx="12192635" cy="784860"/>
          </a:xfrm>
          <a:prstGeom prst="rect">
            <a:avLst/>
          </a:prstGeom>
          <a:solidFill>
            <a:srgbClr val="FFFF00"/>
          </a:solidFill>
          <a:ln w="9525">
            <a:noFill/>
          </a:ln>
        </p:spPr>
        <p:txBody>
          <a:bodyPr wrap="square" lIns="108845" tIns="54422" rIns="108845" bIns="54422">
            <a:spAutoFit/>
          </a:bodyPr>
          <a:lstStyle/>
          <a:p>
            <a:pPr>
              <a:buNone/>
            </a:pPr>
            <a:r>
              <a:rPr lang="zh-CN" altLang="en-US" sz="4400">
                <a:solidFill>
                  <a:srgbClr val="FF0000"/>
                </a:solidFill>
                <a:latin typeface="黑体" panose="02010609060101010101" charset="-122"/>
                <a:ea typeface="黑体" panose="02010609060101010101" charset="-122"/>
              </a:rPr>
              <a:t>三、伟大的建设成就（</a:t>
            </a:r>
            <a:r>
              <a:rPr lang="en-US" altLang="zh-CN" sz="4400">
                <a:solidFill>
                  <a:srgbClr val="FF0000"/>
                </a:solidFill>
                <a:latin typeface="黑体" panose="02010609060101010101" charset="-122"/>
                <a:ea typeface="黑体" panose="02010609060101010101" charset="-122"/>
              </a:rPr>
              <a:t>1956-1976</a:t>
            </a:r>
            <a:r>
              <a:rPr lang="zh-CN" altLang="en-US" sz="4400">
                <a:solidFill>
                  <a:srgbClr val="FF0000"/>
                </a:solidFill>
                <a:latin typeface="黑体" panose="02010609060101010101" charset="-122"/>
                <a:ea typeface="黑体" panose="02010609060101010101" charset="-122"/>
              </a:rPr>
              <a:t>）</a:t>
            </a:r>
            <a:endParaRPr lang="zh-CN" altLang="en-US" sz="4400">
              <a:solidFill>
                <a:srgbClr val="FF0000"/>
              </a:solidFill>
              <a:latin typeface="黑体" panose="02010609060101010101" charset="-122"/>
              <a:ea typeface="黑体" panose="02010609060101010101" charset="-122"/>
            </a:endParaRPr>
          </a:p>
        </p:txBody>
      </p:sp>
      <p:sp>
        <p:nvSpPr>
          <p:cNvPr id="3" name="矩形 2"/>
          <p:cNvSpPr/>
          <p:nvPr>
            <p:custDataLst>
              <p:tags r:id="rId4"/>
            </p:custDataLst>
          </p:nvPr>
        </p:nvSpPr>
        <p:spPr>
          <a:xfrm>
            <a:off x="316230" y="1679575"/>
            <a:ext cx="2127885" cy="645160"/>
          </a:xfrm>
          <a:prstGeom prst="rect">
            <a:avLst/>
          </a:prstGeom>
          <a:solidFill>
            <a:srgbClr val="FFFF00"/>
          </a:solidFill>
          <a:ln>
            <a:solidFill>
              <a:schemeClr val="accent1"/>
            </a:solidFill>
          </a:ln>
        </p:spPr>
        <p:txBody>
          <a:bodyPr wrap="square">
            <a:spAutoFit/>
          </a:bodyPr>
          <a:lstStyle/>
          <a:p>
            <a:pPr algn="just">
              <a:lnSpc>
                <a:spcPct val="100000"/>
              </a:lnSpc>
              <a:spcBef>
                <a:spcPct val="0"/>
              </a:spcBef>
              <a:spcAft>
                <a:spcPct val="0"/>
              </a:spcAft>
            </a:pPr>
            <a:r>
              <a:rPr lang="en-US" sz="3600" b="1">
                <a:solidFill>
                  <a:srgbClr val="000000"/>
                </a:solidFill>
                <a:latin typeface="黑体" panose="02010609060101010101" charset="-122"/>
                <a:ea typeface="黑体" panose="02010609060101010101" charset="-122"/>
                <a:cs typeface="黑体" panose="02010609060101010101" charset="-122"/>
              </a:rPr>
              <a:t>2.</a:t>
            </a:r>
            <a:r>
              <a:rPr lang="zh-CN" sz="3600" b="1">
                <a:solidFill>
                  <a:srgbClr val="000000"/>
                </a:solidFill>
                <a:latin typeface="黑体" panose="02010609060101010101" charset="-122"/>
                <a:ea typeface="黑体" panose="02010609060101010101" charset="-122"/>
                <a:cs typeface="黑体" panose="02010609060101010101" charset="-122"/>
              </a:rPr>
              <a:t>成就</a:t>
            </a:r>
            <a:endParaRPr lang="zh-CN" altLang="en-US" sz="3600" b="1">
              <a:solidFill>
                <a:srgbClr val="000000"/>
              </a:solidFill>
              <a:latin typeface="黑体" panose="02010609060101010101" charset="-122"/>
              <a:ea typeface="黑体" panose="02010609060101010101" charset="-122"/>
              <a:cs typeface="黑体" panose="02010609060101010101"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1061085" y="236855"/>
            <a:ext cx="2264410" cy="645160"/>
          </a:xfrm>
          <a:prstGeom prst="rect">
            <a:avLst/>
          </a:prstGeom>
          <a:solidFill>
            <a:srgbClr val="FFFF00"/>
          </a:solidFill>
        </p:spPr>
        <p:txBody>
          <a:bodyPr wrap="square">
            <a:spAutoFit/>
          </a:bodyPr>
          <a:lstStyle/>
          <a:p>
            <a:r>
              <a:rPr lang="zh-CN" sz="3600" b="1" smtClean="0">
                <a:solidFill>
                  <a:schemeClr val="accent1"/>
                </a:solidFill>
                <a:latin typeface="微软雅黑" panose="020B0503020204020204" charset="-122"/>
                <a:ea typeface="微软雅黑" panose="020B0503020204020204" charset="-122"/>
              </a:rPr>
              <a:t>课堂总结</a:t>
            </a:r>
            <a:endParaRPr lang="zh-CN" sz="3600" b="1" smtClean="0">
              <a:solidFill>
                <a:schemeClr val="accent1"/>
              </a:solidFill>
              <a:latin typeface="微软雅黑" panose="020B0503020204020204" charset="-122"/>
              <a:ea typeface="微软雅黑" panose="020B0503020204020204" charset="-122"/>
            </a:endParaRPr>
          </a:p>
        </p:txBody>
      </p:sp>
      <p:sp>
        <p:nvSpPr>
          <p:cNvPr id="2" name="文本框 1"/>
          <p:cNvSpPr txBox="1"/>
          <p:nvPr>
            <p:custDataLst>
              <p:tags r:id="rId2"/>
            </p:custDataLst>
          </p:nvPr>
        </p:nvSpPr>
        <p:spPr>
          <a:xfrm>
            <a:off x="334645" y="1064260"/>
            <a:ext cx="498475" cy="5513070"/>
          </a:xfrm>
          <a:prstGeom prst="rect">
            <a:avLst/>
          </a:prstGeom>
          <a:noFill/>
        </p:spPr>
        <p:txBody>
          <a:bodyPr wrap="square" rtlCol="0" anchor="t">
            <a:spAutoFit/>
          </a:bodyPr>
          <a:lstStyle/>
          <a:p>
            <a:pPr>
              <a:lnSpc>
                <a:spcPct val="90000"/>
              </a:lnSpc>
            </a:pPr>
            <a:r>
              <a:rPr lang="zh-CN" altLang="en-US" sz="2800" b="1" spc="200">
                <a:solidFill>
                  <a:schemeClr val="accent1"/>
                </a:solidFill>
                <a:uFillTx/>
                <a:latin typeface="黑体" panose="02010609060101010101" charset="-122"/>
                <a:ea typeface="黑体" panose="02010609060101010101" charset="-122"/>
                <a:sym typeface="+mn-ea"/>
              </a:rPr>
              <a:t>社会主义建设在探索中曲折发展</a:t>
            </a:r>
            <a:endParaRPr lang="zh-CN" altLang="en-US" sz="2800" b="1" spc="200">
              <a:solidFill>
                <a:schemeClr val="accent1"/>
              </a:solidFill>
              <a:uFillTx/>
              <a:latin typeface="黑体" panose="02010609060101010101" charset="-122"/>
              <a:ea typeface="黑体" panose="02010609060101010101" charset="-122"/>
              <a:sym typeface="+mn-ea"/>
            </a:endParaRPr>
          </a:p>
        </p:txBody>
      </p:sp>
      <p:sp>
        <p:nvSpPr>
          <p:cNvPr id="5" name="文本框 4"/>
          <p:cNvSpPr txBox="1"/>
          <p:nvPr>
            <p:custDataLst>
              <p:tags r:id="rId3"/>
            </p:custDataLst>
          </p:nvPr>
        </p:nvSpPr>
        <p:spPr>
          <a:xfrm>
            <a:off x="988695" y="1590675"/>
            <a:ext cx="2703195" cy="460375"/>
          </a:xfrm>
          <a:prstGeom prst="rect">
            <a:avLst/>
          </a:prstGeom>
          <a:noFill/>
        </p:spPr>
        <p:txBody>
          <a:bodyPr wrap="square" rtlCol="0" anchor="t">
            <a:spAutoFit/>
          </a:bodyPr>
          <a:lstStyle/>
          <a:p>
            <a:r>
              <a:rPr lang="zh-CN" altLang="en-US" sz="2400">
                <a:latin typeface="黑体" panose="02010609060101010101" charset="-122"/>
                <a:ea typeface="黑体" panose="02010609060101010101" charset="-122"/>
              </a:rPr>
              <a:t>全面建设社会主义</a:t>
            </a:r>
            <a:endParaRPr lang="zh-CN" altLang="en-US" sz="2400">
              <a:latin typeface="黑体" panose="02010609060101010101" charset="-122"/>
              <a:ea typeface="黑体" panose="02010609060101010101" charset="-122"/>
            </a:endParaRPr>
          </a:p>
        </p:txBody>
      </p:sp>
      <p:sp>
        <p:nvSpPr>
          <p:cNvPr id="6" name="文本框 5"/>
          <p:cNvSpPr txBox="1"/>
          <p:nvPr>
            <p:custDataLst>
              <p:tags r:id="rId4"/>
            </p:custDataLst>
          </p:nvPr>
        </p:nvSpPr>
        <p:spPr>
          <a:xfrm>
            <a:off x="1060450" y="2827655"/>
            <a:ext cx="2540000" cy="460375"/>
          </a:xfrm>
          <a:prstGeom prst="rect">
            <a:avLst/>
          </a:prstGeom>
          <a:noFill/>
        </p:spPr>
        <p:txBody>
          <a:bodyPr wrap="square" rtlCol="0" anchor="t">
            <a:spAutoFit/>
          </a:bodyPr>
          <a:lstStyle/>
          <a:p>
            <a:r>
              <a:rPr lang="en-US" altLang="zh-CN" sz="2400">
                <a:latin typeface="黑体" panose="02010609060101010101" charset="-122"/>
                <a:ea typeface="黑体" panose="02010609060101010101" charset="-122"/>
              </a:rPr>
              <a:t>“</a:t>
            </a:r>
            <a:r>
              <a:rPr lang="zh-CN" altLang="en-US" sz="2400">
                <a:latin typeface="黑体" panose="02010609060101010101" charset="-122"/>
                <a:ea typeface="黑体" panose="02010609060101010101" charset="-122"/>
              </a:rPr>
              <a:t>文化大革命</a:t>
            </a:r>
            <a:r>
              <a:rPr lang="en-US" altLang="zh-CN" sz="2400">
                <a:latin typeface="黑体" panose="02010609060101010101" charset="-122"/>
                <a:ea typeface="黑体" panose="02010609060101010101" charset="-122"/>
              </a:rPr>
              <a:t>”</a:t>
            </a:r>
            <a:endParaRPr lang="en-US" altLang="zh-CN" sz="2400">
              <a:latin typeface="黑体" panose="02010609060101010101" charset="-122"/>
              <a:ea typeface="黑体" panose="02010609060101010101" charset="-122"/>
            </a:endParaRPr>
          </a:p>
        </p:txBody>
      </p:sp>
      <p:sp>
        <p:nvSpPr>
          <p:cNvPr id="8" name="文本框 7"/>
          <p:cNvSpPr txBox="1"/>
          <p:nvPr>
            <p:custDataLst>
              <p:tags r:id="rId5"/>
            </p:custDataLst>
          </p:nvPr>
        </p:nvSpPr>
        <p:spPr>
          <a:xfrm>
            <a:off x="1060450" y="4893945"/>
            <a:ext cx="2540000" cy="460375"/>
          </a:xfrm>
          <a:prstGeom prst="rect">
            <a:avLst/>
          </a:prstGeom>
          <a:noFill/>
        </p:spPr>
        <p:txBody>
          <a:bodyPr wrap="square" rtlCol="0" anchor="t">
            <a:spAutoFit/>
          </a:bodyPr>
          <a:lstStyle/>
          <a:p>
            <a:r>
              <a:rPr lang="zh-CN" altLang="en-US" sz="2400">
                <a:latin typeface="黑体" panose="02010609060101010101" charset="-122"/>
                <a:ea typeface="黑体" panose="02010609060101010101" charset="-122"/>
              </a:rPr>
              <a:t>伟大的建设成就</a:t>
            </a:r>
            <a:endParaRPr lang="zh-CN" altLang="en-US" sz="2400">
              <a:latin typeface="黑体" panose="02010609060101010101" charset="-122"/>
              <a:ea typeface="黑体" panose="02010609060101010101" charset="-122"/>
            </a:endParaRPr>
          </a:p>
        </p:txBody>
      </p:sp>
      <p:sp>
        <p:nvSpPr>
          <p:cNvPr id="9" name="文本框 8"/>
          <p:cNvSpPr txBox="1"/>
          <p:nvPr>
            <p:custDataLst>
              <p:tags r:id="rId6"/>
            </p:custDataLst>
          </p:nvPr>
        </p:nvSpPr>
        <p:spPr>
          <a:xfrm>
            <a:off x="3691890" y="1328420"/>
            <a:ext cx="8322310" cy="902970"/>
          </a:xfrm>
          <a:prstGeom prst="rect">
            <a:avLst/>
          </a:prstGeom>
          <a:noFill/>
        </p:spPr>
        <p:txBody>
          <a:bodyPr wrap="square" rtlCol="0" anchor="t">
            <a:spAutoFit/>
          </a:bodyPr>
          <a:lstStyle/>
          <a:p>
            <a:pPr>
              <a:lnSpc>
                <a:spcPct val="110000"/>
              </a:lnSpc>
            </a:pPr>
            <a:r>
              <a:rPr lang="zh-CN" altLang="en-US" sz="2400" spc="-100">
                <a:solidFill>
                  <a:srgbClr val="FF0000"/>
                </a:solidFill>
                <a:uFillTx/>
                <a:latin typeface="黑体" panose="02010609060101010101" charset="-122"/>
                <a:ea typeface="黑体" panose="02010609060101010101" charset="-122"/>
              </a:rPr>
              <a:t>成功探索：中共八大、《关于正确处理人民内部矛盾的问题》</a:t>
            </a:r>
            <a:endParaRPr lang="zh-CN" altLang="en-US" sz="2400" spc="-100">
              <a:solidFill>
                <a:schemeClr val="tx1"/>
              </a:solidFill>
              <a:uFillTx/>
              <a:latin typeface="黑体" panose="02010609060101010101" charset="-122"/>
              <a:ea typeface="黑体" panose="02010609060101010101" charset="-122"/>
            </a:endParaRPr>
          </a:p>
          <a:p>
            <a:pPr>
              <a:lnSpc>
                <a:spcPct val="110000"/>
              </a:lnSpc>
            </a:pPr>
            <a:r>
              <a:rPr lang="zh-CN" altLang="en-US" sz="2400" spc="-100">
                <a:solidFill>
                  <a:schemeClr val="tx1"/>
                </a:solidFill>
                <a:uFillTx/>
                <a:latin typeface="黑体" panose="02010609060101010101" charset="-122"/>
                <a:ea typeface="黑体" panose="02010609060101010101" charset="-122"/>
              </a:rPr>
              <a:t>探索失误与调整</a:t>
            </a:r>
            <a:endParaRPr lang="zh-CN" altLang="en-US" sz="2400" spc="-100">
              <a:solidFill>
                <a:schemeClr val="tx1"/>
              </a:solidFill>
              <a:uFillTx/>
              <a:latin typeface="黑体" panose="02010609060101010101" charset="-122"/>
              <a:ea typeface="黑体" panose="02010609060101010101" charset="-122"/>
            </a:endParaRPr>
          </a:p>
        </p:txBody>
      </p:sp>
      <p:sp>
        <p:nvSpPr>
          <p:cNvPr id="10" name="文本框 9"/>
          <p:cNvSpPr txBox="1"/>
          <p:nvPr>
            <p:custDataLst>
              <p:tags r:id="rId7"/>
            </p:custDataLst>
          </p:nvPr>
        </p:nvSpPr>
        <p:spPr>
          <a:xfrm>
            <a:off x="3437255" y="2356485"/>
            <a:ext cx="1993265" cy="1308735"/>
          </a:xfrm>
          <a:prstGeom prst="rect">
            <a:avLst/>
          </a:prstGeom>
          <a:noFill/>
        </p:spPr>
        <p:txBody>
          <a:bodyPr wrap="square" rtlCol="0" anchor="t">
            <a:spAutoFit/>
          </a:bodyPr>
          <a:lstStyle/>
          <a:p>
            <a:pPr>
              <a:lnSpc>
                <a:spcPct val="110000"/>
              </a:lnSpc>
            </a:pPr>
            <a:r>
              <a:rPr lang="zh-CN" altLang="en-US" sz="2400">
                <a:latin typeface="黑体" panose="02010609060101010101" charset="-122"/>
                <a:ea typeface="黑体" panose="02010609060101010101" charset="-122"/>
              </a:rPr>
              <a:t>原因</a:t>
            </a:r>
            <a:endParaRPr lang="zh-CN" altLang="en-US" sz="2400">
              <a:latin typeface="黑体" panose="02010609060101010101" charset="-122"/>
              <a:ea typeface="黑体" panose="02010609060101010101" charset="-122"/>
            </a:endParaRPr>
          </a:p>
          <a:p>
            <a:pPr>
              <a:lnSpc>
                <a:spcPct val="110000"/>
              </a:lnSpc>
            </a:pPr>
            <a:r>
              <a:rPr lang="zh-CN" altLang="en-US" sz="2400">
                <a:latin typeface="黑体" panose="02010609060101010101" charset="-122"/>
                <a:ea typeface="黑体" panose="02010609060101010101" charset="-122"/>
              </a:rPr>
              <a:t>过程</a:t>
            </a:r>
            <a:endParaRPr lang="zh-CN" altLang="en-US" sz="2400">
              <a:latin typeface="黑体" panose="02010609060101010101" charset="-122"/>
              <a:ea typeface="黑体" panose="02010609060101010101" charset="-122"/>
            </a:endParaRPr>
          </a:p>
          <a:p>
            <a:pPr>
              <a:lnSpc>
                <a:spcPct val="110000"/>
              </a:lnSpc>
            </a:pPr>
            <a:r>
              <a:rPr lang="zh-CN" altLang="en-US" sz="2400">
                <a:latin typeface="黑体" panose="02010609060101010101" charset="-122"/>
                <a:ea typeface="黑体" panose="02010609060101010101" charset="-122"/>
              </a:rPr>
              <a:t>性质和教训</a:t>
            </a:r>
            <a:endParaRPr lang="zh-CN" altLang="en-US" sz="2400">
              <a:latin typeface="黑体" panose="02010609060101010101" charset="-122"/>
              <a:ea typeface="黑体" panose="02010609060101010101" charset="-122"/>
            </a:endParaRPr>
          </a:p>
        </p:txBody>
      </p:sp>
      <p:sp>
        <p:nvSpPr>
          <p:cNvPr id="12" name="文本框 11"/>
          <p:cNvSpPr txBox="1"/>
          <p:nvPr>
            <p:custDataLst>
              <p:tags r:id="rId8"/>
            </p:custDataLst>
          </p:nvPr>
        </p:nvSpPr>
        <p:spPr>
          <a:xfrm>
            <a:off x="3578225" y="3644900"/>
            <a:ext cx="837565" cy="2932430"/>
          </a:xfrm>
          <a:prstGeom prst="rect">
            <a:avLst/>
          </a:prstGeom>
          <a:noFill/>
        </p:spPr>
        <p:txBody>
          <a:bodyPr wrap="square" rtlCol="0" anchor="t">
            <a:spAutoFit/>
          </a:bodyPr>
          <a:lstStyle/>
          <a:p>
            <a:pPr>
              <a:lnSpc>
                <a:spcPct val="110000"/>
              </a:lnSpc>
            </a:pPr>
            <a:r>
              <a:rPr lang="zh-CN" altLang="en-US" sz="2400">
                <a:latin typeface="黑体" panose="02010609060101010101" charset="-122"/>
                <a:ea typeface="黑体" panose="02010609060101010101" charset="-122"/>
              </a:rPr>
              <a:t>原因</a:t>
            </a:r>
            <a:endParaRPr lang="zh-CN" altLang="en-US" sz="2400">
              <a:latin typeface="黑体" panose="02010609060101010101" charset="-122"/>
              <a:ea typeface="黑体" panose="02010609060101010101" charset="-122"/>
            </a:endParaRPr>
          </a:p>
          <a:p>
            <a:pPr>
              <a:lnSpc>
                <a:spcPct val="110000"/>
              </a:lnSpc>
            </a:pPr>
            <a:endParaRPr lang="zh-CN" altLang="en-US" sz="2400">
              <a:latin typeface="黑体" panose="02010609060101010101" charset="-122"/>
              <a:ea typeface="黑体" panose="02010609060101010101" charset="-122"/>
            </a:endParaRPr>
          </a:p>
          <a:p>
            <a:pPr>
              <a:lnSpc>
                <a:spcPct val="110000"/>
              </a:lnSpc>
            </a:pPr>
            <a:endParaRPr lang="zh-CN" altLang="en-US" sz="2400">
              <a:latin typeface="黑体" panose="02010609060101010101" charset="-122"/>
              <a:ea typeface="黑体" panose="02010609060101010101" charset="-122"/>
            </a:endParaRPr>
          </a:p>
          <a:p>
            <a:pPr>
              <a:lnSpc>
                <a:spcPct val="110000"/>
              </a:lnSpc>
            </a:pPr>
            <a:r>
              <a:rPr lang="zh-CN" altLang="en-US" sz="2400">
                <a:latin typeface="黑体" panose="02010609060101010101" charset="-122"/>
                <a:ea typeface="黑体" panose="02010609060101010101" charset="-122"/>
              </a:rPr>
              <a:t>成就</a:t>
            </a:r>
            <a:endParaRPr lang="zh-CN" altLang="en-US" sz="2400">
              <a:latin typeface="黑体" panose="02010609060101010101" charset="-122"/>
              <a:ea typeface="黑体" panose="02010609060101010101" charset="-122"/>
            </a:endParaRPr>
          </a:p>
          <a:p>
            <a:pPr>
              <a:lnSpc>
                <a:spcPct val="110000"/>
              </a:lnSpc>
            </a:pPr>
            <a:endParaRPr lang="zh-CN" altLang="en-US" sz="2400">
              <a:latin typeface="黑体" panose="02010609060101010101" charset="-122"/>
              <a:ea typeface="黑体" panose="02010609060101010101" charset="-122"/>
            </a:endParaRPr>
          </a:p>
          <a:p>
            <a:pPr>
              <a:lnSpc>
                <a:spcPct val="110000"/>
              </a:lnSpc>
            </a:pPr>
            <a:endParaRPr lang="zh-CN" altLang="en-US" sz="2400">
              <a:latin typeface="黑体" panose="02010609060101010101" charset="-122"/>
              <a:ea typeface="黑体" panose="02010609060101010101" charset="-122"/>
            </a:endParaRPr>
          </a:p>
          <a:p>
            <a:pPr>
              <a:lnSpc>
                <a:spcPct val="110000"/>
              </a:lnSpc>
            </a:pPr>
            <a:r>
              <a:rPr lang="zh-CN" altLang="en-US" sz="2400">
                <a:latin typeface="黑体" panose="02010609060101010101" charset="-122"/>
                <a:ea typeface="黑体" panose="02010609060101010101" charset="-122"/>
              </a:rPr>
              <a:t>影响</a:t>
            </a:r>
            <a:endParaRPr lang="zh-CN" altLang="en-US" sz="2400">
              <a:latin typeface="黑体" panose="02010609060101010101" charset="-122"/>
              <a:ea typeface="黑体" panose="02010609060101010101" charset="-122"/>
            </a:endParaRPr>
          </a:p>
        </p:txBody>
      </p:sp>
      <p:sp>
        <p:nvSpPr>
          <p:cNvPr id="13" name="文本框 12"/>
          <p:cNvSpPr txBox="1"/>
          <p:nvPr>
            <p:custDataLst>
              <p:tags r:id="rId9"/>
            </p:custDataLst>
          </p:nvPr>
        </p:nvSpPr>
        <p:spPr>
          <a:xfrm>
            <a:off x="4670425" y="4257040"/>
            <a:ext cx="3241040" cy="1714500"/>
          </a:xfrm>
          <a:prstGeom prst="rect">
            <a:avLst/>
          </a:prstGeom>
          <a:noFill/>
        </p:spPr>
        <p:txBody>
          <a:bodyPr wrap="square" rtlCol="0" anchor="t">
            <a:spAutoFit/>
          </a:bodyPr>
          <a:lstStyle/>
          <a:p>
            <a:pPr>
              <a:lnSpc>
                <a:spcPct val="110000"/>
              </a:lnSpc>
            </a:pPr>
            <a:r>
              <a:rPr lang="zh-CN" altLang="en-US" sz="2400">
                <a:latin typeface="黑体" panose="02010609060101010101" charset="-122"/>
                <a:ea typeface="黑体" panose="02010609060101010101" charset="-122"/>
              </a:rPr>
              <a:t>工业</a:t>
            </a:r>
            <a:endParaRPr lang="zh-CN" altLang="en-US" sz="2400">
              <a:latin typeface="黑体" panose="02010609060101010101" charset="-122"/>
              <a:ea typeface="黑体" panose="02010609060101010101" charset="-122"/>
            </a:endParaRPr>
          </a:p>
          <a:p>
            <a:pPr>
              <a:lnSpc>
                <a:spcPct val="110000"/>
              </a:lnSpc>
            </a:pPr>
            <a:r>
              <a:rPr lang="zh-CN" altLang="en-US" sz="2400">
                <a:latin typeface="黑体" panose="02010609060101010101" charset="-122"/>
                <a:ea typeface="黑体" panose="02010609060101010101" charset="-122"/>
              </a:rPr>
              <a:t>科技和国防：两弹一星</a:t>
            </a:r>
            <a:endParaRPr lang="zh-CN" altLang="en-US" sz="2400">
              <a:latin typeface="黑体" panose="02010609060101010101" charset="-122"/>
              <a:ea typeface="黑体" panose="02010609060101010101" charset="-122"/>
            </a:endParaRPr>
          </a:p>
          <a:p>
            <a:pPr>
              <a:lnSpc>
                <a:spcPct val="110000"/>
              </a:lnSpc>
            </a:pPr>
            <a:r>
              <a:rPr lang="zh-CN" altLang="en-US" sz="2400">
                <a:latin typeface="黑体" panose="02010609060101010101" charset="-122"/>
                <a:ea typeface="黑体" panose="02010609060101010101" charset="-122"/>
              </a:rPr>
              <a:t>农业</a:t>
            </a:r>
            <a:endParaRPr lang="zh-CN" altLang="en-US" sz="2400">
              <a:latin typeface="黑体" panose="02010609060101010101" charset="-122"/>
              <a:ea typeface="黑体" panose="02010609060101010101" charset="-122"/>
            </a:endParaRPr>
          </a:p>
          <a:p>
            <a:pPr>
              <a:lnSpc>
                <a:spcPct val="110000"/>
              </a:lnSpc>
            </a:pPr>
            <a:r>
              <a:rPr lang="zh-CN" altLang="en-US" sz="2400">
                <a:latin typeface="黑体" panose="02010609060101010101" charset="-122"/>
                <a:ea typeface="黑体" panose="02010609060101010101" charset="-122"/>
              </a:rPr>
              <a:t>外交</a:t>
            </a:r>
            <a:endParaRPr lang="zh-CN" altLang="en-US" sz="2400">
              <a:latin typeface="黑体" panose="02010609060101010101" charset="-122"/>
              <a:ea typeface="黑体" panose="02010609060101010101" charset="-122"/>
            </a:endParaRPr>
          </a:p>
        </p:txBody>
      </p:sp>
      <p:sp>
        <p:nvSpPr>
          <p:cNvPr id="14" name="左大括号 13"/>
          <p:cNvSpPr/>
          <p:nvPr>
            <p:custDataLst>
              <p:tags r:id="rId10"/>
            </p:custDataLst>
          </p:nvPr>
        </p:nvSpPr>
        <p:spPr>
          <a:xfrm>
            <a:off x="3556000" y="1370330"/>
            <a:ext cx="209550" cy="969010"/>
          </a:xfrm>
          <a:prstGeom prst="leftBrace">
            <a:avLst>
              <a:gd name="adj1" fmla="val 61731"/>
              <a:gd name="adj2" fmla="val 50000"/>
            </a:avLst>
          </a:prstGeom>
          <a:ln w="254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15" name="左大括号 14"/>
          <p:cNvSpPr/>
          <p:nvPr>
            <p:custDataLst>
              <p:tags r:id="rId11"/>
            </p:custDataLst>
          </p:nvPr>
        </p:nvSpPr>
        <p:spPr>
          <a:xfrm>
            <a:off x="3265170" y="2559685"/>
            <a:ext cx="172085" cy="901700"/>
          </a:xfrm>
          <a:prstGeom prst="leftBrace">
            <a:avLst>
              <a:gd name="adj1" fmla="val 61731"/>
              <a:gd name="adj2" fmla="val 50000"/>
            </a:avLst>
          </a:prstGeom>
          <a:ln w="254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16" name="左大括号 15"/>
          <p:cNvSpPr/>
          <p:nvPr>
            <p:custDataLst>
              <p:tags r:id="rId12"/>
            </p:custDataLst>
          </p:nvPr>
        </p:nvSpPr>
        <p:spPr>
          <a:xfrm>
            <a:off x="4415790" y="4295775"/>
            <a:ext cx="254635" cy="1657350"/>
          </a:xfrm>
          <a:prstGeom prst="leftBrace">
            <a:avLst>
              <a:gd name="adj1" fmla="val 61731"/>
              <a:gd name="adj2" fmla="val 50000"/>
            </a:avLst>
          </a:prstGeom>
          <a:ln w="254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17" name="左大括号 16"/>
          <p:cNvSpPr/>
          <p:nvPr>
            <p:custDataLst>
              <p:tags r:id="rId13"/>
            </p:custDataLst>
          </p:nvPr>
        </p:nvSpPr>
        <p:spPr>
          <a:xfrm>
            <a:off x="3437255" y="3916680"/>
            <a:ext cx="227330" cy="2394585"/>
          </a:xfrm>
          <a:prstGeom prst="leftBrace">
            <a:avLst>
              <a:gd name="adj1" fmla="val 61731"/>
              <a:gd name="adj2" fmla="val 50000"/>
            </a:avLst>
          </a:prstGeom>
          <a:ln w="254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18" name="左大括号 17"/>
          <p:cNvSpPr/>
          <p:nvPr>
            <p:custDataLst>
              <p:tags r:id="rId14"/>
            </p:custDataLst>
          </p:nvPr>
        </p:nvSpPr>
        <p:spPr>
          <a:xfrm>
            <a:off x="833120" y="1903095"/>
            <a:ext cx="226695" cy="3242310"/>
          </a:xfrm>
          <a:prstGeom prst="leftBrace">
            <a:avLst>
              <a:gd name="adj1" fmla="val 61731"/>
              <a:gd name="adj2" fmla="val 50000"/>
            </a:avLst>
          </a:prstGeom>
          <a:ln w="254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25095" y="95250"/>
            <a:ext cx="11923395" cy="3046095"/>
          </a:xfrm>
          <a:prstGeom prst="rect">
            <a:avLst/>
          </a:prstGeom>
          <a:noFill/>
          <a:ln>
            <a:solidFill>
              <a:schemeClr val="accent1"/>
            </a:solidFill>
          </a:ln>
        </p:spPr>
        <p:txBody>
          <a:bodyPr wrap="square" rtlCol="0">
            <a:spAutoFit/>
          </a:bodyPr>
          <a:lstStyle/>
          <a:p>
            <a:r>
              <a:rPr lang="en-US" altLang="zh-CN" sz="3200">
                <a:solidFill>
                  <a:schemeClr val="tx1"/>
                </a:solidFill>
                <a:latin typeface="黑体" panose="02010609060101010101" charset="-122"/>
                <a:ea typeface="黑体" panose="02010609060101010101" charset="-122"/>
                <a:cs typeface="黑体" panose="02010609060101010101" charset="-122"/>
              </a:rPr>
              <a:t>1</a:t>
            </a:r>
            <a:r>
              <a:rPr lang="zh-CN" altLang="en-US" sz="3200">
                <a:solidFill>
                  <a:schemeClr val="tx1"/>
                </a:solidFill>
                <a:latin typeface="黑体" panose="02010609060101010101" charset="-122"/>
                <a:ea typeface="黑体" panose="02010609060101010101" charset="-122"/>
                <a:cs typeface="黑体" panose="02010609060101010101" charset="-122"/>
              </a:rPr>
              <a:t>.中国共产党第八次全国代表大会是对我国建设社会主义道路的一次</a:t>
            </a:r>
            <a:r>
              <a:rPr lang="zh-CN" altLang="en-US" sz="3200">
                <a:solidFill>
                  <a:srgbClr val="FF0000"/>
                </a:solidFill>
                <a:latin typeface="黑体" panose="02010609060101010101" charset="-122"/>
                <a:ea typeface="黑体" panose="02010609060101010101" charset="-122"/>
                <a:cs typeface="黑体" panose="02010609060101010101" charset="-122"/>
              </a:rPr>
              <a:t>成功探索</a:t>
            </a:r>
            <a:r>
              <a:rPr lang="zh-CN" altLang="en-US" sz="3200">
                <a:solidFill>
                  <a:schemeClr val="tx1"/>
                </a:solidFill>
                <a:latin typeface="黑体" panose="02010609060101010101" charset="-122"/>
                <a:ea typeface="黑体" panose="02010609060101010101" charset="-122"/>
                <a:cs typeface="黑体" panose="02010609060101010101" charset="-122"/>
              </a:rPr>
              <a:t>。能为此结论提供佐证的是(    )</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A.确立了第一个五年计划的方针</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B.确定了“三大改造”的方针政策</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C.正确分析了中国社会的主要矛盾</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D.制定“调整、巩固、充实、提高”的方针</a:t>
            </a:r>
            <a:endParaRPr lang="zh-CN" altLang="en-US" sz="3200">
              <a:solidFill>
                <a:schemeClr val="tx1"/>
              </a:solidFill>
              <a:latin typeface="黑体" panose="02010609060101010101" charset="-122"/>
              <a:ea typeface="黑体" panose="02010609060101010101" charset="-122"/>
              <a:cs typeface="黑体" panose="02010609060101010101" charset="-122"/>
            </a:endParaRPr>
          </a:p>
        </p:txBody>
      </p:sp>
      <p:sp>
        <p:nvSpPr>
          <p:cNvPr id="3" name="文本框 2"/>
          <p:cNvSpPr txBox="1"/>
          <p:nvPr>
            <p:custDataLst>
              <p:tags r:id="rId2"/>
            </p:custDataLst>
          </p:nvPr>
        </p:nvSpPr>
        <p:spPr>
          <a:xfrm>
            <a:off x="205740" y="3463290"/>
            <a:ext cx="11844655" cy="2061210"/>
          </a:xfrm>
          <a:prstGeom prst="rect">
            <a:avLst/>
          </a:prstGeom>
          <a:noFill/>
          <a:ln>
            <a:solidFill>
              <a:schemeClr val="accent1"/>
            </a:solidFill>
          </a:ln>
        </p:spPr>
        <p:txBody>
          <a:bodyPr wrap="square" rtlCol="0">
            <a:spAutoFit/>
          </a:bodyPr>
          <a:lstStyle/>
          <a:p>
            <a:r>
              <a:rPr lang="zh-CN" altLang="en-US" sz="3200">
                <a:solidFill>
                  <a:schemeClr val="tx1"/>
                </a:solidFill>
                <a:latin typeface="黑体" panose="02010609060101010101" charset="-122"/>
                <a:ea typeface="黑体" panose="02010609060101010101" charset="-122"/>
                <a:cs typeface="黑体" panose="02010609060101010101" charset="-122"/>
              </a:rPr>
              <a:t>2．“队里肥猪大又长，猪身横跨太平洋”，“决心苦战十五年，赶上英国不发愁。”这种民谣应该出现在哪个时期</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A．土地改革	</a:t>
            </a:r>
            <a:r>
              <a:rPr lang="en-US" altLang="zh-CN" sz="3200">
                <a:solidFill>
                  <a:schemeClr val="tx1"/>
                </a:solidFill>
                <a:latin typeface="黑体" panose="02010609060101010101" charset="-122"/>
                <a:ea typeface="黑体" panose="02010609060101010101" charset="-122"/>
                <a:cs typeface="黑体" panose="02010609060101010101" charset="-122"/>
              </a:rPr>
              <a:t>            </a:t>
            </a:r>
            <a:r>
              <a:rPr lang="zh-CN" altLang="en-US" sz="3200">
                <a:solidFill>
                  <a:schemeClr val="tx1"/>
                </a:solidFill>
                <a:latin typeface="黑体" panose="02010609060101010101" charset="-122"/>
                <a:ea typeface="黑体" panose="02010609060101010101" charset="-122"/>
                <a:cs typeface="黑体" panose="02010609060101010101" charset="-122"/>
              </a:rPr>
              <a:t>B．三大改造	</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C．大跃进时期	</a:t>
            </a:r>
            <a:r>
              <a:rPr lang="en-US" altLang="zh-CN" sz="3200">
                <a:solidFill>
                  <a:schemeClr val="tx1"/>
                </a:solidFill>
                <a:latin typeface="黑体" panose="02010609060101010101" charset="-122"/>
                <a:ea typeface="黑体" panose="02010609060101010101" charset="-122"/>
                <a:cs typeface="黑体" panose="02010609060101010101" charset="-122"/>
              </a:rPr>
              <a:t>            </a:t>
            </a:r>
            <a:r>
              <a:rPr lang="zh-CN" altLang="en-US" sz="3200">
                <a:solidFill>
                  <a:schemeClr val="tx1"/>
                </a:solidFill>
                <a:latin typeface="黑体" panose="02010609060101010101" charset="-122"/>
                <a:ea typeface="黑体" panose="02010609060101010101" charset="-122"/>
                <a:cs typeface="黑体" panose="02010609060101010101" charset="-122"/>
              </a:rPr>
              <a:t>D．文化大革命</a:t>
            </a:r>
            <a:endParaRPr lang="zh-CN" altLang="en-US" sz="3200">
              <a:solidFill>
                <a:schemeClr val="tx1"/>
              </a:solidFill>
              <a:latin typeface="黑体" panose="02010609060101010101" charset="-122"/>
              <a:ea typeface="黑体" panose="02010609060101010101" charset="-122"/>
              <a:cs typeface="黑体" panose="02010609060101010101" charset="-122"/>
            </a:endParaRPr>
          </a:p>
        </p:txBody>
      </p:sp>
      <p:pic>
        <p:nvPicPr>
          <p:cNvPr id="5" name="图片 4" descr="SMILEY2"/>
          <p:cNvPicPr>
            <a:picLocks noChangeAspect="1"/>
          </p:cNvPicPr>
          <p:nvPr>
            <p:custDataLst>
              <p:tags r:id="rId3"/>
            </p:custDataLst>
          </p:nvPr>
        </p:nvPicPr>
        <p:blipFill>
          <a:blip r:embed="rId4"/>
          <a:stretch>
            <a:fillRect/>
          </a:stretch>
        </p:blipFill>
        <p:spPr>
          <a:xfrm>
            <a:off x="0" y="2033588"/>
            <a:ext cx="619125" cy="633412"/>
          </a:xfrm>
          <a:prstGeom prst="rect">
            <a:avLst/>
          </a:prstGeom>
          <a:noFill/>
          <a:ln w="9525">
            <a:noFill/>
          </a:ln>
        </p:spPr>
      </p:pic>
      <p:pic>
        <p:nvPicPr>
          <p:cNvPr id="4" name="图片 3" descr="SMILEY2"/>
          <p:cNvPicPr>
            <a:picLocks noChangeAspect="1"/>
          </p:cNvPicPr>
          <p:nvPr>
            <p:custDataLst>
              <p:tags r:id="rId5"/>
            </p:custDataLst>
          </p:nvPr>
        </p:nvPicPr>
        <p:blipFill>
          <a:blip r:embed="rId4"/>
          <a:stretch>
            <a:fillRect/>
          </a:stretch>
        </p:blipFill>
        <p:spPr>
          <a:xfrm>
            <a:off x="125095" y="4891088"/>
            <a:ext cx="619125" cy="633412"/>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56210" y="86360"/>
            <a:ext cx="11879580" cy="3538220"/>
          </a:xfrm>
          <a:prstGeom prst="rect">
            <a:avLst/>
          </a:prstGeom>
          <a:noFill/>
          <a:ln>
            <a:solidFill>
              <a:schemeClr val="accent1"/>
            </a:solidFill>
          </a:ln>
        </p:spPr>
        <p:txBody>
          <a:bodyPr wrap="square" rtlCol="0">
            <a:spAutoFit/>
          </a:bodyPr>
          <a:lstStyle/>
          <a:p>
            <a:r>
              <a:rPr lang="en-US" altLang="zh-CN" sz="3200">
                <a:solidFill>
                  <a:schemeClr val="tx1"/>
                </a:solidFill>
                <a:latin typeface="黑体" panose="02010609060101010101" charset="-122"/>
                <a:ea typeface="黑体" panose="02010609060101010101" charset="-122"/>
                <a:cs typeface="黑体" panose="02010609060101010101" charset="-122"/>
              </a:rPr>
              <a:t>3</a:t>
            </a:r>
            <a:r>
              <a:rPr lang="zh-CN" altLang="en-US" sz="3200">
                <a:solidFill>
                  <a:schemeClr val="tx1"/>
                </a:solidFill>
                <a:latin typeface="黑体" panose="02010609060101010101" charset="-122"/>
                <a:ea typeface="黑体" panose="02010609060101010101" charset="-122"/>
                <a:cs typeface="黑体" panose="02010609060101010101" charset="-122"/>
              </a:rPr>
              <a:t>．我国工业总产值从1957年到1960年增长1.3倍，而农业总产值则下降22.7%；生铁产量增长3.5倍.而轻工业产值比重由55%下降到33.4%，重工业则由45%上升到66.4%。这些现象出现的原因是</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A．我国工业比例失调	</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B．我国必须实行社会主义工业化</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C．农业生产大幅度下降	</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D．“大跃进”和人民公社化运动导致的结果</a:t>
            </a:r>
            <a:endParaRPr lang="zh-CN" altLang="en-US" sz="3200">
              <a:solidFill>
                <a:schemeClr val="tx1"/>
              </a:solidFill>
              <a:latin typeface="黑体" panose="02010609060101010101" charset="-122"/>
              <a:ea typeface="黑体" panose="02010609060101010101" charset="-122"/>
              <a:cs typeface="黑体" panose="02010609060101010101" charset="-122"/>
            </a:endParaRPr>
          </a:p>
        </p:txBody>
      </p:sp>
      <p:sp>
        <p:nvSpPr>
          <p:cNvPr id="3" name="文本框 2"/>
          <p:cNvSpPr txBox="1"/>
          <p:nvPr>
            <p:custDataLst>
              <p:tags r:id="rId2"/>
            </p:custDataLst>
          </p:nvPr>
        </p:nvSpPr>
        <p:spPr>
          <a:xfrm>
            <a:off x="147320" y="3707130"/>
            <a:ext cx="11888470" cy="3046095"/>
          </a:xfrm>
          <a:prstGeom prst="rect">
            <a:avLst/>
          </a:prstGeom>
          <a:noFill/>
          <a:ln>
            <a:solidFill>
              <a:schemeClr val="accent1"/>
            </a:solidFill>
          </a:ln>
        </p:spPr>
        <p:txBody>
          <a:bodyPr wrap="square" rtlCol="0">
            <a:spAutoFit/>
          </a:bodyPr>
          <a:lstStyle/>
          <a:p>
            <a:r>
              <a:rPr lang="en-US" altLang="zh-CN" sz="3200">
                <a:solidFill>
                  <a:schemeClr val="tx1"/>
                </a:solidFill>
                <a:latin typeface="黑体" panose="02010609060101010101" charset="-122"/>
                <a:ea typeface="黑体" panose="02010609060101010101" charset="-122"/>
                <a:cs typeface="黑体" panose="02010609060101010101" charset="-122"/>
              </a:rPr>
              <a:t>4</a:t>
            </a:r>
            <a:r>
              <a:rPr lang="zh-CN" altLang="en-US" sz="3200">
                <a:solidFill>
                  <a:schemeClr val="tx1"/>
                </a:solidFill>
                <a:latin typeface="黑体" panose="02010609060101010101" charset="-122"/>
                <a:ea typeface="黑体" panose="02010609060101010101" charset="-122"/>
                <a:cs typeface="黑体" panose="02010609060101010101" charset="-122"/>
              </a:rPr>
              <a:t>.1959—1961年，我国发生了严重的经济困难。为了克服困难，中共中央对国民经济实行(     )</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A.“百花齐放、百家争鸣”的方针</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B.“鼓足干劲、力争上游、多快好省地建设社会主义”的总路线</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C.“大跃进”和人民公社化运动</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D.“调整、巩固、充实、提高”的方针</a:t>
            </a:r>
            <a:endParaRPr lang="zh-CN" altLang="en-US" sz="3200">
              <a:solidFill>
                <a:schemeClr val="tx1"/>
              </a:solidFill>
              <a:latin typeface="黑体" panose="02010609060101010101" charset="-122"/>
              <a:ea typeface="黑体" panose="02010609060101010101" charset="-122"/>
              <a:cs typeface="黑体" panose="02010609060101010101" charset="-122"/>
            </a:endParaRPr>
          </a:p>
        </p:txBody>
      </p:sp>
      <p:pic>
        <p:nvPicPr>
          <p:cNvPr id="5" name="图片 4" descr="SMILEY2"/>
          <p:cNvPicPr>
            <a:picLocks noChangeAspect="1"/>
          </p:cNvPicPr>
          <p:nvPr>
            <p:custDataLst>
              <p:tags r:id="rId3"/>
            </p:custDataLst>
          </p:nvPr>
        </p:nvPicPr>
        <p:blipFill>
          <a:blip r:embed="rId4"/>
          <a:stretch>
            <a:fillRect/>
          </a:stretch>
        </p:blipFill>
        <p:spPr>
          <a:xfrm>
            <a:off x="53340" y="3073718"/>
            <a:ext cx="619125" cy="633412"/>
          </a:xfrm>
          <a:prstGeom prst="rect">
            <a:avLst/>
          </a:prstGeom>
          <a:noFill/>
          <a:ln w="9525">
            <a:noFill/>
          </a:ln>
        </p:spPr>
      </p:pic>
      <p:pic>
        <p:nvPicPr>
          <p:cNvPr id="4" name="图片 3" descr="SMILEY2"/>
          <p:cNvPicPr>
            <a:picLocks noChangeAspect="1"/>
          </p:cNvPicPr>
          <p:nvPr>
            <p:custDataLst>
              <p:tags r:id="rId5"/>
            </p:custDataLst>
          </p:nvPr>
        </p:nvPicPr>
        <p:blipFill>
          <a:blip r:embed="rId4"/>
          <a:stretch>
            <a:fillRect/>
          </a:stretch>
        </p:blipFill>
        <p:spPr>
          <a:xfrm>
            <a:off x="53340" y="6119813"/>
            <a:ext cx="619125" cy="633412"/>
          </a:xfrm>
          <a:prstGeom prst="rect">
            <a:avLst/>
          </a:prstGeom>
          <a:noFill/>
          <a:ln w="9525">
            <a:noFill/>
          </a:ln>
        </p:spPr>
      </p:pic>
      <p:pic>
        <p:nvPicPr>
          <p:cNvPr id="6" name="New picture"/>
          <p:cNvPicPr/>
          <p:nvPr>
            <p:custDataLst>
              <p:tags r:id="rId6"/>
            </p:custDataLst>
          </p:nvPr>
        </p:nvPicPr>
        <p:blipFill>
          <a:blip r:embed="rId7"/>
          <a:stretch>
            <a:fillRect/>
          </a:stretch>
        </p:blipFill>
        <p:spPr>
          <a:xfrm>
            <a:off x="12103100" y="12153900"/>
            <a:ext cx="317500" cy="241300"/>
          </a:xfrm>
          <a:prstGeom prst="cube">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55880" y="287020"/>
            <a:ext cx="12080240" cy="1568450"/>
          </a:xfrm>
          <a:prstGeom prst="rect">
            <a:avLst/>
          </a:prstGeom>
          <a:noFill/>
          <a:ln>
            <a:solidFill>
              <a:schemeClr val="accent1"/>
            </a:solidFill>
          </a:ln>
        </p:spPr>
        <p:txBody>
          <a:bodyPr wrap="square" rtlCol="0">
            <a:spAutoFit/>
          </a:bodyPr>
          <a:lstStyle/>
          <a:p>
            <a:r>
              <a:rPr lang="en-US" altLang="zh-CN" sz="3200">
                <a:solidFill>
                  <a:schemeClr val="tx1"/>
                </a:solidFill>
                <a:latin typeface="黑体" panose="02010609060101010101" charset="-122"/>
                <a:ea typeface="黑体" panose="02010609060101010101" charset="-122"/>
                <a:cs typeface="黑体" panose="02010609060101010101" charset="-122"/>
              </a:rPr>
              <a:t>5</a:t>
            </a:r>
            <a:r>
              <a:rPr lang="zh-CN" altLang="en-US" sz="3200">
                <a:solidFill>
                  <a:schemeClr val="tx1"/>
                </a:solidFill>
                <a:latin typeface="黑体" panose="02010609060101010101" charset="-122"/>
                <a:ea typeface="黑体" panose="02010609060101010101" charset="-122"/>
                <a:cs typeface="黑体" panose="02010609060101010101" charset="-122"/>
              </a:rPr>
              <a:t>.新中国成立以来，经济建设遭到</a:t>
            </a:r>
            <a:r>
              <a:rPr lang="zh-CN" altLang="en-US" sz="3200">
                <a:solidFill>
                  <a:srgbClr val="FF0000"/>
                </a:solidFill>
                <a:latin typeface="黑体" panose="02010609060101010101" charset="-122"/>
                <a:ea typeface="黑体" panose="02010609060101010101" charset="-122"/>
                <a:cs typeface="黑体" panose="02010609060101010101" charset="-122"/>
              </a:rPr>
              <a:t>最严重</a:t>
            </a:r>
            <a:r>
              <a:rPr lang="zh-CN" altLang="en-US" sz="3200">
                <a:solidFill>
                  <a:schemeClr val="tx1"/>
                </a:solidFill>
                <a:latin typeface="黑体" panose="02010609060101010101" charset="-122"/>
                <a:ea typeface="黑体" panose="02010609060101010101" charset="-122"/>
                <a:cs typeface="黑体" panose="02010609060101010101" charset="-122"/>
              </a:rPr>
              <a:t>的挫折和破坏是在(    )</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A.社会主义改造时期</a:t>
            </a:r>
            <a:r>
              <a:rPr lang="en-US" altLang="zh-CN" sz="3200">
                <a:solidFill>
                  <a:schemeClr val="tx1"/>
                </a:solidFill>
                <a:latin typeface="黑体" panose="02010609060101010101" charset="-122"/>
                <a:ea typeface="黑体" panose="02010609060101010101" charset="-122"/>
                <a:cs typeface="黑体" panose="02010609060101010101" charset="-122"/>
              </a:rPr>
              <a:t>        </a:t>
            </a:r>
            <a:r>
              <a:rPr lang="zh-CN" altLang="en-US" sz="3200">
                <a:solidFill>
                  <a:schemeClr val="tx1"/>
                </a:solidFill>
                <a:latin typeface="黑体" panose="02010609060101010101" charset="-122"/>
                <a:ea typeface="黑体" panose="02010609060101010101" charset="-122"/>
                <a:cs typeface="黑体" panose="02010609060101010101" charset="-122"/>
              </a:rPr>
              <a:t>B.“大跃进”运动时期</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C.人民公社化运动时期</a:t>
            </a:r>
            <a:r>
              <a:rPr lang="en-US" altLang="zh-CN" sz="3200">
                <a:solidFill>
                  <a:schemeClr val="tx1"/>
                </a:solidFill>
                <a:latin typeface="黑体" panose="02010609060101010101" charset="-122"/>
                <a:ea typeface="黑体" panose="02010609060101010101" charset="-122"/>
                <a:cs typeface="黑体" panose="02010609060101010101" charset="-122"/>
              </a:rPr>
              <a:t>      </a:t>
            </a:r>
            <a:r>
              <a:rPr lang="zh-CN" altLang="en-US" sz="3200">
                <a:solidFill>
                  <a:schemeClr val="tx1"/>
                </a:solidFill>
                <a:latin typeface="黑体" panose="02010609060101010101" charset="-122"/>
                <a:ea typeface="黑体" panose="02010609060101010101" charset="-122"/>
                <a:cs typeface="黑体" panose="02010609060101010101" charset="-122"/>
              </a:rPr>
              <a:t>D.“文化大革命”时期</a:t>
            </a:r>
            <a:endParaRPr lang="zh-CN" altLang="en-US" sz="3200">
              <a:solidFill>
                <a:schemeClr val="tx1"/>
              </a:solidFill>
              <a:latin typeface="黑体" panose="02010609060101010101" charset="-122"/>
              <a:ea typeface="黑体" panose="02010609060101010101" charset="-122"/>
              <a:cs typeface="黑体" panose="02010609060101010101" charset="-122"/>
            </a:endParaRPr>
          </a:p>
        </p:txBody>
      </p:sp>
      <p:sp>
        <p:nvSpPr>
          <p:cNvPr id="3" name="文本框 2"/>
          <p:cNvSpPr txBox="1"/>
          <p:nvPr>
            <p:custDataLst>
              <p:tags r:id="rId2"/>
            </p:custDataLst>
          </p:nvPr>
        </p:nvSpPr>
        <p:spPr>
          <a:xfrm>
            <a:off x="49530" y="2218690"/>
            <a:ext cx="12079605" cy="4030980"/>
          </a:xfrm>
          <a:prstGeom prst="rect">
            <a:avLst/>
          </a:prstGeom>
          <a:noFill/>
          <a:ln>
            <a:solidFill>
              <a:schemeClr val="accent1"/>
            </a:solidFill>
          </a:ln>
        </p:spPr>
        <p:txBody>
          <a:bodyPr wrap="square" rtlCol="0">
            <a:spAutoFit/>
          </a:bodyPr>
          <a:lstStyle/>
          <a:p>
            <a:r>
              <a:rPr lang="en-US" altLang="zh-CN" sz="3200">
                <a:solidFill>
                  <a:schemeClr val="tx1"/>
                </a:solidFill>
                <a:latin typeface="黑体" panose="02010609060101010101" charset="-122"/>
                <a:ea typeface="黑体" panose="02010609060101010101" charset="-122"/>
                <a:cs typeface="黑体" panose="02010609060101010101" charset="-122"/>
              </a:rPr>
              <a:t>6</a:t>
            </a:r>
            <a:r>
              <a:rPr lang="zh-CN" altLang="en-US" sz="3200">
                <a:solidFill>
                  <a:schemeClr val="tx1"/>
                </a:solidFill>
                <a:latin typeface="黑体" panose="02010609060101010101" charset="-122"/>
                <a:ea typeface="黑体" panose="02010609060101010101" charset="-122"/>
                <a:cs typeface="黑体" panose="02010609060101010101" charset="-122"/>
              </a:rPr>
              <a:t>.1958年在北京召开了全国工业交通展览会，共设冶金工业、机械工业、原子能、石油工业、煤炭工业、电力工业、化学工业、轻工业等15个展览馆，展现了中华人民共和国成立9年以来取得的辉煌成就。这表明(    )</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A.社会主义工业体系初步建立</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B.“百花齐放”方针指导的正确性</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C.“科教兴国”战略顺利实施</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D.“大跃进”运动推动工农业高速发展</a:t>
            </a:r>
            <a:endParaRPr lang="zh-CN" altLang="en-US" sz="3200">
              <a:solidFill>
                <a:schemeClr val="tx1"/>
              </a:solidFill>
              <a:latin typeface="黑体" panose="02010609060101010101" charset="-122"/>
              <a:ea typeface="黑体" panose="02010609060101010101" charset="-122"/>
              <a:cs typeface="黑体" panose="02010609060101010101" charset="-122"/>
            </a:endParaRPr>
          </a:p>
        </p:txBody>
      </p:sp>
      <p:pic>
        <p:nvPicPr>
          <p:cNvPr id="5" name="图片 4" descr="SMILEY2"/>
          <p:cNvPicPr>
            <a:picLocks noChangeAspect="1"/>
          </p:cNvPicPr>
          <p:nvPr>
            <p:custDataLst>
              <p:tags r:id="rId3"/>
            </p:custDataLst>
          </p:nvPr>
        </p:nvPicPr>
        <p:blipFill>
          <a:blip r:embed="rId4"/>
          <a:stretch>
            <a:fillRect/>
          </a:stretch>
        </p:blipFill>
        <p:spPr>
          <a:xfrm>
            <a:off x="5248910" y="1285558"/>
            <a:ext cx="619125" cy="633412"/>
          </a:xfrm>
          <a:prstGeom prst="rect">
            <a:avLst/>
          </a:prstGeom>
          <a:noFill/>
          <a:ln w="9525">
            <a:noFill/>
          </a:ln>
        </p:spPr>
      </p:pic>
      <p:pic>
        <p:nvPicPr>
          <p:cNvPr id="4" name="图片 3" descr="SMILEY2"/>
          <p:cNvPicPr>
            <a:picLocks noChangeAspect="1"/>
          </p:cNvPicPr>
          <p:nvPr>
            <p:custDataLst>
              <p:tags r:id="rId5"/>
            </p:custDataLst>
          </p:nvPr>
        </p:nvPicPr>
        <p:blipFill>
          <a:blip r:embed="rId4"/>
          <a:stretch>
            <a:fillRect/>
          </a:stretch>
        </p:blipFill>
        <p:spPr>
          <a:xfrm>
            <a:off x="0" y="4174808"/>
            <a:ext cx="619125" cy="633412"/>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99060" y="112395"/>
            <a:ext cx="11975465" cy="3046095"/>
          </a:xfrm>
          <a:prstGeom prst="rect">
            <a:avLst/>
          </a:prstGeom>
          <a:noFill/>
          <a:ln>
            <a:solidFill>
              <a:schemeClr val="accent1"/>
            </a:solidFill>
          </a:ln>
        </p:spPr>
        <p:txBody>
          <a:bodyPr wrap="square" rtlCol="0">
            <a:spAutoFit/>
          </a:bodyPr>
          <a:lstStyle/>
          <a:p>
            <a:r>
              <a:rPr lang="en-US" altLang="zh-CN" sz="3200">
                <a:solidFill>
                  <a:schemeClr val="tx1"/>
                </a:solidFill>
                <a:latin typeface="黑体" panose="02010609060101010101" charset="-122"/>
                <a:ea typeface="黑体" panose="02010609060101010101" charset="-122"/>
                <a:cs typeface="黑体" panose="02010609060101010101" charset="-122"/>
              </a:rPr>
              <a:t>7</a:t>
            </a:r>
            <a:r>
              <a:rPr lang="zh-CN" altLang="en-US" sz="3200">
                <a:solidFill>
                  <a:schemeClr val="tx1"/>
                </a:solidFill>
                <a:latin typeface="黑体" panose="02010609060101010101" charset="-122"/>
                <a:ea typeface="黑体" panose="02010609060101010101" charset="-122"/>
                <a:cs typeface="黑体" panose="02010609060101010101" charset="-122"/>
              </a:rPr>
              <a:t>．三线建设是20世纪60~70年代中国以加强国防为中心的战略大后方建设。其中以重庆为中心迁建、新建的项目有200多个。改革开放后，在三线建设时期建立的国防工业经过调整改造，对振兴重庆经济起着极其重要的作用。三线建设</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A．践行了“西部大开发”战略	B．转移了工业重心</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C．推动了“一五“计划的完成	D．完善了工业布局</a:t>
            </a:r>
            <a:endParaRPr lang="zh-CN" altLang="en-US" sz="3200">
              <a:solidFill>
                <a:schemeClr val="tx1"/>
              </a:solidFill>
              <a:latin typeface="黑体" panose="02010609060101010101" charset="-122"/>
              <a:ea typeface="黑体" panose="02010609060101010101" charset="-122"/>
              <a:cs typeface="黑体" panose="02010609060101010101" charset="-122"/>
            </a:endParaRPr>
          </a:p>
        </p:txBody>
      </p:sp>
      <p:sp>
        <p:nvSpPr>
          <p:cNvPr id="3" name="文本框 2"/>
          <p:cNvSpPr txBox="1"/>
          <p:nvPr>
            <p:custDataLst>
              <p:tags r:id="rId2"/>
            </p:custDataLst>
          </p:nvPr>
        </p:nvSpPr>
        <p:spPr>
          <a:xfrm>
            <a:off x="99060" y="3557270"/>
            <a:ext cx="11945620" cy="2553335"/>
          </a:xfrm>
          <a:prstGeom prst="rect">
            <a:avLst/>
          </a:prstGeom>
          <a:noFill/>
          <a:ln>
            <a:solidFill>
              <a:schemeClr val="accent1"/>
            </a:solidFill>
          </a:ln>
        </p:spPr>
        <p:txBody>
          <a:bodyPr wrap="square" rtlCol="0">
            <a:spAutoFit/>
          </a:bodyPr>
          <a:lstStyle/>
          <a:p>
            <a:r>
              <a:rPr lang="en-US" altLang="zh-CN" sz="3200">
                <a:solidFill>
                  <a:schemeClr val="tx1"/>
                </a:solidFill>
                <a:latin typeface="黑体" panose="02010609060101010101" charset="-122"/>
                <a:ea typeface="黑体" panose="02010609060101010101" charset="-122"/>
                <a:cs typeface="黑体" panose="02010609060101010101" charset="-122"/>
              </a:rPr>
              <a:t>8</a:t>
            </a:r>
            <a:r>
              <a:rPr lang="zh-CN" altLang="en-US" sz="3200">
                <a:solidFill>
                  <a:schemeClr val="tx1"/>
                </a:solidFill>
                <a:latin typeface="黑体" panose="02010609060101010101" charset="-122"/>
                <a:ea typeface="黑体" panose="02010609060101010101" charset="-122"/>
                <a:cs typeface="黑体" panose="02010609060101010101" charset="-122"/>
              </a:rPr>
              <a:t>．“东方红一号”卫星上天，在许多国家引起了强烈反响。有国外评论指出，这颗卫星发射成功，“表明中国的科学技术和工业进步达到新高度”。这说明“卫星上天”(　　)</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A．展示了中国的科技与工业实力	 B．增强了中华民族的自信心</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C．促进了中国经济的迅速恢复	 D．冲击了二战后的国际格局</a:t>
            </a:r>
            <a:endParaRPr lang="zh-CN" altLang="en-US" sz="3200">
              <a:solidFill>
                <a:schemeClr val="tx1"/>
              </a:solidFill>
              <a:latin typeface="黑体" panose="02010609060101010101" charset="-122"/>
              <a:ea typeface="黑体" panose="02010609060101010101" charset="-122"/>
              <a:cs typeface="黑体" panose="02010609060101010101" charset="-122"/>
            </a:endParaRPr>
          </a:p>
        </p:txBody>
      </p:sp>
      <p:pic>
        <p:nvPicPr>
          <p:cNvPr id="5" name="图片 4" descr="SMILEY2"/>
          <p:cNvPicPr>
            <a:picLocks noChangeAspect="1"/>
          </p:cNvPicPr>
          <p:nvPr>
            <p:custDataLst>
              <p:tags r:id="rId3"/>
            </p:custDataLst>
          </p:nvPr>
        </p:nvPicPr>
        <p:blipFill>
          <a:blip r:embed="rId4"/>
          <a:stretch>
            <a:fillRect/>
          </a:stretch>
        </p:blipFill>
        <p:spPr>
          <a:xfrm>
            <a:off x="6370320" y="2525078"/>
            <a:ext cx="619125" cy="633412"/>
          </a:xfrm>
          <a:prstGeom prst="rect">
            <a:avLst/>
          </a:prstGeom>
          <a:noFill/>
          <a:ln w="9525">
            <a:noFill/>
          </a:ln>
        </p:spPr>
      </p:pic>
      <p:pic>
        <p:nvPicPr>
          <p:cNvPr id="4" name="图片 3" descr="SMILEY2"/>
          <p:cNvPicPr>
            <a:picLocks noChangeAspect="1"/>
          </p:cNvPicPr>
          <p:nvPr>
            <p:custDataLst>
              <p:tags r:id="rId5"/>
            </p:custDataLst>
          </p:nvPr>
        </p:nvPicPr>
        <p:blipFill>
          <a:blip r:embed="rId4"/>
          <a:stretch>
            <a:fillRect/>
          </a:stretch>
        </p:blipFill>
        <p:spPr>
          <a:xfrm>
            <a:off x="0" y="4996498"/>
            <a:ext cx="619125" cy="633412"/>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07950" y="191135"/>
            <a:ext cx="11905615" cy="3046095"/>
          </a:xfrm>
          <a:prstGeom prst="rect">
            <a:avLst/>
          </a:prstGeom>
          <a:noFill/>
          <a:ln>
            <a:solidFill>
              <a:schemeClr val="accent1"/>
            </a:solidFill>
          </a:ln>
        </p:spPr>
        <p:txBody>
          <a:bodyPr wrap="square" rtlCol="0">
            <a:spAutoFit/>
          </a:bodyPr>
          <a:lstStyle/>
          <a:p>
            <a:r>
              <a:rPr lang="en-US" altLang="zh-CN" sz="3200">
                <a:solidFill>
                  <a:schemeClr val="tx1"/>
                </a:solidFill>
                <a:latin typeface="黑体" panose="02010609060101010101" charset="-122"/>
                <a:ea typeface="黑体" panose="02010609060101010101" charset="-122"/>
                <a:cs typeface="黑体" panose="02010609060101010101" charset="-122"/>
              </a:rPr>
              <a:t>9</a:t>
            </a:r>
            <a:r>
              <a:rPr lang="zh-CN" altLang="en-US" sz="3200">
                <a:solidFill>
                  <a:schemeClr val="tx1"/>
                </a:solidFill>
                <a:latin typeface="黑体" panose="02010609060101010101" charset="-122"/>
                <a:ea typeface="黑体" panose="02010609060101010101" charset="-122"/>
                <a:cs typeface="黑体" panose="02010609060101010101" charset="-122"/>
              </a:rPr>
              <a:t>.20世纪70年代初，在东北亚对峙的中美两国开始调整自己的对外政策，两国关系由对峙走向缓和。中美关系的缓和(     )</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A.推动了和平共处五项原则的提出</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B.奠定了中国重返联合国的奠基</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C.受到了中日建立外交关系的影响</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D.打破了中国面临的外交僵局</a:t>
            </a:r>
            <a:endParaRPr lang="zh-CN" altLang="en-US" sz="3200">
              <a:solidFill>
                <a:schemeClr val="tx1"/>
              </a:solidFill>
              <a:latin typeface="黑体" panose="02010609060101010101" charset="-122"/>
              <a:ea typeface="黑体" panose="02010609060101010101" charset="-122"/>
              <a:cs typeface="黑体" panose="02010609060101010101" charset="-122"/>
            </a:endParaRPr>
          </a:p>
        </p:txBody>
      </p:sp>
      <p:sp>
        <p:nvSpPr>
          <p:cNvPr id="3" name="文本框 2"/>
          <p:cNvSpPr txBox="1"/>
          <p:nvPr>
            <p:custDataLst>
              <p:tags r:id="rId2"/>
            </p:custDataLst>
          </p:nvPr>
        </p:nvSpPr>
        <p:spPr>
          <a:xfrm>
            <a:off x="92710" y="3454400"/>
            <a:ext cx="11888470" cy="3046095"/>
          </a:xfrm>
          <a:prstGeom prst="rect">
            <a:avLst/>
          </a:prstGeom>
          <a:noFill/>
          <a:ln>
            <a:solidFill>
              <a:schemeClr val="accent1"/>
            </a:solidFill>
          </a:ln>
        </p:spPr>
        <p:txBody>
          <a:bodyPr wrap="square" rtlCol="0">
            <a:spAutoFit/>
          </a:bodyPr>
          <a:lstStyle/>
          <a:p>
            <a:r>
              <a:rPr lang="en-US" altLang="zh-CN" sz="3200">
                <a:solidFill>
                  <a:schemeClr val="tx1"/>
                </a:solidFill>
                <a:latin typeface="黑体" panose="02010609060101010101" charset="-122"/>
                <a:ea typeface="黑体" panose="02010609060101010101" charset="-122"/>
                <a:cs typeface="黑体" panose="02010609060101010101" charset="-122"/>
              </a:rPr>
              <a:t>10</a:t>
            </a:r>
            <a:r>
              <a:rPr lang="zh-CN" altLang="en-US" sz="3200">
                <a:solidFill>
                  <a:schemeClr val="tx1"/>
                </a:solidFill>
                <a:latin typeface="黑体" panose="02010609060101010101" charset="-122"/>
                <a:ea typeface="黑体" panose="02010609060101010101" charset="-122"/>
                <a:cs typeface="黑体" panose="02010609060101010101" charset="-122"/>
              </a:rPr>
              <a:t>．英国于1950年1月6日成为第一个承认中华人民共和国的西方大国。但由于种种因素，中英外交关系长期停留在代办级，直到1972年3月，中英双方终于实现了关系的正常化。推动中英关系正常化的是</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A．中国与苏联关系日益恶化	</a:t>
            </a:r>
            <a:r>
              <a:rPr lang="en-US" altLang="zh-CN" sz="3200">
                <a:solidFill>
                  <a:schemeClr val="tx1"/>
                </a:solidFill>
                <a:latin typeface="黑体" panose="02010609060101010101" charset="-122"/>
                <a:ea typeface="黑体" panose="02010609060101010101" charset="-122"/>
                <a:cs typeface="黑体" panose="02010609060101010101" charset="-122"/>
              </a:rPr>
              <a:t>  </a:t>
            </a:r>
            <a:r>
              <a:rPr lang="zh-CN" altLang="en-US" sz="3200">
                <a:solidFill>
                  <a:schemeClr val="tx1"/>
                </a:solidFill>
                <a:latin typeface="黑体" panose="02010609060101010101" charset="-122"/>
                <a:ea typeface="黑体" panose="02010609060101010101" charset="-122"/>
                <a:cs typeface="黑体" panose="02010609060101010101" charset="-122"/>
              </a:rPr>
              <a:t>B．中美关系的正常化</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C．中英香港问题谈判的成功	</a:t>
            </a:r>
            <a:r>
              <a:rPr lang="en-US" altLang="zh-CN" sz="3200">
                <a:solidFill>
                  <a:schemeClr val="tx1"/>
                </a:solidFill>
                <a:latin typeface="黑体" panose="02010609060101010101" charset="-122"/>
                <a:ea typeface="黑体" panose="02010609060101010101" charset="-122"/>
                <a:cs typeface="黑体" panose="02010609060101010101" charset="-122"/>
              </a:rPr>
              <a:t>  </a:t>
            </a:r>
            <a:r>
              <a:rPr lang="zh-CN" altLang="en-US" sz="3200">
                <a:solidFill>
                  <a:schemeClr val="tx1"/>
                </a:solidFill>
                <a:latin typeface="黑体" panose="02010609060101010101" charset="-122"/>
                <a:ea typeface="黑体" panose="02010609060101010101" charset="-122"/>
                <a:cs typeface="黑体" panose="02010609060101010101" charset="-122"/>
              </a:rPr>
              <a:t>D．中日关系的正常化</a:t>
            </a:r>
            <a:endParaRPr lang="zh-CN" altLang="en-US" sz="3200">
              <a:solidFill>
                <a:schemeClr val="tx1"/>
              </a:solidFill>
              <a:latin typeface="黑体" panose="02010609060101010101" charset="-122"/>
              <a:ea typeface="黑体" panose="02010609060101010101" charset="-122"/>
              <a:cs typeface="黑体" panose="02010609060101010101" charset="-122"/>
            </a:endParaRPr>
          </a:p>
        </p:txBody>
      </p:sp>
      <p:pic>
        <p:nvPicPr>
          <p:cNvPr id="5" name="图片 4" descr="SMILEY2"/>
          <p:cNvPicPr>
            <a:picLocks noChangeAspect="1"/>
          </p:cNvPicPr>
          <p:nvPr>
            <p:custDataLst>
              <p:tags r:id="rId3"/>
            </p:custDataLst>
          </p:nvPr>
        </p:nvPicPr>
        <p:blipFill>
          <a:blip r:embed="rId4"/>
          <a:stretch>
            <a:fillRect/>
          </a:stretch>
        </p:blipFill>
        <p:spPr>
          <a:xfrm>
            <a:off x="0" y="2603818"/>
            <a:ext cx="619125" cy="633412"/>
          </a:xfrm>
          <a:prstGeom prst="rect">
            <a:avLst/>
          </a:prstGeom>
          <a:noFill/>
          <a:ln w="9525">
            <a:noFill/>
          </a:ln>
        </p:spPr>
      </p:pic>
      <p:pic>
        <p:nvPicPr>
          <p:cNvPr id="4" name="图片 3" descr="SMILEY2"/>
          <p:cNvPicPr>
            <a:picLocks noChangeAspect="1"/>
          </p:cNvPicPr>
          <p:nvPr>
            <p:custDataLst>
              <p:tags r:id="rId5"/>
            </p:custDataLst>
          </p:nvPr>
        </p:nvPicPr>
        <p:blipFill>
          <a:blip r:embed="rId4"/>
          <a:stretch>
            <a:fillRect/>
          </a:stretch>
        </p:blipFill>
        <p:spPr>
          <a:xfrm>
            <a:off x="5875020" y="5401628"/>
            <a:ext cx="619125" cy="633412"/>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图片 1"/>
          <p:cNvPicPr>
            <a:picLocks noChangeAspect="1"/>
          </p:cNvPicPr>
          <p:nvPr>
            <p:custDataLst>
              <p:tags r:id="rId1"/>
            </p:custDataLst>
          </p:nvPr>
        </p:nvPicPr>
        <p:blipFill>
          <a:blip r:embed="rId2"/>
          <a:stretch>
            <a:fillRect/>
          </a:stretch>
        </p:blipFill>
        <p:spPr>
          <a:xfrm>
            <a:off x="8853170" y="974090"/>
            <a:ext cx="3270250" cy="4031615"/>
          </a:xfrm>
          <a:prstGeom prst="rect">
            <a:avLst/>
          </a:prstGeom>
          <a:noFill/>
          <a:ln w="9525">
            <a:noFill/>
          </a:ln>
          <a:effectLst>
            <a:outerShdw blurRad="50800" dist="38100" dir="2700000" algn="tl" rotWithShape="0">
              <a:prstClr val="black">
                <a:alpha val="40000"/>
              </a:prstClr>
            </a:outerShdw>
          </a:effectLst>
        </p:spPr>
      </p:pic>
      <p:sp>
        <p:nvSpPr>
          <p:cNvPr id="3" name="矩形 2"/>
          <p:cNvSpPr/>
          <p:nvPr>
            <p:custDataLst>
              <p:tags r:id="rId3"/>
            </p:custDataLst>
          </p:nvPr>
        </p:nvSpPr>
        <p:spPr>
          <a:xfrm>
            <a:off x="635" y="1425575"/>
            <a:ext cx="8623300" cy="5015865"/>
          </a:xfrm>
          <a:prstGeom prst="rect">
            <a:avLst/>
          </a:prstGeom>
          <a:ln>
            <a:solidFill>
              <a:srgbClr val="C00000"/>
            </a:solidFill>
          </a:ln>
        </p:spPr>
        <p:txBody>
          <a:bodyPr wrap="square">
            <a:spAutoFit/>
          </a:bodyPr>
          <a:lstStyle/>
          <a:p>
            <a:pPr marL="285750" indent="-285750" algn="just" fontAlgn="auto">
              <a:lnSpc>
                <a:spcPct val="100000"/>
              </a:lnSpc>
              <a:buClr>
                <a:srgbClr val="C00000"/>
              </a:buClr>
              <a:buFont typeface="Wingdings" panose="05000000000000000000" pitchFamily="2" charset="2"/>
              <a:buChar char="u"/>
            </a:pPr>
            <a:r>
              <a:rPr lang="zh-CN" altLang="en-US" sz="3200">
                <a:latin typeface="楷体" panose="02010609060101010101" charset="-122"/>
                <a:ea typeface="楷体" panose="02010609060101010101" charset="-122"/>
                <a:cs typeface="黑体" panose="02010609060101010101" charset="-122"/>
              </a:rPr>
              <a:t>分析了社会主义社会的基本矛盾及其特点；提出了</a:t>
            </a:r>
            <a:r>
              <a:rPr lang="zh-CN" altLang="en-US" sz="3200">
                <a:solidFill>
                  <a:srgbClr val="FF0000"/>
                </a:solidFill>
                <a:latin typeface="楷体" panose="02010609060101010101" charset="-122"/>
                <a:ea typeface="楷体" panose="02010609060101010101" charset="-122"/>
                <a:cs typeface="黑体" panose="02010609060101010101" charset="-122"/>
              </a:rPr>
              <a:t>正确区分和处理两类不同性质矛盾的理论；</a:t>
            </a:r>
            <a:r>
              <a:rPr lang="zh-CN" altLang="en-US" sz="3200">
                <a:latin typeface="楷体" panose="02010609060101010101" charset="-122"/>
                <a:ea typeface="楷体" panose="02010609060101010101" charset="-122"/>
                <a:cs typeface="黑体" panose="02010609060101010101" charset="-122"/>
              </a:rPr>
              <a:t>正确处理人民内部矛盾作为国家政治生活的主题；正确处理人民内部矛盾的各项方针政策。是毛泽东在深刻总结中国民主革命和国际共产主义运动的历史经验的基础上，独立自主地对中国特色社会主义建设道路的理论探索，它的科学价值对于中国社会经济建设、政治建设和文化建设以及坚持中国社会主义的前途方向起了巨大而深远的指导作用。</a:t>
            </a:r>
            <a:endParaRPr lang="zh-CN" altLang="en-US" sz="3200">
              <a:latin typeface="楷体" panose="02010609060101010101" charset="-122"/>
              <a:ea typeface="楷体" panose="02010609060101010101" charset="-122"/>
              <a:cs typeface="黑体" panose="02010609060101010101" charset="-122"/>
            </a:endParaRPr>
          </a:p>
        </p:txBody>
      </p:sp>
      <p:sp>
        <p:nvSpPr>
          <p:cNvPr id="5" name="文本框 4"/>
          <p:cNvSpPr txBox="1"/>
          <p:nvPr>
            <p:custDataLst>
              <p:tags r:id="rId4"/>
            </p:custDataLst>
          </p:nvPr>
        </p:nvSpPr>
        <p:spPr>
          <a:xfrm>
            <a:off x="8785225" y="5110480"/>
            <a:ext cx="3406775" cy="1568450"/>
          </a:xfrm>
          <a:prstGeom prst="rect">
            <a:avLst/>
          </a:prstGeom>
          <a:noFill/>
        </p:spPr>
        <p:txBody>
          <a:bodyPr wrap="square" rtlCol="0">
            <a:spAutoFit/>
          </a:bodyPr>
          <a:lstStyle/>
          <a:p>
            <a:pPr algn="just">
              <a:lnSpc>
                <a:spcPct val="100000"/>
              </a:lnSpc>
            </a:pPr>
            <a:r>
              <a:rPr lang="en-US" altLang="zh-CN" sz="2400">
                <a:latin typeface="宋体" panose="02010600030101010101" pitchFamily="2" charset="-122"/>
                <a:ea typeface="宋体" panose="02010600030101010101" pitchFamily="2" charset="-122"/>
                <a:cs typeface="宋体" panose="02010600030101010101" pitchFamily="2" charset="-122"/>
              </a:rPr>
              <a:t>◎</a:t>
            </a:r>
            <a:r>
              <a:rPr sz="2400">
                <a:latin typeface="宋体" panose="02010600030101010101" pitchFamily="2" charset="-122"/>
                <a:ea typeface="宋体" panose="02010600030101010101" pitchFamily="2" charset="-122"/>
                <a:cs typeface="宋体" panose="02010600030101010101" pitchFamily="2" charset="-122"/>
              </a:rPr>
              <a:t>1957年2月27日，</a:t>
            </a:r>
            <a:r>
              <a:rPr lang="zh-CN" sz="2400">
                <a:latin typeface="宋体" panose="02010600030101010101" pitchFamily="2" charset="-122"/>
                <a:ea typeface="宋体" panose="02010600030101010101" pitchFamily="2" charset="-122"/>
                <a:cs typeface="宋体" panose="02010600030101010101" pitchFamily="2" charset="-122"/>
              </a:rPr>
              <a:t>毛泽东作</a:t>
            </a:r>
            <a:r>
              <a:rPr sz="2400">
                <a:solidFill>
                  <a:srgbClr val="FF0000"/>
                </a:solidFill>
                <a:latin typeface="宋体" panose="02010600030101010101" pitchFamily="2" charset="-122"/>
                <a:ea typeface="宋体" panose="02010600030101010101" pitchFamily="2" charset="-122"/>
                <a:cs typeface="宋体" panose="02010600030101010101" pitchFamily="2" charset="-122"/>
              </a:rPr>
              <a:t>《关于正确处理人民内部矛盾的问题》</a:t>
            </a:r>
            <a:r>
              <a:rPr sz="2400">
                <a:latin typeface="宋体" panose="02010600030101010101" pitchFamily="2" charset="-122"/>
                <a:ea typeface="宋体" panose="02010600030101010101" pitchFamily="2" charset="-122"/>
                <a:cs typeface="宋体" panose="02010600030101010101" pitchFamily="2" charset="-122"/>
              </a:rPr>
              <a:t>的重要讲话</a:t>
            </a:r>
            <a:endParaRPr sz="2400">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custDataLst>
              <p:tags r:id="rId5"/>
            </p:custDataLst>
          </p:nvPr>
        </p:nvSpPr>
        <p:spPr>
          <a:xfrm>
            <a:off x="287020" y="390525"/>
            <a:ext cx="9653270" cy="583565"/>
          </a:xfrm>
          <a:prstGeom prst="rect">
            <a:avLst/>
          </a:prstGeom>
          <a:noFill/>
        </p:spPr>
        <p:txBody>
          <a:bodyPr wrap="square" rtlCol="0" anchor="t">
            <a:spAutoFit/>
          </a:bodyPr>
          <a:lstStyle/>
          <a:p>
            <a:r>
              <a:rPr lang="zh-CN" altLang="en-US" sz="3200" b="1"/>
              <a:t>（</a:t>
            </a:r>
            <a:r>
              <a:rPr lang="en-US" altLang="zh-CN" sz="3200" b="1"/>
              <a:t>2</a:t>
            </a:r>
            <a:r>
              <a:rPr lang="zh-CN" altLang="en-US" sz="3200" b="1"/>
              <a:t>）关于正确处理人民内部矛盾的思想：</a:t>
            </a:r>
            <a:r>
              <a:rPr lang="en-US" altLang="zh-CN" sz="3200" b="1"/>
              <a:t>1957</a:t>
            </a:r>
            <a:r>
              <a:rPr lang="zh-CN" altLang="en-US" sz="3200" b="1"/>
              <a:t>年</a:t>
            </a:r>
            <a:endParaRPr lang="zh-CN" altLang="en-US" sz="3200" b="1"/>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矩形 7"/>
          <p:cNvSpPr/>
          <p:nvPr>
            <p:custDataLst>
              <p:tags r:id="rId1"/>
            </p:custDataLst>
          </p:nvPr>
        </p:nvSpPr>
        <p:spPr>
          <a:xfrm>
            <a:off x="471170" y="2679700"/>
            <a:ext cx="5580063" cy="688975"/>
          </a:xfrm>
          <a:prstGeom prst="rect">
            <a:avLst/>
          </a:prstGeom>
          <a:solidFill>
            <a:srgbClr val="4F81BD"/>
          </a:solidFill>
          <a:ln w="25400">
            <a:noFill/>
          </a:ln>
        </p:spPr>
        <p:txBody>
          <a:bodyPr anchor="ctr" anchorCtr="0"/>
          <a:lstStyle/>
          <a:p>
            <a:pPr algn="ctr" eaLnBrk="0" hangingPunct="0">
              <a:lnSpc>
                <a:spcPct val="90000"/>
              </a:lnSpc>
            </a:pPr>
            <a:r>
              <a:rPr lang="zh-CN" altLang="en-US" sz="3600" b="1">
                <a:solidFill>
                  <a:srgbClr val="FFFFFF"/>
                </a:solidFill>
                <a:latin typeface="黑体" panose="02010609060101010101" charset="-122"/>
                <a:ea typeface="黑体" panose="02010609060101010101" charset="-122"/>
                <a:sym typeface="Arial" panose="020B0604020202020204" pitchFamily="34" charset="0"/>
              </a:rPr>
              <a:t>促进艺术发展和科学进步</a:t>
            </a:r>
            <a:endParaRPr lang="zh-CN" altLang="en-US" sz="3600" b="1">
              <a:latin typeface="黑体" panose="02010609060101010101" charset="-122"/>
              <a:ea typeface="黑体" panose="02010609060101010101" charset="-122"/>
              <a:sym typeface="Arial" panose="020B0604020202020204" pitchFamily="34" charset="0"/>
            </a:endParaRPr>
          </a:p>
        </p:txBody>
      </p:sp>
      <p:pic>
        <p:nvPicPr>
          <p:cNvPr id="41991" name="图片 4"/>
          <p:cNvPicPr>
            <a:picLocks noChangeAspect="1"/>
          </p:cNvPicPr>
          <p:nvPr>
            <p:custDataLst>
              <p:tags r:id="rId2"/>
            </p:custDataLst>
          </p:nvPr>
        </p:nvPicPr>
        <p:blipFill>
          <a:blip r:embed="rId3"/>
          <a:stretch>
            <a:fillRect/>
          </a:stretch>
        </p:blipFill>
        <p:spPr>
          <a:xfrm>
            <a:off x="6306185" y="1223010"/>
            <a:ext cx="5827395" cy="4154805"/>
          </a:xfrm>
          <a:prstGeom prst="rect">
            <a:avLst/>
          </a:prstGeom>
          <a:noFill/>
          <a:ln w="9525">
            <a:noFill/>
          </a:ln>
          <a:effectLst>
            <a:outerShdw dist="88900" dir="2699999" algn="tl" rotWithShape="0">
              <a:srgbClr val="000000">
                <a:alpha val="39999"/>
              </a:srgbClr>
            </a:outerShdw>
          </a:effectLst>
        </p:spPr>
      </p:pic>
      <p:sp>
        <p:nvSpPr>
          <p:cNvPr id="41992" name="文本框 18"/>
          <p:cNvSpPr/>
          <p:nvPr>
            <p:custDataLst>
              <p:tags r:id="rId4"/>
            </p:custDataLst>
          </p:nvPr>
        </p:nvSpPr>
        <p:spPr>
          <a:xfrm>
            <a:off x="306070" y="407670"/>
            <a:ext cx="7251065" cy="583565"/>
          </a:xfrm>
          <a:prstGeom prst="rect">
            <a:avLst/>
          </a:prstGeom>
          <a:noFill/>
          <a:ln w="9525">
            <a:noFill/>
          </a:ln>
        </p:spPr>
        <p:txBody>
          <a:bodyPr wrap="square" anchor="t" anchorCtr="0">
            <a:spAutoFit/>
          </a:bodyPr>
          <a:lstStyle/>
          <a:p>
            <a:pPr eaLnBrk="0" hangingPunct="0">
              <a:buClrTx/>
              <a:buSzTx/>
              <a:buFontTx/>
            </a:pPr>
            <a:r>
              <a:rPr lang="zh-CN" altLang="en-US" sz="3200" b="1">
                <a:solidFill>
                  <a:schemeClr val="tx1"/>
                </a:solidFill>
                <a:latin typeface="+mj-ea"/>
                <a:ea typeface="+mj-ea"/>
                <a:cs typeface="+mj-ea"/>
              </a:rPr>
              <a:t>（</a:t>
            </a:r>
            <a:r>
              <a:rPr lang="en-US" altLang="zh-CN" sz="3200" b="1">
                <a:solidFill>
                  <a:schemeClr val="tx1"/>
                </a:solidFill>
                <a:latin typeface="+mj-ea"/>
                <a:ea typeface="+mj-ea"/>
                <a:cs typeface="+mj-ea"/>
              </a:rPr>
              <a:t>3</a:t>
            </a:r>
            <a:r>
              <a:rPr lang="zh-CN" altLang="en-US" sz="3200" b="1">
                <a:solidFill>
                  <a:schemeClr val="tx1"/>
                </a:solidFill>
                <a:latin typeface="+mj-ea"/>
                <a:ea typeface="+mj-ea"/>
                <a:cs typeface="+mj-ea"/>
              </a:rPr>
              <a:t>）文艺方针：</a:t>
            </a:r>
            <a:r>
              <a:rPr lang="en-US" altLang="zh-CN" sz="3200" b="1">
                <a:solidFill>
                  <a:schemeClr val="tx1"/>
                </a:solidFill>
                <a:latin typeface="+mj-ea"/>
                <a:ea typeface="+mj-ea"/>
                <a:cs typeface="+mj-ea"/>
              </a:rPr>
              <a:t>“</a:t>
            </a:r>
            <a:r>
              <a:rPr lang="zh-CN" altLang="en-US" sz="3200" b="1">
                <a:solidFill>
                  <a:schemeClr val="tx1"/>
                </a:solidFill>
                <a:latin typeface="+mj-ea"/>
                <a:ea typeface="+mj-ea"/>
                <a:cs typeface="+mj-ea"/>
              </a:rPr>
              <a:t>双百方针</a:t>
            </a:r>
            <a:r>
              <a:rPr lang="en-US" altLang="zh-CN" sz="3200" b="1">
                <a:solidFill>
                  <a:schemeClr val="tx1"/>
                </a:solidFill>
                <a:latin typeface="+mj-ea"/>
                <a:ea typeface="+mj-ea"/>
                <a:cs typeface="+mj-ea"/>
              </a:rPr>
              <a:t>”</a:t>
            </a:r>
            <a:r>
              <a:rPr lang="zh-CN" altLang="en-US" sz="3200" b="1">
                <a:solidFill>
                  <a:schemeClr val="tx1"/>
                </a:solidFill>
                <a:latin typeface="+mj-ea"/>
                <a:ea typeface="+mj-ea"/>
                <a:cs typeface="+mj-ea"/>
              </a:rPr>
              <a:t> </a:t>
            </a:r>
            <a:r>
              <a:rPr lang="en-US" altLang="zh-CN" sz="3200" b="1">
                <a:solidFill>
                  <a:schemeClr val="tx1"/>
                </a:solidFill>
                <a:latin typeface="+mj-ea"/>
                <a:ea typeface="+mj-ea"/>
                <a:cs typeface="+mj-ea"/>
              </a:rPr>
              <a:t>1956.4</a:t>
            </a:r>
            <a:endParaRPr lang="en-US" altLang="zh-CN" sz="3200" b="1">
              <a:solidFill>
                <a:schemeClr val="tx1"/>
              </a:solidFill>
              <a:latin typeface="+mj-ea"/>
              <a:ea typeface="+mj-ea"/>
              <a:cs typeface="+mj-ea"/>
            </a:endParaRPr>
          </a:p>
        </p:txBody>
      </p:sp>
      <p:sp>
        <p:nvSpPr>
          <p:cNvPr id="41993" name="矩形 20"/>
          <p:cNvSpPr/>
          <p:nvPr>
            <p:custDataLst>
              <p:tags r:id="rId5"/>
            </p:custDataLst>
          </p:nvPr>
        </p:nvSpPr>
        <p:spPr>
          <a:xfrm>
            <a:off x="95250" y="4069715"/>
            <a:ext cx="6210300" cy="688975"/>
          </a:xfrm>
          <a:prstGeom prst="rect">
            <a:avLst/>
          </a:prstGeom>
          <a:solidFill>
            <a:srgbClr val="4F81BD"/>
          </a:solidFill>
          <a:ln w="25400">
            <a:noFill/>
          </a:ln>
        </p:spPr>
        <p:txBody>
          <a:bodyPr anchor="ctr" anchorCtr="0"/>
          <a:lstStyle/>
          <a:p>
            <a:pPr algn="ctr" eaLnBrk="0" hangingPunct="0">
              <a:lnSpc>
                <a:spcPct val="90000"/>
              </a:lnSpc>
            </a:pPr>
            <a:r>
              <a:rPr lang="zh-CN" altLang="en-US" sz="3600" b="1">
                <a:solidFill>
                  <a:srgbClr val="FFFFFF"/>
                </a:solidFill>
                <a:latin typeface="黑体" panose="02010609060101010101" charset="-122"/>
                <a:ea typeface="黑体" panose="02010609060101010101" charset="-122"/>
                <a:sym typeface="Arial" panose="020B0604020202020204" pitchFamily="34" charset="0"/>
              </a:rPr>
              <a:t>促进社会主义繁荣的指导方针</a:t>
            </a:r>
            <a:endParaRPr lang="zh-CN" altLang="en-US" sz="3600" b="1">
              <a:latin typeface="黑体" panose="02010609060101010101" charset="-122"/>
              <a:ea typeface="黑体" panose="02010609060101010101" charset="-122"/>
              <a:sym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1991"/>
                                        </p:tgtEl>
                                        <p:attrNameLst>
                                          <p:attrName>style.visibility</p:attrName>
                                        </p:attrNameLst>
                                      </p:cBhvr>
                                      <p:to>
                                        <p:strVal val="visible"/>
                                      </p:to>
                                    </p:set>
                                    <p:animEffect transition="in" filter="blinds(horizontal)">
                                      <p:cBhvr>
                                        <p:cTn id="7" dur="500"/>
                                        <p:tgtEl>
                                          <p:spTgt spid="4199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1992"/>
                                        </p:tgtEl>
                                        <p:attrNameLst>
                                          <p:attrName>style.visibility</p:attrName>
                                        </p:attrNameLst>
                                      </p:cBhvr>
                                      <p:to>
                                        <p:strVal val="visible"/>
                                      </p:to>
                                    </p:set>
                                    <p:animEffect transition="in" filter="blinds(horizontal)">
                                      <p:cBhvr>
                                        <p:cTn id="12" dur="500"/>
                                        <p:tgtEl>
                                          <p:spTgt spid="4199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1988"/>
                                        </p:tgtEl>
                                        <p:attrNameLst>
                                          <p:attrName>style.visibility</p:attrName>
                                        </p:attrNameLst>
                                      </p:cBhvr>
                                      <p:to>
                                        <p:strVal val="visible"/>
                                      </p:to>
                                    </p:set>
                                    <p:anim calcmode="lin" valueType="num">
                                      <p:cBhvr additive="base">
                                        <p:cTn id="17" dur="500" fill="hold"/>
                                        <p:tgtEl>
                                          <p:spTgt spid="41988"/>
                                        </p:tgtEl>
                                        <p:attrNameLst>
                                          <p:attrName>ppt_x</p:attrName>
                                        </p:attrNameLst>
                                      </p:cBhvr>
                                      <p:tavLst>
                                        <p:tav tm="0">
                                          <p:val>
                                            <p:strVal val="#ppt_x"/>
                                          </p:val>
                                        </p:tav>
                                        <p:tav tm="100000">
                                          <p:val>
                                            <p:strVal val="#ppt_x"/>
                                          </p:val>
                                        </p:tav>
                                      </p:tavLst>
                                    </p:anim>
                                    <p:anim calcmode="lin" valueType="num">
                                      <p:cBhvr additive="base">
                                        <p:cTn id="18" dur="500" fill="hold"/>
                                        <p:tgtEl>
                                          <p:spTgt spid="4198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1993"/>
                                        </p:tgtEl>
                                        <p:attrNameLst>
                                          <p:attrName>style.visibility</p:attrName>
                                        </p:attrNameLst>
                                      </p:cBhvr>
                                      <p:to>
                                        <p:strVal val="visible"/>
                                      </p:to>
                                    </p:set>
                                    <p:anim calcmode="lin" valueType="num">
                                      <p:cBhvr additive="base">
                                        <p:cTn id="23" dur="500" fill="hold"/>
                                        <p:tgtEl>
                                          <p:spTgt spid="41993"/>
                                        </p:tgtEl>
                                        <p:attrNameLst>
                                          <p:attrName>ppt_x</p:attrName>
                                        </p:attrNameLst>
                                      </p:cBhvr>
                                      <p:tavLst>
                                        <p:tav tm="0">
                                          <p:val>
                                            <p:strVal val="#ppt_x"/>
                                          </p:val>
                                        </p:tav>
                                        <p:tav tm="100000">
                                          <p:val>
                                            <p:strVal val="#ppt_x"/>
                                          </p:val>
                                        </p:tav>
                                      </p:tavLst>
                                    </p:anim>
                                    <p:anim calcmode="lin" valueType="num">
                                      <p:cBhvr additive="base">
                                        <p:cTn id="24" dur="500" fill="hold"/>
                                        <p:tgtEl>
                                          <p:spTgt spid="419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p:bldP spid="41992" grpId="0"/>
      <p:bldP spid="4199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2" descr="https://gimg2.baidu.com/image_search/src=http%3A%2F%2Fp7.itc.cn%2Fq_70%2Fimages03%2F20200608%2F737671631d8345f3b861cdf3ae73afa7.jpeg&amp;refer=http%3A%2F%2Fp7.itc.cn&amp;app=2002&amp;size=f9999,10000&amp;q=a80&amp;n=0&amp;g=0n&amp;fmt=jpeg?sec=1612351580&amp;t=df299a05507f68bf616020e08e323b48"/>
          <p:cNvPicPr>
            <a:picLocks noChangeAspect="1"/>
          </p:cNvPicPr>
          <p:nvPr>
            <p:custDataLst>
              <p:tags r:id="rId1"/>
            </p:custDataLst>
          </p:nvPr>
        </p:nvPicPr>
        <p:blipFill>
          <a:blip r:embed="rId2"/>
          <a:stretch>
            <a:fillRect/>
          </a:stretch>
        </p:blipFill>
        <p:spPr>
          <a:xfrm>
            <a:off x="4173220" y="925830"/>
            <a:ext cx="3505835" cy="2719070"/>
          </a:xfrm>
          <a:prstGeom prst="rect">
            <a:avLst/>
          </a:prstGeom>
          <a:noFill/>
          <a:ln w="9525">
            <a:noFill/>
          </a:ln>
        </p:spPr>
      </p:pic>
      <p:pic>
        <p:nvPicPr>
          <p:cNvPr id="46084" name="Picture 4" descr="https://gimg2.baidu.com/image_search/src=http%3A%2F%2Fi3.sinaimg.cn%2Fhistory%2F2015%2F0118%2FU10570P1488DT20150118204757.jpg&amp;refer=http%3A%2F%2Fi3.sinaimg.cn&amp;app=2002&amp;size=f9999,10000&amp;q=a80&amp;n=0&amp;g=0n&amp;fmt=jpeg?sec=1612351695&amp;t=d5a461485f2bba8394abc133f73874db"/>
          <p:cNvPicPr>
            <a:picLocks noChangeAspect="1"/>
          </p:cNvPicPr>
          <p:nvPr>
            <p:custDataLst>
              <p:tags r:id="rId3"/>
            </p:custDataLst>
          </p:nvPr>
        </p:nvPicPr>
        <p:blipFill>
          <a:blip r:embed="rId4"/>
          <a:stretch>
            <a:fillRect/>
          </a:stretch>
        </p:blipFill>
        <p:spPr>
          <a:xfrm>
            <a:off x="8468995" y="869950"/>
            <a:ext cx="3500120" cy="2774950"/>
          </a:xfrm>
          <a:prstGeom prst="rect">
            <a:avLst/>
          </a:prstGeom>
          <a:noFill/>
          <a:ln w="9525">
            <a:noFill/>
          </a:ln>
        </p:spPr>
      </p:pic>
      <p:pic>
        <p:nvPicPr>
          <p:cNvPr id="46085" name="Picture 4" descr="004"/>
          <p:cNvPicPr/>
          <p:nvPr>
            <p:custDataLst>
              <p:tags r:id="rId5"/>
            </p:custDataLst>
          </p:nvPr>
        </p:nvPicPr>
        <p:blipFill>
          <a:blip r:embed="rId6"/>
          <a:srcRect l="15347" t="1727" r="14072" b="8771"/>
          <a:stretch>
            <a:fillRect/>
          </a:stretch>
        </p:blipFill>
        <p:spPr>
          <a:xfrm>
            <a:off x="57785" y="869315"/>
            <a:ext cx="3484245" cy="2704465"/>
          </a:xfrm>
          <a:prstGeom prst="rect">
            <a:avLst/>
          </a:prstGeom>
          <a:noFill/>
          <a:ln w="9525">
            <a:noFill/>
          </a:ln>
        </p:spPr>
      </p:pic>
      <p:sp>
        <p:nvSpPr>
          <p:cNvPr id="46086" name="矩形 1"/>
          <p:cNvSpPr/>
          <p:nvPr>
            <p:custDataLst>
              <p:tags r:id="rId7"/>
            </p:custDataLst>
          </p:nvPr>
        </p:nvSpPr>
        <p:spPr>
          <a:xfrm>
            <a:off x="7620" y="2493010"/>
            <a:ext cx="3435985" cy="1045210"/>
          </a:xfrm>
          <a:prstGeom prst="rect">
            <a:avLst/>
          </a:prstGeom>
          <a:solidFill>
            <a:schemeClr val="bg1"/>
          </a:solidFill>
          <a:ln w="25400">
            <a:noFill/>
          </a:ln>
        </p:spPr>
        <p:txBody>
          <a:bodyPr anchor="ctr" anchorCtr="0"/>
          <a:lstStyle/>
          <a:p>
            <a:pPr algn="l" eaLnBrk="0" fontAlgn="base" hangingPunct="0"/>
            <a:r>
              <a:rPr lang="en-US" altLang="zh-CN" sz="2400" b="1" strike="noStrike" noProof="1">
                <a:solidFill>
                  <a:schemeClr val="tx1"/>
                </a:solidFill>
                <a:effectLst/>
                <a:latin typeface="黑体" panose="02010609060101010101" charset="-122"/>
                <a:ea typeface="黑体" panose="02010609060101010101" charset="-122"/>
                <a:cs typeface="+mn-cs"/>
              </a:rPr>
              <a:t>1957</a:t>
            </a:r>
            <a:r>
              <a:rPr lang="zh-CN" altLang="en-US" sz="2400" b="1" strike="noStrike" noProof="1">
                <a:solidFill>
                  <a:schemeClr val="tx1"/>
                </a:solidFill>
                <a:effectLst/>
                <a:latin typeface="黑体" panose="02010609060101010101" charset="-122"/>
                <a:ea typeface="黑体" panose="02010609060101010101" charset="-122"/>
                <a:cs typeface="+mn-cs"/>
              </a:rPr>
              <a:t>年</a:t>
            </a:r>
            <a:r>
              <a:rPr lang="en-US" altLang="zh-CN" sz="2400" b="1" strike="noStrike" noProof="1">
                <a:solidFill>
                  <a:schemeClr val="tx1"/>
                </a:solidFill>
                <a:effectLst/>
                <a:latin typeface="黑体" panose="02010609060101010101" charset="-122"/>
                <a:ea typeface="黑体" panose="02010609060101010101" charset="-122"/>
                <a:cs typeface="+mn-cs"/>
              </a:rPr>
              <a:t>4</a:t>
            </a:r>
            <a:r>
              <a:rPr lang="zh-CN" altLang="en-US" sz="2400" b="1" strike="noStrike" noProof="1">
                <a:solidFill>
                  <a:schemeClr val="tx1"/>
                </a:solidFill>
                <a:effectLst/>
                <a:latin typeface="黑体" panose="02010609060101010101" charset="-122"/>
                <a:ea typeface="黑体" panose="02010609060101010101" charset="-122"/>
                <a:cs typeface="+mn-cs"/>
              </a:rPr>
              <a:t>月</a:t>
            </a:r>
            <a:r>
              <a:rPr lang="en-US" altLang="zh-CN" sz="2400" b="1" strike="noStrike" noProof="1">
                <a:solidFill>
                  <a:schemeClr val="tx1"/>
                </a:solidFill>
                <a:effectLst/>
                <a:latin typeface="黑体" panose="02010609060101010101" charset="-122"/>
                <a:ea typeface="黑体" panose="02010609060101010101" charset="-122"/>
                <a:cs typeface="+mn-cs"/>
              </a:rPr>
              <a:t>27</a:t>
            </a:r>
            <a:r>
              <a:rPr lang="zh-CN" altLang="en-US" sz="2400" b="1" strike="noStrike" noProof="1">
                <a:solidFill>
                  <a:schemeClr val="tx1"/>
                </a:solidFill>
                <a:effectLst/>
                <a:latin typeface="黑体" panose="02010609060101010101" charset="-122"/>
                <a:ea typeface="黑体" panose="02010609060101010101" charset="-122"/>
                <a:cs typeface="+mn-cs"/>
              </a:rPr>
              <a:t>日，中共中央正式发出</a:t>
            </a:r>
            <a:r>
              <a:rPr lang="en-US" altLang="zh-CN" sz="2400" b="1" strike="noStrike" noProof="1">
                <a:solidFill>
                  <a:schemeClr val="tx1"/>
                </a:solidFill>
                <a:effectLst/>
                <a:latin typeface="黑体" panose="02010609060101010101" charset="-122"/>
                <a:ea typeface="黑体" panose="02010609060101010101" charset="-122"/>
                <a:cs typeface="+mn-cs"/>
              </a:rPr>
              <a:t>《</a:t>
            </a:r>
            <a:r>
              <a:rPr lang="zh-CN" altLang="en-US" sz="2400" b="1" strike="noStrike" noProof="1">
                <a:solidFill>
                  <a:schemeClr val="tx1"/>
                </a:solidFill>
                <a:effectLst/>
                <a:latin typeface="黑体" panose="02010609060101010101" charset="-122"/>
                <a:ea typeface="黑体" panose="02010609060101010101" charset="-122"/>
                <a:cs typeface="+mn-cs"/>
              </a:rPr>
              <a:t>关于整风运动的指示</a:t>
            </a:r>
            <a:r>
              <a:rPr lang="en-US" altLang="zh-CN" sz="2400" b="1" strike="noStrike" noProof="1">
                <a:solidFill>
                  <a:schemeClr val="tx1"/>
                </a:solidFill>
                <a:effectLst/>
                <a:latin typeface="黑体" panose="02010609060101010101" charset="-122"/>
                <a:ea typeface="黑体" panose="02010609060101010101" charset="-122"/>
                <a:cs typeface="+mn-cs"/>
              </a:rPr>
              <a:t>》</a:t>
            </a:r>
            <a:endParaRPr lang="en-US" altLang="zh-CN" sz="2400" b="1" strike="noStrike" noProof="1">
              <a:solidFill>
                <a:schemeClr val="tx1"/>
              </a:solidFill>
              <a:effectLst/>
              <a:latin typeface="黑体" panose="02010609060101010101" charset="-122"/>
              <a:ea typeface="黑体" panose="02010609060101010101" charset="-122"/>
              <a:cs typeface="+mn-cs"/>
            </a:endParaRPr>
          </a:p>
        </p:txBody>
      </p:sp>
      <p:sp>
        <p:nvSpPr>
          <p:cNvPr id="46087" name="矩形 8"/>
          <p:cNvSpPr/>
          <p:nvPr>
            <p:custDataLst>
              <p:tags r:id="rId8"/>
            </p:custDataLst>
          </p:nvPr>
        </p:nvSpPr>
        <p:spPr>
          <a:xfrm>
            <a:off x="4145280" y="2597785"/>
            <a:ext cx="3671570" cy="1047115"/>
          </a:xfrm>
          <a:prstGeom prst="rect">
            <a:avLst/>
          </a:prstGeom>
          <a:solidFill>
            <a:schemeClr val="bg1"/>
          </a:solidFill>
          <a:ln w="25400">
            <a:noFill/>
          </a:ln>
        </p:spPr>
        <p:txBody>
          <a:bodyPr anchor="ctr" anchorCtr="0"/>
          <a:lstStyle/>
          <a:p>
            <a:pPr algn="l" eaLnBrk="0" fontAlgn="base" hangingPunct="0"/>
            <a:r>
              <a:rPr lang="en-US" altLang="zh-CN" sz="2400" b="1" strike="noStrike" noProof="1">
                <a:solidFill>
                  <a:schemeClr val="tx1"/>
                </a:solidFill>
                <a:effectLst/>
                <a:latin typeface="黑体" panose="02010609060101010101" charset="-122"/>
                <a:ea typeface="黑体" panose="02010609060101010101" charset="-122"/>
                <a:cs typeface="黑体" panose="02010609060101010101" charset="-122"/>
              </a:rPr>
              <a:t>1957</a:t>
            </a:r>
            <a:r>
              <a:rPr lang="zh-CN" altLang="en-US" sz="2400" b="1" strike="noStrike" noProof="1">
                <a:solidFill>
                  <a:schemeClr val="tx1"/>
                </a:solidFill>
                <a:effectLst/>
                <a:latin typeface="黑体" panose="02010609060101010101" charset="-122"/>
                <a:ea typeface="黑体" panose="02010609060101010101" charset="-122"/>
                <a:cs typeface="黑体" panose="02010609060101010101" charset="-122"/>
              </a:rPr>
              <a:t>年，“反右派”斗争的标语赫然出现在国庆群众游行的队伍之中</a:t>
            </a:r>
            <a:endParaRPr lang="zh-CN" altLang="en-US" sz="2400" b="1" strike="noStrike" noProof="1">
              <a:solidFill>
                <a:schemeClr val="tx1"/>
              </a:solidFill>
              <a:effectLst/>
              <a:latin typeface="黑体" panose="02010609060101010101" charset="-122"/>
              <a:ea typeface="黑体" panose="02010609060101010101" charset="-122"/>
              <a:cs typeface="黑体" panose="02010609060101010101" charset="-122"/>
            </a:endParaRPr>
          </a:p>
        </p:txBody>
      </p:sp>
      <p:sp>
        <p:nvSpPr>
          <p:cNvPr id="46088" name="矩形 9"/>
          <p:cNvSpPr/>
          <p:nvPr>
            <p:custDataLst>
              <p:tags r:id="rId9"/>
            </p:custDataLst>
          </p:nvPr>
        </p:nvSpPr>
        <p:spPr>
          <a:xfrm>
            <a:off x="8420100" y="2600960"/>
            <a:ext cx="3723005" cy="1043940"/>
          </a:xfrm>
          <a:prstGeom prst="rect">
            <a:avLst/>
          </a:prstGeom>
          <a:solidFill>
            <a:schemeClr val="bg1"/>
          </a:solidFill>
          <a:ln w="25400">
            <a:noFill/>
          </a:ln>
        </p:spPr>
        <p:txBody>
          <a:bodyPr anchor="ctr" anchorCtr="0"/>
          <a:lstStyle/>
          <a:p>
            <a:pPr algn="l" eaLnBrk="0" fontAlgn="base" hangingPunct="0"/>
            <a:r>
              <a:rPr lang="en-US" altLang="zh-CN" sz="2400" b="1" strike="noStrike" noProof="1">
                <a:solidFill>
                  <a:schemeClr val="tx1"/>
                </a:solidFill>
                <a:effectLst/>
                <a:latin typeface="黑体" panose="02010609060101010101" charset="-122"/>
                <a:ea typeface="黑体" panose="02010609060101010101" charset="-122"/>
                <a:cs typeface="+mn-cs"/>
              </a:rPr>
              <a:t>1957</a:t>
            </a:r>
            <a:r>
              <a:rPr lang="zh-CN" altLang="en-US" sz="2400" b="1" strike="noStrike" noProof="1">
                <a:solidFill>
                  <a:schemeClr val="tx1"/>
                </a:solidFill>
                <a:effectLst/>
                <a:latin typeface="黑体" panose="02010609060101010101" charset="-122"/>
                <a:ea typeface="黑体" panose="02010609060101010101" charset="-122"/>
                <a:cs typeface="+mn-cs"/>
              </a:rPr>
              <a:t>年，反右派斗争中出现了大鸣、大放、大字报、大辩论的现象</a:t>
            </a:r>
            <a:endParaRPr lang="zh-CN" altLang="en-US" sz="2400" b="1" strike="noStrike" noProof="1">
              <a:solidFill>
                <a:schemeClr val="tx1"/>
              </a:solidFill>
              <a:effectLst/>
              <a:latin typeface="黑体" panose="02010609060101010101" charset="-122"/>
              <a:ea typeface="黑体" panose="02010609060101010101" charset="-122"/>
              <a:cs typeface="+mn-cs"/>
            </a:endParaRPr>
          </a:p>
        </p:txBody>
      </p:sp>
      <p:sp>
        <p:nvSpPr>
          <p:cNvPr id="48136" name="箭头: 右 2"/>
          <p:cNvSpPr/>
          <p:nvPr>
            <p:custDataLst>
              <p:tags r:id="rId10"/>
            </p:custDataLst>
          </p:nvPr>
        </p:nvSpPr>
        <p:spPr>
          <a:xfrm>
            <a:off x="3746500" y="2073275"/>
            <a:ext cx="379413" cy="371475"/>
          </a:xfrm>
          <a:prstGeom prst="rightArrow">
            <a:avLst>
              <a:gd name="adj1" fmla="val 50000"/>
              <a:gd name="adj2" fmla="val 49995"/>
            </a:avLst>
          </a:prstGeom>
          <a:noFill/>
          <a:ln w="28575" cap="flat" cmpd="sng">
            <a:solidFill>
              <a:schemeClr val="bg1"/>
            </a:solidFill>
            <a:prstDash val="solid"/>
            <a:miter/>
            <a:headEnd type="none" w="med" len="med"/>
            <a:tailEnd type="none" w="med" len="med"/>
          </a:ln>
        </p:spPr>
        <p:txBody>
          <a:bodyPr anchor="ctr" anchorCtr="0"/>
          <a:lstStyle/>
          <a:p>
            <a:pPr algn="ctr" eaLnBrk="0" hangingPunct="0"/>
            <a:endParaRPr lang="zh-CN" altLang="en-US">
              <a:solidFill>
                <a:srgbClr val="FFFFFF"/>
              </a:solidFill>
              <a:latin typeface="Calibri" panose="020F0502020204030204"/>
              <a:ea typeface="宋体" panose="02010600030101010101" pitchFamily="2" charset="-122"/>
            </a:endParaRPr>
          </a:p>
        </p:txBody>
      </p:sp>
      <p:sp>
        <p:nvSpPr>
          <p:cNvPr id="48137" name="箭头: 右 13"/>
          <p:cNvSpPr/>
          <p:nvPr>
            <p:custDataLst>
              <p:tags r:id="rId11"/>
            </p:custDataLst>
          </p:nvPr>
        </p:nvSpPr>
        <p:spPr>
          <a:xfrm>
            <a:off x="7883525" y="2073275"/>
            <a:ext cx="381000" cy="371475"/>
          </a:xfrm>
          <a:prstGeom prst="rightArrow">
            <a:avLst>
              <a:gd name="adj1" fmla="val 50000"/>
              <a:gd name="adj2" fmla="val 50000"/>
            </a:avLst>
          </a:prstGeom>
          <a:noFill/>
          <a:ln w="28575" cap="flat" cmpd="sng">
            <a:solidFill>
              <a:schemeClr val="bg1"/>
            </a:solidFill>
            <a:prstDash val="solid"/>
            <a:miter/>
            <a:headEnd type="none" w="med" len="med"/>
            <a:tailEnd type="none" w="med" len="med"/>
          </a:ln>
        </p:spPr>
        <p:txBody>
          <a:bodyPr anchor="ctr" anchorCtr="0"/>
          <a:lstStyle/>
          <a:p>
            <a:pPr algn="ctr" eaLnBrk="0" hangingPunct="0"/>
            <a:endParaRPr lang="zh-CN" altLang="en-US">
              <a:solidFill>
                <a:srgbClr val="FFFFFF"/>
              </a:solidFill>
              <a:latin typeface="Calibri" panose="020F0502020204030204"/>
              <a:ea typeface="宋体" panose="02010600030101010101" pitchFamily="2" charset="-122"/>
            </a:endParaRPr>
          </a:p>
        </p:txBody>
      </p:sp>
      <p:sp>
        <p:nvSpPr>
          <p:cNvPr id="48138" name="矩形 11"/>
          <p:cNvSpPr/>
          <p:nvPr>
            <p:custDataLst>
              <p:tags r:id="rId12"/>
            </p:custDataLst>
          </p:nvPr>
        </p:nvSpPr>
        <p:spPr>
          <a:xfrm>
            <a:off x="58420" y="3743325"/>
            <a:ext cx="12084685" cy="2614930"/>
          </a:xfrm>
          <a:prstGeom prst="rect">
            <a:avLst/>
          </a:prstGeom>
          <a:solidFill>
            <a:schemeClr val="accent6">
              <a:lumMod val="20000"/>
              <a:lumOff val="80000"/>
            </a:schemeClr>
          </a:solidFill>
          <a:ln w="3175">
            <a:solidFill>
              <a:schemeClr val="accent6">
                <a:lumMod val="20000"/>
                <a:lumOff val="80000"/>
              </a:schemeClr>
            </a:solidFill>
          </a:ln>
        </p:spPr>
        <p:txBody>
          <a:bodyPr wrap="square" anchor="t" anchorCtr="0">
            <a:spAutoFit/>
          </a:bodyPr>
          <a:lstStyle/>
          <a:p>
            <a:pPr indent="457200" eaLnBrk="0" fontAlgn="auto" hangingPunct="0">
              <a:lnSpc>
                <a:spcPct val="100000"/>
              </a:lnSpc>
            </a:pPr>
            <a:r>
              <a:rPr lang="zh-CN" altLang="en-US" sz="2800" b="1">
                <a:solidFill>
                  <a:schemeClr val="tx1"/>
                </a:solidFill>
                <a:latin typeface="楷体" panose="02010609060101010101" charset="-122"/>
                <a:ea typeface="楷体" panose="02010609060101010101" charset="-122"/>
              </a:rPr>
              <a:t>到</a:t>
            </a:r>
            <a:r>
              <a:rPr lang="en-US" altLang="zh-CN" sz="2800" b="1">
                <a:solidFill>
                  <a:schemeClr val="tx1"/>
                </a:solidFill>
                <a:latin typeface="楷体" panose="02010609060101010101" charset="-122"/>
                <a:ea typeface="楷体" panose="02010609060101010101" charset="-122"/>
              </a:rPr>
              <a:t>1958</a:t>
            </a:r>
            <a:r>
              <a:rPr lang="zh-CN" altLang="en-US" sz="2800" b="1">
                <a:solidFill>
                  <a:schemeClr val="tx1"/>
                </a:solidFill>
                <a:latin typeface="楷体" panose="02010609060101010101" charset="-122"/>
                <a:ea typeface="楷体" panose="02010609060101010101" charset="-122"/>
              </a:rPr>
              <a:t>年</a:t>
            </a:r>
            <a:r>
              <a:rPr lang="en-US" altLang="zh-CN" sz="2800" b="1">
                <a:solidFill>
                  <a:schemeClr val="tx1"/>
                </a:solidFill>
                <a:latin typeface="楷体" panose="02010609060101010101" charset="-122"/>
                <a:ea typeface="楷体" panose="02010609060101010101" charset="-122"/>
              </a:rPr>
              <a:t>7</a:t>
            </a:r>
            <a:r>
              <a:rPr lang="zh-CN" altLang="en-US" sz="2800" b="1">
                <a:solidFill>
                  <a:schemeClr val="tx1"/>
                </a:solidFill>
                <a:latin typeface="楷体" panose="02010609060101010101" charset="-122"/>
                <a:ea typeface="楷体" panose="02010609060101010101" charset="-122"/>
              </a:rPr>
              <a:t>月运动结时，全国共划右派分子</a:t>
            </a:r>
            <a:r>
              <a:rPr lang="en-US" altLang="zh-CN" sz="2800" b="1">
                <a:solidFill>
                  <a:schemeClr val="tx1"/>
                </a:solidFill>
                <a:latin typeface="楷体" panose="02010609060101010101" charset="-122"/>
                <a:ea typeface="楷体" panose="02010609060101010101" charset="-122"/>
              </a:rPr>
              <a:t>55</a:t>
            </a:r>
            <a:r>
              <a:rPr lang="zh-CN" altLang="en-US" sz="2800" b="1">
                <a:solidFill>
                  <a:schemeClr val="tx1"/>
                </a:solidFill>
                <a:latin typeface="楷体" panose="02010609060101010101" charset="-122"/>
                <a:ea typeface="楷体" panose="02010609060101010101" charset="-122"/>
              </a:rPr>
              <a:t>万多人，与最初估计的</a:t>
            </a:r>
            <a:r>
              <a:rPr lang="en-US" altLang="zh-CN" sz="2800" b="1">
                <a:solidFill>
                  <a:schemeClr val="tx1"/>
                </a:solidFill>
                <a:latin typeface="楷体" panose="02010609060101010101" charset="-122"/>
                <a:ea typeface="楷体" panose="02010609060101010101" charset="-122"/>
              </a:rPr>
              <a:t>4000</a:t>
            </a:r>
            <a:r>
              <a:rPr lang="zh-CN" altLang="en-US" sz="2800" b="1">
                <a:solidFill>
                  <a:schemeClr val="tx1"/>
                </a:solidFill>
                <a:latin typeface="楷体" panose="02010609060101010101" charset="-122"/>
                <a:ea typeface="楷体" panose="02010609060101010101" charset="-122"/>
              </a:rPr>
              <a:t>相比，扩大了</a:t>
            </a:r>
            <a:r>
              <a:rPr lang="en-US" altLang="zh-CN" sz="2800" b="1">
                <a:solidFill>
                  <a:schemeClr val="tx1"/>
                </a:solidFill>
                <a:latin typeface="楷体" panose="02010609060101010101" charset="-122"/>
                <a:ea typeface="楷体" panose="02010609060101010101" charset="-122"/>
              </a:rPr>
              <a:t>130</a:t>
            </a:r>
            <a:r>
              <a:rPr lang="zh-CN" altLang="en-US" sz="2800" b="1">
                <a:solidFill>
                  <a:schemeClr val="tx1"/>
                </a:solidFill>
                <a:latin typeface="楷体" panose="02010609060101010101" charset="-122"/>
                <a:ea typeface="楷体" panose="02010609060101010101" charset="-122"/>
              </a:rPr>
              <a:t>多倍。还有众多未戴帽子的“中右”分子，一些人虽未划为“右派”或“中右”也被处理了，伤及的人数远超于此。在这</a:t>
            </a:r>
            <a:r>
              <a:rPr lang="en-US" altLang="zh-CN" sz="2800" b="1">
                <a:solidFill>
                  <a:schemeClr val="tx1"/>
                </a:solidFill>
                <a:latin typeface="楷体" panose="02010609060101010101" charset="-122"/>
                <a:ea typeface="楷体" panose="02010609060101010101" charset="-122"/>
              </a:rPr>
              <a:t>55</a:t>
            </a:r>
            <a:r>
              <a:rPr lang="zh-CN" altLang="en-US" sz="2800" b="1">
                <a:solidFill>
                  <a:schemeClr val="tx1"/>
                </a:solidFill>
                <a:latin typeface="楷体" panose="02010609060101010101" charset="-122"/>
                <a:ea typeface="楷体" panose="02010609060101010101" charset="-122"/>
              </a:rPr>
              <a:t>万右派中，党外是主体，党内也不少。除了那些被广为关注的高层民主人和著名文化人外，还有一个数量庞大的“小人物”右派群体</a:t>
            </a:r>
            <a:r>
              <a:rPr lang="zh-CN" altLang="en-US" sz="2400" b="1">
                <a:solidFill>
                  <a:schemeClr val="tx1"/>
                </a:solidFill>
                <a:latin typeface="楷体" panose="02010609060101010101" charset="-122"/>
                <a:ea typeface="楷体" panose="02010609060101010101" charset="-122"/>
              </a:rPr>
              <a:t>。</a:t>
            </a:r>
            <a:r>
              <a:rPr lang="en-US" altLang="zh-CN" sz="2400" b="1">
                <a:solidFill>
                  <a:schemeClr val="tx1"/>
                </a:solidFill>
                <a:latin typeface="楷体" panose="02010609060101010101" charset="-122"/>
                <a:ea typeface="楷体" panose="02010609060101010101" charset="-122"/>
              </a:rPr>
              <a:t>                                                           </a:t>
            </a:r>
            <a:endParaRPr lang="en-US" altLang="zh-CN" sz="2400" b="1">
              <a:solidFill>
                <a:schemeClr val="tx1"/>
              </a:solidFill>
              <a:latin typeface="楷体" panose="02010609060101010101" charset="-122"/>
              <a:ea typeface="楷体" panose="02010609060101010101" charset="-122"/>
            </a:endParaRPr>
          </a:p>
          <a:p>
            <a:pPr indent="457200" eaLnBrk="0" fontAlgn="auto" hangingPunct="0">
              <a:lnSpc>
                <a:spcPct val="100000"/>
              </a:lnSpc>
            </a:pPr>
            <a:r>
              <a:rPr lang="en-US" altLang="zh-CN" sz="2400" b="1">
                <a:solidFill>
                  <a:schemeClr val="tx1"/>
                </a:solidFill>
                <a:latin typeface="楷体" panose="02010609060101010101" charset="-122"/>
                <a:ea typeface="楷体" panose="02010609060101010101" charset="-122"/>
              </a:rPr>
              <a:t>                                </a:t>
            </a:r>
            <a:r>
              <a:rPr lang="en-US" altLang="zh-CN" sz="2000" b="1">
                <a:solidFill>
                  <a:schemeClr val="tx1"/>
                </a:solidFill>
                <a:latin typeface="楷体" panose="02010609060101010101" charset="-122"/>
                <a:ea typeface="楷体" panose="02010609060101010101" charset="-122"/>
              </a:rPr>
              <a:t>——</a:t>
            </a:r>
            <a:r>
              <a:rPr lang="zh-CN" altLang="en-US" sz="2000" b="1">
                <a:solidFill>
                  <a:schemeClr val="tx1"/>
                </a:solidFill>
                <a:latin typeface="楷体" panose="02010609060101010101" charset="-122"/>
                <a:ea typeface="楷体" panose="02010609060101010101" charset="-122"/>
              </a:rPr>
              <a:t>萧冬连</a:t>
            </a:r>
            <a:r>
              <a:rPr lang="en-US" altLang="zh-CN" sz="2000" b="1">
                <a:solidFill>
                  <a:schemeClr val="tx1"/>
                </a:solidFill>
                <a:latin typeface="楷体" panose="02010609060101010101" charset="-122"/>
                <a:ea typeface="楷体" panose="02010609060101010101" charset="-122"/>
              </a:rPr>
              <a:t>《</a:t>
            </a:r>
            <a:r>
              <a:rPr lang="zh-CN" altLang="en-US" sz="2000" b="1">
                <a:solidFill>
                  <a:schemeClr val="tx1"/>
                </a:solidFill>
                <a:latin typeface="楷体" panose="02010609060101010101" charset="-122"/>
                <a:ea typeface="楷体" panose="02010609060101010101" charset="-122"/>
              </a:rPr>
              <a:t>筚路维艰</a:t>
            </a:r>
            <a:r>
              <a:rPr lang="en-US" altLang="zh-CN" sz="2000" b="1">
                <a:solidFill>
                  <a:schemeClr val="tx1"/>
                </a:solidFill>
                <a:latin typeface="楷体" panose="02010609060101010101" charset="-122"/>
                <a:ea typeface="楷体" panose="02010609060101010101" charset="-122"/>
              </a:rPr>
              <a:t>—</a:t>
            </a:r>
            <a:r>
              <a:rPr lang="zh-CN" altLang="en-US" sz="2000" b="1">
                <a:solidFill>
                  <a:schemeClr val="tx1"/>
                </a:solidFill>
                <a:latin typeface="楷体" panose="02010609060101010101" charset="-122"/>
                <a:ea typeface="楷体" panose="02010609060101010101" charset="-122"/>
              </a:rPr>
              <a:t>中国社会主义路径的五次选择</a:t>
            </a:r>
            <a:r>
              <a:rPr lang="en-US" altLang="zh-CN" sz="2000" b="1">
                <a:solidFill>
                  <a:schemeClr val="tx1"/>
                </a:solidFill>
                <a:latin typeface="楷体" panose="02010609060101010101" charset="-122"/>
                <a:ea typeface="楷体" panose="02010609060101010101" charset="-122"/>
              </a:rPr>
              <a:t>》</a:t>
            </a:r>
            <a:endParaRPr lang="en-US" altLang="zh-CN" sz="2000" b="1">
              <a:solidFill>
                <a:schemeClr val="tx1"/>
              </a:solidFill>
              <a:latin typeface="楷体" panose="02010609060101010101" charset="-122"/>
              <a:ea typeface="楷体" panose="02010609060101010101" charset="-122"/>
            </a:endParaRPr>
          </a:p>
        </p:txBody>
      </p:sp>
      <p:pic>
        <p:nvPicPr>
          <p:cNvPr id="48139" name="图片 22" descr="史辰工作室1(1)"/>
          <p:cNvPicPr>
            <a:picLocks noChangeAspect="1"/>
          </p:cNvPicPr>
          <p:nvPr>
            <p:custDataLst>
              <p:tags r:id="rId13"/>
            </p:custDataLst>
          </p:nvPr>
        </p:nvPicPr>
        <p:blipFill>
          <a:blip r:embed="rId14">
            <a:lum bright="100000"/>
          </a:blip>
          <a:srcRect t="29807" b="25671"/>
          <a:stretch>
            <a:fillRect/>
          </a:stretch>
        </p:blipFill>
        <p:spPr>
          <a:xfrm>
            <a:off x="9588500" y="-163512"/>
            <a:ext cx="2622550" cy="1166812"/>
          </a:xfrm>
          <a:prstGeom prst="rect">
            <a:avLst/>
          </a:prstGeom>
          <a:noFill/>
          <a:ln w="9525">
            <a:noFill/>
          </a:ln>
        </p:spPr>
      </p:pic>
      <p:sp>
        <p:nvSpPr>
          <p:cNvPr id="46094" name="右箭头 3"/>
          <p:cNvSpPr/>
          <p:nvPr>
            <p:custDataLst>
              <p:tags r:id="rId15"/>
            </p:custDataLst>
          </p:nvPr>
        </p:nvSpPr>
        <p:spPr>
          <a:xfrm>
            <a:off x="3648075" y="2133600"/>
            <a:ext cx="477838" cy="574675"/>
          </a:xfrm>
          <a:prstGeom prst="rightArrow">
            <a:avLst>
              <a:gd name="adj1" fmla="val 50000"/>
              <a:gd name="adj2" fmla="val 50000"/>
            </a:avLst>
          </a:prstGeom>
          <a:solidFill>
            <a:schemeClr val="accent1"/>
          </a:solidFill>
          <a:ln w="25400" cap="flat" cmpd="sng">
            <a:solidFill>
              <a:srgbClr val="385D8A"/>
            </a:solidFill>
            <a:prstDash val="solid"/>
            <a:miter/>
            <a:headEnd type="none" w="med" len="med"/>
            <a:tailEnd type="none" w="med" len="med"/>
          </a:ln>
        </p:spPr>
        <p:txBody>
          <a:bodyPr anchor="ctr" anchorCtr="0"/>
          <a:lstStyle/>
          <a:p>
            <a:pPr algn="ctr" eaLnBrk="0" hangingPunct="0"/>
            <a:endParaRPr lang="zh-CN" altLang="en-US">
              <a:solidFill>
                <a:srgbClr val="FFFFFF"/>
              </a:solidFill>
              <a:latin typeface="Calibri" panose="020F0502020204030204"/>
              <a:ea typeface="宋体" panose="02010600030101010101" pitchFamily="2" charset="-122"/>
            </a:endParaRPr>
          </a:p>
        </p:txBody>
      </p:sp>
      <p:sp>
        <p:nvSpPr>
          <p:cNvPr id="46095" name="右箭头 18"/>
          <p:cNvSpPr/>
          <p:nvPr>
            <p:custDataLst>
              <p:tags r:id="rId16"/>
            </p:custDataLst>
          </p:nvPr>
        </p:nvSpPr>
        <p:spPr>
          <a:xfrm>
            <a:off x="7835265" y="2133283"/>
            <a:ext cx="477838" cy="576262"/>
          </a:xfrm>
          <a:prstGeom prst="rightArrow">
            <a:avLst>
              <a:gd name="adj1" fmla="val 50000"/>
              <a:gd name="adj2" fmla="val 50000"/>
            </a:avLst>
          </a:prstGeom>
          <a:solidFill>
            <a:schemeClr val="accent1"/>
          </a:solidFill>
          <a:ln w="25400" cap="flat" cmpd="sng">
            <a:solidFill>
              <a:srgbClr val="385D8A"/>
            </a:solidFill>
            <a:prstDash val="solid"/>
            <a:miter/>
            <a:headEnd type="none" w="med" len="med"/>
            <a:tailEnd type="none" w="med" len="med"/>
          </a:ln>
        </p:spPr>
        <p:txBody>
          <a:bodyPr anchor="ctr" anchorCtr="0"/>
          <a:lstStyle/>
          <a:p>
            <a:pPr algn="ctr" eaLnBrk="0" hangingPunct="0"/>
            <a:endParaRPr lang="zh-CN" altLang="en-US">
              <a:solidFill>
                <a:srgbClr val="FFFFFF"/>
              </a:solidFill>
              <a:latin typeface="Calibri" panose="020F0502020204030204"/>
              <a:ea typeface="宋体" panose="02010600030101010101" pitchFamily="2" charset="-122"/>
            </a:endParaRPr>
          </a:p>
        </p:txBody>
      </p:sp>
      <p:sp>
        <p:nvSpPr>
          <p:cNvPr id="48143" name="矩形 10"/>
          <p:cNvSpPr/>
          <p:nvPr>
            <p:custDataLst>
              <p:tags r:id="rId17"/>
            </p:custDataLst>
          </p:nvPr>
        </p:nvSpPr>
        <p:spPr>
          <a:xfrm>
            <a:off x="5267325" y="191135"/>
            <a:ext cx="3046095" cy="583565"/>
          </a:xfrm>
          <a:prstGeom prst="rect">
            <a:avLst/>
          </a:prstGeom>
          <a:noFill/>
          <a:ln w="9525">
            <a:noFill/>
          </a:ln>
        </p:spPr>
        <p:txBody>
          <a:bodyPr wrap="square" anchor="t" anchorCtr="0">
            <a:spAutoFit/>
          </a:bodyPr>
          <a:lstStyle/>
          <a:p>
            <a:pPr algn="ctr" eaLnBrk="0" hangingPunct="0">
              <a:buClrTx/>
              <a:buSzTx/>
              <a:buFontTx/>
            </a:pPr>
            <a:r>
              <a:rPr lang="zh-CN" altLang="en-US" sz="3200" b="1">
                <a:solidFill>
                  <a:schemeClr val="tx1"/>
                </a:solidFill>
                <a:latin typeface="微软雅黑" panose="020B0503020204020204" charset="-122"/>
                <a:ea typeface="微软雅黑" panose="020B0503020204020204" charset="-122"/>
                <a:cs typeface="微软雅黑" panose="020B0503020204020204" charset="-122"/>
              </a:rPr>
              <a:t>（</a:t>
            </a:r>
            <a:r>
              <a:rPr lang="en-US" altLang="zh-CN" sz="3200" b="1">
                <a:solidFill>
                  <a:schemeClr val="tx1"/>
                </a:solidFill>
                <a:latin typeface="微软雅黑" panose="020B0503020204020204" charset="-122"/>
                <a:ea typeface="微软雅黑" panose="020B0503020204020204" charset="-122"/>
                <a:cs typeface="微软雅黑" panose="020B0503020204020204" charset="-122"/>
              </a:rPr>
              <a:t>1</a:t>
            </a:r>
            <a:r>
              <a:rPr lang="zh-CN" altLang="en-US" sz="3200" b="1">
                <a:solidFill>
                  <a:schemeClr val="tx1"/>
                </a:solidFill>
                <a:latin typeface="微软雅黑" panose="020B0503020204020204" charset="-122"/>
                <a:ea typeface="微软雅黑" panose="020B0503020204020204" charset="-122"/>
                <a:cs typeface="微软雅黑" panose="020B0503020204020204" charset="-122"/>
              </a:rPr>
              <a:t>）整风运动</a:t>
            </a:r>
            <a:endParaRPr lang="zh-CN" altLang="en-US" sz="32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48144" name="文本框 20"/>
          <p:cNvSpPr/>
          <p:nvPr>
            <p:custDataLst>
              <p:tags r:id="rId18"/>
            </p:custDataLst>
          </p:nvPr>
        </p:nvSpPr>
        <p:spPr>
          <a:xfrm>
            <a:off x="485775" y="6195060"/>
            <a:ext cx="11657965" cy="583565"/>
          </a:xfrm>
          <a:prstGeom prst="rect">
            <a:avLst/>
          </a:prstGeom>
          <a:solidFill>
            <a:srgbClr val="FFFF00"/>
          </a:solidFill>
          <a:ln w="9525">
            <a:noFill/>
          </a:ln>
        </p:spPr>
        <p:txBody>
          <a:bodyPr wrap="square" anchor="t" anchorCtr="0">
            <a:spAutoFit/>
          </a:bodyPr>
          <a:lstStyle/>
          <a:p>
            <a:pPr eaLnBrk="0" hangingPunct="0">
              <a:buClrTx/>
              <a:buSzTx/>
              <a:buFontTx/>
            </a:pPr>
            <a:r>
              <a:rPr lang="zh-CN" altLang="en-US" sz="3200" b="1">
                <a:solidFill>
                  <a:srgbClr val="002060"/>
                </a:solidFill>
                <a:latin typeface="宋体" panose="02010600030101010101" pitchFamily="2" charset="-122"/>
                <a:ea typeface="黑体" panose="02010609060101010101" charset="-122"/>
              </a:rPr>
              <a:t>结果：</a:t>
            </a:r>
            <a:r>
              <a:rPr lang="zh-CN" altLang="zh-CN" sz="3200" b="1">
                <a:solidFill>
                  <a:srgbClr val="002060"/>
                </a:solidFill>
                <a:latin typeface="宋体" panose="02010600030101010101" pitchFamily="2" charset="-122"/>
                <a:ea typeface="黑体" panose="02010609060101010101" charset="-122"/>
              </a:rPr>
              <a:t>反右派斗争及扩大化（夸大阶级斗争）</a:t>
            </a:r>
            <a:r>
              <a:rPr lang="zh-CN" altLang="en-US" sz="3200" b="1">
                <a:solidFill>
                  <a:srgbClr val="002060"/>
                </a:solidFill>
                <a:latin typeface="宋体" panose="02010600030101010101" pitchFamily="2" charset="-122"/>
                <a:ea typeface="黑体" panose="02010609060101010101" charset="-122"/>
              </a:rPr>
              <a:t>，动摇八大路线</a:t>
            </a:r>
            <a:endParaRPr lang="zh-CN" altLang="en-US" sz="3200" b="1">
              <a:solidFill>
                <a:srgbClr val="002060"/>
              </a:solidFill>
              <a:latin typeface="宋体" panose="02010600030101010101" pitchFamily="2" charset="-122"/>
              <a:ea typeface="黑体" panose="02010609060101010101" charset="-122"/>
            </a:endParaRPr>
          </a:p>
        </p:txBody>
      </p:sp>
      <p:sp>
        <p:nvSpPr>
          <p:cNvPr id="4" name="文本框 3"/>
          <p:cNvSpPr txBox="1"/>
          <p:nvPr>
            <p:custDataLst>
              <p:tags r:id="rId19"/>
            </p:custDataLst>
          </p:nvPr>
        </p:nvSpPr>
        <p:spPr>
          <a:xfrm>
            <a:off x="0" y="0"/>
            <a:ext cx="4883785" cy="645160"/>
          </a:xfrm>
          <a:prstGeom prst="rect">
            <a:avLst/>
          </a:prstGeom>
          <a:noFill/>
        </p:spPr>
        <p:txBody>
          <a:bodyPr wrap="square" rtlCol="0">
            <a:spAutoFit/>
          </a:bodyPr>
          <a:lstStyle/>
          <a:p>
            <a:r>
              <a:rPr lang="en-US" altLang="zh-CN" sz="3600" b="1">
                <a:solidFill>
                  <a:srgbClr val="0000FF"/>
                </a:solidFill>
                <a:latin typeface="微软雅黑" panose="020B0503020204020204" charset="-122"/>
                <a:ea typeface="微软雅黑" panose="020B0503020204020204" charset="-122"/>
                <a:cs typeface="微软雅黑" panose="020B0503020204020204" charset="-122"/>
              </a:rPr>
              <a:t>2.</a:t>
            </a:r>
            <a:r>
              <a:rPr lang="zh-CN" altLang="en-US" sz="3600" b="1">
                <a:solidFill>
                  <a:srgbClr val="0000FF"/>
                </a:solidFill>
                <a:latin typeface="微软雅黑" panose="020B0503020204020204" charset="-122"/>
                <a:ea typeface="微软雅黑" panose="020B0503020204020204" charset="-122"/>
                <a:cs typeface="微软雅黑" panose="020B0503020204020204" charset="-122"/>
                <a:sym typeface="+mn-ea"/>
              </a:rPr>
              <a:t>探索中的失误</a:t>
            </a:r>
            <a:endParaRPr lang="zh-CN" altLang="en-US" sz="3600" b="1">
              <a:solidFill>
                <a:srgbClr val="0000FF"/>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085"/>
                                        </p:tgtEl>
                                        <p:attrNameLst>
                                          <p:attrName>style.visibility</p:attrName>
                                        </p:attrNameLst>
                                      </p:cBhvr>
                                      <p:to>
                                        <p:strVal val="visible"/>
                                      </p:to>
                                    </p:set>
                                    <p:anim calcmode="lin" valueType="num">
                                      <p:cBhvr additive="base">
                                        <p:cTn id="7" dur="500" fill="hold"/>
                                        <p:tgtEl>
                                          <p:spTgt spid="46085"/>
                                        </p:tgtEl>
                                        <p:attrNameLst>
                                          <p:attrName>ppt_x</p:attrName>
                                        </p:attrNameLst>
                                      </p:cBhvr>
                                      <p:tavLst>
                                        <p:tav tm="0">
                                          <p:val>
                                            <p:strVal val="#ppt_x"/>
                                          </p:val>
                                        </p:tav>
                                        <p:tav tm="100000">
                                          <p:val>
                                            <p:strVal val="#ppt_x"/>
                                          </p:val>
                                        </p:tav>
                                      </p:tavLst>
                                    </p:anim>
                                    <p:anim calcmode="lin" valueType="num">
                                      <p:cBhvr additive="base">
                                        <p:cTn id="8" dur="500" fill="hold"/>
                                        <p:tgtEl>
                                          <p:spTgt spid="4608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086"/>
                                        </p:tgtEl>
                                        <p:attrNameLst>
                                          <p:attrName>style.visibility</p:attrName>
                                        </p:attrNameLst>
                                      </p:cBhvr>
                                      <p:to>
                                        <p:strVal val="visible"/>
                                      </p:to>
                                    </p:set>
                                    <p:anim calcmode="lin" valueType="num">
                                      <p:cBhvr additive="base">
                                        <p:cTn id="13" dur="500" fill="hold"/>
                                        <p:tgtEl>
                                          <p:spTgt spid="46086"/>
                                        </p:tgtEl>
                                        <p:attrNameLst>
                                          <p:attrName>ppt_x</p:attrName>
                                        </p:attrNameLst>
                                      </p:cBhvr>
                                      <p:tavLst>
                                        <p:tav tm="0">
                                          <p:val>
                                            <p:strVal val="#ppt_x"/>
                                          </p:val>
                                        </p:tav>
                                        <p:tav tm="100000">
                                          <p:val>
                                            <p:strVal val="#ppt_x"/>
                                          </p:val>
                                        </p:tav>
                                      </p:tavLst>
                                    </p:anim>
                                    <p:anim calcmode="lin" valueType="num">
                                      <p:cBhvr additive="base">
                                        <p:cTn id="14" dur="500" fill="hold"/>
                                        <p:tgtEl>
                                          <p:spTgt spid="4608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6094"/>
                                        </p:tgtEl>
                                        <p:attrNameLst>
                                          <p:attrName>style.visibility</p:attrName>
                                        </p:attrNameLst>
                                      </p:cBhvr>
                                      <p:to>
                                        <p:strVal val="visible"/>
                                      </p:to>
                                    </p:set>
                                    <p:animEffect transition="in" filter="fade">
                                      <p:cBhvr>
                                        <p:cTn id="19" dur="1000"/>
                                        <p:tgtEl>
                                          <p:spTgt spid="46094"/>
                                        </p:tgtEl>
                                      </p:cBhvr>
                                    </p:animEffect>
                                    <p:anim calcmode="lin" valueType="num">
                                      <p:cBhvr>
                                        <p:cTn id="20" dur="1000" fill="hold"/>
                                        <p:tgtEl>
                                          <p:spTgt spid="46094"/>
                                        </p:tgtEl>
                                        <p:attrNameLst>
                                          <p:attrName>ppt_x</p:attrName>
                                        </p:attrNameLst>
                                      </p:cBhvr>
                                      <p:tavLst>
                                        <p:tav tm="0">
                                          <p:val>
                                            <p:strVal val="#ppt_x"/>
                                          </p:val>
                                        </p:tav>
                                        <p:tav tm="100000">
                                          <p:val>
                                            <p:strVal val="#ppt_x"/>
                                          </p:val>
                                        </p:tav>
                                      </p:tavLst>
                                    </p:anim>
                                    <p:anim calcmode="lin" valueType="num">
                                      <p:cBhvr>
                                        <p:cTn id="21" dur="1000" fill="hold"/>
                                        <p:tgtEl>
                                          <p:spTgt spid="4609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6083"/>
                                        </p:tgtEl>
                                        <p:attrNameLst>
                                          <p:attrName>style.visibility</p:attrName>
                                        </p:attrNameLst>
                                      </p:cBhvr>
                                      <p:to>
                                        <p:strVal val="visible"/>
                                      </p:to>
                                    </p:set>
                                    <p:anim calcmode="lin" valueType="num">
                                      <p:cBhvr additive="base">
                                        <p:cTn id="26" dur="500" fill="hold"/>
                                        <p:tgtEl>
                                          <p:spTgt spid="46083"/>
                                        </p:tgtEl>
                                        <p:attrNameLst>
                                          <p:attrName>ppt_x</p:attrName>
                                        </p:attrNameLst>
                                      </p:cBhvr>
                                      <p:tavLst>
                                        <p:tav tm="0">
                                          <p:val>
                                            <p:strVal val="#ppt_x"/>
                                          </p:val>
                                        </p:tav>
                                        <p:tav tm="100000">
                                          <p:val>
                                            <p:strVal val="#ppt_x"/>
                                          </p:val>
                                        </p:tav>
                                      </p:tavLst>
                                    </p:anim>
                                    <p:anim calcmode="lin" valueType="num">
                                      <p:cBhvr additive="base">
                                        <p:cTn id="27" dur="500" fill="hold"/>
                                        <p:tgtEl>
                                          <p:spTgt spid="4608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6087"/>
                                        </p:tgtEl>
                                        <p:attrNameLst>
                                          <p:attrName>style.visibility</p:attrName>
                                        </p:attrNameLst>
                                      </p:cBhvr>
                                      <p:to>
                                        <p:strVal val="visible"/>
                                      </p:to>
                                    </p:set>
                                    <p:anim calcmode="lin" valueType="num">
                                      <p:cBhvr additive="base">
                                        <p:cTn id="32" dur="500" fill="hold"/>
                                        <p:tgtEl>
                                          <p:spTgt spid="46087"/>
                                        </p:tgtEl>
                                        <p:attrNameLst>
                                          <p:attrName>ppt_x</p:attrName>
                                        </p:attrNameLst>
                                      </p:cBhvr>
                                      <p:tavLst>
                                        <p:tav tm="0">
                                          <p:val>
                                            <p:strVal val="#ppt_x"/>
                                          </p:val>
                                        </p:tav>
                                        <p:tav tm="100000">
                                          <p:val>
                                            <p:strVal val="#ppt_x"/>
                                          </p:val>
                                        </p:tav>
                                      </p:tavLst>
                                    </p:anim>
                                    <p:anim calcmode="lin" valueType="num">
                                      <p:cBhvr additive="base">
                                        <p:cTn id="33" dur="500" fill="hold"/>
                                        <p:tgtEl>
                                          <p:spTgt spid="4608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6095"/>
                                        </p:tgtEl>
                                        <p:attrNameLst>
                                          <p:attrName>style.visibility</p:attrName>
                                        </p:attrNameLst>
                                      </p:cBhvr>
                                      <p:to>
                                        <p:strVal val="visible"/>
                                      </p:to>
                                    </p:set>
                                    <p:anim calcmode="lin" valueType="num">
                                      <p:cBhvr additive="base">
                                        <p:cTn id="38" dur="500" fill="hold"/>
                                        <p:tgtEl>
                                          <p:spTgt spid="46095"/>
                                        </p:tgtEl>
                                        <p:attrNameLst>
                                          <p:attrName>ppt_x</p:attrName>
                                        </p:attrNameLst>
                                      </p:cBhvr>
                                      <p:tavLst>
                                        <p:tav tm="0">
                                          <p:val>
                                            <p:strVal val="#ppt_x"/>
                                          </p:val>
                                        </p:tav>
                                        <p:tav tm="100000">
                                          <p:val>
                                            <p:strVal val="#ppt_x"/>
                                          </p:val>
                                        </p:tav>
                                      </p:tavLst>
                                    </p:anim>
                                    <p:anim calcmode="lin" valueType="num">
                                      <p:cBhvr additive="base">
                                        <p:cTn id="39" dur="500" fill="hold"/>
                                        <p:tgtEl>
                                          <p:spTgt spid="4609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6084"/>
                                        </p:tgtEl>
                                        <p:attrNameLst>
                                          <p:attrName>style.visibility</p:attrName>
                                        </p:attrNameLst>
                                      </p:cBhvr>
                                      <p:to>
                                        <p:strVal val="visible"/>
                                      </p:to>
                                    </p:set>
                                    <p:anim calcmode="lin" valueType="num">
                                      <p:cBhvr additive="base">
                                        <p:cTn id="44" dur="500" fill="hold"/>
                                        <p:tgtEl>
                                          <p:spTgt spid="46084"/>
                                        </p:tgtEl>
                                        <p:attrNameLst>
                                          <p:attrName>ppt_x</p:attrName>
                                        </p:attrNameLst>
                                      </p:cBhvr>
                                      <p:tavLst>
                                        <p:tav tm="0">
                                          <p:val>
                                            <p:strVal val="#ppt_x"/>
                                          </p:val>
                                        </p:tav>
                                        <p:tav tm="100000">
                                          <p:val>
                                            <p:strVal val="#ppt_x"/>
                                          </p:val>
                                        </p:tav>
                                      </p:tavLst>
                                    </p:anim>
                                    <p:anim calcmode="lin" valueType="num">
                                      <p:cBhvr additive="base">
                                        <p:cTn id="45" dur="500" fill="hold"/>
                                        <p:tgtEl>
                                          <p:spTgt spid="46084"/>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46088"/>
                                        </p:tgtEl>
                                        <p:attrNameLst>
                                          <p:attrName>style.visibility</p:attrName>
                                        </p:attrNameLst>
                                      </p:cBhvr>
                                      <p:to>
                                        <p:strVal val="visible"/>
                                      </p:to>
                                    </p:set>
                                    <p:anim calcmode="lin" valueType="num">
                                      <p:cBhvr additive="base">
                                        <p:cTn id="50" dur="500" fill="hold"/>
                                        <p:tgtEl>
                                          <p:spTgt spid="46088"/>
                                        </p:tgtEl>
                                        <p:attrNameLst>
                                          <p:attrName>ppt_x</p:attrName>
                                        </p:attrNameLst>
                                      </p:cBhvr>
                                      <p:tavLst>
                                        <p:tav tm="0">
                                          <p:val>
                                            <p:strVal val="#ppt_x"/>
                                          </p:val>
                                        </p:tav>
                                        <p:tav tm="100000">
                                          <p:val>
                                            <p:strVal val="#ppt_x"/>
                                          </p:val>
                                        </p:tav>
                                      </p:tavLst>
                                    </p:anim>
                                    <p:anim calcmode="lin" valueType="num">
                                      <p:cBhvr additive="base">
                                        <p:cTn id="51" dur="500" fill="hold"/>
                                        <p:tgtEl>
                                          <p:spTgt spid="4608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48138"/>
                                        </p:tgtEl>
                                        <p:attrNameLst>
                                          <p:attrName>style.visibility</p:attrName>
                                        </p:attrNameLst>
                                      </p:cBhvr>
                                      <p:to>
                                        <p:strVal val="visible"/>
                                      </p:to>
                                    </p:set>
                                    <p:anim calcmode="lin" valueType="num">
                                      <p:cBhvr additive="base">
                                        <p:cTn id="56" dur="500" fill="hold"/>
                                        <p:tgtEl>
                                          <p:spTgt spid="48138"/>
                                        </p:tgtEl>
                                        <p:attrNameLst>
                                          <p:attrName>ppt_x</p:attrName>
                                        </p:attrNameLst>
                                      </p:cBhvr>
                                      <p:tavLst>
                                        <p:tav tm="0">
                                          <p:val>
                                            <p:strVal val="#ppt_x"/>
                                          </p:val>
                                        </p:tav>
                                        <p:tav tm="100000">
                                          <p:val>
                                            <p:strVal val="#ppt_x"/>
                                          </p:val>
                                        </p:tav>
                                      </p:tavLst>
                                    </p:anim>
                                    <p:anim calcmode="lin" valueType="num">
                                      <p:cBhvr additive="base">
                                        <p:cTn id="57" dur="500" fill="hold"/>
                                        <p:tgtEl>
                                          <p:spTgt spid="48138"/>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000" fill="hold">
                                          <p:stCondLst>
                                            <p:cond delay="0"/>
                                          </p:stCondLst>
                                        </p:cTn>
                                        <p:tgtEl>
                                          <p:spTgt spid="48144"/>
                                        </p:tgtEl>
                                        <p:attrNameLst>
                                          <p:attrName>style.visibility</p:attrName>
                                        </p:attrNameLst>
                                      </p:cBhvr>
                                      <p:to>
                                        <p:strVal val="visible"/>
                                      </p:to>
                                    </p:set>
                                    <p:animEffect transition="in" filter="blinds(horizontal)">
                                      <p:cBhvr>
                                        <p:cTn id="62" dur="1000"/>
                                        <p:tgtEl>
                                          <p:spTgt spid="48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6" grpId="0"/>
      <p:bldP spid="46087" grpId="0"/>
      <p:bldP spid="46088" grpId="0"/>
      <p:bldP spid="48138" grpId="0"/>
      <p:bldP spid="46094" grpId="0"/>
      <p:bldP spid="46095" grpId="0"/>
      <p:bldP spid="481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内容占位符 2"/>
          <p:cNvSpPr>
            <a:spLocks noGrp="1"/>
          </p:cNvSpPr>
          <p:nvPr>
            <p:custDataLst>
              <p:tags r:id="rId1"/>
            </p:custDataLst>
          </p:nvPr>
        </p:nvSpPr>
        <p:spPr>
          <a:xfrm>
            <a:off x="257175" y="243205"/>
            <a:ext cx="11677650" cy="1957070"/>
          </a:xfrm>
          <a:prstGeom prst="rect">
            <a:avLst/>
          </a:prstGeom>
          <a:noFill/>
          <a:ln w="9525">
            <a:solidFill>
              <a:schemeClr val="tx1"/>
            </a:solidFill>
            <a:miter/>
          </a:ln>
        </p:spPr>
        <p:txBody>
          <a:bodyPr vert="horz" wrap="square" lIns="90170" tIns="46990" rIns="90170" bIns="46990" rtlCol="0" anchor="t">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l" defTabSz="914400" rtl="0">
              <a:lnSpc>
                <a:spcPct val="110000"/>
              </a:lnSpc>
              <a:spcBef>
                <a:spcPct val="0"/>
              </a:spcBef>
              <a:spcAft>
                <a:spcPts val="1000"/>
              </a:spcAft>
              <a:buClrTx/>
              <a:buSzTx/>
              <a:buFont typeface="Arial" panose="020B0604020202020204" pitchFamily="34" charset="0"/>
              <a:buNone/>
            </a:pPr>
            <a:r>
              <a:rPr kumimoji="0" lang="zh-CN" altLang="en-US" sz="2800" b="1" i="0" u="none" strike="noStrike" kern="1200" cap="none" spc="150" normalizeH="0" baseline="0" noProof="1">
                <a:solidFill>
                  <a:schemeClr val="tx1"/>
                </a:solidFill>
                <a:uFillTx/>
                <a:latin typeface="楷体" panose="02010609060101010101" charset="-122"/>
                <a:ea typeface="楷体" panose="02010609060101010101" charset="-122"/>
                <a:cs typeface="楷体" panose="02010609060101010101" charset="-122"/>
                <a:sym typeface="微软雅黑" panose="020B0503020204020204" charset="-122"/>
              </a:rPr>
              <a:t>    苏共二十大（</a:t>
            </a:r>
            <a:r>
              <a:rPr kumimoji="0" lang="en-US" altLang="zh-CN" sz="2800" b="1" i="0" u="none" strike="noStrike" kern="1200" cap="none" spc="150" normalizeH="0" baseline="0" noProof="1">
                <a:solidFill>
                  <a:schemeClr val="tx1"/>
                </a:solidFill>
                <a:uFillTx/>
                <a:latin typeface="楷体" panose="02010609060101010101" charset="-122"/>
                <a:ea typeface="楷体" panose="02010609060101010101" charset="-122"/>
                <a:cs typeface="楷体" panose="02010609060101010101" charset="-122"/>
                <a:sym typeface="微软雅黑" panose="020B0503020204020204" charset="-122"/>
              </a:rPr>
              <a:t>1956</a:t>
            </a:r>
            <a:r>
              <a:rPr kumimoji="0" sz="2800" b="1" i="0" u="none" strike="noStrike" kern="1200" cap="none" spc="150" normalizeH="0" baseline="0" noProof="1">
                <a:solidFill>
                  <a:schemeClr val="tx1"/>
                </a:solidFill>
                <a:uFillTx/>
                <a:latin typeface="楷体" panose="02010609060101010101" charset="-122"/>
                <a:ea typeface="楷体" panose="02010609060101010101" charset="-122"/>
                <a:cs typeface="楷体" panose="02010609060101010101" charset="-122"/>
                <a:sym typeface="微软雅黑" panose="020B0503020204020204" charset="-122"/>
              </a:rPr>
              <a:t>年）</a:t>
            </a:r>
            <a:r>
              <a:rPr kumimoji="0" lang="zh-CN" altLang="en-US" sz="2800" b="1" i="0" u="none" strike="noStrike" kern="1200" cap="none" spc="150" normalizeH="0" baseline="0" noProof="1">
                <a:solidFill>
                  <a:schemeClr val="tx1"/>
                </a:solidFill>
                <a:uFillTx/>
                <a:latin typeface="楷体" panose="02010609060101010101" charset="-122"/>
                <a:ea typeface="楷体" panose="02010609060101010101" charset="-122"/>
                <a:cs typeface="楷体" panose="02010609060101010101" charset="-122"/>
                <a:sym typeface="微软雅黑" panose="020B0503020204020204" charset="-122"/>
              </a:rPr>
              <a:t>上</a:t>
            </a:r>
            <a:r>
              <a:rPr kumimoji="0" lang="zh-CN" altLang="en-US" sz="2800" b="1" i="0" u="none" strike="noStrike" kern="1200" cap="none" spc="150" normalizeH="0" baseline="0" noProof="1">
                <a:solidFill>
                  <a:srgbClr val="FF0000"/>
                </a:solidFill>
                <a:uFillTx/>
                <a:latin typeface="楷体" panose="02010609060101010101" charset="-122"/>
                <a:ea typeface="楷体" panose="02010609060101010101" charset="-122"/>
                <a:cs typeface="楷体" panose="02010609060101010101" charset="-122"/>
                <a:sym typeface="微软雅黑" panose="020B0503020204020204" charset="-122"/>
              </a:rPr>
              <a:t>赫鲁晓夫所做的秘密报告</a:t>
            </a:r>
            <a:r>
              <a:rPr kumimoji="0" lang="zh-CN" altLang="en-US" sz="2800" b="1" i="0" u="none" strike="noStrike" kern="1200" cap="none" spc="150" normalizeH="0" baseline="0" noProof="1">
                <a:solidFill>
                  <a:schemeClr val="tx1"/>
                </a:solidFill>
                <a:uFillTx/>
                <a:latin typeface="楷体" panose="02010609060101010101" charset="-122"/>
                <a:ea typeface="楷体" panose="02010609060101010101" charset="-122"/>
                <a:cs typeface="楷体" panose="02010609060101010101" charset="-122"/>
                <a:sym typeface="微软雅黑" panose="020B0503020204020204" charset="-122"/>
              </a:rPr>
              <a:t>，在国际共产主义运动中造成了极大的思想混乱。同年</a:t>
            </a:r>
            <a:r>
              <a:rPr kumimoji="0" lang="en-US" altLang="zh-CN" sz="2800" b="1" i="0" u="none" strike="noStrike" kern="1200" cap="none" spc="150" normalizeH="0" baseline="0" noProof="1">
                <a:solidFill>
                  <a:schemeClr val="tx1"/>
                </a:solidFill>
                <a:uFillTx/>
                <a:latin typeface="楷体" panose="02010609060101010101" charset="-122"/>
                <a:ea typeface="楷体" panose="02010609060101010101" charset="-122"/>
                <a:cs typeface="楷体" panose="02010609060101010101" charset="-122"/>
                <a:sym typeface="微软雅黑" panose="020B0503020204020204" charset="-122"/>
              </a:rPr>
              <a:t>6</a:t>
            </a:r>
            <a:r>
              <a:rPr kumimoji="0" lang="zh-CN" altLang="en-US" sz="2800" b="1" i="0" u="none" strike="noStrike" kern="1200" cap="none" spc="150" normalizeH="0" baseline="0" noProof="1">
                <a:solidFill>
                  <a:schemeClr val="tx1"/>
                </a:solidFill>
                <a:uFillTx/>
                <a:latin typeface="楷体" panose="02010609060101010101" charset="-122"/>
                <a:ea typeface="楷体" panose="02010609060101010101" charset="-122"/>
                <a:cs typeface="楷体" panose="02010609060101010101" charset="-122"/>
                <a:sym typeface="微软雅黑" panose="020B0503020204020204" charset="-122"/>
              </a:rPr>
              <a:t>月和</a:t>
            </a:r>
            <a:r>
              <a:rPr kumimoji="0" lang="en-US" altLang="zh-CN" sz="2800" b="1" i="0" u="none" strike="noStrike" kern="1200" cap="none" spc="150" normalizeH="0" baseline="0" noProof="1">
                <a:solidFill>
                  <a:schemeClr val="tx1"/>
                </a:solidFill>
                <a:uFillTx/>
                <a:latin typeface="楷体" panose="02010609060101010101" charset="-122"/>
                <a:ea typeface="楷体" panose="02010609060101010101" charset="-122"/>
                <a:cs typeface="楷体" panose="02010609060101010101" charset="-122"/>
                <a:sym typeface="微软雅黑" panose="020B0503020204020204" charset="-122"/>
              </a:rPr>
              <a:t>10</a:t>
            </a:r>
            <a:r>
              <a:rPr kumimoji="0" lang="zh-CN" altLang="en-US" sz="2800" b="1" i="0" u="none" strike="noStrike" kern="1200" cap="none" spc="150" normalizeH="0" baseline="0" noProof="1">
                <a:solidFill>
                  <a:schemeClr val="tx1"/>
                </a:solidFill>
                <a:uFillTx/>
                <a:latin typeface="楷体" panose="02010609060101010101" charset="-122"/>
                <a:ea typeface="楷体" panose="02010609060101010101" charset="-122"/>
                <a:cs typeface="楷体" panose="02010609060101010101" charset="-122"/>
                <a:sym typeface="微软雅黑" panose="020B0503020204020204" charset="-122"/>
              </a:rPr>
              <a:t>月，</a:t>
            </a:r>
            <a:r>
              <a:rPr kumimoji="0" lang="zh-CN" altLang="en-US" sz="2800" b="1" i="0" u="none" strike="noStrike" kern="1200" cap="none" spc="150" normalizeH="0" baseline="0" noProof="1">
                <a:solidFill>
                  <a:srgbClr val="FF0000"/>
                </a:solidFill>
                <a:uFillTx/>
                <a:latin typeface="楷体" panose="02010609060101010101" charset="-122"/>
                <a:ea typeface="楷体" panose="02010609060101010101" charset="-122"/>
                <a:cs typeface="楷体" panose="02010609060101010101" charset="-122"/>
                <a:sym typeface="微软雅黑" panose="020B0503020204020204" charset="-122"/>
              </a:rPr>
              <a:t>波兰和匈牙利</a:t>
            </a:r>
            <a:r>
              <a:rPr kumimoji="0" lang="zh-CN" altLang="en-US" sz="2800" b="1" i="0" u="none" strike="noStrike" kern="1200" cap="none" spc="150" normalizeH="0" baseline="0" noProof="1">
                <a:solidFill>
                  <a:schemeClr val="tx1"/>
                </a:solidFill>
                <a:uFillTx/>
                <a:latin typeface="楷体" panose="02010609060101010101" charset="-122"/>
                <a:ea typeface="楷体" panose="02010609060101010101" charset="-122"/>
                <a:cs typeface="楷体" panose="02010609060101010101" charset="-122"/>
                <a:sym typeface="微软雅黑" panose="020B0503020204020204" charset="-122"/>
              </a:rPr>
              <a:t>相继发生了严重的动乱。从此以后，国际共产主义运动就进入了大动荡的时期。                        </a:t>
            </a:r>
            <a:r>
              <a:rPr kumimoji="0" lang="en-US" altLang="zh-CN" sz="2000" b="1" i="0" u="none" strike="noStrike" kern="1200" cap="none" spc="150" normalizeH="0" baseline="0" noProof="1">
                <a:solidFill>
                  <a:schemeClr val="tx1"/>
                </a:solidFill>
                <a:uFillTx/>
                <a:latin typeface="楷体" panose="02010609060101010101" charset="-122"/>
                <a:ea typeface="楷体" panose="02010609060101010101" charset="-122"/>
                <a:cs typeface="楷体" panose="02010609060101010101" charset="-122"/>
                <a:sym typeface="微软雅黑" panose="020B0503020204020204" charset="-122"/>
              </a:rPr>
              <a:t>——</a:t>
            </a:r>
            <a:r>
              <a:rPr kumimoji="0" lang="zh-CN" altLang="en-US" sz="2000" b="1" i="0" u="none" strike="noStrike" kern="1200" cap="none" spc="150" normalizeH="0" baseline="0" noProof="1">
                <a:solidFill>
                  <a:schemeClr val="tx1"/>
                </a:solidFill>
                <a:uFillTx/>
                <a:latin typeface="楷体" panose="02010609060101010101" charset="-122"/>
                <a:ea typeface="楷体" panose="02010609060101010101" charset="-122"/>
                <a:cs typeface="楷体" panose="02010609060101010101" charset="-122"/>
                <a:sym typeface="微软雅黑" panose="020B0503020204020204" charset="-122"/>
              </a:rPr>
              <a:t>萧冬连等《求索中国：文革十年史》</a:t>
            </a:r>
            <a:endParaRPr kumimoji="0" lang="zh-CN" altLang="en-US" sz="2000" b="1" i="0" u="none" strike="noStrike" kern="1200" cap="none" spc="150" normalizeH="0" baseline="0" noProof="1">
              <a:solidFill>
                <a:schemeClr val="tx1"/>
              </a:solidFill>
              <a:uFillTx/>
              <a:latin typeface="楷体" panose="02010609060101010101" charset="-122"/>
              <a:ea typeface="楷体" panose="02010609060101010101" charset="-122"/>
              <a:cs typeface="楷体" panose="02010609060101010101" charset="-122"/>
              <a:sym typeface="微软雅黑" panose="020B0503020204020204" charset="-122"/>
            </a:endParaRPr>
          </a:p>
        </p:txBody>
      </p:sp>
      <p:pic>
        <p:nvPicPr>
          <p:cNvPr id="146434" name="Picture 5" descr="2006821223951473"/>
          <p:cNvPicPr>
            <a:picLocks noGrp="1" noChangeAspect="1"/>
          </p:cNvPicPr>
          <p:nvPr>
            <p:custDataLst>
              <p:tags r:id="rId2"/>
            </p:custDataLst>
          </p:nvPr>
        </p:nvPicPr>
        <p:blipFill>
          <a:blip r:embed="rId3">
            <a:lum bright="-10001"/>
          </a:blip>
          <a:srcRect b="9582"/>
          <a:stretch>
            <a:fillRect/>
          </a:stretch>
        </p:blipFill>
        <p:spPr>
          <a:xfrm>
            <a:off x="7218045" y="2290445"/>
            <a:ext cx="4973320" cy="4491355"/>
          </a:xfrm>
          <a:prstGeom prst="rect">
            <a:avLst/>
          </a:prstGeom>
          <a:noFill/>
          <a:ln w="9525">
            <a:solidFill>
              <a:srgbClr val="336600">
                <a:alpha val="100000"/>
              </a:srgbClr>
            </a:solidFill>
            <a:miter/>
          </a:ln>
        </p:spPr>
      </p:pic>
      <p:grpSp>
        <p:nvGrpSpPr>
          <p:cNvPr id="10" name="组合 9"/>
          <p:cNvGrpSpPr/>
          <p:nvPr>
            <p:custDataLst>
              <p:tags r:id="rId4"/>
            </p:custDataLst>
          </p:nvPr>
        </p:nvGrpSpPr>
        <p:grpSpPr>
          <a:xfrm>
            <a:off x="413385" y="2270125"/>
            <a:ext cx="4820920" cy="3274060"/>
            <a:chOff x="733" y="4845"/>
            <a:chExt cx="7592" cy="5156"/>
          </a:xfrm>
        </p:grpSpPr>
        <p:pic>
          <p:nvPicPr>
            <p:cNvPr id="5" name="内容占位符 4" descr="MAIN201312111645000415023162678"/>
            <p:cNvPicPr>
              <a:picLocks noGrp="1" noChangeAspect="1"/>
            </p:cNvPicPr>
            <p:nvPr>
              <p:custDataLst>
                <p:tags r:id="rId5"/>
              </p:custDataLst>
            </p:nvPr>
          </p:nvPicPr>
          <p:blipFill>
            <a:blip r:embed="rId6"/>
            <a:srcRect t="4099"/>
            <a:stretch>
              <a:fillRect/>
            </a:stretch>
          </p:blipFill>
          <p:spPr>
            <a:xfrm>
              <a:off x="733" y="4845"/>
              <a:ext cx="7593" cy="5157"/>
            </a:xfrm>
            <a:prstGeom prst="rect">
              <a:avLst/>
            </a:prstGeom>
            <a:noFill/>
            <a:ln w="9525">
              <a:noFill/>
            </a:ln>
          </p:spPr>
        </p:pic>
        <p:sp>
          <p:nvSpPr>
            <p:cNvPr id="48129" name="标题 1"/>
            <p:cNvSpPr>
              <a:spLocks noGrp="1"/>
            </p:cNvSpPr>
            <p:nvPr>
              <p:custDataLst>
                <p:tags r:id="rId7"/>
              </p:custDataLst>
            </p:nvPr>
          </p:nvSpPr>
          <p:spPr>
            <a:xfrm>
              <a:off x="733" y="8966"/>
              <a:ext cx="7593" cy="894"/>
            </a:xfrm>
            <a:prstGeom prst="rect">
              <a:avLst/>
            </a:prstGeom>
            <a:noFill/>
            <a:ln w="9525">
              <a:noFill/>
            </a:ln>
          </p:spPr>
          <p:txBody>
            <a:bodyPr vert="horz" wrap="square" lIns="90170" tIns="46990" rIns="90170" bIns="46990" rtlCol="0" anchor="ctr" anchorCtr="0"/>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a:solidFill>
                    <a:schemeClr val="tx1"/>
                  </a:solidFill>
                  <a:uFillTx/>
                  <a:latin typeface="Arial" panose="020B0604020202020204" pitchFamily="34" charset="0"/>
                  <a:ea typeface="微软雅黑" panose="020B0503020204020204" charset="-122"/>
                  <a:cs typeface="+mj-cs"/>
                  <a:sym typeface="+mn-ea"/>
                </a:defRPr>
              </a:lvl1pPr>
            </a:lstStyle>
            <a:p>
              <a:pPr marL="0" marR="0" indent="0" algn="ctr" defTabSz="914400" rtl="0" eaLnBrk="1" fontAlgn="auto" latinLnBrk="0" hangingPunct="1">
                <a:lnSpc>
                  <a:spcPct val="100000"/>
                </a:lnSpc>
                <a:spcBef>
                  <a:spcPct val="0"/>
                </a:spcBef>
                <a:spcAft>
                  <a:spcPct val="0"/>
                </a:spcAft>
                <a:buClrTx/>
                <a:buSzTx/>
                <a:buFontTx/>
                <a:buNone/>
              </a:pPr>
              <a:r>
                <a:rPr kumimoji="0" sz="2800" b="1" i="0" u="none" strike="noStrike" kern="1200" cap="none" spc="150" normalizeH="0" baseline="0" noProof="1">
                  <a:solidFill>
                    <a:schemeClr val="bg1"/>
                  </a:solidFill>
                  <a:uFillTx/>
                  <a:latin typeface="楷体" panose="02010609060101010101" charset="-122"/>
                  <a:ea typeface="楷体" panose="02010609060101010101" charset="-122"/>
                  <a:cs typeface="楷体" panose="02010609060101010101" charset="-122"/>
                  <a:sym typeface="微软雅黑" panose="020B0503020204020204" charset="-122"/>
                </a:rPr>
                <a:t>1957</a:t>
              </a:r>
              <a:r>
                <a:rPr kumimoji="0" lang="zh-CN" altLang="en-US" sz="2800" b="1" i="0" u="none" strike="noStrike" kern="1200" cap="none" spc="150" normalizeH="0" baseline="0" noProof="1">
                  <a:solidFill>
                    <a:schemeClr val="bg1"/>
                  </a:solidFill>
                  <a:uFillTx/>
                  <a:latin typeface="楷体" panose="02010609060101010101" charset="-122"/>
                  <a:ea typeface="楷体" panose="02010609060101010101" charset="-122"/>
                  <a:cs typeface="楷体" panose="02010609060101010101" charset="-122"/>
                  <a:sym typeface="微软雅黑" panose="020B0503020204020204" charset="-122"/>
                </a:rPr>
                <a:t>年11月2日至21日</a:t>
              </a:r>
              <a:endParaRPr kumimoji="0" lang="zh-CN" altLang="en-US" sz="2800" b="1" i="0" u="none" strike="noStrike" kern="1200" cap="none" spc="150" normalizeH="0" baseline="0" noProof="1">
                <a:solidFill>
                  <a:schemeClr val="bg1"/>
                </a:solidFill>
                <a:uFillTx/>
                <a:latin typeface="楷体" panose="02010609060101010101" charset="-122"/>
                <a:ea typeface="楷体" panose="02010609060101010101" charset="-122"/>
                <a:cs typeface="楷体" panose="02010609060101010101" charset="-122"/>
                <a:sym typeface="微软雅黑" panose="020B0503020204020204" charset="-122"/>
              </a:endParaRPr>
            </a:p>
            <a:p>
              <a:pPr marL="0" marR="0" indent="0" algn="ctr" defTabSz="914400" rtl="0" eaLnBrk="1" fontAlgn="auto" latinLnBrk="0" hangingPunct="1">
                <a:lnSpc>
                  <a:spcPct val="100000"/>
                </a:lnSpc>
                <a:spcBef>
                  <a:spcPct val="0"/>
                </a:spcBef>
                <a:spcAft>
                  <a:spcPct val="0"/>
                </a:spcAft>
                <a:buClrTx/>
                <a:buSzTx/>
                <a:buFontTx/>
                <a:buNone/>
              </a:pPr>
              <a:r>
                <a:rPr kumimoji="0" lang="zh-CN" altLang="en-US" sz="2800" b="1" i="0" u="none" strike="noStrike" kern="1200" cap="none" spc="150" normalizeH="0" baseline="0" noProof="1">
                  <a:solidFill>
                    <a:schemeClr val="bg1"/>
                  </a:solidFill>
                  <a:uFillTx/>
                  <a:latin typeface="楷体" panose="02010609060101010101" charset="-122"/>
                  <a:ea typeface="楷体" panose="02010609060101010101" charset="-122"/>
                  <a:cs typeface="楷体" panose="02010609060101010101" charset="-122"/>
                  <a:sym typeface="微软雅黑" panose="020B0503020204020204" charset="-122"/>
                </a:rPr>
                <a:t>毛泽东访问苏联</a:t>
              </a:r>
              <a:endParaRPr kumimoji="0" lang="zh-CN" altLang="en-US" sz="2800" b="1" i="0" u="none" strike="noStrike" kern="1200" cap="none" spc="150" normalizeH="0" baseline="0" noProof="1">
                <a:solidFill>
                  <a:schemeClr val="bg1"/>
                </a:solidFill>
                <a:uFillTx/>
                <a:latin typeface="楷体" panose="02010609060101010101" charset="-122"/>
                <a:ea typeface="楷体" panose="02010609060101010101" charset="-122"/>
                <a:cs typeface="楷体" panose="02010609060101010101" charset="-122"/>
                <a:sym typeface="微软雅黑" panose="020B0503020204020204" charset="-122"/>
              </a:endParaRPr>
            </a:p>
          </p:txBody>
        </p:sp>
      </p:grpSp>
      <p:sp>
        <p:nvSpPr>
          <p:cNvPr id="7" name="文本框 6"/>
          <p:cNvSpPr txBox="1"/>
          <p:nvPr>
            <p:custDataLst>
              <p:tags r:id="rId8"/>
            </p:custDataLst>
          </p:nvPr>
        </p:nvSpPr>
        <p:spPr>
          <a:xfrm>
            <a:off x="2063750" y="1872615"/>
            <a:ext cx="1842770" cy="583565"/>
          </a:xfrm>
          <a:prstGeom prst="rect">
            <a:avLst/>
          </a:prstGeom>
          <a:solidFill>
            <a:schemeClr val="tx1"/>
          </a:solidFill>
        </p:spPr>
        <p:txBody>
          <a:bodyPr wrap="square" rtlCol="0" anchor="t">
            <a:spAutoFit/>
          </a:bodyPr>
          <a:lstStyle/>
          <a:p>
            <a:pPr algn="ctr"/>
            <a:r>
              <a:rPr lang="zh-CN" altLang="en-US" sz="3200" b="1">
                <a:solidFill>
                  <a:schemeClr val="bg1"/>
                </a:solidFill>
                <a:effectLst>
                  <a:outerShdw blurRad="38100" dist="38100" dir="2700000" algn="tl">
                    <a:srgbClr val="000000">
                      <a:alpha val="43137"/>
                    </a:srgbClr>
                  </a:outerShdw>
                </a:effectLst>
              </a:rPr>
              <a:t>思想混乱</a:t>
            </a:r>
            <a:endParaRPr lang="zh-CN" altLang="en-US" sz="3200" b="1">
              <a:solidFill>
                <a:schemeClr val="bg1"/>
              </a:solidFill>
              <a:effectLst>
                <a:outerShdw blurRad="38100" dist="38100" dir="2700000" algn="tl">
                  <a:srgbClr val="000000">
                    <a:alpha val="43137"/>
                  </a:srgbClr>
                </a:outerShdw>
              </a:effectLst>
            </a:endParaRPr>
          </a:p>
        </p:txBody>
      </p:sp>
      <p:sp>
        <p:nvSpPr>
          <p:cNvPr id="3" name="文本框 2"/>
          <p:cNvSpPr txBox="1"/>
          <p:nvPr>
            <p:custDataLst>
              <p:tags r:id="rId9"/>
            </p:custDataLst>
          </p:nvPr>
        </p:nvSpPr>
        <p:spPr>
          <a:xfrm>
            <a:off x="2063750" y="2486025"/>
            <a:ext cx="1842770" cy="583565"/>
          </a:xfrm>
          <a:prstGeom prst="rect">
            <a:avLst/>
          </a:prstGeom>
          <a:solidFill>
            <a:schemeClr val="tx1"/>
          </a:solidFill>
        </p:spPr>
        <p:txBody>
          <a:bodyPr wrap="square" rtlCol="0" anchor="t">
            <a:spAutoFit/>
          </a:bodyPr>
          <a:lstStyle/>
          <a:p>
            <a:pPr algn="ctr"/>
            <a:r>
              <a:rPr lang="zh-CN" altLang="en-US" sz="3200" b="1">
                <a:solidFill>
                  <a:schemeClr val="bg1"/>
                </a:solidFill>
                <a:effectLst>
                  <a:outerShdw blurRad="38100" dist="38100" dir="2700000" algn="tl">
                    <a:srgbClr val="000000">
                      <a:alpha val="43137"/>
                    </a:srgbClr>
                  </a:outerShdw>
                </a:effectLst>
              </a:rPr>
              <a:t>急于赶超</a:t>
            </a:r>
            <a:endParaRPr lang="zh-CN" altLang="en-US" sz="3200" b="1">
              <a:solidFill>
                <a:schemeClr val="bg1"/>
              </a:solidFill>
              <a:effectLst>
                <a:outerShdw blurRad="38100" dist="38100" dir="2700000" algn="tl">
                  <a:srgbClr val="000000">
                    <a:alpha val="43137"/>
                  </a:srgbClr>
                </a:outerShdw>
              </a:effectLst>
            </a:endParaRPr>
          </a:p>
        </p:txBody>
      </p:sp>
      <p:sp>
        <p:nvSpPr>
          <p:cNvPr id="6" name="右大括号 5"/>
          <p:cNvSpPr/>
          <p:nvPr>
            <p:custDataLst>
              <p:tags r:id="rId10"/>
            </p:custDataLst>
          </p:nvPr>
        </p:nvSpPr>
        <p:spPr>
          <a:xfrm>
            <a:off x="4107815" y="2037080"/>
            <a:ext cx="180975" cy="970915"/>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9" name="文本框 8"/>
          <p:cNvSpPr txBox="1"/>
          <p:nvPr>
            <p:custDataLst>
              <p:tags r:id="rId11"/>
            </p:custDataLst>
          </p:nvPr>
        </p:nvSpPr>
        <p:spPr>
          <a:xfrm>
            <a:off x="4403090" y="2200275"/>
            <a:ext cx="3084195" cy="645160"/>
          </a:xfrm>
          <a:prstGeom prst="rect">
            <a:avLst/>
          </a:prstGeom>
          <a:solidFill>
            <a:schemeClr val="tx1"/>
          </a:solidFill>
        </p:spPr>
        <p:txBody>
          <a:bodyPr wrap="square" rtlCol="0" anchor="t">
            <a:spAutoFit/>
          </a:bodyPr>
          <a:lstStyle/>
          <a:p>
            <a:pPr algn="ctr"/>
            <a:r>
              <a:rPr lang="zh-CN" altLang="en-US" sz="3600" b="1">
                <a:solidFill>
                  <a:schemeClr val="bg1"/>
                </a:solidFill>
                <a:effectLst>
                  <a:outerShdw blurRad="38100" dist="38100" dir="2700000" algn="tl">
                    <a:srgbClr val="000000">
                      <a:alpha val="43137"/>
                    </a:srgbClr>
                  </a:outerShdw>
                </a:effectLst>
              </a:rPr>
              <a:t>失误与调整</a:t>
            </a:r>
            <a:endParaRPr lang="zh-CN" altLang="en-US" sz="3600" b="1">
              <a:solidFill>
                <a:schemeClr val="bg1"/>
              </a:solidFill>
              <a:effectLst>
                <a:outerShdw blurRad="38100" dist="38100" dir="2700000" algn="tl">
                  <a:srgbClr val="000000">
                    <a:alpha val="43137"/>
                  </a:srgbClr>
                </a:outerShdw>
              </a:effectLst>
            </a:endParaRPr>
          </a:p>
        </p:txBody>
      </p:sp>
      <p:sp>
        <p:nvSpPr>
          <p:cNvPr id="11" name="文本框 10"/>
          <p:cNvSpPr txBox="1"/>
          <p:nvPr>
            <p:custDataLst>
              <p:tags r:id="rId12"/>
            </p:custDataLst>
          </p:nvPr>
        </p:nvSpPr>
        <p:spPr>
          <a:xfrm>
            <a:off x="303530" y="5582285"/>
            <a:ext cx="7183755" cy="1198880"/>
          </a:xfrm>
          <a:prstGeom prst="rect">
            <a:avLst/>
          </a:prstGeom>
          <a:noFill/>
        </p:spPr>
        <p:txBody>
          <a:bodyPr wrap="square" rtlCol="0" anchor="t">
            <a:spAutoFit/>
          </a:bodyPr>
          <a:lstStyle/>
          <a:p>
            <a:r>
              <a:rPr lang="zh-CN" altLang="en-US" sz="2400" b="1">
                <a:latin typeface="楷体" panose="02010609060101010101" charset="-122"/>
                <a:ea typeface="楷体" panose="02010609060101010101" charset="-122"/>
                <a:sym typeface="+mn-ea"/>
              </a:rPr>
              <a:t>毛泽东：</a:t>
            </a:r>
            <a:r>
              <a:rPr lang="en-US" altLang="zh-CN" sz="2400" b="1">
                <a:latin typeface="楷体" panose="02010609060101010101" charset="-122"/>
                <a:ea typeface="楷体" panose="02010609060101010101" charset="-122"/>
                <a:sym typeface="+mn-ea"/>
              </a:rPr>
              <a:t>“</a:t>
            </a:r>
            <a:r>
              <a:rPr lang="zh-CN" altLang="en-US" sz="2400" b="1">
                <a:latin typeface="楷体" panose="02010609060101010101" charset="-122"/>
                <a:ea typeface="楷体" panose="02010609060101010101" charset="-122"/>
                <a:sym typeface="+mn-ea"/>
              </a:rPr>
              <a:t>赫鲁晓夫统治告诉我们，</a:t>
            </a:r>
            <a:r>
              <a:rPr lang="en-US" altLang="zh-CN" sz="2400" b="1">
                <a:solidFill>
                  <a:srgbClr val="FF0000"/>
                </a:solidFill>
                <a:latin typeface="楷体" panose="02010609060101010101" charset="-122"/>
                <a:ea typeface="楷体" panose="02010609060101010101" charset="-122"/>
                <a:sym typeface="+mn-ea"/>
              </a:rPr>
              <a:t>15</a:t>
            </a:r>
            <a:r>
              <a:rPr lang="zh-CN" altLang="en-US" sz="2400" b="1">
                <a:solidFill>
                  <a:srgbClr val="FF0000"/>
                </a:solidFill>
                <a:latin typeface="楷体" panose="02010609060101010101" charset="-122"/>
                <a:ea typeface="楷体" panose="02010609060101010101" charset="-122"/>
                <a:sym typeface="+mn-ea"/>
              </a:rPr>
              <a:t>年后，苏联可以超过美国</a:t>
            </a:r>
            <a:r>
              <a:rPr lang="zh-CN" altLang="en-US" sz="2400" b="1">
                <a:latin typeface="楷体" panose="02010609060101010101" charset="-122"/>
                <a:ea typeface="楷体" panose="02010609060101010101" charset="-122"/>
                <a:sym typeface="+mn-ea"/>
              </a:rPr>
              <a:t>。我也可以讲，</a:t>
            </a:r>
            <a:r>
              <a:rPr lang="en-US" altLang="zh-CN" sz="2400" b="1">
                <a:solidFill>
                  <a:srgbClr val="FF0000"/>
                </a:solidFill>
                <a:latin typeface="楷体" panose="02010609060101010101" charset="-122"/>
                <a:ea typeface="楷体" panose="02010609060101010101" charset="-122"/>
                <a:sym typeface="+mn-ea"/>
              </a:rPr>
              <a:t>15</a:t>
            </a:r>
            <a:r>
              <a:rPr lang="zh-CN" altLang="en-US" sz="2400" b="1">
                <a:solidFill>
                  <a:srgbClr val="FF0000"/>
                </a:solidFill>
                <a:latin typeface="楷体" panose="02010609060101010101" charset="-122"/>
                <a:ea typeface="楷体" panose="02010609060101010101" charset="-122"/>
                <a:sym typeface="+mn-ea"/>
              </a:rPr>
              <a:t>年后我们可能赶上或超过英国</a:t>
            </a:r>
            <a:r>
              <a:rPr lang="zh-CN" altLang="en-US" sz="2400" b="1">
                <a:latin typeface="楷体" panose="02010609060101010101" charset="-122"/>
                <a:ea typeface="楷体" panose="02010609060101010101" charset="-122"/>
                <a:sym typeface="+mn-ea"/>
              </a:rPr>
              <a:t>。</a:t>
            </a:r>
            <a:r>
              <a:rPr lang="en-US" altLang="zh-CN" sz="2400" b="1">
                <a:latin typeface="楷体" panose="02010609060101010101" charset="-122"/>
                <a:ea typeface="楷体" panose="02010609060101010101" charset="-122"/>
                <a:sym typeface="+mn-ea"/>
              </a:rPr>
              <a:t>”</a:t>
            </a:r>
            <a:endParaRPr lang="en-US" altLang="zh-CN" sz="2400" b="1">
              <a:latin typeface="楷体" panose="02010609060101010101" charset="-122"/>
              <a:ea typeface="楷体" panose="02010609060101010101" charset="-122"/>
              <a:sym typeface="+mn-ea"/>
            </a:endParaRPr>
          </a:p>
        </p:txBody>
      </p:sp>
    </p:spTree>
    <p:custDataLst>
      <p:tags r:id="rId13"/>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46434"/>
                                        </p:tgtEl>
                                        <p:attrNameLst>
                                          <p:attrName>style.visibility</p:attrName>
                                        </p:attrNameLst>
                                      </p:cBhvr>
                                      <p:to>
                                        <p:strVal val="visible"/>
                                      </p:to>
                                    </p:set>
                                    <p:anim calcmode="lin" valueType="num">
                                      <p:cBhvr additive="base">
                                        <p:cTn id="20" dur="500" fill="hold"/>
                                        <p:tgtEl>
                                          <p:spTgt spid="146434"/>
                                        </p:tgtEl>
                                        <p:attrNameLst>
                                          <p:attrName>ppt_x</p:attrName>
                                        </p:attrNameLst>
                                      </p:cBhvr>
                                      <p:tavLst>
                                        <p:tav tm="0">
                                          <p:val>
                                            <p:strVal val="#ppt_x"/>
                                          </p:val>
                                        </p:tav>
                                        <p:tav tm="100000">
                                          <p:val>
                                            <p:strVal val="#ppt_x"/>
                                          </p:val>
                                        </p:tav>
                                      </p:tavLst>
                                    </p:anim>
                                    <p:anim calcmode="lin" valueType="num">
                                      <p:cBhvr additive="base">
                                        <p:cTn id="21" dur="500" fill="hold"/>
                                        <p:tgtEl>
                                          <p:spTgt spid="14643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6"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126365" y="931545"/>
            <a:ext cx="9220200" cy="1568450"/>
          </a:xfrm>
          <a:prstGeom prst="rect">
            <a:avLst/>
          </a:prstGeom>
          <a:noFill/>
          <a:ln>
            <a:solidFill>
              <a:schemeClr val="accent6">
                <a:lumMod val="20000"/>
                <a:lumOff val="80000"/>
              </a:schemeClr>
            </a:solidFill>
          </a:ln>
        </p:spPr>
        <p:txBody>
          <a:bodyPr wrap="square">
            <a:spAutoFit/>
          </a:bodyPr>
          <a:lstStyle/>
          <a:p>
            <a:pPr algn="just" fontAlgn="auto">
              <a:lnSpc>
                <a:spcPct val="100000"/>
              </a:lnSpc>
              <a:spcBef>
                <a:spcPct val="0"/>
              </a:spcBef>
              <a:spcAft>
                <a:spcPct val="0"/>
              </a:spcAft>
            </a:pPr>
            <a:r>
              <a:rPr sz="3200">
                <a:solidFill>
                  <a:srgbClr val="000000"/>
                </a:solidFill>
                <a:latin typeface="黑体" panose="02010609060101010101" charset="-122"/>
                <a:ea typeface="黑体" panose="02010609060101010101" charset="-122"/>
                <a:cs typeface="黑体" panose="02010609060101010101" charset="-122"/>
              </a:rPr>
              <a:t>1958年，</a:t>
            </a:r>
            <a:r>
              <a:rPr lang="zh-CN" sz="3200">
                <a:solidFill>
                  <a:srgbClr val="000000"/>
                </a:solidFill>
                <a:latin typeface="黑体" panose="02010609060101010101" charset="-122"/>
                <a:ea typeface="黑体" panose="02010609060101010101" charset="-122"/>
                <a:cs typeface="黑体" panose="02010609060101010101" charset="-122"/>
              </a:rPr>
              <a:t>八大二次会议</a:t>
            </a:r>
            <a:r>
              <a:rPr sz="3200">
                <a:solidFill>
                  <a:srgbClr val="000000"/>
                </a:solidFill>
                <a:latin typeface="黑体" panose="02010609060101010101" charset="-122"/>
                <a:ea typeface="黑体" panose="02010609060101010101" charset="-122"/>
                <a:cs typeface="黑体" panose="02010609060101010101" charset="-122"/>
              </a:rPr>
              <a:t>提出“鼓足干劲，力争上游，多快好省地建设社会主义”的总路线，掀起“大跃进”和人民公社化运动。</a:t>
            </a:r>
            <a:endParaRPr sz="3200">
              <a:solidFill>
                <a:srgbClr val="000000"/>
              </a:solidFill>
              <a:latin typeface="黑体" panose="02010609060101010101" charset="-122"/>
              <a:ea typeface="黑体" panose="02010609060101010101" charset="-122"/>
              <a:cs typeface="黑体" panose="02010609060101010101" charset="-122"/>
            </a:endParaRPr>
          </a:p>
        </p:txBody>
      </p:sp>
      <p:pic>
        <p:nvPicPr>
          <p:cNvPr id="6" name="图片 5"/>
          <p:cNvPicPr>
            <a:picLocks noChangeAspect="1"/>
          </p:cNvPicPr>
          <p:nvPr>
            <p:custDataLst>
              <p:tags r:id="rId2"/>
            </p:custDataLst>
          </p:nvPr>
        </p:nvPicPr>
        <p:blipFill>
          <a:blip r:embed="rId3"/>
          <a:srcRect l="1683" t="2375" r="1433" b="13496"/>
          <a:stretch>
            <a:fillRect/>
          </a:stretch>
        </p:blipFill>
        <p:spPr>
          <a:xfrm>
            <a:off x="198755" y="2602865"/>
            <a:ext cx="2409825" cy="1526540"/>
          </a:xfrm>
          <a:prstGeom prst="rect">
            <a:avLst/>
          </a:prstGeom>
          <a:effectLst>
            <a:outerShdw blurRad="50800" dist="38100" dir="2700000" algn="tl" rotWithShape="0">
              <a:prstClr val="black">
                <a:alpha val="40000"/>
              </a:prstClr>
            </a:outerShdw>
          </a:effectLst>
        </p:spPr>
      </p:pic>
      <p:pic>
        <p:nvPicPr>
          <p:cNvPr id="8" name="图片 7"/>
          <p:cNvPicPr>
            <a:picLocks noChangeAspect="1"/>
          </p:cNvPicPr>
          <p:nvPr>
            <p:custDataLst>
              <p:tags r:id="rId4"/>
            </p:custDataLst>
          </p:nvPr>
        </p:nvPicPr>
        <p:blipFill>
          <a:blip r:embed="rId5"/>
          <a:srcRect l="4493" r="4676" b="2131"/>
          <a:stretch>
            <a:fillRect/>
          </a:stretch>
        </p:blipFill>
        <p:spPr>
          <a:xfrm>
            <a:off x="2611755" y="2602865"/>
            <a:ext cx="2149475" cy="1526540"/>
          </a:xfrm>
          <a:prstGeom prst="rect">
            <a:avLst/>
          </a:prstGeom>
          <a:effectLst>
            <a:outerShdw blurRad="50800" dist="38100" dir="2700000" algn="tl" rotWithShape="0">
              <a:prstClr val="black">
                <a:alpha val="40000"/>
              </a:prstClr>
            </a:outerShdw>
          </a:effectLst>
        </p:spPr>
      </p:pic>
      <p:pic>
        <p:nvPicPr>
          <p:cNvPr id="9" name="图片 8"/>
          <p:cNvPicPr>
            <a:picLocks noChangeAspect="1"/>
          </p:cNvPicPr>
          <p:nvPr>
            <p:custDataLst>
              <p:tags r:id="rId6"/>
            </p:custDataLst>
          </p:nvPr>
        </p:nvPicPr>
        <p:blipFill>
          <a:blip r:embed="rId7"/>
          <a:srcRect b="14471"/>
          <a:stretch>
            <a:fillRect/>
          </a:stretch>
        </p:blipFill>
        <p:spPr>
          <a:xfrm>
            <a:off x="4761230" y="2602865"/>
            <a:ext cx="2527935" cy="1526540"/>
          </a:xfrm>
          <a:prstGeom prst="rect">
            <a:avLst/>
          </a:prstGeom>
          <a:effectLst>
            <a:outerShdw blurRad="50800" dist="38100" dir="2700000" algn="tl" rotWithShape="0">
              <a:prstClr val="black">
                <a:alpha val="40000"/>
              </a:prstClr>
            </a:outerShdw>
          </a:effectLst>
        </p:spPr>
      </p:pic>
      <p:pic>
        <p:nvPicPr>
          <p:cNvPr id="10" name="图片 9"/>
          <p:cNvPicPr>
            <a:picLocks noChangeAspect="1"/>
          </p:cNvPicPr>
          <p:nvPr>
            <p:custDataLst>
              <p:tags r:id="rId8"/>
            </p:custDataLst>
          </p:nvPr>
        </p:nvPicPr>
        <p:blipFill>
          <a:blip r:embed="rId9"/>
          <a:srcRect t="9233" b="6905"/>
          <a:stretch>
            <a:fillRect/>
          </a:stretch>
        </p:blipFill>
        <p:spPr>
          <a:xfrm>
            <a:off x="9535795" y="1022350"/>
            <a:ext cx="2376170" cy="1335405"/>
          </a:xfrm>
          <a:prstGeom prst="rect">
            <a:avLst/>
          </a:prstGeom>
          <a:effectLst>
            <a:outerShdw blurRad="50800" dist="38100" dir="2700000" algn="tl" rotWithShape="0">
              <a:prstClr val="black">
                <a:alpha val="40000"/>
              </a:prstClr>
            </a:outerShdw>
          </a:effectLst>
        </p:spPr>
      </p:pic>
      <p:pic>
        <p:nvPicPr>
          <p:cNvPr id="12" name="图片 11"/>
          <p:cNvPicPr>
            <a:picLocks noChangeAspect="1"/>
          </p:cNvPicPr>
          <p:nvPr>
            <p:custDataLst>
              <p:tags r:id="rId10"/>
            </p:custDataLst>
          </p:nvPr>
        </p:nvPicPr>
        <p:blipFill>
          <a:blip r:embed="rId11"/>
          <a:srcRect b="9199"/>
          <a:stretch>
            <a:fillRect/>
          </a:stretch>
        </p:blipFill>
        <p:spPr>
          <a:xfrm>
            <a:off x="9540875" y="2357755"/>
            <a:ext cx="2376000" cy="1263722"/>
          </a:xfrm>
          <a:prstGeom prst="rect">
            <a:avLst/>
          </a:prstGeom>
          <a:effectLst>
            <a:outerShdw blurRad="50800" dist="38100" dir="2700000" algn="tl" rotWithShape="0">
              <a:prstClr val="black">
                <a:alpha val="40000"/>
              </a:prstClr>
            </a:outerShdw>
          </a:effectLst>
        </p:spPr>
      </p:pic>
      <p:pic>
        <p:nvPicPr>
          <p:cNvPr id="13" name="图片 12"/>
          <p:cNvPicPr>
            <a:picLocks noChangeAspect="1"/>
          </p:cNvPicPr>
          <p:nvPr>
            <p:custDataLst>
              <p:tags r:id="rId12"/>
            </p:custDataLst>
          </p:nvPr>
        </p:nvPicPr>
        <p:blipFill>
          <a:blip r:embed="rId13"/>
          <a:srcRect b="7703"/>
          <a:stretch>
            <a:fillRect/>
          </a:stretch>
        </p:blipFill>
        <p:spPr>
          <a:xfrm>
            <a:off x="9540875" y="5263515"/>
            <a:ext cx="2376170" cy="1316355"/>
          </a:xfrm>
          <a:prstGeom prst="rect">
            <a:avLst/>
          </a:prstGeom>
          <a:effectLst>
            <a:outerShdw blurRad="50800" dist="38100" dir="2700000" algn="tl" rotWithShape="0">
              <a:prstClr val="black">
                <a:alpha val="40000"/>
              </a:prstClr>
            </a:outerShdw>
          </a:effectLst>
        </p:spPr>
      </p:pic>
      <p:pic>
        <p:nvPicPr>
          <p:cNvPr id="14" name="图片 13"/>
          <p:cNvPicPr>
            <a:picLocks noChangeAspect="1"/>
          </p:cNvPicPr>
          <p:nvPr>
            <p:custDataLst>
              <p:tags r:id="rId14"/>
            </p:custDataLst>
          </p:nvPr>
        </p:nvPicPr>
        <p:blipFill>
          <a:blip r:embed="rId15"/>
          <a:srcRect b="7350"/>
          <a:stretch>
            <a:fillRect/>
          </a:stretch>
        </p:blipFill>
        <p:spPr>
          <a:xfrm>
            <a:off x="9540875" y="3621405"/>
            <a:ext cx="2376000" cy="1642212"/>
          </a:xfrm>
          <a:prstGeom prst="rect">
            <a:avLst/>
          </a:prstGeom>
          <a:effectLst>
            <a:outerShdw blurRad="50800" dist="38100" dir="2700000" algn="tl" rotWithShape="0">
              <a:prstClr val="black">
                <a:alpha val="40000"/>
              </a:prstClr>
            </a:outerShdw>
          </a:effectLst>
        </p:spPr>
      </p:pic>
      <p:pic>
        <p:nvPicPr>
          <p:cNvPr id="16" name="图片 15"/>
          <p:cNvPicPr>
            <a:picLocks noChangeAspect="1"/>
          </p:cNvPicPr>
          <p:nvPr>
            <p:custDataLst>
              <p:tags r:id="rId16"/>
            </p:custDataLst>
          </p:nvPr>
        </p:nvPicPr>
        <p:blipFill>
          <a:blip r:embed="rId17"/>
          <a:srcRect l="5967" t="5756" r="11467" b="19444"/>
          <a:stretch>
            <a:fillRect/>
          </a:stretch>
        </p:blipFill>
        <p:spPr>
          <a:xfrm>
            <a:off x="7289165" y="2602865"/>
            <a:ext cx="2246520" cy="1526400"/>
          </a:xfrm>
          <a:prstGeom prst="rect">
            <a:avLst/>
          </a:prstGeom>
          <a:effectLst>
            <a:outerShdw blurRad="50800" dist="38100" dir="2700000" algn="tl" rotWithShape="0">
              <a:prstClr val="black">
                <a:alpha val="40000"/>
              </a:prstClr>
            </a:outerShdw>
          </a:effectLst>
        </p:spPr>
      </p:pic>
      <p:sp>
        <p:nvSpPr>
          <p:cNvPr id="17" name="矩形 16"/>
          <p:cNvSpPr/>
          <p:nvPr>
            <p:custDataLst>
              <p:tags r:id="rId18"/>
            </p:custDataLst>
          </p:nvPr>
        </p:nvSpPr>
        <p:spPr>
          <a:xfrm>
            <a:off x="635" y="4192905"/>
            <a:ext cx="9471660" cy="2676525"/>
          </a:xfrm>
          <a:prstGeom prst="rect">
            <a:avLst/>
          </a:prstGeom>
          <a:ln>
            <a:solidFill>
              <a:srgbClr val="C00000"/>
            </a:solidFill>
          </a:ln>
        </p:spPr>
        <p:txBody>
          <a:bodyPr wrap="square">
            <a:spAutoFit/>
          </a:bodyPr>
          <a:lstStyle/>
          <a:p>
            <a:pPr marL="285750" indent="-285750" algn="just" fontAlgn="auto">
              <a:lnSpc>
                <a:spcPct val="100000"/>
              </a:lnSpc>
              <a:buClr>
                <a:srgbClr val="C00000"/>
              </a:buClr>
              <a:buFont typeface="Wingdings" panose="05000000000000000000" pitchFamily="2" charset="2"/>
              <a:buChar char="u"/>
            </a:pPr>
            <a:r>
              <a:rPr lang="zh-CN" altLang="en-US" sz="2400">
                <a:latin typeface="黑体" panose="02010609060101010101" charset="-122"/>
                <a:ea typeface="黑体" panose="02010609060101010101" charset="-122"/>
                <a:cs typeface="黑体" panose="02010609060101010101" charset="-122"/>
              </a:rPr>
              <a:t>材料一</a:t>
            </a:r>
            <a:r>
              <a:rPr lang="zh-CN" altLang="en-US" sz="2400">
                <a:latin typeface="楷体" panose="02010609060101010101" charset="-122"/>
                <a:ea typeface="楷体" panose="02010609060101010101" charset="-122"/>
                <a:cs typeface="黑体" panose="02010609060101010101" charset="-122"/>
              </a:rPr>
              <a:t>在1958年的</a:t>
            </a:r>
            <a:r>
              <a:rPr lang="en-US" altLang="zh-CN" sz="2400">
                <a:latin typeface="楷体" panose="02010609060101010101" charset="-122"/>
                <a:ea typeface="楷体" panose="02010609060101010101" charset="-122"/>
                <a:cs typeface="黑体" panose="02010609060101010101" charset="-122"/>
              </a:rPr>
              <a:t>“</a:t>
            </a:r>
            <a:r>
              <a:rPr lang="zh-CN" altLang="en-US" sz="2400">
                <a:latin typeface="楷体" panose="02010609060101010101" charset="-122"/>
                <a:ea typeface="楷体" panose="02010609060101010101" charset="-122"/>
                <a:cs typeface="黑体" panose="02010609060101010101" charset="-122"/>
              </a:rPr>
              <a:t>大跃进</a:t>
            </a:r>
            <a:r>
              <a:rPr lang="en-US" altLang="zh-CN" sz="2400">
                <a:latin typeface="楷体" panose="02010609060101010101" charset="-122"/>
                <a:ea typeface="楷体" panose="02010609060101010101" charset="-122"/>
                <a:cs typeface="黑体" panose="02010609060101010101" charset="-122"/>
              </a:rPr>
              <a:t>”</a:t>
            </a:r>
            <a:r>
              <a:rPr lang="zh-CN" altLang="en-US" sz="2400">
                <a:latin typeface="楷体" panose="02010609060101010101" charset="-122"/>
                <a:ea typeface="楷体" panose="02010609060101010101" charset="-122"/>
                <a:cs typeface="黑体" panose="02010609060101010101" charset="-122"/>
              </a:rPr>
              <a:t>中，曾放出了许多离谱的农作物高产</a:t>
            </a:r>
            <a:r>
              <a:rPr lang="en-US" altLang="zh-CN" sz="2400">
                <a:latin typeface="楷体" panose="02010609060101010101" charset="-122"/>
                <a:ea typeface="楷体" panose="02010609060101010101" charset="-122"/>
                <a:cs typeface="黑体" panose="02010609060101010101" charset="-122"/>
              </a:rPr>
              <a:t>“</a:t>
            </a:r>
            <a:r>
              <a:rPr lang="zh-CN" altLang="en-US" sz="2400">
                <a:latin typeface="楷体" panose="02010609060101010101" charset="-122"/>
                <a:ea typeface="楷体" panose="02010609060101010101" charset="-122"/>
                <a:cs typeface="黑体" panose="02010609060101010101" charset="-122"/>
              </a:rPr>
              <a:t>卫星</a:t>
            </a:r>
            <a:r>
              <a:rPr lang="en-US" altLang="zh-CN" sz="2400">
                <a:latin typeface="楷体" panose="02010609060101010101" charset="-122"/>
                <a:ea typeface="楷体" panose="02010609060101010101" charset="-122"/>
                <a:cs typeface="黑体" panose="02010609060101010101" charset="-122"/>
              </a:rPr>
              <a:t>”</a:t>
            </a:r>
            <a:r>
              <a:rPr lang="zh-CN" altLang="en-US" sz="2400">
                <a:latin typeface="楷体" panose="02010609060101010101" charset="-122"/>
                <a:ea typeface="楷体" panose="02010609060101010101" charset="-122"/>
                <a:cs typeface="黑体" panose="02010609060101010101" charset="-122"/>
              </a:rPr>
              <a:t>。其中，河南西平县和平农业社小麦高产7320斤，湖北麻城县建国农业一社早稻亩产36956斤，广西环江县红旗公社中稻亩产130434斤10两4钱。</a:t>
            </a:r>
            <a:endParaRPr lang="zh-CN" altLang="en-US" sz="2400">
              <a:latin typeface="楷体" panose="02010609060101010101" charset="-122"/>
              <a:ea typeface="楷体" panose="02010609060101010101" charset="-122"/>
              <a:cs typeface="黑体" panose="02010609060101010101" charset="-122"/>
            </a:endParaRPr>
          </a:p>
          <a:p>
            <a:pPr marL="285750" indent="-285750" algn="just" fontAlgn="auto">
              <a:lnSpc>
                <a:spcPct val="100000"/>
              </a:lnSpc>
              <a:buClr>
                <a:srgbClr val="C00000"/>
              </a:buClr>
              <a:buFont typeface="Wingdings" panose="05000000000000000000" pitchFamily="2" charset="2"/>
              <a:buChar char="u"/>
            </a:pPr>
            <a:r>
              <a:rPr lang="zh-CN" altLang="en-US" sz="2400">
                <a:latin typeface="黑体" panose="02010609060101010101" charset="-122"/>
                <a:ea typeface="黑体" panose="02010609060101010101" charset="-122"/>
                <a:cs typeface="黑体" panose="02010609060101010101" charset="-122"/>
              </a:rPr>
              <a:t>材料二</a:t>
            </a:r>
            <a:r>
              <a:rPr lang="zh-CN" altLang="en-US" sz="2400">
                <a:latin typeface="楷体" panose="02010609060101010101" charset="-122"/>
                <a:ea typeface="楷体" panose="02010609060101010101" charset="-122"/>
                <a:cs typeface="黑体" panose="02010609060101010101" charset="-122"/>
              </a:rPr>
              <a:t>在"大跃进"浪潮中，全国农村一哄而起，大办人民公社。在没有经过试验的情况下，只用一个多月全国就基本实现公社化。同年底，全国74万个农业合作社合并为2.6万个人民公社。</a:t>
            </a:r>
            <a:endParaRPr lang="zh-CN" altLang="en-US" sz="2400">
              <a:latin typeface="楷体" panose="02010609060101010101" charset="-122"/>
              <a:ea typeface="楷体" panose="02010609060101010101" charset="-122"/>
              <a:cs typeface="黑体" panose="02010609060101010101" charset="-122"/>
            </a:endParaRPr>
          </a:p>
        </p:txBody>
      </p:sp>
      <p:sp>
        <p:nvSpPr>
          <p:cNvPr id="2" name="文本框 1"/>
          <p:cNvSpPr txBox="1"/>
          <p:nvPr>
            <p:custDataLst>
              <p:tags r:id="rId19"/>
            </p:custDataLst>
          </p:nvPr>
        </p:nvSpPr>
        <p:spPr>
          <a:xfrm>
            <a:off x="309245" y="132080"/>
            <a:ext cx="9712325" cy="583565"/>
          </a:xfrm>
          <a:prstGeom prst="rect">
            <a:avLst/>
          </a:prstGeom>
          <a:noFill/>
          <a:ln>
            <a:solidFill>
              <a:schemeClr val="accent1"/>
            </a:solidFill>
          </a:ln>
        </p:spPr>
        <p:txBody>
          <a:bodyPr wrap="square" rtlCol="0">
            <a:spAutoFit/>
          </a:bodyPr>
          <a:lstStyle/>
          <a:p>
            <a:r>
              <a:rPr lang="zh-CN" altLang="en-US" sz="3200" b="1">
                <a:solidFill>
                  <a:srgbClr val="FF0000"/>
                </a:solidFill>
                <a:latin typeface="黑体" panose="02010609060101010101" charset="-122"/>
                <a:ea typeface="黑体" panose="02010609060101010101" charset="-122"/>
                <a:cs typeface="黑体" panose="02010609060101010101" charset="-122"/>
                <a:sym typeface="+mn-ea"/>
              </a:rPr>
              <a:t>（</a:t>
            </a:r>
            <a:r>
              <a:rPr lang="en-US" altLang="zh-CN" sz="3200" b="1">
                <a:solidFill>
                  <a:srgbClr val="FF0000"/>
                </a:solidFill>
                <a:latin typeface="黑体" panose="02010609060101010101" charset="-122"/>
                <a:ea typeface="黑体" panose="02010609060101010101" charset="-122"/>
                <a:cs typeface="黑体" panose="02010609060101010101" charset="-122"/>
                <a:sym typeface="+mn-ea"/>
              </a:rPr>
              <a:t>2</a:t>
            </a:r>
            <a:r>
              <a:rPr lang="zh-CN" altLang="en-US" sz="3200" b="1">
                <a:solidFill>
                  <a:srgbClr val="FF0000"/>
                </a:solidFill>
                <a:latin typeface="黑体" panose="02010609060101010101" charset="-122"/>
                <a:ea typeface="黑体" panose="02010609060101010101" charset="-122"/>
                <a:cs typeface="黑体" panose="02010609060101010101" charset="-122"/>
                <a:sym typeface="+mn-ea"/>
              </a:rPr>
              <a:t>）</a:t>
            </a:r>
            <a:r>
              <a:rPr sz="3200" b="1">
                <a:solidFill>
                  <a:srgbClr val="FF0000"/>
                </a:solidFill>
                <a:latin typeface="黑体" panose="02010609060101010101" charset="-122"/>
                <a:ea typeface="黑体" panose="02010609060101010101" charset="-122"/>
                <a:cs typeface="黑体" panose="02010609060101010101" charset="-122"/>
                <a:sym typeface="+mn-ea"/>
              </a:rPr>
              <a:t>中共提出社会主义</a:t>
            </a:r>
            <a:r>
              <a:rPr lang="zh-CN" sz="3200" b="1">
                <a:solidFill>
                  <a:srgbClr val="FF0000"/>
                </a:solidFill>
                <a:latin typeface="黑体" panose="02010609060101010101" charset="-122"/>
                <a:ea typeface="黑体" panose="02010609060101010101" charset="-122"/>
                <a:cs typeface="黑体" panose="02010609060101010101" charset="-122"/>
                <a:sym typeface="+mn-ea"/>
              </a:rPr>
              <a:t>建设</a:t>
            </a:r>
            <a:r>
              <a:rPr sz="3200" b="1">
                <a:solidFill>
                  <a:srgbClr val="FF0000"/>
                </a:solidFill>
                <a:latin typeface="黑体" panose="02010609060101010101" charset="-122"/>
                <a:ea typeface="黑体" panose="02010609060101010101" charset="-122"/>
                <a:cs typeface="黑体" panose="02010609060101010101" charset="-122"/>
                <a:sym typeface="+mn-ea"/>
              </a:rPr>
              <a:t>总路线</a:t>
            </a:r>
            <a:r>
              <a:rPr lang="en-US" sz="3200" b="1">
                <a:solidFill>
                  <a:srgbClr val="FF0000"/>
                </a:solidFill>
                <a:latin typeface="黑体" panose="02010609060101010101" charset="-122"/>
                <a:ea typeface="黑体" panose="02010609060101010101" charset="-122"/>
                <a:cs typeface="黑体" panose="02010609060101010101" charset="-122"/>
                <a:sym typeface="+mn-ea"/>
              </a:rPr>
              <a:t>    1958</a:t>
            </a:r>
            <a:r>
              <a:rPr lang="zh-CN" altLang="en-US" sz="3200" b="1">
                <a:solidFill>
                  <a:srgbClr val="FF0000"/>
                </a:solidFill>
                <a:latin typeface="黑体" panose="02010609060101010101" charset="-122"/>
                <a:ea typeface="黑体" panose="02010609060101010101" charset="-122"/>
                <a:cs typeface="黑体" panose="02010609060101010101" charset="-122"/>
                <a:sym typeface="+mn-ea"/>
              </a:rPr>
              <a:t>年</a:t>
            </a:r>
            <a:r>
              <a:rPr lang="en-US" altLang="zh-CN" sz="3200" b="1">
                <a:solidFill>
                  <a:srgbClr val="FF0000"/>
                </a:solidFill>
                <a:latin typeface="黑体" panose="02010609060101010101" charset="-122"/>
                <a:ea typeface="黑体" panose="02010609060101010101" charset="-122"/>
                <a:cs typeface="黑体" panose="02010609060101010101" charset="-122"/>
                <a:sym typeface="+mn-ea"/>
              </a:rPr>
              <a:t>  </a:t>
            </a:r>
            <a:endParaRPr lang="en-US" altLang="zh-CN" sz="3200" b="1">
              <a:solidFill>
                <a:srgbClr val="FF0000"/>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文本框 1"/>
          <p:cNvSpPr/>
          <p:nvPr>
            <p:custDataLst>
              <p:tags r:id="rId1"/>
            </p:custDataLst>
          </p:nvPr>
        </p:nvSpPr>
        <p:spPr>
          <a:xfrm>
            <a:off x="1117918" y="9208"/>
            <a:ext cx="9574212" cy="577850"/>
          </a:xfrm>
          <a:prstGeom prst="rect">
            <a:avLst/>
          </a:prstGeom>
          <a:solidFill>
            <a:srgbClr val="FFFF00"/>
          </a:solidFill>
          <a:ln w="9525">
            <a:noFill/>
          </a:ln>
        </p:spPr>
        <p:txBody>
          <a:bodyPr anchor="t" anchorCtr="0"/>
          <a:lstStyle/>
          <a:p>
            <a:pPr eaLnBrk="0" hangingPunct="0"/>
            <a:r>
              <a:rPr lang="zh-CN" altLang="en-US" sz="3400">
                <a:solidFill>
                  <a:srgbClr val="262626"/>
                </a:solidFill>
                <a:latin typeface="方正粗黑宋简体" panose="02000000000000000000" pitchFamily="2" charset="-122"/>
                <a:ea typeface="方正粗黑宋简体" panose="02000000000000000000" pitchFamily="2" charset="-122"/>
                <a:sym typeface="Arial" panose="020B0604020202020204" pitchFamily="34" charset="0"/>
              </a:rPr>
              <a:t>走向疯狂的1958年</a:t>
            </a:r>
            <a:endParaRPr lang="zh-CN" altLang="en-US" sz="3400">
              <a:solidFill>
                <a:srgbClr val="262626"/>
              </a:solidFill>
              <a:latin typeface="方正粗黑宋简体" panose="02000000000000000000" pitchFamily="2" charset="-122"/>
              <a:ea typeface="方正粗黑宋简体" panose="02000000000000000000" pitchFamily="2" charset="-122"/>
              <a:sym typeface="Arial" panose="020B0604020202020204" pitchFamily="34" charset="0"/>
            </a:endParaRPr>
          </a:p>
        </p:txBody>
      </p:sp>
      <p:sp>
        <p:nvSpPr>
          <p:cNvPr id="49156" name="Text Box 3"/>
          <p:cNvSpPr/>
          <p:nvPr>
            <p:custDataLst>
              <p:tags r:id="rId2"/>
            </p:custDataLst>
          </p:nvPr>
        </p:nvSpPr>
        <p:spPr>
          <a:xfrm>
            <a:off x="6946900" y="3522663"/>
            <a:ext cx="5159375" cy="2995612"/>
          </a:xfrm>
          <a:prstGeom prst="rect">
            <a:avLst/>
          </a:prstGeom>
          <a:noFill/>
          <a:ln w="9525">
            <a:noFill/>
          </a:ln>
        </p:spPr>
        <p:txBody>
          <a:bodyPr anchor="t" anchorCtr="0"/>
          <a:lstStyle/>
          <a:p>
            <a:pPr>
              <a:buClrTx/>
              <a:buSzTx/>
              <a:buFontTx/>
            </a:pPr>
            <a:r>
              <a:rPr lang="zh-CN" altLang="en-US" sz="2800" b="1">
                <a:solidFill>
                  <a:schemeClr val="tx1"/>
                </a:solidFill>
                <a:latin typeface="楷体" panose="02010609060101010101" charset="-122"/>
                <a:ea typeface="楷体" panose="02010609060101010101" charset="-122"/>
              </a:rPr>
              <a:t>为了达到规定的钢产量指标，号召全国上下一切部门为生产钢“停车让路”，于是以</a:t>
            </a:r>
            <a:r>
              <a:rPr lang="zh-CN" altLang="en-US" sz="2800" b="1">
                <a:solidFill>
                  <a:srgbClr val="FF0000"/>
                </a:solidFill>
                <a:latin typeface="楷体" panose="02010609060101010101" charset="-122"/>
                <a:ea typeface="楷体" panose="02010609060101010101" charset="-122"/>
              </a:rPr>
              <a:t>“小（小高炉），土（土法炼钢）、群（群众运动）</a:t>
            </a:r>
            <a:r>
              <a:rPr lang="zh-CN" altLang="en-US" sz="2800" b="1">
                <a:solidFill>
                  <a:schemeClr val="tx1"/>
                </a:solidFill>
                <a:latin typeface="楷体" panose="02010609060101010101" charset="-122"/>
                <a:ea typeface="楷体" panose="02010609060101010101" charset="-122"/>
              </a:rPr>
              <a:t>”为特征的全民炼钢运动迅速掀起。</a:t>
            </a:r>
            <a:endParaRPr lang="zh-CN" altLang="en-US" sz="2800" b="1">
              <a:solidFill>
                <a:schemeClr val="tx1"/>
              </a:solidFill>
              <a:latin typeface="楷体" panose="02010609060101010101" charset="-122"/>
              <a:ea typeface="楷体" panose="02010609060101010101" charset="-122"/>
            </a:endParaRPr>
          </a:p>
        </p:txBody>
      </p:sp>
      <p:grpSp>
        <p:nvGrpSpPr>
          <p:cNvPr id="49157" name="组合 3"/>
          <p:cNvGrpSpPr/>
          <p:nvPr>
            <p:custDataLst>
              <p:tags r:id="rId3"/>
            </p:custDataLst>
          </p:nvPr>
        </p:nvGrpSpPr>
        <p:grpSpPr>
          <a:xfrm>
            <a:off x="67957" y="3430269"/>
            <a:ext cx="13013692" cy="3181350"/>
            <a:chOff x="107" y="5401"/>
            <a:chExt cx="20495" cy="5012"/>
          </a:xfrm>
        </p:grpSpPr>
        <p:pic>
          <p:nvPicPr>
            <p:cNvPr id="52229" name="Picture 2"/>
            <p:cNvPicPr>
              <a:picLocks noChangeAspect="1"/>
            </p:cNvPicPr>
            <p:nvPr>
              <p:custDataLst>
                <p:tags r:id="rId4"/>
              </p:custDataLst>
            </p:nvPr>
          </p:nvPicPr>
          <p:blipFill>
            <a:blip r:embed="rId5"/>
            <a:stretch>
              <a:fillRect/>
            </a:stretch>
          </p:blipFill>
          <p:spPr>
            <a:xfrm>
              <a:off x="107" y="5401"/>
              <a:ext cx="20495" cy="5012"/>
            </a:xfrm>
            <a:prstGeom prst="rect">
              <a:avLst/>
            </a:prstGeom>
            <a:noFill/>
            <a:ln w="9525">
              <a:noFill/>
            </a:ln>
          </p:spPr>
        </p:pic>
        <p:sp>
          <p:nvSpPr>
            <p:cNvPr id="52230" name="文本框 16"/>
            <p:cNvSpPr/>
            <p:nvPr>
              <p:custDataLst>
                <p:tags r:id="rId6"/>
              </p:custDataLst>
            </p:nvPr>
          </p:nvSpPr>
          <p:spPr>
            <a:xfrm>
              <a:off x="485" y="5557"/>
              <a:ext cx="2528" cy="822"/>
            </a:xfrm>
            <a:prstGeom prst="rect">
              <a:avLst/>
            </a:prstGeom>
            <a:noFill/>
            <a:ln w="9525">
              <a:noFill/>
            </a:ln>
          </p:spPr>
          <p:txBody>
            <a:bodyPr wrap="none" anchor="t" anchorCtr="0">
              <a:spAutoFit/>
            </a:bodyPr>
            <a:lstStyle/>
            <a:p>
              <a:pPr eaLnBrk="0" hangingPunct="0">
                <a:buClrTx/>
                <a:buSzTx/>
                <a:buFontTx/>
              </a:pPr>
              <a:r>
                <a:rPr lang="zh-CN" altLang="en-US" sz="2800" b="1">
                  <a:solidFill>
                    <a:schemeClr val="tx1"/>
                  </a:solidFill>
                  <a:latin typeface="微软雅黑" panose="020B0503020204020204" charset="-122"/>
                  <a:ea typeface="微软雅黑" panose="020B0503020204020204" charset="-122"/>
                </a:rPr>
                <a:t>大炼钢铁</a:t>
              </a:r>
              <a:endParaRPr lang="zh-CN" altLang="en-US" sz="2800" b="1">
                <a:solidFill>
                  <a:schemeClr val="tx1"/>
                </a:solidFill>
                <a:latin typeface="微软雅黑" panose="020B0503020204020204" charset="-122"/>
                <a:ea typeface="微软雅黑" panose="020B0503020204020204" charset="-122"/>
              </a:endParaRPr>
            </a:p>
          </p:txBody>
        </p:sp>
      </p:grpSp>
      <p:grpSp>
        <p:nvGrpSpPr>
          <p:cNvPr id="49160" name="组合 11"/>
          <p:cNvGrpSpPr/>
          <p:nvPr>
            <p:custDataLst>
              <p:tags r:id="rId7"/>
            </p:custDataLst>
          </p:nvPr>
        </p:nvGrpSpPr>
        <p:grpSpPr>
          <a:xfrm>
            <a:off x="790559" y="3522663"/>
            <a:ext cx="6332847" cy="2981325"/>
            <a:chOff x="397" y="2901"/>
            <a:chExt cx="9972" cy="4695"/>
          </a:xfrm>
        </p:grpSpPr>
        <p:pic>
          <p:nvPicPr>
            <p:cNvPr id="52232" name="Picture 4" descr="北京市民将自家的铁制用具送去炼钢"/>
            <p:cNvPicPr>
              <a:picLocks noChangeAspect="1"/>
            </p:cNvPicPr>
            <p:nvPr>
              <p:custDataLst>
                <p:tags r:id="rId8"/>
              </p:custDataLst>
            </p:nvPr>
          </p:nvPicPr>
          <p:blipFill>
            <a:blip r:embed="rId9"/>
            <a:stretch>
              <a:fillRect/>
            </a:stretch>
          </p:blipFill>
          <p:spPr>
            <a:xfrm>
              <a:off x="4547" y="2901"/>
              <a:ext cx="5822" cy="4695"/>
            </a:xfrm>
            <a:prstGeom prst="rect">
              <a:avLst/>
            </a:prstGeom>
            <a:solidFill>
              <a:srgbClr val="FFFF00"/>
            </a:solidFill>
            <a:ln w="25400">
              <a:noFill/>
            </a:ln>
          </p:spPr>
        </p:pic>
        <p:sp useBgFill="1">
          <p:nvSpPr>
            <p:cNvPr id="49162" name="Text Box 6"/>
            <p:cNvSpPr/>
            <p:nvPr>
              <p:custDataLst>
                <p:tags r:id="rId10"/>
              </p:custDataLst>
            </p:nvPr>
          </p:nvSpPr>
          <p:spPr>
            <a:xfrm>
              <a:off x="397" y="4577"/>
              <a:ext cx="4150" cy="2665"/>
            </a:xfrm>
            <a:prstGeom prst="rect">
              <a:avLst/>
            </a:prstGeom>
            <a:ln w="9525">
              <a:noFill/>
            </a:ln>
          </p:spPr>
          <p:txBody>
            <a:bodyPr>
              <a:spAutoFit/>
            </a:bodyPr>
            <a:lstStyle/>
            <a:p>
              <a:pPr fontAlgn="base">
                <a:buClr>
                  <a:srgbClr val="000000"/>
                </a:buClr>
                <a:buFont typeface="Times New Roman" panose="02020603050405020304" pitchFamily="18" charset="0"/>
              </a:pPr>
              <a:r>
                <a:rPr lang="zh-CN" altLang="zh-CN" sz="3200" b="1" strike="noStrike" noProof="1">
                  <a:effectLst>
                    <a:outerShdw blurRad="38100" dist="38100" dir="2700000">
                      <a:srgbClr val="FFFFFF"/>
                    </a:outerShdw>
                  </a:effectLst>
                  <a:latin typeface="黑体" panose="02010609060101010101" charset="-122"/>
                  <a:ea typeface="黑体" panose="02010609060101010101" charset="-122"/>
                  <a:cs typeface="+mn-cs"/>
                </a:rPr>
                <a:t> </a:t>
              </a:r>
              <a:r>
                <a:rPr lang="zh-CN" altLang="zh-CN" sz="2400" b="1" strike="noStrike" noProof="1">
                  <a:effectLst>
                    <a:outerShdw blurRad="38100" dist="38100" dir="2700000">
                      <a:srgbClr val="FFFFFF"/>
                    </a:outerShdw>
                  </a:effectLst>
                  <a:latin typeface="黑体" panose="02010609060101010101" charset="-122"/>
                  <a:ea typeface="黑体" panose="02010609060101010101" charset="-122"/>
                  <a:cs typeface="+mn-cs"/>
                </a:rPr>
                <a:t>1958年,全国共生产钢</a:t>
              </a:r>
              <a:r>
                <a:rPr lang="zh-CN" altLang="zh-CN" sz="2400" b="1" strike="noStrike" noProof="1">
                  <a:solidFill>
                    <a:srgbClr val="FF0000"/>
                  </a:solidFill>
                  <a:effectLst>
                    <a:outerShdw blurRad="38100" dist="38100" dir="2700000">
                      <a:srgbClr val="000000"/>
                    </a:outerShdw>
                  </a:effectLst>
                  <a:latin typeface="黑体" panose="02010609060101010101" charset="-122"/>
                  <a:ea typeface="黑体" panose="02010609060101010101" charset="-122"/>
                  <a:cs typeface="+mn-cs"/>
                </a:rPr>
                <a:t>1108万吨</a:t>
              </a:r>
              <a:r>
                <a:rPr lang="zh-CN" altLang="zh-CN" sz="2400" b="1" strike="noStrike" noProof="1">
                  <a:effectLst>
                    <a:outerShdw blurRad="38100" dist="38100" dir="2700000">
                      <a:srgbClr val="FFFFFF"/>
                    </a:outerShdw>
                  </a:effectLst>
                  <a:latin typeface="黑体" panose="02010609060101010101" charset="-122"/>
                  <a:ea typeface="黑体" panose="02010609060101010101" charset="-122"/>
                  <a:cs typeface="+mn-cs"/>
                </a:rPr>
                <a:t>,其中合格的钢只有</a:t>
              </a:r>
              <a:r>
                <a:rPr lang="zh-CN" altLang="zh-CN" sz="2400" b="1" strike="noStrike" noProof="1">
                  <a:solidFill>
                    <a:srgbClr val="FF0000"/>
                  </a:solidFill>
                  <a:effectLst>
                    <a:outerShdw blurRad="38100" dist="38100" dir="2700000">
                      <a:srgbClr val="000000"/>
                    </a:outerShdw>
                  </a:effectLst>
                  <a:latin typeface="黑体" panose="02010609060101010101" charset="-122"/>
                  <a:ea typeface="黑体" panose="02010609060101010101" charset="-122"/>
                  <a:cs typeface="+mn-cs"/>
                </a:rPr>
                <a:t>800万吨</a:t>
              </a:r>
              <a:r>
                <a:rPr lang="zh-CN" altLang="zh-CN" sz="2400" b="1" strike="noStrike" noProof="1">
                  <a:effectLst>
                    <a:outerShdw blurRad="38100" dist="38100" dir="2700000">
                      <a:srgbClr val="FFFFFF"/>
                    </a:outerShdw>
                  </a:effectLst>
                  <a:latin typeface="黑体" panose="02010609060101010101" charset="-122"/>
                  <a:ea typeface="黑体" panose="02010609060101010101" charset="-122"/>
                  <a:cs typeface="+mn-cs"/>
                </a:rPr>
                <a:t>。</a:t>
              </a:r>
              <a:endParaRPr lang="zh-CN" altLang="zh-CN" sz="2400" b="1" strike="noStrike" noProof="1">
                <a:effectLst>
                  <a:outerShdw blurRad="38100" dist="38100" dir="2700000">
                    <a:srgbClr val="FFFFFF"/>
                  </a:outerShdw>
                </a:effectLst>
                <a:latin typeface="黑体" panose="02010609060101010101" charset="-122"/>
                <a:ea typeface="黑体" panose="02010609060101010101" charset="-122"/>
              </a:endParaRPr>
            </a:p>
          </p:txBody>
        </p:sp>
      </p:grpSp>
      <p:grpSp>
        <p:nvGrpSpPr>
          <p:cNvPr id="49163" name="文本框 13"/>
          <p:cNvGrpSpPr/>
          <p:nvPr>
            <p:custDataLst>
              <p:tags r:id="rId11"/>
            </p:custDataLst>
          </p:nvPr>
        </p:nvGrpSpPr>
        <p:grpSpPr>
          <a:xfrm>
            <a:off x="8443913" y="4694238"/>
            <a:ext cx="2247900" cy="839787"/>
            <a:chOff x="5319" y="2957"/>
            <a:chExt cx="1416" cy="529"/>
          </a:xfrm>
        </p:grpSpPr>
        <p:pic>
          <p:nvPicPr>
            <p:cNvPr id="52235" name="文本框 13"/>
            <p:cNvPicPr/>
            <p:nvPr>
              <p:custDataLst>
                <p:tags r:id="rId12"/>
              </p:custDataLst>
            </p:nvPr>
          </p:nvPicPr>
          <p:blipFill>
            <a:blip r:embed="rId13"/>
            <a:stretch>
              <a:fillRect/>
            </a:stretch>
          </p:blipFill>
          <p:spPr>
            <a:xfrm>
              <a:off x="5319" y="2957"/>
              <a:ext cx="1416" cy="529"/>
            </a:xfrm>
            <a:prstGeom prst="rect">
              <a:avLst/>
            </a:prstGeom>
            <a:noFill/>
            <a:ln w="9525">
              <a:noFill/>
            </a:ln>
          </p:spPr>
        </p:pic>
        <p:sp>
          <p:nvSpPr>
            <p:cNvPr id="52236" name="矩形 49164"/>
            <p:cNvSpPr/>
            <p:nvPr>
              <p:custDataLst>
                <p:tags r:id="rId14"/>
              </p:custDataLst>
            </p:nvPr>
          </p:nvSpPr>
          <p:spPr>
            <a:xfrm>
              <a:off x="5374" y="3038"/>
              <a:ext cx="1254" cy="368"/>
            </a:xfrm>
            <a:prstGeom prst="rect">
              <a:avLst/>
            </a:prstGeom>
            <a:noFill/>
            <a:ln w="9525">
              <a:noFill/>
            </a:ln>
          </p:spPr>
          <p:txBody>
            <a:bodyPr anchor="t" anchorCtr="0">
              <a:spAutoFit/>
            </a:bodyPr>
            <a:lstStyle/>
            <a:p>
              <a:pPr algn="ctr" eaLnBrk="0" hangingPunct="0"/>
              <a:r>
                <a:rPr lang="zh-CN" altLang="en-US" sz="3200" b="1">
                  <a:solidFill>
                    <a:srgbClr val="FFFFFF"/>
                  </a:solidFill>
                  <a:latin typeface="Arial" panose="020B0604020202020204" pitchFamily="34" charset="0"/>
                  <a:ea typeface="宋体" panose="02010600030101010101" pitchFamily="2" charset="-122"/>
                </a:rPr>
                <a:t>瞎指挥</a:t>
              </a:r>
              <a:endParaRPr lang="zh-CN" altLang="en-US" sz="3200" b="1">
                <a:latin typeface="Arial" panose="020B0604020202020204" pitchFamily="34" charset="0"/>
                <a:ea typeface="宋体" panose="02010600030101010101" pitchFamily="2" charset="-122"/>
              </a:endParaRPr>
            </a:p>
          </p:txBody>
        </p:sp>
      </p:grpSp>
      <p:grpSp>
        <p:nvGrpSpPr>
          <p:cNvPr id="52238" name="组合 15"/>
          <p:cNvGrpSpPr/>
          <p:nvPr>
            <p:custDataLst>
              <p:tags r:id="rId15"/>
            </p:custDataLst>
          </p:nvPr>
        </p:nvGrpSpPr>
        <p:grpSpPr>
          <a:xfrm>
            <a:off x="0" y="615315"/>
            <a:ext cx="12192635" cy="2555875"/>
            <a:chOff x="1023" y="994"/>
            <a:chExt cx="17566" cy="4025"/>
          </a:xfrm>
        </p:grpSpPr>
        <p:sp>
          <p:nvSpPr>
            <p:cNvPr id="52239" name="Rectangle 4"/>
            <p:cNvSpPr/>
            <p:nvPr>
              <p:custDataLst>
                <p:tags r:id="rId16"/>
              </p:custDataLst>
            </p:nvPr>
          </p:nvSpPr>
          <p:spPr>
            <a:xfrm>
              <a:off x="2359" y="998"/>
              <a:ext cx="16230" cy="4021"/>
            </a:xfrm>
            <a:prstGeom prst="rect">
              <a:avLst/>
            </a:prstGeom>
            <a:noFill/>
            <a:ln w="25400" cap="flat" cmpd="sng">
              <a:solidFill>
                <a:srgbClr val="000000"/>
              </a:solidFill>
              <a:prstDash val="solid"/>
              <a:round/>
              <a:headEnd type="none" w="med" len="med"/>
              <a:tailEnd type="none" w="med" len="med"/>
            </a:ln>
          </p:spPr>
          <p:txBody>
            <a:bodyPr wrap="square" anchor="ctr" anchorCtr="0">
              <a:spAutoFit/>
            </a:bodyPr>
            <a:lstStyle/>
            <a:p>
              <a:pPr eaLnBrk="0" fontAlgn="auto" hangingPunct="0"/>
              <a:r>
                <a:rPr lang="zh-CN" altLang="en-US" sz="2800" b="1">
                  <a:latin typeface="楷体" panose="02010609060101010101" charset="-122"/>
                  <a:ea typeface="楷体" panose="02010609060101010101" charset="-122"/>
                </a:rPr>
                <a:t>　　</a:t>
              </a:r>
              <a:r>
                <a:rPr lang="en-US" altLang="zh-CN" sz="2800" b="1">
                  <a:latin typeface="楷体" panose="02010609060101010101" charset="-122"/>
                  <a:ea typeface="楷体" panose="02010609060101010101" charset="-122"/>
                </a:rPr>
                <a:t>1</a:t>
              </a:r>
              <a:r>
                <a:rPr lang="en-US" altLang="zh-CN" sz="3200" b="1">
                  <a:latin typeface="楷体" panose="02010609060101010101" charset="-122"/>
                  <a:ea typeface="楷体" panose="02010609060101010101" charset="-122"/>
                </a:rPr>
                <a:t>958</a:t>
              </a:r>
              <a:r>
                <a:rPr lang="zh-CN" altLang="en-US" sz="3200" b="1">
                  <a:latin typeface="楷体" panose="02010609060101010101" charset="-122"/>
                  <a:ea typeface="楷体" panose="02010609060101010101" charset="-122"/>
                </a:rPr>
                <a:t>年</a:t>
              </a:r>
              <a:r>
                <a:rPr lang="en-US" altLang="zh-CN" sz="3200" b="1">
                  <a:latin typeface="楷体" panose="02010609060101010101" charset="-122"/>
                  <a:ea typeface="楷体" panose="02010609060101010101" charset="-122"/>
                </a:rPr>
                <a:t>8</a:t>
              </a:r>
              <a:r>
                <a:rPr lang="zh-CN" altLang="en-US" sz="3200" b="1">
                  <a:latin typeface="楷体" panose="02010609060101010101" charset="-122"/>
                  <a:ea typeface="楷体" panose="02010609060101010101" charset="-122"/>
                </a:rPr>
                <a:t>月，中央政治局召开北戴河会议，确定一批工农业生产的高指标，决定</a:t>
              </a:r>
              <a:r>
                <a:rPr lang="en-US" altLang="zh-CN" sz="3200" b="1">
                  <a:solidFill>
                    <a:srgbClr val="FF0000"/>
                  </a:solidFill>
                  <a:latin typeface="楷体" panose="02010609060101010101" charset="-122"/>
                  <a:ea typeface="楷体" panose="02010609060101010101" charset="-122"/>
                </a:rPr>
                <a:t>1958</a:t>
              </a:r>
              <a:r>
                <a:rPr lang="zh-CN" altLang="en-US" sz="3200" b="1">
                  <a:solidFill>
                    <a:srgbClr val="FF0000"/>
                  </a:solidFill>
                  <a:latin typeface="楷体" panose="02010609060101010101" charset="-122"/>
                  <a:ea typeface="楷体" panose="02010609060101010101" charset="-122"/>
                </a:rPr>
                <a:t>年生产钢</a:t>
              </a:r>
              <a:r>
                <a:rPr lang="en-US" altLang="zh-CN" sz="3200" b="1">
                  <a:solidFill>
                    <a:srgbClr val="FF0000"/>
                  </a:solidFill>
                  <a:latin typeface="楷体" panose="02010609060101010101" charset="-122"/>
                  <a:ea typeface="楷体" panose="02010609060101010101" charset="-122"/>
                </a:rPr>
                <a:t>1070</a:t>
              </a:r>
              <a:r>
                <a:rPr lang="zh-CN" altLang="en-US" sz="3200" b="1">
                  <a:solidFill>
                    <a:srgbClr val="FF0000"/>
                  </a:solidFill>
                  <a:latin typeface="楷体" panose="02010609060101010101" charset="-122"/>
                  <a:ea typeface="楷体" panose="02010609060101010101" charset="-122"/>
                </a:rPr>
                <a:t>万吨</a:t>
              </a:r>
              <a:r>
                <a:rPr lang="zh-CN" altLang="en-US" sz="3200" b="1">
                  <a:latin typeface="楷体" panose="02010609060101010101" charset="-122"/>
                  <a:ea typeface="楷体" panose="02010609060101010101" charset="-122"/>
                </a:rPr>
                <a:t>，即</a:t>
              </a:r>
              <a:r>
                <a:rPr lang="zh-CN" altLang="en-US" sz="3200" b="1">
                  <a:solidFill>
                    <a:srgbClr val="FF0000"/>
                  </a:solidFill>
                  <a:latin typeface="楷体" panose="02010609060101010101" charset="-122"/>
                  <a:ea typeface="楷体" panose="02010609060101010101" charset="-122"/>
                </a:rPr>
                <a:t>比</a:t>
              </a:r>
              <a:r>
                <a:rPr lang="en-US" altLang="zh-CN" sz="3200" b="1">
                  <a:solidFill>
                    <a:srgbClr val="FF0000"/>
                  </a:solidFill>
                  <a:latin typeface="楷体" panose="02010609060101010101" charset="-122"/>
                  <a:ea typeface="楷体" panose="02010609060101010101" charset="-122"/>
                </a:rPr>
                <a:t>1957</a:t>
              </a:r>
              <a:r>
                <a:rPr lang="zh-CN" altLang="en-US" sz="3200" b="1">
                  <a:solidFill>
                    <a:srgbClr val="FF0000"/>
                  </a:solidFill>
                  <a:latin typeface="楷体" panose="02010609060101010101" charset="-122"/>
                  <a:ea typeface="楷体" panose="02010609060101010101" charset="-122"/>
                </a:rPr>
                <a:t>年的钢产量翻一番</a:t>
              </a:r>
              <a:r>
                <a:rPr lang="zh-CN" altLang="en-US" sz="3200" b="1">
                  <a:latin typeface="楷体" panose="02010609060101010101" charset="-122"/>
                  <a:ea typeface="楷体" panose="02010609060101010101" charset="-122"/>
                </a:rPr>
                <a:t>，作为</a:t>
              </a:r>
              <a:r>
                <a:rPr lang="en-US" altLang="zh-CN" sz="3200" b="1">
                  <a:latin typeface="楷体" panose="02010609060101010101" charset="-122"/>
                  <a:ea typeface="楷体" panose="02010609060101010101" charset="-122"/>
                </a:rPr>
                <a:t>1958</a:t>
              </a:r>
              <a:r>
                <a:rPr lang="zh-CN" altLang="en-US" sz="3200" b="1">
                  <a:latin typeface="楷体" panose="02010609060101010101" charset="-122"/>
                  <a:ea typeface="楷体" panose="02010609060101010101" charset="-122"/>
                </a:rPr>
                <a:t>年实现</a:t>
              </a:r>
              <a:r>
                <a:rPr lang="en-US" altLang="zh-CN" sz="3200" b="1">
                  <a:latin typeface="楷体" panose="02010609060101010101" charset="-122"/>
                  <a:ea typeface="楷体" panose="02010609060101010101" charset="-122"/>
                </a:rPr>
                <a:t>“</a:t>
              </a:r>
              <a:r>
                <a:rPr lang="zh-CN" altLang="en-US" sz="3200" b="1">
                  <a:latin typeface="楷体" panose="02010609060101010101" charset="-122"/>
                  <a:ea typeface="楷体" panose="02010609060101010101" charset="-122"/>
                </a:rPr>
                <a:t>大跃进</a:t>
              </a:r>
              <a:r>
                <a:rPr lang="en-US" altLang="zh-CN" sz="3200" b="1">
                  <a:latin typeface="楷体" panose="02010609060101010101" charset="-122"/>
                  <a:ea typeface="楷体" panose="02010609060101010101" charset="-122"/>
                </a:rPr>
                <a:t>”</a:t>
              </a:r>
              <a:r>
                <a:rPr lang="zh-CN" altLang="en-US" sz="3200" b="1">
                  <a:latin typeface="楷体" panose="02010609060101010101" charset="-122"/>
                  <a:ea typeface="楷体" panose="02010609060101010101" charset="-122"/>
                </a:rPr>
                <a:t>的重要步骤。当时全国只生产</a:t>
              </a:r>
              <a:r>
                <a:rPr lang="en-US" altLang="zh-CN" sz="3200" b="1">
                  <a:latin typeface="楷体" panose="02010609060101010101" charset="-122"/>
                  <a:ea typeface="楷体" panose="02010609060101010101" charset="-122"/>
                </a:rPr>
                <a:t>400</a:t>
              </a:r>
              <a:r>
                <a:rPr lang="zh-CN" altLang="en-US" sz="3200" b="1">
                  <a:latin typeface="楷体" panose="02010609060101010101" charset="-122"/>
                  <a:ea typeface="楷体" panose="02010609060101010101" charset="-122"/>
                </a:rPr>
                <a:t>多万吨钢，要在后</a:t>
              </a:r>
              <a:r>
                <a:rPr lang="en-US" altLang="zh-CN" sz="3200" b="1">
                  <a:latin typeface="楷体" panose="02010609060101010101" charset="-122"/>
                  <a:ea typeface="楷体" panose="02010609060101010101" charset="-122"/>
                </a:rPr>
                <a:t>4</a:t>
              </a:r>
              <a:r>
                <a:rPr lang="zh-CN" altLang="en-US" sz="3200" b="1">
                  <a:latin typeface="楷体" panose="02010609060101010101" charset="-122"/>
                  <a:ea typeface="楷体" panose="02010609060101010101" charset="-122"/>
                </a:rPr>
                <a:t>个月完成</a:t>
              </a:r>
              <a:r>
                <a:rPr lang="en-US" altLang="zh-CN" sz="3200" b="1">
                  <a:latin typeface="楷体" panose="02010609060101010101" charset="-122"/>
                  <a:ea typeface="楷体" panose="02010609060101010101" charset="-122"/>
                </a:rPr>
                <a:t>700</a:t>
              </a:r>
              <a:r>
                <a:rPr lang="zh-CN" altLang="en-US" sz="3200" b="1">
                  <a:latin typeface="楷体" panose="02010609060101010101" charset="-122"/>
                  <a:ea typeface="楷体" panose="02010609060101010101" charset="-122"/>
                </a:rPr>
                <a:t>万吨钢，是极其艰巨的任务。</a:t>
              </a:r>
              <a:endParaRPr lang="zh-CN" altLang="en-US" sz="3200" b="1">
                <a:latin typeface="楷体" panose="02010609060101010101" charset="-122"/>
                <a:ea typeface="楷体" panose="02010609060101010101" charset="-122"/>
              </a:endParaRPr>
            </a:p>
          </p:txBody>
        </p:sp>
        <p:sp>
          <p:nvSpPr>
            <p:cNvPr id="52241" name="文本框 21"/>
            <p:cNvSpPr/>
            <p:nvPr>
              <p:custDataLst>
                <p:tags r:id="rId17"/>
              </p:custDataLst>
            </p:nvPr>
          </p:nvSpPr>
          <p:spPr>
            <a:xfrm>
              <a:off x="1023" y="994"/>
              <a:ext cx="1424" cy="4021"/>
            </a:xfrm>
            <a:prstGeom prst="rect">
              <a:avLst/>
            </a:prstGeom>
            <a:solidFill>
              <a:schemeClr val="accent1">
                <a:lumMod val="20000"/>
                <a:lumOff val="80000"/>
              </a:schemeClr>
            </a:solidFill>
            <a:ln w="9525">
              <a:noFill/>
            </a:ln>
          </p:spPr>
          <p:txBody>
            <a:bodyPr anchor="t" anchorCtr="0">
              <a:spAutoFit/>
            </a:bodyPr>
            <a:lstStyle/>
            <a:p>
              <a:pPr algn="ctr" eaLnBrk="0" hangingPunct="0">
                <a:buClrTx/>
                <a:buSzTx/>
                <a:buFontTx/>
              </a:pPr>
              <a:r>
                <a:rPr lang="zh-CN" altLang="en-US" sz="3200" b="1">
                  <a:solidFill>
                    <a:srgbClr val="FF0000"/>
                  </a:solidFill>
                  <a:latin typeface="楷体" panose="02010609060101010101" charset="-122"/>
                  <a:ea typeface="楷体" panose="02010609060101010101" charset="-122"/>
                </a:rPr>
                <a:t>工业</a:t>
              </a:r>
              <a:r>
                <a:rPr lang="zh-CN" altLang="en-US" sz="3200" b="1">
                  <a:solidFill>
                    <a:schemeClr val="tx1"/>
                  </a:solidFill>
                  <a:latin typeface="楷体" panose="02010609060101010101" charset="-122"/>
                  <a:ea typeface="楷体" panose="02010609060101010101" charset="-122"/>
                </a:rPr>
                <a:t>大跃进</a:t>
              </a:r>
              <a:endParaRPr lang="zh-CN" altLang="en-US" sz="3200" b="1">
                <a:solidFill>
                  <a:schemeClr val="tx1"/>
                </a:solidFill>
                <a:latin typeface="楷体" panose="02010609060101010101" charset="-122"/>
                <a:ea typeface="楷体" panose="02010609060101010101" charset="-122"/>
              </a:endParaRPr>
            </a:p>
          </p:txBody>
        </p:sp>
      </p:grpSp>
      <p:grpSp>
        <p:nvGrpSpPr>
          <p:cNvPr id="49171" name="文本框 22"/>
          <p:cNvGrpSpPr/>
          <p:nvPr>
            <p:custDataLst>
              <p:tags r:id="rId18"/>
            </p:custDataLst>
          </p:nvPr>
        </p:nvGrpSpPr>
        <p:grpSpPr>
          <a:xfrm>
            <a:off x="2319338" y="1358900"/>
            <a:ext cx="2244725" cy="841375"/>
            <a:chOff x="1461" y="856"/>
            <a:chExt cx="1414" cy="530"/>
          </a:xfrm>
        </p:grpSpPr>
        <p:pic>
          <p:nvPicPr>
            <p:cNvPr id="52243" name="文本框 22"/>
            <p:cNvPicPr/>
            <p:nvPr>
              <p:custDataLst>
                <p:tags r:id="rId19"/>
              </p:custDataLst>
            </p:nvPr>
          </p:nvPicPr>
          <p:blipFill>
            <a:blip r:embed="rId20"/>
            <a:stretch>
              <a:fillRect/>
            </a:stretch>
          </p:blipFill>
          <p:spPr>
            <a:xfrm>
              <a:off x="1461" y="856"/>
              <a:ext cx="1414" cy="530"/>
            </a:xfrm>
            <a:prstGeom prst="rect">
              <a:avLst/>
            </a:prstGeom>
            <a:solidFill>
              <a:srgbClr val="FFFF00"/>
            </a:solidFill>
            <a:ln w="9525">
              <a:noFill/>
            </a:ln>
          </p:spPr>
        </p:pic>
        <p:sp>
          <p:nvSpPr>
            <p:cNvPr id="52244" name="矩形 49172"/>
            <p:cNvSpPr/>
            <p:nvPr>
              <p:custDataLst>
                <p:tags r:id="rId21"/>
              </p:custDataLst>
            </p:nvPr>
          </p:nvSpPr>
          <p:spPr>
            <a:xfrm>
              <a:off x="1541" y="937"/>
              <a:ext cx="1255" cy="406"/>
            </a:xfrm>
            <a:prstGeom prst="rect">
              <a:avLst/>
            </a:prstGeom>
            <a:solidFill>
              <a:srgbClr val="FFFF00"/>
            </a:solidFill>
            <a:ln w="9525">
              <a:noFill/>
            </a:ln>
          </p:spPr>
          <p:txBody>
            <a:bodyPr anchor="t" anchorCtr="0">
              <a:spAutoFit/>
            </a:bodyPr>
            <a:lstStyle/>
            <a:p>
              <a:pPr algn="ctr" eaLnBrk="0" hangingPunct="0"/>
              <a:r>
                <a:rPr lang="zh-CN" altLang="en-US" sz="3600" b="1">
                  <a:solidFill>
                    <a:srgbClr val="FF0000"/>
                  </a:solidFill>
                  <a:latin typeface="Arial" panose="020B0604020202020204" pitchFamily="34" charset="0"/>
                  <a:ea typeface="宋体" panose="02010600030101010101" pitchFamily="2" charset="-122"/>
                </a:rPr>
                <a:t>高指标</a:t>
              </a:r>
              <a:endParaRPr lang="zh-CN" altLang="en-US" sz="3600" b="1">
                <a:solidFill>
                  <a:srgbClr val="FF0000"/>
                </a:solidFill>
                <a:latin typeface="Arial" panose="020B0604020202020204" pitchFamily="34" charset="0"/>
                <a:ea typeface="宋体" panose="02010600030101010101" pitchFamily="2" charset="-122"/>
              </a:endParaRPr>
            </a:p>
          </p:txBody>
        </p:sp>
      </p:grpSp>
      <p:sp>
        <p:nvSpPr>
          <p:cNvPr id="52245" name="文本框 23"/>
          <p:cNvSpPr/>
          <p:nvPr>
            <p:custDataLst>
              <p:tags r:id="rId22"/>
            </p:custDataLst>
          </p:nvPr>
        </p:nvSpPr>
        <p:spPr>
          <a:xfrm>
            <a:off x="6402388" y="9525"/>
            <a:ext cx="3527425" cy="583565"/>
          </a:xfrm>
          <a:prstGeom prst="rect">
            <a:avLst/>
          </a:prstGeom>
          <a:solidFill>
            <a:srgbClr val="FFFF00"/>
          </a:solidFill>
          <a:ln w="9525">
            <a:noFill/>
          </a:ln>
        </p:spPr>
        <p:txBody>
          <a:bodyPr anchor="t" anchorCtr="0">
            <a:spAutoFit/>
          </a:bodyPr>
          <a:lstStyle/>
          <a:p>
            <a:pPr eaLnBrk="0" hangingPunct="0">
              <a:buClrTx/>
              <a:buSzTx/>
              <a:buFontTx/>
            </a:pPr>
            <a:r>
              <a:rPr lang="zh-CN" altLang="en-US" sz="3200">
                <a:solidFill>
                  <a:schemeClr val="tx1"/>
                </a:solidFill>
                <a:latin typeface="黑体" panose="02010609060101010101" charset="-122"/>
                <a:ea typeface="黑体" panose="02010609060101010101" charset="-122"/>
              </a:rPr>
              <a:t>指出大跃进的特点</a:t>
            </a:r>
            <a:endParaRPr lang="zh-CN" altLang="en-US" sz="3200">
              <a:solidFill>
                <a:schemeClr val="tx1"/>
              </a:solidFill>
              <a:latin typeface="黑体" panose="02010609060101010101" charset="-122"/>
              <a:ea typeface="黑体" panose="02010609060101010101" charset="-122"/>
            </a:endParaRPr>
          </a:p>
        </p:txBody>
      </p:sp>
    </p:spTree>
    <p:custDataLst>
      <p:tags r:id="rId2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171"/>
                                        </p:tgtEl>
                                        <p:attrNameLst>
                                          <p:attrName>style.visibility</p:attrName>
                                        </p:attrNameLst>
                                      </p:cBhvr>
                                      <p:to>
                                        <p:strVal val="visible"/>
                                      </p:to>
                                    </p:set>
                                    <p:anim calcmode="lin" valueType="num">
                                      <p:cBhvr additive="base">
                                        <p:cTn id="7" dur="500" fill="hold"/>
                                        <p:tgtEl>
                                          <p:spTgt spid="49171"/>
                                        </p:tgtEl>
                                        <p:attrNameLst>
                                          <p:attrName>ppt_x</p:attrName>
                                        </p:attrNameLst>
                                      </p:cBhvr>
                                      <p:tavLst>
                                        <p:tav tm="0">
                                          <p:val>
                                            <p:strVal val="#ppt_x"/>
                                          </p:val>
                                        </p:tav>
                                        <p:tav tm="100000">
                                          <p:val>
                                            <p:strVal val="#ppt_x"/>
                                          </p:val>
                                        </p:tav>
                                      </p:tavLst>
                                    </p:anim>
                                    <p:anim calcmode="lin" valueType="num">
                                      <p:cBhvr additive="base">
                                        <p:cTn id="8" dur="500" fill="hold"/>
                                        <p:tgtEl>
                                          <p:spTgt spid="4917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9156"/>
                                        </p:tgtEl>
                                        <p:attrNameLst>
                                          <p:attrName>style.visibility</p:attrName>
                                        </p:attrNameLst>
                                      </p:cBhvr>
                                      <p:to>
                                        <p:strVal val="visible"/>
                                      </p:to>
                                    </p:set>
                                    <p:animEffect transition="in" filter="blinds(horizontal)">
                                      <p:cBhvr>
                                        <p:cTn id="13" dur="500"/>
                                        <p:tgtEl>
                                          <p:spTgt spid="49156"/>
                                        </p:tgtEl>
                                      </p:cBhvr>
                                    </p:animEffect>
                                  </p:childTnLst>
                                </p:cTn>
                              </p:par>
                              <p:par>
                                <p:cTn id="14" presetID="3" presetClass="entr" presetSubtype="10" fill="hold" nodeType="withEffect">
                                  <p:stCondLst>
                                    <p:cond delay="0"/>
                                  </p:stCondLst>
                                  <p:childTnLst>
                                    <p:set>
                                      <p:cBhvr>
                                        <p:cTn id="15" dur="1" fill="hold">
                                          <p:stCondLst>
                                            <p:cond delay="0"/>
                                          </p:stCondLst>
                                        </p:cTn>
                                        <p:tgtEl>
                                          <p:spTgt spid="49157"/>
                                        </p:tgtEl>
                                        <p:attrNameLst>
                                          <p:attrName>style.visibility</p:attrName>
                                        </p:attrNameLst>
                                      </p:cBhvr>
                                      <p:to>
                                        <p:strVal val="visible"/>
                                      </p:to>
                                    </p:set>
                                    <p:animEffect transition="in" filter="blinds(horizontal)">
                                      <p:cBhvr>
                                        <p:cTn id="16" dur="500"/>
                                        <p:tgtEl>
                                          <p:spTgt spid="4915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9160"/>
                                        </p:tgtEl>
                                        <p:attrNameLst>
                                          <p:attrName>style.visibility</p:attrName>
                                        </p:attrNameLst>
                                      </p:cBhvr>
                                      <p:to>
                                        <p:strVal val="visible"/>
                                      </p:to>
                                    </p:set>
                                    <p:anim calcmode="lin" valueType="num">
                                      <p:cBhvr additive="base">
                                        <p:cTn id="21" dur="500" fill="hold"/>
                                        <p:tgtEl>
                                          <p:spTgt spid="49160"/>
                                        </p:tgtEl>
                                        <p:attrNameLst>
                                          <p:attrName>ppt_x</p:attrName>
                                        </p:attrNameLst>
                                      </p:cBhvr>
                                      <p:tavLst>
                                        <p:tav tm="0">
                                          <p:val>
                                            <p:strVal val="#ppt_x"/>
                                          </p:val>
                                        </p:tav>
                                        <p:tav tm="100000">
                                          <p:val>
                                            <p:strVal val="#ppt_x"/>
                                          </p:val>
                                        </p:tav>
                                      </p:tavLst>
                                    </p:anim>
                                    <p:anim calcmode="lin" valueType="num">
                                      <p:cBhvr additive="base">
                                        <p:cTn id="22" dur="500" fill="hold"/>
                                        <p:tgtEl>
                                          <p:spTgt spid="49160"/>
                                        </p:tgtEl>
                                        <p:attrNameLst>
                                          <p:attrName>ppt_y</p:attrName>
                                        </p:attrNameLst>
                                      </p:cBhvr>
                                      <p:tavLst>
                                        <p:tav tm="0">
                                          <p:val>
                                            <p:strVal val="1+#ppt_h/2"/>
                                          </p:val>
                                        </p:tav>
                                        <p:tav tm="100000">
                                          <p:val>
                                            <p:strVal val="#ppt_y"/>
                                          </p:val>
                                        </p:tav>
                                      </p:tavLst>
                                    </p:anim>
                                  </p:childTnLst>
                                </p:cTn>
                              </p:par>
                              <p:par>
                                <p:cTn id="23" presetID="3" presetClass="exit" presetSubtype="10" fill="hold" nodeType="withEffect">
                                  <p:stCondLst>
                                    <p:cond delay="0"/>
                                  </p:stCondLst>
                                  <p:childTnLst>
                                    <p:animEffect transition="out" filter="blinds(horizontal)">
                                      <p:cBhvr>
                                        <p:cTn id="24" dur="500"/>
                                        <p:tgtEl>
                                          <p:spTgt spid="49157"/>
                                        </p:tgtEl>
                                      </p:cBhvr>
                                    </p:animEffect>
                                    <p:set>
                                      <p:cBhvr>
                                        <p:cTn id="25" dur="1" fill="hold">
                                          <p:stCondLst>
                                            <p:cond delay="499"/>
                                          </p:stCondLst>
                                        </p:cTn>
                                        <p:tgtEl>
                                          <p:spTgt spid="4915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9163"/>
                                        </p:tgtEl>
                                        <p:attrNameLst>
                                          <p:attrName>style.visibility</p:attrName>
                                        </p:attrNameLst>
                                      </p:cBhvr>
                                      <p:to>
                                        <p:strVal val="visible"/>
                                      </p:to>
                                    </p:set>
                                    <p:anim calcmode="lin" valueType="num">
                                      <p:cBhvr additive="base">
                                        <p:cTn id="30" dur="500" fill="hold"/>
                                        <p:tgtEl>
                                          <p:spTgt spid="49163"/>
                                        </p:tgtEl>
                                        <p:attrNameLst>
                                          <p:attrName>ppt_x</p:attrName>
                                        </p:attrNameLst>
                                      </p:cBhvr>
                                      <p:tavLst>
                                        <p:tav tm="0">
                                          <p:val>
                                            <p:strVal val="#ppt_x"/>
                                          </p:val>
                                        </p:tav>
                                        <p:tav tm="100000">
                                          <p:val>
                                            <p:strVal val="#ppt_x"/>
                                          </p:val>
                                        </p:tav>
                                      </p:tavLst>
                                    </p:anim>
                                    <p:anim calcmode="lin" valueType="num">
                                      <p:cBhvr additive="base">
                                        <p:cTn id="31" dur="500" fill="hold"/>
                                        <p:tgtEl>
                                          <p:spTgt spid="49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p:bldLst>
  </p:timing>
</p:sld>
</file>

<file path=ppt/tags/tag1.xml><?xml version="1.0" encoding="utf-8"?>
<p:tagLst xmlns:p="http://schemas.openxmlformats.org/presentationml/2006/main">
  <p:tag name="AS_UNIQUEID" val="777"/>
</p:tagLst>
</file>

<file path=ppt/tags/tag10.xml><?xml version="1.0" encoding="utf-8"?>
<p:tagLst xmlns:p="http://schemas.openxmlformats.org/presentationml/2006/main">
  <p:tag name="AS_UNIQUEID" val="787"/>
</p:tagLst>
</file>

<file path=ppt/tags/tag100.xml><?xml version="1.0" encoding="utf-8"?>
<p:tagLst xmlns:p="http://schemas.openxmlformats.org/presentationml/2006/main">
  <p:tag name="AS_UNIQUEID" val="995"/>
</p:tagLst>
</file>

<file path=ppt/tags/tag101.xml><?xml version="1.0" encoding="utf-8"?>
<p:tagLst xmlns:p="http://schemas.openxmlformats.org/presentationml/2006/main">
  <p:tag name="AS_UNIQUEID" val="996"/>
</p:tagLst>
</file>

<file path=ppt/tags/tag102.xml><?xml version="1.0" encoding="utf-8"?>
<p:tagLst xmlns:p="http://schemas.openxmlformats.org/presentationml/2006/main">
  <p:tag name="AS_UNIQUEID" val="997"/>
</p:tagLst>
</file>

<file path=ppt/tags/tag103.xml><?xml version="1.0" encoding="utf-8"?>
<p:tagLst xmlns:p="http://schemas.openxmlformats.org/presentationml/2006/main">
  <p:tag name="AS_UNIQUEID" val="998"/>
</p:tagLst>
</file>

<file path=ppt/tags/tag104.xml><?xml version="1.0" encoding="utf-8"?>
<p:tagLst xmlns:p="http://schemas.openxmlformats.org/presentationml/2006/main">
  <p:tag name="AS_UNIQUEID" val="999"/>
</p:tagLst>
</file>

<file path=ppt/tags/tag105.xml><?xml version="1.0" encoding="utf-8"?>
<p:tagLst xmlns:p="http://schemas.openxmlformats.org/presentationml/2006/main">
  <p:tag name="AS_UNIQUEID" val="1000"/>
</p:tagLst>
</file>

<file path=ppt/tags/tag106.xml><?xml version="1.0" encoding="utf-8"?>
<p:tagLst xmlns:p="http://schemas.openxmlformats.org/presentationml/2006/main">
  <p:tag name="AS_UNIQUEID" val="1001"/>
</p:tagLst>
</file>

<file path=ppt/tags/tag107.xml><?xml version="1.0" encoding="utf-8"?>
<p:tagLst xmlns:p="http://schemas.openxmlformats.org/presentationml/2006/main">
  <p:tag name="AS_UNIQUEID" val="1002"/>
</p:tagLst>
</file>

<file path=ppt/tags/tag108.xml><?xml version="1.0" encoding="utf-8"?>
<p:tagLst xmlns:p="http://schemas.openxmlformats.org/presentationml/2006/main">
  <p:tag name="AS_UNIQUEID" val="1003"/>
</p:tagLst>
</file>

<file path=ppt/tags/tag109.xml><?xml version="1.0" encoding="utf-8"?>
<p:tagLst xmlns:p="http://schemas.openxmlformats.org/presentationml/2006/main">
  <p:tag name="AS_UNIQUEID" val="864"/>
</p:tagLst>
</file>

<file path=ppt/tags/tag11.xml><?xml version="1.0" encoding="utf-8"?>
<p:tagLst xmlns:p="http://schemas.openxmlformats.org/presentationml/2006/main">
  <p:tag name="AS_UNIQUEID" val="789"/>
</p:tagLst>
</file>

<file path=ppt/tags/tag110.xml><?xml version="1.0" encoding="utf-8"?>
<p:tagLst xmlns:p="http://schemas.openxmlformats.org/presentationml/2006/main">
  <p:tag name="AS_UNIQUEID" val="865"/>
</p:tagLst>
</file>

<file path=ppt/tags/tag111.xml><?xml version="1.0" encoding="utf-8"?>
<p:tagLst xmlns:p="http://schemas.openxmlformats.org/presentationml/2006/main">
  <p:tag name="AS_UNIQUEID" val="867"/>
</p:tagLst>
</file>

<file path=ppt/tags/tag112.xml><?xml version="1.0" encoding="utf-8"?>
<p:tagLst xmlns:p="http://schemas.openxmlformats.org/presentationml/2006/main">
  <p:tag name="AS_UNIQUEID" val="1011"/>
</p:tagLst>
</file>

<file path=ppt/tags/tag113.xml><?xml version="1.0" encoding="utf-8"?>
<p:tagLst xmlns:p="http://schemas.openxmlformats.org/presentationml/2006/main">
  <p:tag name="AS_UNIQUEID" val="1006"/>
</p:tagLst>
</file>

<file path=ppt/tags/tag114.xml><?xml version="1.0" encoding="utf-8"?>
<p:tagLst xmlns:p="http://schemas.openxmlformats.org/presentationml/2006/main">
  <p:tag name="AS_UNIQUEID" val="1007"/>
</p:tagLst>
</file>

<file path=ppt/tags/tag115.xml><?xml version="1.0" encoding="utf-8"?>
<p:tagLst xmlns:p="http://schemas.openxmlformats.org/presentationml/2006/main">
  <p:tag name="AS_UNIQUEID" val="1008"/>
</p:tagLst>
</file>

<file path=ppt/tags/tag116.xml><?xml version="1.0" encoding="utf-8"?>
<p:tagLst xmlns:p="http://schemas.openxmlformats.org/presentationml/2006/main">
  <p:tag name="AS_UNIQUEID" val="1009"/>
</p:tagLst>
</file>

<file path=ppt/tags/tag117.xml><?xml version="1.0" encoding="utf-8"?>
<p:tagLst xmlns:p="http://schemas.openxmlformats.org/presentationml/2006/main">
  <p:tag name="AS_UNIQUEID" val="1013"/>
</p:tagLst>
</file>

<file path=ppt/tags/tag118.xml><?xml version="1.0" encoding="utf-8"?>
<p:tagLst xmlns:p="http://schemas.openxmlformats.org/presentationml/2006/main">
  <p:tag name="AS_UNIQUEID" val="1014"/>
</p:tagLst>
</file>

<file path=ppt/tags/tag119.xml><?xml version="1.0" encoding="utf-8"?>
<p:tagLst xmlns:p="http://schemas.openxmlformats.org/presentationml/2006/main">
  <p:tag name="AS_UNIQUEID" val="1015"/>
</p:tagLst>
</file>

<file path=ppt/tags/tag12.xml><?xml version="1.0" encoding="utf-8"?>
<p:tagLst xmlns:p="http://schemas.openxmlformats.org/presentationml/2006/main">
  <p:tag name="AS_UNIQUEID" val="790"/>
</p:tagLst>
</file>

<file path=ppt/tags/tag120.xml><?xml version="1.0" encoding="utf-8"?>
<p:tagLst xmlns:p="http://schemas.openxmlformats.org/presentationml/2006/main">
  <p:tag name="AS_UNIQUEID" val="1016"/>
</p:tagLst>
</file>

<file path=ppt/tags/tag121.xml><?xml version="1.0" encoding="utf-8"?>
<p:tagLst xmlns:p="http://schemas.openxmlformats.org/presentationml/2006/main">
  <p:tag name="AS_UNIQUEID" val="1017"/>
</p:tagLst>
</file>

<file path=ppt/tags/tag122.xml><?xml version="1.0" encoding="utf-8"?>
<p:tagLst xmlns:p="http://schemas.openxmlformats.org/presentationml/2006/main">
  <p:tag name="AS_UNIQUEID" val="1018"/>
</p:tagLst>
</file>

<file path=ppt/tags/tag123.xml><?xml version="1.0" encoding="utf-8"?>
<p:tagLst xmlns:p="http://schemas.openxmlformats.org/presentationml/2006/main">
  <p:tag name="AS_UNIQUEID" val="1019"/>
</p:tagLst>
</file>

<file path=ppt/tags/tag124.xml><?xml version="1.0" encoding="utf-8"?>
<p:tagLst xmlns:p="http://schemas.openxmlformats.org/presentationml/2006/main">
  <p:tag name="AS_UNIQUEID" val="1020"/>
</p:tagLst>
</file>

<file path=ppt/tags/tag125.xml><?xml version="1.0" encoding="utf-8"?>
<p:tagLst xmlns:p="http://schemas.openxmlformats.org/presentationml/2006/main">
  <p:tag name="AS_UNIQUEID" val="1021"/>
</p:tagLst>
</file>

<file path=ppt/tags/tag126.xml><?xml version="1.0" encoding="utf-8"?>
<p:tagLst xmlns:p="http://schemas.openxmlformats.org/presentationml/2006/main">
  <p:tag name="AS_UNIQUEID" val="1022"/>
</p:tagLst>
</file>

<file path=ppt/tags/tag127.xml><?xml version="1.0" encoding="utf-8"?>
<p:tagLst xmlns:p="http://schemas.openxmlformats.org/presentationml/2006/main">
  <p:tag name="AS_UNIQUEID" val="1023"/>
</p:tagLst>
</file>

<file path=ppt/tags/tag128.xml><?xml version="1.0" encoding="utf-8"?>
<p:tagLst xmlns:p="http://schemas.openxmlformats.org/presentationml/2006/main">
  <p:tag name="AS_UNIQUEID" val="1024"/>
</p:tagLst>
</file>

<file path=ppt/tags/tag129.xml><?xml version="1.0" encoding="utf-8"?>
<p:tagLst xmlns:p="http://schemas.openxmlformats.org/presentationml/2006/main">
  <p:tag name="AS_UNIQUEID" val="1025"/>
</p:tagLst>
</file>

<file path=ppt/tags/tag13.xml><?xml version="1.0" encoding="utf-8"?>
<p:tagLst xmlns:p="http://schemas.openxmlformats.org/presentationml/2006/main">
  <p:tag name="AS_UNIQUEID" val="791"/>
</p:tagLst>
</file>

<file path=ppt/tags/tag130.xml><?xml version="1.0" encoding="utf-8"?>
<p:tagLst xmlns:p="http://schemas.openxmlformats.org/presentationml/2006/main">
  <p:tag name="AS_UNIQUEID" val="1026"/>
</p:tagLst>
</file>

<file path=ppt/tags/tag131.xml><?xml version="1.0" encoding="utf-8"?>
<p:tagLst xmlns:p="http://schemas.openxmlformats.org/presentationml/2006/main">
  <p:tag name="AS_UNIQUEID" val="2137"/>
</p:tagLst>
</file>

<file path=ppt/tags/tag132.xml><?xml version="1.0" encoding="utf-8"?>
<p:tagLst xmlns:p="http://schemas.openxmlformats.org/presentationml/2006/main">
  <p:tag name="AS_UNIQUEID" val="1032"/>
</p:tagLst>
</file>

<file path=ppt/tags/tag133.xml><?xml version="1.0" encoding="utf-8"?>
<p:tagLst xmlns:p="http://schemas.openxmlformats.org/presentationml/2006/main">
  <p:tag name="AS_UNIQUEID" val="1033"/>
</p:tagLst>
</file>

<file path=ppt/tags/tag134.xml><?xml version="1.0" encoding="utf-8"?>
<p:tagLst xmlns:p="http://schemas.openxmlformats.org/presentationml/2006/main">
  <p:tag name="AS_UNIQUEID" val="1034"/>
</p:tagLst>
</file>

<file path=ppt/tags/tag135.xml><?xml version="1.0" encoding="utf-8"?>
<p:tagLst xmlns:p="http://schemas.openxmlformats.org/presentationml/2006/main">
  <p:tag name="AS_UNIQUEID" val="1035"/>
  <p:tag name="KSO_WM_UNIT_PLACING_PICTURE_USER_VIEWPORT" val="{&quot;height&quot;:6002.4992125984254,&quot;width&quot;:8837.5007874015755}"/>
</p:tagLst>
</file>

<file path=ppt/tags/tag136.xml><?xml version="1.0" encoding="utf-8"?>
<p:tagLst xmlns:p="http://schemas.openxmlformats.org/presentationml/2006/main">
  <p:tag name="AS_UNIQUEID" val="1036"/>
</p:tagLst>
</file>

<file path=ppt/tags/tag137.xml><?xml version="1.0" encoding="utf-8"?>
<p:tagLst xmlns:p="http://schemas.openxmlformats.org/presentationml/2006/main">
  <p:tag name="AS_UNIQUEID" val="1037"/>
</p:tagLst>
</file>

<file path=ppt/tags/tag138.xml><?xml version="1.0" encoding="utf-8"?>
<p:tagLst xmlns:p="http://schemas.openxmlformats.org/presentationml/2006/main">
  <p:tag name="AS_UNIQUEID" val="1038"/>
</p:tagLst>
</file>

<file path=ppt/tags/tag139.xml><?xml version="1.0" encoding="utf-8"?>
<p:tagLst xmlns:p="http://schemas.openxmlformats.org/presentationml/2006/main">
  <p:tag name="AS_UNIQUEID" val="1039"/>
</p:tagLst>
</file>

<file path=ppt/tags/tag14.xml><?xml version="1.0" encoding="utf-8"?>
<p:tagLst xmlns:p="http://schemas.openxmlformats.org/presentationml/2006/main">
  <p:tag name="AS_UNIQUEID" val="792"/>
</p:tagLst>
</file>

<file path=ppt/tags/tag140.xml><?xml version="1.0" encoding="utf-8"?>
<p:tagLst xmlns:p="http://schemas.openxmlformats.org/presentationml/2006/main">
  <p:tag name="AS_UNIQUEID" val="1040"/>
</p:tagLst>
</file>

<file path=ppt/tags/tag141.xml><?xml version="1.0" encoding="utf-8"?>
<p:tagLst xmlns:p="http://schemas.openxmlformats.org/presentationml/2006/main">
  <p:tag name="AS_UNIQUEID" val="1041"/>
</p:tagLst>
</file>

<file path=ppt/tags/tag142.xml><?xml version="1.0" encoding="utf-8"?>
<p:tagLst xmlns:p="http://schemas.openxmlformats.org/presentationml/2006/main">
  <p:tag name="KSO_WM_BEAUTIFY_FLAG" val="#wm#"/>
  <p:tag name="KSO_WM_DIAGRAM_GROUP_CODE" val="l1-2"/>
  <p:tag name="KSO_WM_SLIDE_DIAGTYPE" val="l"/>
  <p:tag name="KSO_WM_SLIDE_ID" val="custom20202730_11"/>
  <p:tag name="KSO_WM_SLIDE_INDEX" val="11"/>
  <p:tag name="KSO_WM_SLIDE_ITEM_CNT" val="3"/>
  <p:tag name="KSO_WM_SLIDE_LAYOUT" val="a_b_l"/>
  <p:tag name="KSO_WM_SLIDE_LAYOUT_CNT" val="1_1_1"/>
  <p:tag name="KSO_WM_SLIDE_POSITION" val="57.3328*207.693"/>
  <p:tag name="KSO_WM_SLIDE_SIZE" val="823.975*268.741"/>
  <p:tag name="KSO_WM_SLIDE_SUBTYPE" val="diag"/>
  <p:tag name="KSO_WM_SLIDE_TYPE" val="text"/>
  <p:tag name="KSO_WM_TAG_VERSION" val="1.0"/>
  <p:tag name="KSO_WM_TEMPLATE_CATEGORY" val="custom"/>
  <p:tag name="KSO_WM_TEMPLATE_COLOR_TYPE" val="1"/>
  <p:tag name="KSO_WM_TEMPLATE_INDEX" val="20202730"/>
  <p:tag name="KSO_WM_TEMPLATE_MASTER_TYPE" val="1"/>
  <p:tag name="KSO_WM_TEMPLATE_SUBCATEGORY" val="0"/>
</p:tagLst>
</file>

<file path=ppt/tags/tag143.xml><?xml version="1.0" encoding="utf-8"?>
<p:tagLst xmlns:p="http://schemas.openxmlformats.org/presentationml/2006/main">
  <p:tag name="AS_UNIQUEID" val="1028"/>
</p:tagLst>
</file>

<file path=ppt/tags/tag144.xml><?xml version="1.0" encoding="utf-8"?>
<p:tagLst xmlns:p="http://schemas.openxmlformats.org/presentationml/2006/main">
  <p:tag name="AS_UNIQUEID" val="1029"/>
</p:tagLst>
</file>

<file path=ppt/tags/tag145.xml><?xml version="1.0" encoding="utf-8"?>
<p:tagLst xmlns:p="http://schemas.openxmlformats.org/presentationml/2006/main">
  <p:tag name="AS_UNIQUEID" val="1030"/>
</p:tagLst>
</file>

<file path=ppt/tags/tag146.xml><?xml version="1.0" encoding="utf-8"?>
<p:tagLst xmlns:p="http://schemas.openxmlformats.org/presentationml/2006/main">
  <p:tag name="AS_UNIQUEID" val="870"/>
</p:tagLst>
</file>

<file path=ppt/tags/tag147.xml><?xml version="1.0" encoding="utf-8"?>
<p:tagLst xmlns:p="http://schemas.openxmlformats.org/presentationml/2006/main">
  <p:tag name="AS_UNIQUEID" val="871"/>
</p:tagLst>
</file>

<file path=ppt/tags/tag148.xml><?xml version="1.0" encoding="utf-8"?>
<p:tagLst xmlns:p="http://schemas.openxmlformats.org/presentationml/2006/main">
  <p:tag name="AS_UNIQUEID" val="872"/>
</p:tagLst>
</file>

<file path=ppt/tags/tag149.xml><?xml version="1.0" encoding="utf-8"?>
<p:tagLst xmlns:p="http://schemas.openxmlformats.org/presentationml/2006/main">
  <p:tag name="AS_UNIQUEID" val="873"/>
</p:tagLst>
</file>

<file path=ppt/tags/tag15.xml><?xml version="1.0" encoding="utf-8"?>
<p:tagLst xmlns:p="http://schemas.openxmlformats.org/presentationml/2006/main">
  <p:tag name="AS_UNIQUEID" val="793"/>
</p:tagLst>
</file>

<file path=ppt/tags/tag150.xml><?xml version="1.0" encoding="utf-8"?>
<p:tagLst xmlns:p="http://schemas.openxmlformats.org/presentationml/2006/main">
  <p:tag name="AS_UNIQUEID" val="874"/>
</p:tagLst>
</file>

<file path=ppt/tags/tag151.xml><?xml version="1.0" encoding="utf-8"?>
<p:tagLst xmlns:p="http://schemas.openxmlformats.org/presentationml/2006/main">
  <p:tag name="AS_UNIQUEID" val="875"/>
</p:tagLst>
</file>

<file path=ppt/tags/tag152.xml><?xml version="1.0" encoding="utf-8"?>
<p:tagLst xmlns:p="http://schemas.openxmlformats.org/presentationml/2006/main">
  <p:tag name="AS_UNIQUEID" val="876"/>
</p:tagLst>
</file>

<file path=ppt/tags/tag153.xml><?xml version="1.0" encoding="utf-8"?>
<p:tagLst xmlns:p="http://schemas.openxmlformats.org/presentationml/2006/main">
  <p:tag name="AS_UNIQUEID" val="877"/>
</p:tagLst>
</file>

<file path=ppt/tags/tag154.xml><?xml version="1.0" encoding="utf-8"?>
<p:tagLst xmlns:p="http://schemas.openxmlformats.org/presentationml/2006/main">
  <p:tag name="AS_UNIQUEID" val="878"/>
</p:tagLst>
</file>

<file path=ppt/tags/tag155.xml><?xml version="1.0" encoding="utf-8"?>
<p:tagLst xmlns:p="http://schemas.openxmlformats.org/presentationml/2006/main">
  <p:tag name="AS_UNIQUEID" val="879"/>
</p:tagLst>
</file>

<file path=ppt/tags/tag156.xml><?xml version="1.0" encoding="utf-8"?>
<p:tagLst xmlns:p="http://schemas.openxmlformats.org/presentationml/2006/main">
  <p:tag name="AS_UNIQUEID" val="2320"/>
</p:tagLst>
</file>

<file path=ppt/tags/tag157.xml><?xml version="1.0" encoding="utf-8"?>
<p:tagLst xmlns:p="http://schemas.openxmlformats.org/presentationml/2006/main">
  <p:tag name="AS_UNIQUEID" val="1058"/>
  <p:tag name="KSO_WM_BEAUTIFY_FLAG" val="#wm#"/>
  <p:tag name="KSO_WM_DIAGRAM_GROUP_CODE" val="l1-2"/>
  <p:tag name="KSO_WM_TAG_VERSION" val="1.0"/>
  <p:tag name="KSO_WM_TEMPLATE_CATEGORY" val="custom"/>
  <p:tag name="KSO_WM_TEMPLATE_INDEX" val="20202730"/>
  <p:tag name="KSO_WM_UNIT_COMPATIBLE" val="0"/>
  <p:tag name="KSO_WM_UNIT_DIAGRAM_ISNUMVISUAL" val="0"/>
  <p:tag name="KSO_WM_UNIT_DIAGRAM_ISREFERUNIT" val="0"/>
  <p:tag name="KSO_WM_UNIT_HIGHLIGHT" val="0"/>
  <p:tag name="KSO_WM_UNIT_ID" val="custom20202730_11*a*1"/>
  <p:tag name="KSO_WM_UNIT_INDEX" val="1"/>
  <p:tag name="KSO_WM_UNIT_ISCONTENTSTITLE" val="0"/>
  <p:tag name="KSO_WM_UNIT_LAYERLEVEL" val="1"/>
  <p:tag name="KSO_WM_UNIT_NOCLEAR" val="0"/>
  <p:tag name="KSO_WM_UNIT_PRESET_TEXT" val="新中国成立十一国庆节历史由来"/>
  <p:tag name="KSO_WM_UNIT_TEXT_FILL_FORE_SCHEMECOLOR_INDEX" val="13"/>
  <p:tag name="KSO_WM_UNIT_TEXT_FILL_TYPE" val="1"/>
  <p:tag name="KSO_WM_UNIT_TYPE" val="a"/>
  <p:tag name="KSO_WM_UNIT_USESOURCEFORMAT_APPLY" val="1"/>
  <p:tag name="KSO_WM_UNIT_VALUE" val="18"/>
</p:tagLst>
</file>

<file path=ppt/tags/tag158.xml><?xml version="1.0" encoding="utf-8"?>
<p:tagLst xmlns:p="http://schemas.openxmlformats.org/presentationml/2006/main">
  <p:tag name="AS_UNIQUEID" val="1059"/>
</p:tagLst>
</file>

<file path=ppt/tags/tag159.xml><?xml version="1.0" encoding="utf-8"?>
<p:tagLst xmlns:p="http://schemas.openxmlformats.org/presentationml/2006/main">
  <p:tag name="AS_UNIQUEID" val="1060"/>
</p:tagLst>
</file>

<file path=ppt/tags/tag16.xml><?xml version="1.0" encoding="utf-8"?>
<p:tagLst xmlns:p="http://schemas.openxmlformats.org/presentationml/2006/main">
  <p:tag name="AS_UNIQUEID" val="795"/>
</p:tagLst>
</file>

<file path=ppt/tags/tag160.xml><?xml version="1.0" encoding="utf-8"?>
<p:tagLst xmlns:p="http://schemas.openxmlformats.org/presentationml/2006/main">
  <p:tag name="AS_UNIQUEID" val="1061"/>
</p:tagLst>
</file>

<file path=ppt/tags/tag161.xml><?xml version="1.0" encoding="utf-8"?>
<p:tagLst xmlns:p="http://schemas.openxmlformats.org/presentationml/2006/main">
  <p:tag name="AS_UNIQUEID" val="1062"/>
</p:tagLst>
</file>

<file path=ppt/tags/tag162.xml><?xml version="1.0" encoding="utf-8"?>
<p:tagLst xmlns:p="http://schemas.openxmlformats.org/presentationml/2006/main">
  <p:tag name="AS_UNIQUEID" val="1063"/>
</p:tagLst>
</file>

<file path=ppt/tags/tag163.xml><?xml version="1.0" encoding="utf-8"?>
<p:tagLst xmlns:p="http://schemas.openxmlformats.org/presentationml/2006/main">
  <p:tag name="AS_UNIQUEID" val="1064"/>
</p:tagLst>
</file>

<file path=ppt/tags/tag164.xml><?xml version="1.0" encoding="utf-8"?>
<p:tagLst xmlns:p="http://schemas.openxmlformats.org/presentationml/2006/main">
  <p:tag name="AS_UNIQUEID" val="1065"/>
</p:tagLst>
</file>

<file path=ppt/tags/tag165.xml><?xml version="1.0" encoding="utf-8"?>
<p:tagLst xmlns:p="http://schemas.openxmlformats.org/presentationml/2006/main">
  <p:tag name="AS_UNIQUEID" val="1066"/>
</p:tagLst>
</file>

<file path=ppt/tags/tag166.xml><?xml version="1.0" encoding="utf-8"?>
<p:tagLst xmlns:p="http://schemas.openxmlformats.org/presentationml/2006/main">
  <p:tag name="AS_UNIQUEID" val="1067"/>
</p:tagLst>
</file>

<file path=ppt/tags/tag167.xml><?xml version="1.0" encoding="utf-8"?>
<p:tagLst xmlns:p="http://schemas.openxmlformats.org/presentationml/2006/main">
  <p:tag name="AS_UNIQUEID" val="1068"/>
</p:tagLst>
</file>

<file path=ppt/tags/tag168.xml><?xml version="1.0" encoding="utf-8"?>
<p:tagLst xmlns:p="http://schemas.openxmlformats.org/presentationml/2006/main">
  <p:tag name="AS_UNIQUEID" val="1070"/>
</p:tagLst>
</file>

<file path=ppt/tags/tag169.xml><?xml version="1.0" encoding="utf-8"?>
<p:tagLst xmlns:p="http://schemas.openxmlformats.org/presentationml/2006/main">
  <p:tag name="AS_UNIQUEID" val="1071"/>
</p:tagLst>
</file>

<file path=ppt/tags/tag17.xml><?xml version="1.0" encoding="utf-8"?>
<p:tagLst xmlns:p="http://schemas.openxmlformats.org/presentationml/2006/main">
  <p:tag name="AS_UNIQUEID" val="796"/>
</p:tagLst>
</file>

<file path=ppt/tags/tag170.xml><?xml version="1.0" encoding="utf-8"?>
<p:tagLst xmlns:p="http://schemas.openxmlformats.org/presentationml/2006/main">
  <p:tag name="AS_UNIQUEID" val="1073"/>
</p:tagLst>
</file>

<file path=ppt/tags/tag171.xml><?xml version="1.0" encoding="utf-8"?>
<p:tagLst xmlns:p="http://schemas.openxmlformats.org/presentationml/2006/main">
  <p:tag name="AS_UNIQUEID" val="1074"/>
</p:tagLst>
</file>

<file path=ppt/tags/tag172.xml><?xml version="1.0" encoding="utf-8"?>
<p:tagLst xmlns:p="http://schemas.openxmlformats.org/presentationml/2006/main">
  <p:tag name="AS_UNIQUEID" val="1075"/>
</p:tagLst>
</file>

<file path=ppt/tags/tag173.xml><?xml version="1.0" encoding="utf-8"?>
<p:tagLst xmlns:p="http://schemas.openxmlformats.org/presentationml/2006/main">
  <p:tag name="AS_UNIQUEID" val="1076"/>
</p:tagLst>
</file>

<file path=ppt/tags/tag174.xml><?xml version="1.0" encoding="utf-8"?>
<p:tagLst xmlns:p="http://schemas.openxmlformats.org/presentationml/2006/main">
  <p:tag name="AS_UNIQUEID" val="1077"/>
</p:tagLst>
</file>

<file path=ppt/tags/tag175.xml><?xml version="1.0" encoding="utf-8"?>
<p:tagLst xmlns:p="http://schemas.openxmlformats.org/presentationml/2006/main">
  <p:tag name="KSO_WM_BEAUTIFY_FLAG" val="#wm#"/>
  <p:tag name="KSO_WM_DIAGRAM_GROUP_CODE" val="l1-2"/>
  <p:tag name="KSO_WM_SLIDE_DIAGTYPE" val="l"/>
  <p:tag name="KSO_WM_SLIDE_ID" val="custom20202730_11"/>
  <p:tag name="KSO_WM_SLIDE_INDEX" val="11"/>
  <p:tag name="KSO_WM_SLIDE_ITEM_CNT" val="3"/>
  <p:tag name="KSO_WM_SLIDE_LAYOUT" val="a_b_l"/>
  <p:tag name="KSO_WM_SLIDE_LAYOUT_CNT" val="1_1_1"/>
  <p:tag name="KSO_WM_SLIDE_POSITION" val="57.3328*207.693"/>
  <p:tag name="KSO_WM_SLIDE_SIZE" val="823.975*268.741"/>
  <p:tag name="KSO_WM_SLIDE_SUBTYPE" val="diag"/>
  <p:tag name="KSO_WM_SLIDE_TYPE" val="text"/>
  <p:tag name="KSO_WM_TAG_VERSION" val="1.0"/>
  <p:tag name="KSO_WM_TEMPLATE_CATEGORY" val="custom"/>
  <p:tag name="KSO_WM_TEMPLATE_COLOR_TYPE" val="1"/>
  <p:tag name="KSO_WM_TEMPLATE_INDEX" val="20202730"/>
  <p:tag name="KSO_WM_TEMPLATE_MASTER_TYPE" val="1"/>
  <p:tag name="KSO_WM_TEMPLATE_SUBCATEGORY" val="0"/>
</p:tagLst>
</file>

<file path=ppt/tags/tag176.xml><?xml version="1.0" encoding="utf-8"?>
<p:tagLst xmlns:p="http://schemas.openxmlformats.org/presentationml/2006/main">
  <p:tag name="AS_UNIQUEID" val="1054"/>
</p:tagLst>
</file>

<file path=ppt/tags/tag177.xml><?xml version="1.0" encoding="utf-8"?>
<p:tagLst xmlns:p="http://schemas.openxmlformats.org/presentationml/2006/main">
  <p:tag name="AS_UNIQUEID" val="1055"/>
</p:tagLst>
</file>

<file path=ppt/tags/tag178.xml><?xml version="1.0" encoding="utf-8"?>
<p:tagLst xmlns:p="http://schemas.openxmlformats.org/presentationml/2006/main">
  <p:tag name="AS_UNIQUEID" val="1056"/>
</p:tagLst>
</file>

<file path=ppt/tags/tag179.xml><?xml version="1.0" encoding="utf-8"?>
<p:tagLst xmlns:p="http://schemas.openxmlformats.org/presentationml/2006/main">
  <p:tag name="AS_UNIQUEID" val="1083"/>
</p:tagLst>
</file>

<file path=ppt/tags/tag18.xml><?xml version="1.0" encoding="utf-8"?>
<p:tagLst xmlns:p="http://schemas.openxmlformats.org/presentationml/2006/main">
  <p:tag name="AS_UNIQUEID" val="797"/>
</p:tagLst>
</file>

<file path=ppt/tags/tag180.xml><?xml version="1.0" encoding="utf-8"?>
<p:tagLst xmlns:p="http://schemas.openxmlformats.org/presentationml/2006/main">
  <p:tag name="AS_UNIQUEID" val="1084"/>
</p:tagLst>
</file>

<file path=ppt/tags/tag181.xml><?xml version="1.0" encoding="utf-8"?>
<p:tagLst xmlns:p="http://schemas.openxmlformats.org/presentationml/2006/main">
  <p:tag name="AS_UNIQUEID" val="1085"/>
</p:tagLst>
</file>

<file path=ppt/tags/tag182.xml><?xml version="1.0" encoding="utf-8"?>
<p:tagLst xmlns:p="http://schemas.openxmlformats.org/presentationml/2006/main">
  <p:tag name="AS_UNIQUEID" val="1088"/>
</p:tagLst>
</file>

<file path=ppt/tags/tag183.xml><?xml version="1.0" encoding="utf-8"?>
<p:tagLst xmlns:p="http://schemas.openxmlformats.org/presentationml/2006/main">
  <p:tag name="AS_UNIQUEID" val="1089"/>
</p:tagLst>
</file>

<file path=ppt/tags/tag184.xml><?xml version="1.0" encoding="utf-8"?>
<p:tagLst xmlns:p="http://schemas.openxmlformats.org/presentationml/2006/main">
  <p:tag name="AS_UNIQUEID" val="1091"/>
</p:tagLst>
</file>

<file path=ppt/tags/tag185.xml><?xml version="1.0" encoding="utf-8"?>
<p:tagLst xmlns:p="http://schemas.openxmlformats.org/presentationml/2006/main">
  <p:tag name="AS_UNIQUEID" val="1092"/>
</p:tagLst>
</file>

<file path=ppt/tags/tag186.xml><?xml version="1.0" encoding="utf-8"?>
<p:tagLst xmlns:p="http://schemas.openxmlformats.org/presentationml/2006/main">
  <p:tag name="AS_UNIQUEID" val="1093"/>
</p:tagLst>
</file>

<file path=ppt/tags/tag187.xml><?xml version="1.0" encoding="utf-8"?>
<p:tagLst xmlns:p="http://schemas.openxmlformats.org/presentationml/2006/main">
  <p:tag name="AS_UNIQUEID" val="1094"/>
</p:tagLst>
</file>

<file path=ppt/tags/tag188.xml><?xml version="1.0" encoding="utf-8"?>
<p:tagLst xmlns:p="http://schemas.openxmlformats.org/presentationml/2006/main">
  <p:tag name="AS_UNIQUEID" val="1095"/>
</p:tagLst>
</file>

<file path=ppt/tags/tag189.xml><?xml version="1.0" encoding="utf-8"?>
<p:tagLst xmlns:p="http://schemas.openxmlformats.org/presentationml/2006/main">
  <p:tag name="AS_UNIQUEID" val="1096"/>
</p:tagLst>
</file>

<file path=ppt/tags/tag19.xml><?xml version="1.0" encoding="utf-8"?>
<p:tagLst xmlns:p="http://schemas.openxmlformats.org/presentationml/2006/main">
  <p:tag name="AS_UNIQUEID" val="798"/>
</p:tagLst>
</file>

<file path=ppt/tags/tag190.xml><?xml version="1.0" encoding="utf-8"?>
<p:tagLst xmlns:p="http://schemas.openxmlformats.org/presentationml/2006/main">
  <p:tag name="AS_UNIQUEID" val="1097"/>
</p:tagLst>
</file>

<file path=ppt/tags/tag191.xml><?xml version="1.0" encoding="utf-8"?>
<p:tagLst xmlns:p="http://schemas.openxmlformats.org/presentationml/2006/main">
  <p:tag name="AS_UNIQUEID" val="1098"/>
</p:tagLst>
</file>

<file path=ppt/tags/tag192.xml><?xml version="1.0" encoding="utf-8"?>
<p:tagLst xmlns:p="http://schemas.openxmlformats.org/presentationml/2006/main">
  <p:tag name="AS_UNIQUEID" val="1099"/>
</p:tagLst>
</file>

<file path=ppt/tags/tag193.xml><?xml version="1.0" encoding="utf-8"?>
<p:tagLst xmlns:p="http://schemas.openxmlformats.org/presentationml/2006/main">
  <p:tag name="AS_UNIQUEID" val="1100"/>
</p:tagLst>
</file>

<file path=ppt/tags/tag194.xml><?xml version="1.0" encoding="utf-8"?>
<p:tagLst xmlns:p="http://schemas.openxmlformats.org/presentationml/2006/main">
  <p:tag name="AS_UNIQUEID" val="1101"/>
</p:tagLst>
</file>

<file path=ppt/tags/tag195.xml><?xml version="1.0" encoding="utf-8"?>
<p:tagLst xmlns:p="http://schemas.openxmlformats.org/presentationml/2006/main">
  <p:tag name="AS_UNIQUEID" val="1058"/>
  <p:tag name="KSO_WM_BEAUTIFY_FLAG" val="#wm#"/>
  <p:tag name="KSO_WM_DIAGRAM_GROUP_CODE" val="l1-2"/>
  <p:tag name="KSO_WM_TAG_VERSION" val="1.0"/>
  <p:tag name="KSO_WM_TEMPLATE_CATEGORY" val="custom"/>
  <p:tag name="KSO_WM_TEMPLATE_INDEX" val="20202730"/>
  <p:tag name="KSO_WM_UNIT_COMPATIBLE" val="0"/>
  <p:tag name="KSO_WM_UNIT_DIAGRAM_ISNUMVISUAL" val="0"/>
  <p:tag name="KSO_WM_UNIT_DIAGRAM_ISREFERUNIT" val="0"/>
  <p:tag name="KSO_WM_UNIT_HIGHLIGHT" val="0"/>
  <p:tag name="KSO_WM_UNIT_ID" val="custom20202730_11*a*1"/>
  <p:tag name="KSO_WM_UNIT_INDEX" val="1"/>
  <p:tag name="KSO_WM_UNIT_ISCONTENTSTITLE" val="0"/>
  <p:tag name="KSO_WM_UNIT_LAYERLEVEL" val="1"/>
  <p:tag name="KSO_WM_UNIT_NOCLEAR" val="0"/>
  <p:tag name="KSO_WM_UNIT_PRESET_TEXT" val="新中国成立十一国庆节历史由来"/>
  <p:tag name="KSO_WM_UNIT_TEXT_FILL_FORE_SCHEMECOLOR_INDEX" val="13"/>
  <p:tag name="KSO_WM_UNIT_TEXT_FILL_TYPE" val="1"/>
  <p:tag name="KSO_WM_UNIT_TYPE" val="a"/>
  <p:tag name="KSO_WM_UNIT_USESOURCEFORMAT_APPLY" val="1"/>
  <p:tag name="KSO_WM_UNIT_VALUE" val="18"/>
</p:tagLst>
</file>

<file path=ppt/tags/tag196.xml><?xml version="1.0" encoding="utf-8"?>
<p:tagLst xmlns:p="http://schemas.openxmlformats.org/presentationml/2006/main">
  <p:tag name="AS_UNIQUEID" val="1077"/>
</p:tagLst>
</file>

<file path=ppt/tags/tag197.xml><?xml version="1.0" encoding="utf-8"?>
<p:tagLst xmlns:p="http://schemas.openxmlformats.org/presentationml/2006/main">
  <p:tag name="KSO_WM_BEAUTIFY_FLAG" val="#wm#"/>
  <p:tag name="KSO_WM_DIAGRAM_GROUP_CODE" val="l1-2"/>
  <p:tag name="KSO_WM_SLIDE_DIAGTYPE" val="l"/>
  <p:tag name="KSO_WM_SLIDE_ID" val="custom20202730_11"/>
  <p:tag name="KSO_WM_SLIDE_INDEX" val="11"/>
  <p:tag name="KSO_WM_SLIDE_ITEM_CNT" val="3"/>
  <p:tag name="KSO_WM_SLIDE_LAYOUT" val="a_b_l"/>
  <p:tag name="KSO_WM_SLIDE_LAYOUT_CNT" val="1_1_1"/>
  <p:tag name="KSO_WM_SLIDE_POSITION" val="57.3328*207.693"/>
  <p:tag name="KSO_WM_SLIDE_SIZE" val="823.975*268.741"/>
  <p:tag name="KSO_WM_SLIDE_SUBTYPE" val="diag"/>
  <p:tag name="KSO_WM_SLIDE_TYPE" val="text"/>
  <p:tag name="KSO_WM_TAG_VERSION" val="1.0"/>
  <p:tag name="KSO_WM_TEMPLATE_CATEGORY" val="custom"/>
  <p:tag name="KSO_WM_TEMPLATE_COLOR_TYPE" val="1"/>
  <p:tag name="KSO_WM_TEMPLATE_INDEX" val="20202730"/>
  <p:tag name="KSO_WM_TEMPLATE_MASTER_TYPE" val="1"/>
  <p:tag name="KSO_WM_TEMPLATE_SUBCATEGORY" val="0"/>
</p:tagLst>
</file>

<file path=ppt/tags/tag198.xml><?xml version="1.0" encoding="utf-8"?>
<p:tagLst xmlns:p="http://schemas.openxmlformats.org/presentationml/2006/main">
  <p:tag name="AS_UNIQUEID" val="1079"/>
</p:tagLst>
</file>

<file path=ppt/tags/tag199.xml><?xml version="1.0" encoding="utf-8"?>
<p:tagLst xmlns:p="http://schemas.openxmlformats.org/presentationml/2006/main">
  <p:tag name="AS_UNIQUEID" val="1080"/>
</p:tagLst>
</file>

<file path=ppt/tags/tag2.xml><?xml version="1.0" encoding="utf-8"?>
<p:tagLst xmlns:p="http://schemas.openxmlformats.org/presentationml/2006/main">
  <p:tag name="AS_UNIQUEID" val="778"/>
</p:tagLst>
</file>

<file path=ppt/tags/tag20.xml><?xml version="1.0" encoding="utf-8"?>
<p:tagLst xmlns:p="http://schemas.openxmlformats.org/presentationml/2006/main">
  <p:tag name="AS_UNIQUEID" val="799"/>
</p:tagLst>
</file>

<file path=ppt/tags/tag200.xml><?xml version="1.0" encoding="utf-8"?>
<p:tagLst xmlns:p="http://schemas.openxmlformats.org/presentationml/2006/main">
  <p:tag name="AS_UNIQUEID" val="1081"/>
</p:tagLst>
</file>

<file path=ppt/tags/tag201.xml><?xml version="1.0" encoding="utf-8"?>
<p:tagLst xmlns:p="http://schemas.openxmlformats.org/presentationml/2006/main">
  <p:tag name="AS_UNIQUEID" val="1107"/>
</p:tagLst>
</file>

<file path=ppt/tags/tag202.xml><?xml version="1.0" encoding="utf-8"?>
<p:tagLst xmlns:p="http://schemas.openxmlformats.org/presentationml/2006/main">
  <p:tag name="AS_UNIQUEID" val="1108"/>
</p:tagLst>
</file>

<file path=ppt/tags/tag203.xml><?xml version="1.0" encoding="utf-8"?>
<p:tagLst xmlns:p="http://schemas.openxmlformats.org/presentationml/2006/main">
  <p:tag name="AS_UNIQUEID" val="1109"/>
</p:tagLst>
</file>

<file path=ppt/tags/tag204.xml><?xml version="1.0" encoding="utf-8"?>
<p:tagLst xmlns:p="http://schemas.openxmlformats.org/presentationml/2006/main">
  <p:tag name="AS_UNIQUEID" val="1110"/>
</p:tagLst>
</file>

<file path=ppt/tags/tag205.xml><?xml version="1.0" encoding="utf-8"?>
<p:tagLst xmlns:p="http://schemas.openxmlformats.org/presentationml/2006/main">
  <p:tag name="AS_UNIQUEID" val="1111"/>
</p:tagLst>
</file>

<file path=ppt/tags/tag206.xml><?xml version="1.0" encoding="utf-8"?>
<p:tagLst xmlns:p="http://schemas.openxmlformats.org/presentationml/2006/main">
  <p:tag name="AS_UNIQUEID" val="1112"/>
</p:tagLst>
</file>

<file path=ppt/tags/tag207.xml><?xml version="1.0" encoding="utf-8"?>
<p:tagLst xmlns:p="http://schemas.openxmlformats.org/presentationml/2006/main">
  <p:tag name="AS_UNIQUEID" val="1113"/>
</p:tagLst>
</file>

<file path=ppt/tags/tag208.xml><?xml version="1.0" encoding="utf-8"?>
<p:tagLst xmlns:p="http://schemas.openxmlformats.org/presentationml/2006/main">
  <p:tag name="AS_UNIQUEID" val="1114"/>
</p:tagLst>
</file>

<file path=ppt/tags/tag209.xml><?xml version="1.0" encoding="utf-8"?>
<p:tagLst xmlns:p="http://schemas.openxmlformats.org/presentationml/2006/main">
  <p:tag name="AS_UNIQUEID" val="1115"/>
</p:tagLst>
</file>

<file path=ppt/tags/tag21.xml><?xml version="1.0" encoding="utf-8"?>
<p:tagLst xmlns:p="http://schemas.openxmlformats.org/presentationml/2006/main">
  <p:tag name="AS_UNIQUEID" val="800"/>
</p:tagLst>
</file>

<file path=ppt/tags/tag210.xml><?xml version="1.0" encoding="utf-8"?>
<p:tagLst xmlns:p="http://schemas.openxmlformats.org/presentationml/2006/main">
  <p:tag name="AS_UNIQUEID" val="1116"/>
</p:tagLst>
</file>

<file path=ppt/tags/tag211.xml><?xml version="1.0" encoding="utf-8"?>
<p:tagLst xmlns:p="http://schemas.openxmlformats.org/presentationml/2006/main">
  <p:tag name="AS_UNIQUEID" val="1117"/>
</p:tagLst>
</file>

<file path=ppt/tags/tag212.xml><?xml version="1.0" encoding="utf-8"?>
<p:tagLst xmlns:p="http://schemas.openxmlformats.org/presentationml/2006/main">
  <p:tag name="AS_UNIQUEID" val="1118"/>
</p:tagLst>
</file>

<file path=ppt/tags/tag213.xml><?xml version="1.0" encoding="utf-8"?>
<p:tagLst xmlns:p="http://schemas.openxmlformats.org/presentationml/2006/main">
  <p:tag name="AS_UNIQUEID" val="1119"/>
</p:tagLst>
</file>

<file path=ppt/tags/tag214.xml><?xml version="1.0" encoding="utf-8"?>
<p:tagLst xmlns:p="http://schemas.openxmlformats.org/presentationml/2006/main">
  <p:tag name="AS_UNIQUEID" val="1120"/>
</p:tagLst>
</file>

<file path=ppt/tags/tag215.xml><?xml version="1.0" encoding="utf-8"?>
<p:tagLst xmlns:p="http://schemas.openxmlformats.org/presentationml/2006/main">
  <p:tag name="AS_UNIQUEID" val="1121"/>
</p:tagLst>
</file>

<file path=ppt/tags/tag216.xml><?xml version="1.0" encoding="utf-8"?>
<p:tagLst xmlns:p="http://schemas.openxmlformats.org/presentationml/2006/main">
  <p:tag name="AS_UNIQUEID" val="1122"/>
</p:tagLst>
</file>

<file path=ppt/tags/tag217.xml><?xml version="1.0" encoding="utf-8"?>
<p:tagLst xmlns:p="http://schemas.openxmlformats.org/presentationml/2006/main">
  <p:tag name="AS_UNIQUEID" val="1058"/>
  <p:tag name="KSO_WM_BEAUTIFY_FLAG" val="#wm#"/>
  <p:tag name="KSO_WM_DIAGRAM_GROUP_CODE" val="l1-2"/>
  <p:tag name="KSO_WM_TAG_VERSION" val="1.0"/>
  <p:tag name="KSO_WM_TEMPLATE_CATEGORY" val="custom"/>
  <p:tag name="KSO_WM_TEMPLATE_INDEX" val="20202730"/>
  <p:tag name="KSO_WM_UNIT_COMPATIBLE" val="0"/>
  <p:tag name="KSO_WM_UNIT_DIAGRAM_ISNUMVISUAL" val="0"/>
  <p:tag name="KSO_WM_UNIT_DIAGRAM_ISREFERUNIT" val="0"/>
  <p:tag name="KSO_WM_UNIT_HIGHLIGHT" val="0"/>
  <p:tag name="KSO_WM_UNIT_ID" val="custom20202730_11*a*1"/>
  <p:tag name="KSO_WM_UNIT_INDEX" val="1"/>
  <p:tag name="KSO_WM_UNIT_ISCONTENTSTITLE" val="0"/>
  <p:tag name="KSO_WM_UNIT_LAYERLEVEL" val="1"/>
  <p:tag name="KSO_WM_UNIT_NOCLEAR" val="0"/>
  <p:tag name="KSO_WM_UNIT_PRESET_TEXT" val="新中国成立十一国庆节历史由来"/>
  <p:tag name="KSO_WM_UNIT_TEXT_FILL_FORE_SCHEMECOLOR_INDEX" val="13"/>
  <p:tag name="KSO_WM_UNIT_TEXT_FILL_TYPE" val="1"/>
  <p:tag name="KSO_WM_UNIT_TYPE" val="a"/>
  <p:tag name="KSO_WM_UNIT_USESOURCEFORMAT_APPLY" val="1"/>
  <p:tag name="KSO_WM_UNIT_VALUE" val="18"/>
</p:tagLst>
</file>

<file path=ppt/tags/tag218.xml><?xml version="1.0" encoding="utf-8"?>
<p:tagLst xmlns:p="http://schemas.openxmlformats.org/presentationml/2006/main">
  <p:tag name="KSO_WM_BEAUTIFY_FLAG" val="#wm#"/>
  <p:tag name="KSO_WM_DIAGRAM_GROUP_CODE" val="l1-2"/>
  <p:tag name="KSO_WM_SLIDE_DIAGTYPE" val="l"/>
  <p:tag name="KSO_WM_SLIDE_ID" val="custom20202730_11"/>
  <p:tag name="KSO_WM_SLIDE_INDEX" val="11"/>
  <p:tag name="KSO_WM_SLIDE_ITEM_CNT" val="3"/>
  <p:tag name="KSO_WM_SLIDE_LAYOUT" val="a_b_l"/>
  <p:tag name="KSO_WM_SLIDE_LAYOUT_CNT" val="1_1_1"/>
  <p:tag name="KSO_WM_SLIDE_POSITION" val="57.3328*207.693"/>
  <p:tag name="KSO_WM_SLIDE_SIZE" val="823.975*268.741"/>
  <p:tag name="KSO_WM_SLIDE_SUBTYPE" val="diag"/>
  <p:tag name="KSO_WM_SLIDE_TYPE" val="text"/>
  <p:tag name="KSO_WM_TAG_VERSION" val="1.0"/>
  <p:tag name="KSO_WM_TEMPLATE_CATEGORY" val="custom"/>
  <p:tag name="KSO_WM_TEMPLATE_COLOR_TYPE" val="1"/>
  <p:tag name="KSO_WM_TEMPLATE_INDEX" val="20202730"/>
  <p:tag name="KSO_WM_TEMPLATE_MASTER_TYPE" val="1"/>
  <p:tag name="KSO_WM_TEMPLATE_SUBCATEGORY" val="0"/>
</p:tagLst>
</file>

<file path=ppt/tags/tag219.xml><?xml version="1.0" encoding="utf-8"?>
<p:tagLst xmlns:p="http://schemas.openxmlformats.org/presentationml/2006/main">
  <p:tag name="AS_UNIQUEID" val="1103"/>
</p:tagLst>
</file>

<file path=ppt/tags/tag22.xml><?xml version="1.0" encoding="utf-8"?>
<p:tagLst xmlns:p="http://schemas.openxmlformats.org/presentationml/2006/main">
  <p:tag name="AS_UNIQUEID" val="802"/>
</p:tagLst>
</file>

<file path=ppt/tags/tag220.xml><?xml version="1.0" encoding="utf-8"?>
<p:tagLst xmlns:p="http://schemas.openxmlformats.org/presentationml/2006/main">
  <p:tag name="AS_UNIQUEID" val="1104"/>
</p:tagLst>
</file>

<file path=ppt/tags/tag221.xml><?xml version="1.0" encoding="utf-8"?>
<p:tagLst xmlns:p="http://schemas.openxmlformats.org/presentationml/2006/main">
  <p:tag name="AS_UNIQUEID" val="1105"/>
</p:tagLst>
</file>

<file path=ppt/tags/tag222.xml><?xml version="1.0" encoding="utf-8"?>
<p:tagLst xmlns:p="http://schemas.openxmlformats.org/presentationml/2006/main">
  <p:tag name="AS_UNIQUEID" val="1125"/>
</p:tagLst>
</file>

<file path=ppt/tags/tag223.xml><?xml version="1.0" encoding="utf-8"?>
<p:tagLst xmlns:p="http://schemas.openxmlformats.org/presentationml/2006/main">
  <p:tag name="AS_UNIQUEID" val="1126"/>
</p:tagLst>
</file>

<file path=ppt/tags/tag224.xml><?xml version="1.0" encoding="utf-8"?>
<p:tagLst xmlns:p="http://schemas.openxmlformats.org/presentationml/2006/main">
  <p:tag name="AS_UNIQUEID" val="1127"/>
</p:tagLst>
</file>

<file path=ppt/tags/tag225.xml><?xml version="1.0" encoding="utf-8"?>
<p:tagLst xmlns:p="http://schemas.openxmlformats.org/presentationml/2006/main">
  <p:tag name="AS_UNIQUEID" val="1128"/>
</p:tagLst>
</file>

<file path=ppt/tags/tag226.xml><?xml version="1.0" encoding="utf-8"?>
<p:tagLst xmlns:p="http://schemas.openxmlformats.org/presentationml/2006/main">
  <p:tag name="AS_UNIQUEID" val="1129"/>
</p:tagLst>
</file>

<file path=ppt/tags/tag227.xml><?xml version="1.0" encoding="utf-8"?>
<p:tagLst xmlns:p="http://schemas.openxmlformats.org/presentationml/2006/main">
  <p:tag name="AS_UNIQUEID" val="1130"/>
</p:tagLst>
</file>

<file path=ppt/tags/tag228.xml><?xml version="1.0" encoding="utf-8"?>
<p:tagLst xmlns:p="http://schemas.openxmlformats.org/presentationml/2006/main">
  <p:tag name="AS_UNIQUEID" val="1131"/>
</p:tagLst>
</file>

<file path=ppt/tags/tag229.xml><?xml version="1.0" encoding="utf-8"?>
<p:tagLst xmlns:p="http://schemas.openxmlformats.org/presentationml/2006/main">
  <p:tag name="AS_UNIQUEID" val="1132"/>
  <p:tag name="KSO_WM_BEAUTIFY_FLAG" val="#wm#"/>
  <p:tag name="KSO_WM_DIAGRAM_GROUP_CODE" val="l1-2"/>
  <p:tag name="KSO_WM_TAG_VERSION" val="1.0"/>
  <p:tag name="KSO_WM_TEMPLATE_CATEGORY" val="custom"/>
  <p:tag name="KSO_WM_TEMPLATE_INDEX" val="20202730"/>
  <p:tag name="KSO_WM_UNIT_COMPATIBLE" val="0"/>
  <p:tag name="KSO_WM_UNIT_DIAGRAM_ISNUMVISUAL" val="0"/>
  <p:tag name="KSO_WM_UNIT_DIAGRAM_ISREFERUNIT" val="0"/>
  <p:tag name="KSO_WM_UNIT_HIGHLIGHT" val="0"/>
  <p:tag name="KSO_WM_UNIT_ID" val="custom20202730_11*a*1"/>
  <p:tag name="KSO_WM_UNIT_INDEX" val="1"/>
  <p:tag name="KSO_WM_UNIT_ISCONTENTSTITLE" val="0"/>
  <p:tag name="KSO_WM_UNIT_LAYERLEVEL" val="1"/>
  <p:tag name="KSO_WM_UNIT_NOCLEAR" val="0"/>
  <p:tag name="KSO_WM_UNIT_PRESET_TEXT" val="新中国成立十一国庆节历史由来"/>
  <p:tag name="KSO_WM_UNIT_TEXT_FILL_FORE_SCHEMECOLOR_INDEX" val="13"/>
  <p:tag name="KSO_WM_UNIT_TEXT_FILL_TYPE" val="1"/>
  <p:tag name="KSO_WM_UNIT_TYPE" val="a"/>
  <p:tag name="KSO_WM_UNIT_USESOURCEFORMAT_APPLY" val="1"/>
  <p:tag name="KSO_WM_UNIT_VALUE" val="18"/>
</p:tagLst>
</file>

<file path=ppt/tags/tag23.xml><?xml version="1.0" encoding="utf-8"?>
<p:tagLst xmlns:p="http://schemas.openxmlformats.org/presentationml/2006/main">
  <p:tag name="AS_UNIQUEID" val="803"/>
</p:tagLst>
</file>

<file path=ppt/tags/tag230.xml><?xml version="1.0" encoding="utf-8"?>
<p:tagLst xmlns:p="http://schemas.openxmlformats.org/presentationml/2006/main">
  <p:tag name="AS_UNIQUEID" val="1133"/>
</p:tagLst>
</file>

<file path=ppt/tags/tag231.xml><?xml version="1.0" encoding="utf-8"?>
<p:tagLst xmlns:p="http://schemas.openxmlformats.org/presentationml/2006/main">
  <p:tag name="AS_UNIQUEID" val="1134"/>
</p:tagLst>
</file>

<file path=ppt/tags/tag232.xml><?xml version="1.0" encoding="utf-8"?>
<p:tagLst xmlns:p="http://schemas.openxmlformats.org/presentationml/2006/main">
  <p:tag name="AS_UNIQUEID" val="2137"/>
</p:tagLst>
</file>

<file path=ppt/tags/tag233.xml><?xml version="1.0" encoding="utf-8"?>
<p:tagLst xmlns:p="http://schemas.openxmlformats.org/presentationml/2006/main">
  <p:tag name="AS_UNIQUEID" val="2139"/>
</p:tagLst>
</file>

<file path=ppt/tags/tag234.xml><?xml version="1.0" encoding="utf-8"?>
<p:tagLst xmlns:p="http://schemas.openxmlformats.org/presentationml/2006/main">
  <p:tag name="AS_UNIQUEID" val="886"/>
</p:tagLst>
</file>

<file path=ppt/tags/tag235.xml><?xml version="1.0" encoding="utf-8"?>
<p:tagLst xmlns:p="http://schemas.openxmlformats.org/presentationml/2006/main">
  <p:tag name="AS_UNIQUEID" val="888"/>
</p:tagLst>
</file>

<file path=ppt/tags/tag236.xml><?xml version="1.0" encoding="utf-8"?>
<p:tagLst xmlns:p="http://schemas.openxmlformats.org/presentationml/2006/main">
  <p:tag name="AS_UNIQUEID" val="2157"/>
  <p:tag name="KSO_WM_UNIT_PLACING_PICTURE_USER_VIEWPORT" val="{&quot;height&quot;:3028,&quot;width&quot;:5096}"/>
</p:tagLst>
</file>

<file path=ppt/tags/tag237.xml><?xml version="1.0" encoding="utf-8"?>
<p:tagLst xmlns:p="http://schemas.openxmlformats.org/presentationml/2006/main">
  <p:tag name="AS_UNIQUEID" val="2147"/>
</p:tagLst>
</file>

<file path=ppt/tags/tag238.xml><?xml version="1.0" encoding="utf-8"?>
<p:tagLst xmlns:p="http://schemas.openxmlformats.org/presentationml/2006/main">
  <p:tag name="AS_UNIQUEID" val="2170"/>
</p:tagLst>
</file>

<file path=ppt/tags/tag239.xml><?xml version="1.0" encoding="utf-8"?>
<p:tagLst xmlns:p="http://schemas.openxmlformats.org/presentationml/2006/main">
  <p:tag name="AS_UNIQUEID" val="2171"/>
</p:tagLst>
</file>

<file path=ppt/tags/tag24.xml><?xml version="1.0" encoding="utf-8"?>
<p:tagLst xmlns:p="http://schemas.openxmlformats.org/presentationml/2006/main">
  <p:tag name="AS_UNIQUEID" val="804"/>
</p:tagLst>
</file>

<file path=ppt/tags/tag240.xml><?xml version="1.0" encoding="utf-8"?>
<p:tagLst xmlns:p="http://schemas.openxmlformats.org/presentationml/2006/main">
  <p:tag name="AS_UNIQUEID" val="2172"/>
</p:tagLst>
</file>

<file path=ppt/tags/tag241.xml><?xml version="1.0" encoding="utf-8"?>
<p:tagLst xmlns:p="http://schemas.openxmlformats.org/presentationml/2006/main">
  <p:tag name="AS_UNIQUEID" val="2332"/>
</p:tagLst>
</file>

<file path=ppt/tags/tag242.xml><?xml version="1.0" encoding="utf-8"?>
<p:tagLst xmlns:p="http://schemas.openxmlformats.org/presentationml/2006/main">
  <p:tag name="KSO_WM_TEMPLATE_CATEGORY" val="custom"/>
  <p:tag name="KSO_WM_TEMPLATE_INDEX" val="20204310"/>
</p:tagLst>
</file>

<file path=ppt/tags/tag243.xml><?xml version="1.0" encoding="utf-8"?>
<p:tagLst xmlns:p="http://schemas.openxmlformats.org/presentationml/2006/main">
  <p:tag name="AS_UNIQUEID" val="2167"/>
</p:tagLst>
</file>

<file path=ppt/tags/tag244.xml><?xml version="1.0" encoding="utf-8"?>
<p:tagLst xmlns:p="http://schemas.openxmlformats.org/presentationml/2006/main">
  <p:tag name="AS_UNIQUEID" val="2168"/>
</p:tagLst>
</file>

<file path=ppt/tags/tag245.xml><?xml version="1.0" encoding="utf-8"?>
<p:tagLst xmlns:p="http://schemas.openxmlformats.org/presentationml/2006/main">
  <p:tag name="AS_UNIQUEID" val="894"/>
</p:tagLst>
</file>

<file path=ppt/tags/tag246.xml><?xml version="1.0" encoding="utf-8"?>
<p:tagLst xmlns:p="http://schemas.openxmlformats.org/presentationml/2006/main">
  <p:tag name="AS_UNIQUEID" val="2201"/>
</p:tagLst>
</file>

<file path=ppt/tags/tag247.xml><?xml version="1.0" encoding="utf-8"?>
<p:tagLst xmlns:p="http://schemas.openxmlformats.org/presentationml/2006/main">
  <p:tag name="AS_UNIQUEID" val="2202"/>
</p:tagLst>
</file>

<file path=ppt/tags/tag248.xml><?xml version="1.0" encoding="utf-8"?>
<p:tagLst xmlns:p="http://schemas.openxmlformats.org/presentationml/2006/main">
  <p:tag name="AS_UNIQUEID" val="2203"/>
</p:tagLst>
</file>

<file path=ppt/tags/tag249.xml><?xml version="1.0" encoding="utf-8"?>
<p:tagLst xmlns:p="http://schemas.openxmlformats.org/presentationml/2006/main">
  <p:tag name="AS_UNIQUEID" val="2204"/>
</p:tagLst>
</file>

<file path=ppt/tags/tag25.xml><?xml version="1.0" encoding="utf-8"?>
<p:tagLst xmlns:p="http://schemas.openxmlformats.org/presentationml/2006/main">
  <p:tag name="AS_UNIQUEID" val="805"/>
</p:tagLst>
</file>

<file path=ppt/tags/tag250.xml><?xml version="1.0" encoding="utf-8"?>
<p:tagLst xmlns:p="http://schemas.openxmlformats.org/presentationml/2006/main">
  <p:tag name="AS_UNIQUEID" val="2205"/>
</p:tagLst>
</file>

<file path=ppt/tags/tag251.xml><?xml version="1.0" encoding="utf-8"?>
<p:tagLst xmlns:p="http://schemas.openxmlformats.org/presentationml/2006/main">
  <p:tag name="AS_UNIQUEID" val="2206"/>
</p:tagLst>
</file>

<file path=ppt/tags/tag252.xml><?xml version="1.0" encoding="utf-8"?>
<p:tagLst xmlns:p="http://schemas.openxmlformats.org/presentationml/2006/main">
  <p:tag name="AS_UNIQUEID" val="2207"/>
</p:tagLst>
</file>

<file path=ppt/tags/tag253.xml><?xml version="1.0" encoding="utf-8"?>
<p:tagLst xmlns:p="http://schemas.openxmlformats.org/presentationml/2006/main">
  <p:tag name="AS_UNIQUEID" val="2208"/>
</p:tagLst>
</file>

<file path=ppt/tags/tag254.xml><?xml version="1.0" encoding="utf-8"?>
<p:tagLst xmlns:p="http://schemas.openxmlformats.org/presentationml/2006/main">
  <p:tag name="AS_UNIQUEID" val="2209"/>
</p:tagLst>
</file>

<file path=ppt/tags/tag255.xml><?xml version="1.0" encoding="utf-8"?>
<p:tagLst xmlns:p="http://schemas.openxmlformats.org/presentationml/2006/main">
  <p:tag name="AS_UNIQUEID" val="2210"/>
</p:tagLst>
</file>

<file path=ppt/tags/tag256.xml><?xml version="1.0" encoding="utf-8"?>
<p:tagLst xmlns:p="http://schemas.openxmlformats.org/presentationml/2006/main">
  <p:tag name="AS_UNIQUEID" val="2197"/>
</p:tagLst>
</file>

<file path=ppt/tags/tag257.xml><?xml version="1.0" encoding="utf-8"?>
<p:tagLst xmlns:p="http://schemas.openxmlformats.org/presentationml/2006/main">
  <p:tag name="AS_UNIQUEID" val="2198"/>
</p:tagLst>
</file>

<file path=ppt/tags/tag258.xml><?xml version="1.0" encoding="utf-8"?>
<p:tagLst xmlns:p="http://schemas.openxmlformats.org/presentationml/2006/main">
  <p:tag name="AS_UNIQUEID" val="2199"/>
</p:tagLst>
</file>

<file path=ppt/tags/tag259.xml><?xml version="1.0" encoding="utf-8"?>
<p:tagLst xmlns:p="http://schemas.openxmlformats.org/presentationml/2006/main">
  <p:tag name="AS_UNIQUEID" val="2215"/>
</p:tagLst>
</file>

<file path=ppt/tags/tag26.xml><?xml version="1.0" encoding="utf-8"?>
<p:tagLst xmlns:p="http://schemas.openxmlformats.org/presentationml/2006/main">
  <p:tag name="AS_UNIQUEID" val="806"/>
</p:tagLst>
</file>

<file path=ppt/tags/tag260.xml><?xml version="1.0" encoding="utf-8"?>
<p:tagLst xmlns:p="http://schemas.openxmlformats.org/presentationml/2006/main">
  <p:tag name="AS_UNIQUEID" val="2216"/>
</p:tagLst>
</file>

<file path=ppt/tags/tag261.xml><?xml version="1.0" encoding="utf-8"?>
<p:tagLst xmlns:p="http://schemas.openxmlformats.org/presentationml/2006/main">
  <p:tag name="AS_UNIQUEID" val="2217"/>
</p:tagLst>
</file>

<file path=ppt/tags/tag262.xml><?xml version="1.0" encoding="utf-8"?>
<p:tagLst xmlns:p="http://schemas.openxmlformats.org/presentationml/2006/main">
  <p:tag name="AS_UNIQUEID" val="2218"/>
</p:tagLst>
</file>

<file path=ppt/tags/tag263.xml><?xml version="1.0" encoding="utf-8"?>
<p:tagLst xmlns:p="http://schemas.openxmlformats.org/presentationml/2006/main">
  <p:tag name="AS_UNIQUEID" val="2219"/>
</p:tagLst>
</file>

<file path=ppt/tags/tag264.xml><?xml version="1.0" encoding="utf-8"?>
<p:tagLst xmlns:p="http://schemas.openxmlformats.org/presentationml/2006/main">
  <p:tag name="AS_UNIQUEID" val="2212"/>
</p:tagLst>
</file>

<file path=ppt/tags/tag265.xml><?xml version="1.0" encoding="utf-8"?>
<p:tagLst xmlns:p="http://schemas.openxmlformats.org/presentationml/2006/main">
  <p:tag name="AS_UNIQUEID" val="2213"/>
</p:tagLst>
</file>

<file path=ppt/tags/tag266.xml><?xml version="1.0" encoding="utf-8"?>
<p:tagLst xmlns:p="http://schemas.openxmlformats.org/presentationml/2006/main">
  <p:tag name="AS_UNIQUEID" val="2221"/>
</p:tagLst>
</file>

<file path=ppt/tags/tag267.xml><?xml version="1.0" encoding="utf-8"?>
<p:tagLst xmlns:p="http://schemas.openxmlformats.org/presentationml/2006/main">
  <p:tag name="AS_UNIQUEID" val="2222"/>
</p:tagLst>
</file>

<file path=ppt/tags/tag268.xml><?xml version="1.0" encoding="utf-8"?>
<p:tagLst xmlns:p="http://schemas.openxmlformats.org/presentationml/2006/main">
  <p:tag name="AS_UNIQUEID" val="2223"/>
</p:tagLst>
</file>

<file path=ppt/tags/tag269.xml><?xml version="1.0" encoding="utf-8"?>
<p:tagLst xmlns:p="http://schemas.openxmlformats.org/presentationml/2006/main">
  <p:tag name="AS_UNIQUEID" val="2224"/>
</p:tagLst>
</file>

<file path=ppt/tags/tag27.xml><?xml version="1.0" encoding="utf-8"?>
<p:tagLst xmlns:p="http://schemas.openxmlformats.org/presentationml/2006/main">
  <p:tag name="AS_UNIQUEID" val="807"/>
</p:tagLst>
</file>

<file path=ppt/tags/tag270.xml><?xml version="1.0" encoding="utf-8"?>
<p:tagLst xmlns:p="http://schemas.openxmlformats.org/presentationml/2006/main">
  <p:tag name="AS_UNIQUEID" val="2225"/>
</p:tagLst>
</file>

<file path=ppt/tags/tag271.xml><?xml version="1.0" encoding="utf-8"?>
<p:tagLst xmlns:p="http://schemas.openxmlformats.org/presentationml/2006/main">
  <p:tag name="AS_UNIQUEID" val="2226"/>
</p:tagLst>
</file>

<file path=ppt/tags/tag272.xml><?xml version="1.0" encoding="utf-8"?>
<p:tagLst xmlns:p="http://schemas.openxmlformats.org/presentationml/2006/main">
  <p:tag name="AS_UNIQUEID" val="2227"/>
</p:tagLst>
</file>

<file path=ppt/tags/tag273.xml><?xml version="1.0" encoding="utf-8"?>
<p:tagLst xmlns:p="http://schemas.openxmlformats.org/presentationml/2006/main">
  <p:tag name="AS_UNIQUEID" val="2228"/>
</p:tagLst>
</file>

<file path=ppt/tags/tag274.xml><?xml version="1.0" encoding="utf-8"?>
<p:tagLst xmlns:p="http://schemas.openxmlformats.org/presentationml/2006/main">
  <p:tag name="AS_UNIQUEID" val="2229"/>
</p:tagLst>
</file>

<file path=ppt/tags/tag275.xml><?xml version="1.0" encoding="utf-8"?>
<p:tagLst xmlns:p="http://schemas.openxmlformats.org/presentationml/2006/main">
  <p:tag name="AS_UNIQUEID" val="2230"/>
</p:tagLst>
</file>

<file path=ppt/tags/tag276.xml><?xml version="1.0" encoding="utf-8"?>
<p:tagLst xmlns:p="http://schemas.openxmlformats.org/presentationml/2006/main">
  <p:tag name="AS_UNIQUEID" val="2231"/>
</p:tagLst>
</file>

<file path=ppt/tags/tag277.xml><?xml version="1.0" encoding="utf-8"?>
<p:tagLst xmlns:p="http://schemas.openxmlformats.org/presentationml/2006/main">
  <p:tag name="AS_UNIQUEID" val="2232"/>
</p:tagLst>
</file>

<file path=ppt/tags/tag278.xml><?xml version="1.0" encoding="utf-8"?>
<p:tagLst xmlns:p="http://schemas.openxmlformats.org/presentationml/2006/main">
  <p:tag name="AS_UNIQUEID" val="2233"/>
</p:tagLst>
</file>

<file path=ppt/tags/tag279.xml><?xml version="1.0" encoding="utf-8"?>
<p:tagLst xmlns:p="http://schemas.openxmlformats.org/presentationml/2006/main">
  <p:tag name="AS_UNIQUEID" val="2234"/>
</p:tagLst>
</file>

<file path=ppt/tags/tag28.xml><?xml version="1.0" encoding="utf-8"?>
<p:tagLst xmlns:p="http://schemas.openxmlformats.org/presentationml/2006/main">
  <p:tag name="AS_UNIQUEID" val="808"/>
</p:tagLst>
</file>

<file path=ppt/tags/tag280.xml><?xml version="1.0" encoding="utf-8"?>
<p:tagLst xmlns:p="http://schemas.openxmlformats.org/presentationml/2006/main">
  <p:tag name="AS_UNIQUEID" val="2235"/>
</p:tagLst>
</file>

<file path=ppt/tags/tag281.xml><?xml version="1.0" encoding="utf-8"?>
<p:tagLst xmlns:p="http://schemas.openxmlformats.org/presentationml/2006/main">
  <p:tag name="AS_UNIQUEID" val="2236"/>
</p:tagLst>
</file>

<file path=ppt/tags/tag282.xml><?xml version="1.0" encoding="utf-8"?>
<p:tagLst xmlns:p="http://schemas.openxmlformats.org/presentationml/2006/main">
  <p:tag name="AS_UNIQUEID" val="2237"/>
</p:tagLst>
</file>

<file path=ppt/tags/tag283.xml><?xml version="1.0" encoding="utf-8"?>
<p:tagLst xmlns:p="http://schemas.openxmlformats.org/presentationml/2006/main">
  <p:tag name="AS_UNIQUEID" val="2238"/>
</p:tagLst>
</file>

<file path=ppt/tags/tag284.xml><?xml version="1.0" encoding="utf-8"?>
<p:tagLst xmlns:p="http://schemas.openxmlformats.org/presentationml/2006/main">
  <p:tag name="AS_UNIQUEID" val="2239"/>
</p:tagLst>
</file>

<file path=ppt/tags/tag285.xml><?xml version="1.0" encoding="utf-8"?>
<p:tagLst xmlns:p="http://schemas.openxmlformats.org/presentationml/2006/main">
  <p:tag name="AS_UNIQUEID" val="2240"/>
</p:tagLst>
</file>

<file path=ppt/tags/tag286.xml><?xml version="1.0" encoding="utf-8"?>
<p:tagLst xmlns:p="http://schemas.openxmlformats.org/presentationml/2006/main">
  <p:tag name="AS_UNIQUEID" val="2242"/>
</p:tagLst>
</file>

<file path=ppt/tags/tag287.xml><?xml version="1.0" encoding="utf-8"?>
<p:tagLst xmlns:p="http://schemas.openxmlformats.org/presentationml/2006/main">
  <p:tag name="AS_UNIQUEID" val="2243"/>
</p:tagLst>
</file>

<file path=ppt/tags/tag288.xml><?xml version="1.0" encoding="utf-8"?>
<p:tagLst xmlns:p="http://schemas.openxmlformats.org/presentationml/2006/main">
  <p:tag name="AS_UNIQUEID" val="2244"/>
</p:tagLst>
</file>

<file path=ppt/tags/tag289.xml><?xml version="1.0" encoding="utf-8"?>
<p:tagLst xmlns:p="http://schemas.openxmlformats.org/presentationml/2006/main">
  <p:tag name="AS_UNIQUEID" val="2245"/>
</p:tagLst>
</file>

<file path=ppt/tags/tag29.xml><?xml version="1.0" encoding="utf-8"?>
<p:tagLst xmlns:p="http://schemas.openxmlformats.org/presentationml/2006/main">
  <p:tag name="AS_UNIQUEID" val="809"/>
</p:tagLst>
</file>

<file path=ppt/tags/tag290.xml><?xml version="1.0" encoding="utf-8"?>
<p:tagLst xmlns:p="http://schemas.openxmlformats.org/presentationml/2006/main">
  <p:tag name="AS_UNIQUEID" val="2246"/>
</p:tagLst>
</file>

<file path=ppt/tags/tag291.xml><?xml version="1.0" encoding="utf-8"?>
<p:tagLst xmlns:p="http://schemas.openxmlformats.org/presentationml/2006/main">
  <p:tag name="AS_UNIQUEID" val="2247"/>
</p:tagLst>
</file>

<file path=ppt/tags/tag292.xml><?xml version="1.0" encoding="utf-8"?>
<p:tagLst xmlns:p="http://schemas.openxmlformats.org/presentationml/2006/main">
  <p:tag name="AS_UNIQUEID" val="2248"/>
</p:tagLst>
</file>

<file path=ppt/tags/tag293.xml><?xml version="1.0" encoding="utf-8"?>
<p:tagLst xmlns:p="http://schemas.openxmlformats.org/presentationml/2006/main">
  <p:tag name="AS_UNIQUEID" val="2249"/>
</p:tagLst>
</file>

<file path=ppt/tags/tag294.xml><?xml version="1.0" encoding="utf-8"?>
<p:tagLst xmlns:p="http://schemas.openxmlformats.org/presentationml/2006/main">
  <p:tag name="AS_UNIQUEID" val="2250"/>
</p:tagLst>
</file>

<file path=ppt/tags/tag295.xml><?xml version="1.0" encoding="utf-8"?>
<p:tagLst xmlns:p="http://schemas.openxmlformats.org/presentationml/2006/main">
  <p:tag name="AS_UNIQUEID" val="2251"/>
</p:tagLst>
</file>

<file path=ppt/tags/tag296.xml><?xml version="1.0" encoding="utf-8"?>
<p:tagLst xmlns:p="http://schemas.openxmlformats.org/presentationml/2006/main">
  <p:tag name="AS_UNIQUEID" val="898"/>
</p:tagLst>
</file>

<file path=ppt/tags/tag297.xml><?xml version="1.0" encoding="utf-8"?>
<p:tagLst xmlns:p="http://schemas.openxmlformats.org/presentationml/2006/main">
  <p:tag name="AS_UNIQUEID" val="899"/>
</p:tagLst>
</file>

<file path=ppt/tags/tag298.xml><?xml version="1.0" encoding="utf-8"?>
<p:tagLst xmlns:p="http://schemas.openxmlformats.org/presentationml/2006/main">
  <p:tag name="AS_UNIQUEID" val="900"/>
</p:tagLst>
</file>

<file path=ppt/tags/tag299.xml><?xml version="1.0" encoding="utf-8"?>
<p:tagLst xmlns:p="http://schemas.openxmlformats.org/presentationml/2006/main">
  <p:tag name="AS_UNIQUEID" val="2170"/>
</p:tagLst>
</file>

<file path=ppt/tags/tag3.xml><?xml version="1.0" encoding="utf-8"?>
<p:tagLst xmlns:p="http://schemas.openxmlformats.org/presentationml/2006/main">
  <p:tag name="AS_UNIQUEID" val="779"/>
</p:tagLst>
</file>

<file path=ppt/tags/tag30.xml><?xml version="1.0" encoding="utf-8"?>
<p:tagLst xmlns:p="http://schemas.openxmlformats.org/presentationml/2006/main">
  <p:tag name="AS_UNIQUEID" val="811"/>
</p:tagLst>
</file>

<file path=ppt/tags/tag300.xml><?xml version="1.0" encoding="utf-8"?>
<p:tagLst xmlns:p="http://schemas.openxmlformats.org/presentationml/2006/main">
  <p:tag name="AS_UNIQUEID" val="2341"/>
</p:tagLst>
</file>

<file path=ppt/tags/tag301.xml><?xml version="1.0" encoding="utf-8"?>
<p:tagLst xmlns:p="http://schemas.openxmlformats.org/presentationml/2006/main">
  <p:tag name="AS_UNIQUEID" val="2342"/>
</p:tagLst>
</file>

<file path=ppt/tags/tag302.xml><?xml version="1.0" encoding="utf-8"?>
<p:tagLst xmlns:p="http://schemas.openxmlformats.org/presentationml/2006/main">
  <p:tag name="AS_UNIQUEID" val="2343"/>
</p:tagLst>
</file>

<file path=ppt/tags/tag303.xml><?xml version="1.0" encoding="utf-8"?>
<p:tagLst xmlns:p="http://schemas.openxmlformats.org/presentationml/2006/main">
  <p:tag name="AS_UNIQUEID" val="2344"/>
</p:tagLst>
</file>

<file path=ppt/tags/tag304.xml><?xml version="1.0" encoding="utf-8"?>
<p:tagLst xmlns:p="http://schemas.openxmlformats.org/presentationml/2006/main">
  <p:tag name="AS_UNIQUEID" val="2287"/>
</p:tagLst>
</file>

<file path=ppt/tags/tag305.xml><?xml version="1.0" encoding="utf-8"?>
<p:tagLst xmlns:p="http://schemas.openxmlformats.org/presentationml/2006/main">
  <p:tag name="AS_UNIQUEID" val="2288"/>
</p:tagLst>
</file>

<file path=ppt/tags/tag306.xml><?xml version="1.0" encoding="utf-8"?>
<p:tagLst xmlns:p="http://schemas.openxmlformats.org/presentationml/2006/main">
  <p:tag name="AS_UNIQUEID" val="1146"/>
  <p:tag name="KSO_WM_UNIT_PLACING_PICTURE_USER_VIEWPORT" val="{&quot;height&quot;:2025,&quot;width&quot;:5370}"/>
</p:tagLst>
</file>

<file path=ppt/tags/tag307.xml><?xml version="1.0" encoding="utf-8"?>
<p:tagLst xmlns:p="http://schemas.openxmlformats.org/presentationml/2006/main">
  <p:tag name="AS_UNIQUEID" val="1150"/>
</p:tagLst>
</file>

<file path=ppt/tags/tag308.xml><?xml version="1.0" encoding="utf-8"?>
<p:tagLst xmlns:p="http://schemas.openxmlformats.org/presentationml/2006/main">
  <p:tag name="AS_UNIQUEID" val="1151"/>
</p:tagLst>
</file>

<file path=ppt/tags/tag309.xml><?xml version="1.0" encoding="utf-8"?>
<p:tagLst xmlns:p="http://schemas.openxmlformats.org/presentationml/2006/main">
  <p:tag name="AS_UNIQUEID" val="1157"/>
</p:tagLst>
</file>

<file path=ppt/tags/tag31.xml><?xml version="1.0" encoding="utf-8"?>
<p:tagLst xmlns:p="http://schemas.openxmlformats.org/presentationml/2006/main">
  <p:tag name="AS_UNIQUEID" val="812"/>
</p:tagLst>
</file>

<file path=ppt/tags/tag310.xml><?xml version="1.0" encoding="utf-8"?>
<p:tagLst xmlns:p="http://schemas.openxmlformats.org/presentationml/2006/main">
  <p:tag name="AS_UNIQUEID" val="1159"/>
</p:tagLst>
</file>

<file path=ppt/tags/tag311.xml><?xml version="1.0" encoding="utf-8"?>
<p:tagLst xmlns:p="http://schemas.openxmlformats.org/presentationml/2006/main">
  <p:tag name="AS_UNIQUEID" val="1160"/>
</p:tagLst>
</file>

<file path=ppt/tags/tag312.xml><?xml version="1.0" encoding="utf-8"?>
<p:tagLst xmlns:p="http://schemas.openxmlformats.org/presentationml/2006/main">
  <p:tag name="AS_UNIQUEID" val="1161"/>
</p:tagLst>
</file>

<file path=ppt/tags/tag313.xml><?xml version="1.0" encoding="utf-8"?>
<p:tagLst xmlns:p="http://schemas.openxmlformats.org/presentationml/2006/main">
  <p:tag name="AS_UNIQUEID" val="1162"/>
</p:tagLst>
</file>

<file path=ppt/tags/tag314.xml><?xml version="1.0" encoding="utf-8"?>
<p:tagLst xmlns:p="http://schemas.openxmlformats.org/presentationml/2006/main">
  <p:tag name="AS_UNIQUEID" val="1163"/>
</p:tagLst>
</file>

<file path=ppt/tags/tag315.xml><?xml version="1.0" encoding="utf-8"?>
<p:tagLst xmlns:p="http://schemas.openxmlformats.org/presentationml/2006/main">
  <p:tag name="AS_UNIQUEID" val="1164"/>
</p:tagLst>
</file>

<file path=ppt/tags/tag316.xml><?xml version="1.0" encoding="utf-8"?>
<p:tagLst xmlns:p="http://schemas.openxmlformats.org/presentationml/2006/main">
  <p:tag name="AS_UNIQUEID" val="1165"/>
</p:tagLst>
</file>

<file path=ppt/tags/tag317.xml><?xml version="1.0" encoding="utf-8"?>
<p:tagLst xmlns:p="http://schemas.openxmlformats.org/presentationml/2006/main">
  <p:tag name="AS_UNIQUEID" val="1166"/>
</p:tagLst>
</file>

<file path=ppt/tags/tag318.xml><?xml version="1.0" encoding="utf-8"?>
<p:tagLst xmlns:p="http://schemas.openxmlformats.org/presentationml/2006/main">
  <p:tag name="AS_UNIQUEID" val="1167"/>
</p:tagLst>
</file>

<file path=ppt/tags/tag319.xml><?xml version="1.0" encoding="utf-8"?>
<p:tagLst xmlns:p="http://schemas.openxmlformats.org/presentationml/2006/main">
  <p:tag name="AS_UNIQUEID" val="1168"/>
</p:tagLst>
</file>

<file path=ppt/tags/tag32.xml><?xml version="1.0" encoding="utf-8"?>
<p:tagLst xmlns:p="http://schemas.openxmlformats.org/presentationml/2006/main">
  <p:tag name="AS_UNIQUEID" val="813"/>
</p:tagLst>
</file>

<file path=ppt/tags/tag320.xml><?xml version="1.0" encoding="utf-8"?>
<p:tagLst xmlns:p="http://schemas.openxmlformats.org/presentationml/2006/main">
  <p:tag name="AS_UNIQUEID" val="1169"/>
</p:tagLst>
</file>

<file path=ppt/tags/tag321.xml><?xml version="1.0" encoding="utf-8"?>
<p:tagLst xmlns:p="http://schemas.openxmlformats.org/presentationml/2006/main">
  <p:tag name="AS_UNIQUEID" val="1170"/>
</p:tagLst>
</file>

<file path=ppt/tags/tag322.xml><?xml version="1.0" encoding="utf-8"?>
<p:tagLst xmlns:p="http://schemas.openxmlformats.org/presentationml/2006/main">
  <p:tag name="AS_UNIQUEID" val="1171"/>
</p:tagLst>
</file>

<file path=ppt/tags/tag323.xml><?xml version="1.0" encoding="utf-8"?>
<p:tagLst xmlns:p="http://schemas.openxmlformats.org/presentationml/2006/main">
  <p:tag name="AS_UNIQUEID" val="1172"/>
</p:tagLst>
</file>

<file path=ppt/tags/tag324.xml><?xml version="1.0" encoding="utf-8"?>
<p:tagLst xmlns:p="http://schemas.openxmlformats.org/presentationml/2006/main">
  <p:tag name="AS_UNIQUEID" val="1173"/>
</p:tagLst>
</file>

<file path=ppt/tags/tag325.xml><?xml version="1.0" encoding="utf-8"?>
<p:tagLst xmlns:p="http://schemas.openxmlformats.org/presentationml/2006/main">
  <p:tag name="AS_UNIQUEID" val="1174"/>
</p:tagLst>
</file>

<file path=ppt/tags/tag326.xml><?xml version="1.0" encoding="utf-8"?>
<p:tagLst xmlns:p="http://schemas.openxmlformats.org/presentationml/2006/main">
  <p:tag name="AS_UNIQUEID" val="1175"/>
</p:tagLst>
</file>

<file path=ppt/tags/tag327.xml><?xml version="1.0" encoding="utf-8"?>
<p:tagLst xmlns:p="http://schemas.openxmlformats.org/presentationml/2006/main">
  <p:tag name="AS_UNIQUEID" val="1176"/>
</p:tagLst>
</file>

<file path=ppt/tags/tag328.xml><?xml version="1.0" encoding="utf-8"?>
<p:tagLst xmlns:p="http://schemas.openxmlformats.org/presentationml/2006/main">
  <p:tag name="AS_UNIQUEID" val="1178"/>
  <p:tag name="KSO_WM_UNIT_PLACING_PICTURE_USER_VIEWPORT" val="{&quot;height&quot;:2025,&quot;width&quot;:5370}"/>
</p:tagLst>
</file>

<file path=ppt/tags/tag329.xml><?xml version="1.0" encoding="utf-8"?>
<p:tagLst xmlns:p="http://schemas.openxmlformats.org/presentationml/2006/main">
  <p:tag name="AS_UNIQUEID" val="1182"/>
</p:tagLst>
</file>

<file path=ppt/tags/tag33.xml><?xml version="1.0" encoding="utf-8"?>
<p:tagLst xmlns:p="http://schemas.openxmlformats.org/presentationml/2006/main">
  <p:tag name="AS_UNIQUEID" val="814"/>
</p:tagLst>
</file>

<file path=ppt/tags/tag330.xml><?xml version="1.0" encoding="utf-8"?>
<p:tagLst xmlns:p="http://schemas.openxmlformats.org/presentationml/2006/main">
  <p:tag name="AS_UNIQUEID" val="1183"/>
</p:tagLst>
</file>

<file path=ppt/tags/tag331.xml><?xml version="1.0" encoding="utf-8"?>
<p:tagLst xmlns:p="http://schemas.openxmlformats.org/presentationml/2006/main">
  <p:tag name="AS_UNIQUEID" val="1191"/>
</p:tagLst>
</file>

<file path=ppt/tags/tag332.xml><?xml version="1.0" encoding="utf-8"?>
<p:tagLst xmlns:p="http://schemas.openxmlformats.org/presentationml/2006/main">
  <p:tag name="AS_UNIQUEID" val="1192"/>
</p:tagLst>
</file>

<file path=ppt/tags/tag333.xml><?xml version="1.0" encoding="utf-8"?>
<p:tagLst xmlns:p="http://schemas.openxmlformats.org/presentationml/2006/main">
  <p:tag name="AS_UNIQUEID" val="1193"/>
</p:tagLst>
</file>

<file path=ppt/tags/tag334.xml><?xml version="1.0" encoding="utf-8"?>
<p:tagLst xmlns:p="http://schemas.openxmlformats.org/presentationml/2006/main">
  <p:tag name="AS_UNIQUEID" val="1195"/>
  <p:tag name="KSO_WM_UNIT_PLACING_PICTURE_USER_VIEWPORT" val="{&quot;height&quot;:2025,&quot;width&quot;:5370}"/>
</p:tagLst>
</file>

<file path=ppt/tags/tag335.xml><?xml version="1.0" encoding="utf-8"?>
<p:tagLst xmlns:p="http://schemas.openxmlformats.org/presentationml/2006/main">
  <p:tag name="AS_UNIQUEID" val="1197"/>
</p:tagLst>
</file>

<file path=ppt/tags/tag336.xml><?xml version="1.0" encoding="utf-8"?>
<p:tagLst xmlns:p="http://schemas.openxmlformats.org/presentationml/2006/main">
  <p:tag name="AS_UNIQUEID" val="1199"/>
</p:tagLst>
</file>

<file path=ppt/tags/tag337.xml><?xml version="1.0" encoding="utf-8"?>
<p:tagLst xmlns:p="http://schemas.openxmlformats.org/presentationml/2006/main">
  <p:tag name="AS_UNIQUEID" val="1200"/>
</p:tagLst>
</file>

<file path=ppt/tags/tag338.xml><?xml version="1.0" encoding="utf-8"?>
<p:tagLst xmlns:p="http://schemas.openxmlformats.org/presentationml/2006/main">
  <p:tag name="AS_UNIQUEID" val="1201"/>
  <p:tag name="KSO_WM_BEAUTIFY_FLAG" val="#wm#"/>
  <p:tag name="KSO_WM_TAG_VERSION" val="1.0"/>
  <p:tag name="KSO_WM_TEMPLATE_CATEGORY" val="custom"/>
  <p:tag name="KSO_WM_TEMPLATE_INDEX" val="20185080"/>
  <p:tag name="KSO_WM_UNIT_ID" val="custom20185080_23*i*3"/>
  <p:tag name="KSO_WM_UNIT_INDEX" val="3"/>
  <p:tag name="KSO_WM_UNIT_TYPE" val="i"/>
</p:tagLst>
</file>

<file path=ppt/tags/tag339.xml><?xml version="1.0" encoding="utf-8"?>
<p:tagLst xmlns:p="http://schemas.openxmlformats.org/presentationml/2006/main">
  <p:tag name="AS_UNIQUEID" val="1202"/>
</p:tagLst>
</file>

<file path=ppt/tags/tag34.xml><?xml version="1.0" encoding="utf-8"?>
<p:tagLst xmlns:p="http://schemas.openxmlformats.org/presentationml/2006/main">
  <p:tag name="AS_UNIQUEID" val="816"/>
</p:tagLst>
</file>

<file path=ppt/tags/tag340.xml><?xml version="1.0" encoding="utf-8"?>
<p:tagLst xmlns:p="http://schemas.openxmlformats.org/presentationml/2006/main">
  <p:tag name="AS_UNIQUEID" val="1203"/>
</p:tagLst>
</file>

<file path=ppt/tags/tag341.xml><?xml version="1.0" encoding="utf-8"?>
<p:tagLst xmlns:p="http://schemas.openxmlformats.org/presentationml/2006/main">
  <p:tag name="AS_UNIQUEID" val="1206"/>
</p:tagLst>
</file>

<file path=ppt/tags/tag342.xml><?xml version="1.0" encoding="utf-8"?>
<p:tagLst xmlns:p="http://schemas.openxmlformats.org/presentationml/2006/main">
  <p:tag name="AS_UNIQUEID" val="1207"/>
</p:tagLst>
</file>

<file path=ppt/tags/tag343.xml><?xml version="1.0" encoding="utf-8"?>
<p:tagLst xmlns:p="http://schemas.openxmlformats.org/presentationml/2006/main">
  <p:tag name="AS_UNIQUEID" val="1208"/>
</p:tagLst>
</file>

<file path=ppt/tags/tag344.xml><?xml version="1.0" encoding="utf-8"?>
<p:tagLst xmlns:p="http://schemas.openxmlformats.org/presentationml/2006/main">
  <p:tag name="AS_UNIQUEID" val="1209"/>
</p:tagLst>
</file>

<file path=ppt/tags/tag345.xml><?xml version="1.0" encoding="utf-8"?>
<p:tagLst xmlns:p="http://schemas.openxmlformats.org/presentationml/2006/main">
  <p:tag name="AS_UNIQUEID" val="1210"/>
</p:tagLst>
</file>

<file path=ppt/tags/tag346.xml><?xml version="1.0" encoding="utf-8"?>
<p:tagLst xmlns:p="http://schemas.openxmlformats.org/presentationml/2006/main">
  <p:tag name="AS_UNIQUEID" val="1211"/>
</p:tagLst>
</file>

<file path=ppt/tags/tag347.xml><?xml version="1.0" encoding="utf-8"?>
<p:tagLst xmlns:p="http://schemas.openxmlformats.org/presentationml/2006/main">
  <p:tag name="AS_UNIQUEID" val="1212"/>
</p:tagLst>
</file>

<file path=ppt/tags/tag348.xml><?xml version="1.0" encoding="utf-8"?>
<p:tagLst xmlns:p="http://schemas.openxmlformats.org/presentationml/2006/main">
  <p:tag name="AS_UNIQUEID" val="725"/>
</p:tagLst>
</file>

<file path=ppt/tags/tag349.xml><?xml version="1.0" encoding="utf-8"?>
<p:tagLst xmlns:p="http://schemas.openxmlformats.org/presentationml/2006/main">
  <p:tag name="AS_UNIQUEID" val="726"/>
</p:tagLst>
</file>

<file path=ppt/tags/tag35.xml><?xml version="1.0" encoding="utf-8"?>
<p:tagLst xmlns:p="http://schemas.openxmlformats.org/presentationml/2006/main">
  <p:tag name="AS_UNIQUEID" val="817"/>
</p:tagLst>
</file>

<file path=ppt/tags/tag350.xml><?xml version="1.0" encoding="utf-8"?>
<p:tagLst xmlns:p="http://schemas.openxmlformats.org/presentationml/2006/main">
  <p:tag name="AS_UNIQUEID" val="904"/>
</p:tagLst>
</file>

<file path=ppt/tags/tag351.xml><?xml version="1.0" encoding="utf-8"?>
<p:tagLst xmlns:p="http://schemas.openxmlformats.org/presentationml/2006/main">
  <p:tag name="AS_UNIQUEID" val="905"/>
</p:tagLst>
</file>

<file path=ppt/tags/tag352.xml><?xml version="1.0" encoding="utf-8"?>
<p:tagLst xmlns:p="http://schemas.openxmlformats.org/presentationml/2006/main">
  <p:tag name="AS_UNIQUEID" val="727"/>
</p:tagLst>
</file>

<file path=ppt/tags/tag353.xml><?xml version="1.0" encoding="utf-8"?>
<p:tagLst xmlns:p="http://schemas.openxmlformats.org/presentationml/2006/main">
  <p:tag name="AS_UNIQUEID" val="728"/>
</p:tagLst>
</file>

<file path=ppt/tags/tag354.xml><?xml version="1.0" encoding="utf-8"?>
<p:tagLst xmlns:p="http://schemas.openxmlformats.org/presentationml/2006/main">
  <p:tag name="AS_UNIQUEID" val="906"/>
</p:tagLst>
</file>

<file path=ppt/tags/tag355.xml><?xml version="1.0" encoding="utf-8"?>
<p:tagLst xmlns:p="http://schemas.openxmlformats.org/presentationml/2006/main">
  <p:tag name="AS_UNIQUEID" val="729"/>
</p:tagLst>
</file>

<file path=ppt/tags/tag356.xml><?xml version="1.0" encoding="utf-8"?>
<p:tagLst xmlns:p="http://schemas.openxmlformats.org/presentationml/2006/main">
  <p:tag name="AS_UNIQUEID" val="730"/>
</p:tagLst>
</file>

<file path=ppt/tags/tag357.xml><?xml version="1.0" encoding="utf-8"?>
<p:tagLst xmlns:p="http://schemas.openxmlformats.org/presentationml/2006/main">
  <p:tag name="AS_UNIQUEID" val="731"/>
</p:tagLst>
</file>

<file path=ppt/tags/tag358.xml><?xml version="1.0" encoding="utf-8"?>
<p:tagLst xmlns:p="http://schemas.openxmlformats.org/presentationml/2006/main">
  <p:tag name="AS_UNIQUEID" val="907"/>
</p:tagLst>
</file>

<file path=ppt/tags/tag359.xml><?xml version="1.0" encoding="utf-8"?>
<p:tagLst xmlns:p="http://schemas.openxmlformats.org/presentationml/2006/main">
  <p:tag name="AS_UNIQUEID" val="908"/>
</p:tagLst>
</file>

<file path=ppt/tags/tag36.xml><?xml version="1.0" encoding="utf-8"?>
<p:tagLst xmlns:p="http://schemas.openxmlformats.org/presentationml/2006/main">
  <p:tag name="AS_UNIQUEID" val="818"/>
</p:tagLst>
</file>

<file path=ppt/tags/tag360.xml><?xml version="1.0" encoding="utf-8"?>
<p:tagLst xmlns:p="http://schemas.openxmlformats.org/presentationml/2006/main">
  <p:tag name="AS_UNIQUEID" val="733"/>
</p:tagLst>
</file>

<file path=ppt/tags/tag361.xml><?xml version="1.0" encoding="utf-8"?>
<p:tagLst xmlns:p="http://schemas.openxmlformats.org/presentationml/2006/main">
  <p:tag name="AS_UNIQUEID" val="734"/>
</p:tagLst>
</file>

<file path=ppt/tags/tag362.xml><?xml version="1.0" encoding="utf-8"?>
<p:tagLst xmlns:p="http://schemas.openxmlformats.org/presentationml/2006/main">
  <p:tag name="AS_UNIQUEID" val="735"/>
</p:tagLst>
</file>

<file path=ppt/tags/tag363.xml><?xml version="1.0" encoding="utf-8"?>
<p:tagLst xmlns:p="http://schemas.openxmlformats.org/presentationml/2006/main">
  <p:tag name="AS_UNIQUEID" val="737"/>
</p:tagLst>
</file>

<file path=ppt/tags/tag364.xml><?xml version="1.0" encoding="utf-8"?>
<p:tagLst xmlns:p="http://schemas.openxmlformats.org/presentationml/2006/main">
  <p:tag name="AS_UNIQUEID" val="738"/>
</p:tagLst>
</file>

<file path=ppt/tags/tag365.xml><?xml version="1.0" encoding="utf-8"?>
<p:tagLst xmlns:p="http://schemas.openxmlformats.org/presentationml/2006/main">
  <p:tag name="AS_UNIQUEID" val="736"/>
</p:tagLst>
</file>

<file path=ppt/tags/tag366.xml><?xml version="1.0" encoding="utf-8"?>
<p:tagLst xmlns:p="http://schemas.openxmlformats.org/presentationml/2006/main">
  <p:tag name="AS_UNIQUEID" val="739"/>
</p:tagLst>
</file>

<file path=ppt/tags/tag367.xml><?xml version="1.0" encoding="utf-8"?>
<p:tagLst xmlns:p="http://schemas.openxmlformats.org/presentationml/2006/main">
  <p:tag name="AS_UNIQUEID" val="740"/>
</p:tagLst>
</file>

<file path=ppt/tags/tag368.xml><?xml version="1.0" encoding="utf-8"?>
<p:tagLst xmlns:p="http://schemas.openxmlformats.org/presentationml/2006/main">
  <p:tag name="AS_UNIQUEID" val="741"/>
</p:tagLst>
</file>

<file path=ppt/tags/tag369.xml><?xml version="1.0" encoding="utf-8"?>
<p:tagLst xmlns:p="http://schemas.openxmlformats.org/presentationml/2006/main">
  <p:tag name="AS_UNIQUEID" val="742"/>
</p:tagLst>
</file>

<file path=ppt/tags/tag37.xml><?xml version="1.0" encoding="utf-8"?>
<p:tagLst xmlns:p="http://schemas.openxmlformats.org/presentationml/2006/main">
  <p:tag name="AS_UNIQUEID" val="820"/>
</p:tagLst>
</file>

<file path=ppt/tags/tag370.xml><?xml version="1.0" encoding="utf-8"?>
<p:tagLst xmlns:p="http://schemas.openxmlformats.org/presentationml/2006/main">
  <p:tag name="AS_UNIQUEID" val="743"/>
</p:tagLst>
</file>

<file path=ppt/tags/tag371.xml><?xml version="1.0" encoding="utf-8"?>
<p:tagLst xmlns:p="http://schemas.openxmlformats.org/presentationml/2006/main">
  <p:tag name="AS_UNIQUEID" val="914"/>
</p:tagLst>
</file>

<file path=ppt/tags/tag372.xml><?xml version="1.0" encoding="utf-8"?>
<p:tagLst xmlns:p="http://schemas.openxmlformats.org/presentationml/2006/main">
  <p:tag name="AS_UNIQUEID" val="744"/>
</p:tagLst>
</file>

<file path=ppt/tags/tag373.xml><?xml version="1.0" encoding="utf-8"?>
<p:tagLst xmlns:p="http://schemas.openxmlformats.org/presentationml/2006/main">
  <p:tag name="AS_UNIQUEID" val="915"/>
</p:tagLst>
</file>

<file path=ppt/tags/tag374.xml><?xml version="1.0" encoding="utf-8"?>
<p:tagLst xmlns:p="http://schemas.openxmlformats.org/presentationml/2006/main">
  <p:tag name="AS_UNIQUEID" val="745"/>
</p:tagLst>
</file>

<file path=ppt/tags/tag375.xml><?xml version="1.0" encoding="utf-8"?>
<p:tagLst xmlns:p="http://schemas.openxmlformats.org/presentationml/2006/main">
  <p:tag name="AS_UNIQUEID" val="746"/>
</p:tagLst>
</file>

<file path=ppt/tags/tag376.xml><?xml version="1.0" encoding="utf-8"?>
<p:tagLst xmlns:p="http://schemas.openxmlformats.org/presentationml/2006/main">
  <p:tag name="AS_UNIQUEID" val="747"/>
</p:tagLst>
</file>

<file path=ppt/tags/tag377.xml><?xml version="1.0" encoding="utf-8"?>
<p:tagLst xmlns:p="http://schemas.openxmlformats.org/presentationml/2006/main">
  <p:tag name="AS_UNIQUEID" val="1214"/>
  <p:tag name="KSO_WM_UNIT_PLACING_PICTURE_USER_VIEWPORT" val="{&quot;height&quot;:2025,&quot;width&quot;:5370}"/>
</p:tagLst>
</file>

<file path=ppt/tags/tag378.xml><?xml version="1.0" encoding="utf-8"?>
<p:tagLst xmlns:p="http://schemas.openxmlformats.org/presentationml/2006/main">
  <p:tag name="AS_UNIQUEID" val="1216"/>
</p:tagLst>
</file>

<file path=ppt/tags/tag379.xml><?xml version="1.0" encoding="utf-8"?>
<p:tagLst xmlns:p="http://schemas.openxmlformats.org/presentationml/2006/main">
  <p:tag name="AS_UNIQUEID" val="1218"/>
</p:tagLst>
</file>

<file path=ppt/tags/tag38.xml><?xml version="1.0" encoding="utf-8"?>
<p:tagLst xmlns:p="http://schemas.openxmlformats.org/presentationml/2006/main">
  <p:tag name="AS_UNIQUEID" val="821"/>
</p:tagLst>
</file>

<file path=ppt/tags/tag380.xml><?xml version="1.0" encoding="utf-8"?>
<p:tagLst xmlns:p="http://schemas.openxmlformats.org/presentationml/2006/main">
  <p:tag name="AS_UNIQUEID" val="1227"/>
</p:tagLst>
</file>

<file path=ppt/tags/tag381.xml><?xml version="1.0" encoding="utf-8"?>
<p:tagLst xmlns:p="http://schemas.openxmlformats.org/presentationml/2006/main">
  <p:tag name="AS_UNIQUEID" val="1228"/>
</p:tagLst>
</file>

<file path=ppt/tags/tag382.xml><?xml version="1.0" encoding="utf-8"?>
<p:tagLst xmlns:p="http://schemas.openxmlformats.org/presentationml/2006/main">
  <p:tag name="AS_UNIQUEID" val="1229"/>
</p:tagLst>
</file>

<file path=ppt/tags/tag383.xml><?xml version="1.0" encoding="utf-8"?>
<p:tagLst xmlns:p="http://schemas.openxmlformats.org/presentationml/2006/main">
  <p:tag name="AS_UNIQUEID" val="1230"/>
</p:tagLst>
</file>

<file path=ppt/tags/tag384.xml><?xml version="1.0" encoding="utf-8"?>
<p:tagLst xmlns:p="http://schemas.openxmlformats.org/presentationml/2006/main">
  <p:tag name="AS_UNIQUEID" val="748"/>
</p:tagLst>
</file>

<file path=ppt/tags/tag385.xml><?xml version="1.0" encoding="utf-8"?>
<p:tagLst xmlns:p="http://schemas.openxmlformats.org/presentationml/2006/main">
  <p:tag name="AS_UNIQUEID" val="749"/>
</p:tagLst>
</file>

<file path=ppt/tags/tag386.xml><?xml version="1.0" encoding="utf-8"?>
<p:tagLst xmlns:p="http://schemas.openxmlformats.org/presentationml/2006/main">
  <p:tag name="AS_UNIQUEID" val="750"/>
</p:tagLst>
</file>

<file path=ppt/tags/tag387.xml><?xml version="1.0" encoding="utf-8"?>
<p:tagLst xmlns:p="http://schemas.openxmlformats.org/presentationml/2006/main">
  <p:tag name="AS_UNIQUEID" val="751"/>
</p:tagLst>
</file>

<file path=ppt/tags/tag388.xml><?xml version="1.0" encoding="utf-8"?>
<p:tagLst xmlns:p="http://schemas.openxmlformats.org/presentationml/2006/main">
  <p:tag name="AS_UNIQUEID" val="752"/>
</p:tagLst>
</file>

<file path=ppt/tags/tag389.xml><?xml version="1.0" encoding="utf-8"?>
<p:tagLst xmlns:p="http://schemas.openxmlformats.org/presentationml/2006/main">
  <p:tag name="AS_UNIQUEID" val="753"/>
</p:tagLst>
</file>

<file path=ppt/tags/tag39.xml><?xml version="1.0" encoding="utf-8"?>
<p:tagLst xmlns:p="http://schemas.openxmlformats.org/presentationml/2006/main">
  <p:tag name="AS_UNIQUEID" val="822"/>
</p:tagLst>
</file>

<file path=ppt/tags/tag390.xml><?xml version="1.0" encoding="utf-8"?>
<p:tagLst xmlns:p="http://schemas.openxmlformats.org/presentationml/2006/main">
  <p:tag name="AS_UNIQUEID" val="754"/>
</p:tagLst>
</file>

<file path=ppt/tags/tag391.xml><?xml version="1.0" encoding="utf-8"?>
<p:tagLst xmlns:p="http://schemas.openxmlformats.org/presentationml/2006/main">
  <p:tag name="AS_UNIQUEID" val="752"/>
</p:tagLst>
</file>

<file path=ppt/tags/tag392.xml><?xml version="1.0" encoding="utf-8"?>
<p:tagLst xmlns:p="http://schemas.openxmlformats.org/presentationml/2006/main">
  <p:tag name="AS_UNIQUEID" val="2354"/>
</p:tagLst>
</file>

<file path=ppt/tags/tag393.xml><?xml version="1.0" encoding="utf-8"?>
<p:tagLst xmlns:p="http://schemas.openxmlformats.org/presentationml/2006/main">
  <p:tag name="AS_UNIQUEID" val="750"/>
</p:tagLst>
</file>

<file path=ppt/tags/tag394.xml><?xml version="1.0" encoding="utf-8"?>
<p:tagLst xmlns:p="http://schemas.openxmlformats.org/presentationml/2006/main">
  <p:tag name="AS_UNIQUEID" val="750"/>
</p:tagLst>
</file>

<file path=ppt/tags/tag395.xml><?xml version="1.0" encoding="utf-8"?>
<p:tagLst xmlns:p="http://schemas.openxmlformats.org/presentationml/2006/main">
  <p:tag name="AS_UNIQUEID" val="1232"/>
  <p:tag name="KSO_WM_UNIT_PLACING_PICTURE_USER_VIEWPORT" val="{&quot;height&quot;:2025,&quot;width&quot;:5370}"/>
</p:tagLst>
</file>

<file path=ppt/tags/tag396.xml><?xml version="1.0" encoding="utf-8"?>
<p:tagLst xmlns:p="http://schemas.openxmlformats.org/presentationml/2006/main">
  <p:tag name="AS_UNIQUEID" val="1236"/>
</p:tagLst>
</file>

<file path=ppt/tags/tag397.xml><?xml version="1.0" encoding="utf-8"?>
<p:tagLst xmlns:p="http://schemas.openxmlformats.org/presentationml/2006/main">
  <p:tag name="AS_UNIQUEID" val="1237"/>
</p:tagLst>
</file>

<file path=ppt/tags/tag398.xml><?xml version="1.0" encoding="utf-8"?>
<p:tagLst xmlns:p="http://schemas.openxmlformats.org/presentationml/2006/main">
  <p:tag name="AS_UNIQUEID" val="1239"/>
</p:tagLst>
</file>

<file path=ppt/tags/tag399.xml><?xml version="1.0" encoding="utf-8"?>
<p:tagLst xmlns:p="http://schemas.openxmlformats.org/presentationml/2006/main">
  <p:tag name="AS_UNIQUEID" val="1240"/>
</p:tagLst>
</file>

<file path=ppt/tags/tag4.xml><?xml version="1.0" encoding="utf-8"?>
<p:tagLst xmlns:p="http://schemas.openxmlformats.org/presentationml/2006/main">
  <p:tag name="AS_UNIQUEID" val="780"/>
</p:tagLst>
</file>

<file path=ppt/tags/tag40.xml><?xml version="1.0" encoding="utf-8"?>
<p:tagLst xmlns:p="http://schemas.openxmlformats.org/presentationml/2006/main">
  <p:tag name="AS_UNIQUEID" val="823"/>
</p:tagLst>
</file>

<file path=ppt/tags/tag400.xml><?xml version="1.0" encoding="utf-8"?>
<p:tagLst xmlns:p="http://schemas.openxmlformats.org/presentationml/2006/main">
  <p:tag name="AS_UNIQUEID" val="1243"/>
</p:tagLst>
</file>

<file path=ppt/tags/tag401.xml><?xml version="1.0" encoding="utf-8"?>
<p:tagLst xmlns:p="http://schemas.openxmlformats.org/presentationml/2006/main">
  <p:tag name="AS_UNIQUEID" val="1245"/>
</p:tagLst>
</file>

<file path=ppt/tags/tag402.xml><?xml version="1.0" encoding="utf-8"?>
<p:tagLst xmlns:p="http://schemas.openxmlformats.org/presentationml/2006/main">
  <p:tag name="AS_UNIQUEID" val="1246"/>
</p:tagLst>
</file>

<file path=ppt/tags/tag403.xml><?xml version="1.0" encoding="utf-8"?>
<p:tagLst xmlns:p="http://schemas.openxmlformats.org/presentationml/2006/main">
  <p:tag name="AS_UNIQUEID" val="1247"/>
</p:tagLst>
</file>

<file path=ppt/tags/tag404.xml><?xml version="1.0" encoding="utf-8"?>
<p:tagLst xmlns:p="http://schemas.openxmlformats.org/presentationml/2006/main">
  <p:tag name="AS_UNIQUEID" val="1248"/>
</p:tagLst>
</file>

<file path=ppt/tags/tag405.xml><?xml version="1.0" encoding="utf-8"?>
<p:tagLst xmlns:p="http://schemas.openxmlformats.org/presentationml/2006/main">
  <p:tag name="AS_UNIQUEID" val="1249"/>
</p:tagLst>
</file>

<file path=ppt/tags/tag406.xml><?xml version="1.0" encoding="utf-8"?>
<p:tagLst xmlns:p="http://schemas.openxmlformats.org/presentationml/2006/main">
  <p:tag name="AS_UNIQUEID" val="1250"/>
</p:tagLst>
</file>

<file path=ppt/tags/tag407.xml><?xml version="1.0" encoding="utf-8"?>
<p:tagLst xmlns:p="http://schemas.openxmlformats.org/presentationml/2006/main">
  <p:tag name="AS_UNIQUEID" val="1251"/>
</p:tagLst>
</file>

<file path=ppt/tags/tag408.xml><?xml version="1.0" encoding="utf-8"?>
<p:tagLst xmlns:p="http://schemas.openxmlformats.org/presentationml/2006/main">
  <p:tag name="AS_UNIQUEID" val="1258"/>
</p:tagLst>
</file>

<file path=ppt/tags/tag409.xml><?xml version="1.0" encoding="utf-8"?>
<p:tagLst xmlns:p="http://schemas.openxmlformats.org/presentationml/2006/main">
  <p:tag name="AS_UNIQUEID" val="1159"/>
</p:tagLst>
</file>

<file path=ppt/tags/tag41.xml><?xml version="1.0" encoding="utf-8"?>
<p:tagLst xmlns:p="http://schemas.openxmlformats.org/presentationml/2006/main">
  <p:tag name="AS_UNIQUEID" val="824"/>
</p:tagLst>
</file>

<file path=ppt/tags/tag410.xml><?xml version="1.0" encoding="utf-8"?>
<p:tagLst xmlns:p="http://schemas.openxmlformats.org/presentationml/2006/main">
  <p:tag name="AS_UNIQUEID" val="1176"/>
</p:tagLst>
</file>

<file path=ppt/tags/tag411.xml><?xml version="1.0" encoding="utf-8"?>
<p:tagLst xmlns:p="http://schemas.openxmlformats.org/presentationml/2006/main">
  <p:tag name="AS_UNIQUEID" val="1191"/>
</p:tagLst>
</file>

<file path=ppt/tags/tag412.xml><?xml version="1.0" encoding="utf-8"?>
<p:tagLst xmlns:p="http://schemas.openxmlformats.org/presentationml/2006/main">
  <p:tag name="AS_UNIQUEID" val="1266"/>
</p:tagLst>
</file>

<file path=ppt/tags/tag413.xml><?xml version="1.0" encoding="utf-8"?>
<p:tagLst xmlns:p="http://schemas.openxmlformats.org/presentationml/2006/main">
  <p:tag name="AS_UNIQUEID" val="1267"/>
</p:tagLst>
</file>

<file path=ppt/tags/tag414.xml><?xml version="1.0" encoding="utf-8"?>
<p:tagLst xmlns:p="http://schemas.openxmlformats.org/presentationml/2006/main">
  <p:tag name="AS_UNIQUEID" val="1268"/>
</p:tagLst>
</file>

<file path=ppt/tags/tag415.xml><?xml version="1.0" encoding="utf-8"?>
<p:tagLst xmlns:p="http://schemas.openxmlformats.org/presentationml/2006/main">
  <p:tag name="AS_UNIQUEID" val="1269"/>
</p:tagLst>
</file>

<file path=ppt/tags/tag416.xml><?xml version="1.0" encoding="utf-8"?>
<p:tagLst xmlns:p="http://schemas.openxmlformats.org/presentationml/2006/main">
  <p:tag name="AS_UNIQUEID" val="1270"/>
</p:tagLst>
</file>

<file path=ppt/tags/tag417.xml><?xml version="1.0" encoding="utf-8"?>
<p:tagLst xmlns:p="http://schemas.openxmlformats.org/presentationml/2006/main">
  <p:tag name="AS_UNIQUEID" val="1271"/>
</p:tagLst>
</file>

<file path=ppt/tags/tag418.xml><?xml version="1.0" encoding="utf-8"?>
<p:tagLst xmlns:p="http://schemas.openxmlformats.org/presentationml/2006/main">
  <p:tag name="AS_UNIQUEID" val="1272"/>
</p:tagLst>
</file>

<file path=ppt/tags/tag419.xml><?xml version="1.0" encoding="utf-8"?>
<p:tagLst xmlns:p="http://schemas.openxmlformats.org/presentationml/2006/main">
  <p:tag name="AS_UNIQUEID" val="1273"/>
</p:tagLst>
</file>

<file path=ppt/tags/tag42.xml><?xml version="1.0" encoding="utf-8"?>
<p:tagLst xmlns:p="http://schemas.openxmlformats.org/presentationml/2006/main">
  <p:tag name="AS_UNIQUEID" val="825"/>
</p:tagLst>
</file>

<file path=ppt/tags/tag420.xml><?xml version="1.0" encoding="utf-8"?>
<p:tagLst xmlns:p="http://schemas.openxmlformats.org/presentationml/2006/main">
  <p:tag name="AS_UNIQUEID" val="1274"/>
</p:tagLst>
</file>

<file path=ppt/tags/tag421.xml><?xml version="1.0" encoding="utf-8"?>
<p:tagLst xmlns:p="http://schemas.openxmlformats.org/presentationml/2006/main">
  <p:tag name="AS_UNIQUEID" val="1275"/>
</p:tagLst>
</file>

<file path=ppt/tags/tag422.xml><?xml version="1.0" encoding="utf-8"?>
<p:tagLst xmlns:p="http://schemas.openxmlformats.org/presentationml/2006/main">
  <p:tag name="AS_UNIQUEID" val="1276"/>
</p:tagLst>
</file>

<file path=ppt/tags/tag423.xml><?xml version="1.0" encoding="utf-8"?>
<p:tagLst xmlns:p="http://schemas.openxmlformats.org/presentationml/2006/main">
  <p:tag name="AS_UNIQUEID" val="1277"/>
</p:tagLst>
</file>

<file path=ppt/tags/tag424.xml><?xml version="1.0" encoding="utf-8"?>
<p:tagLst xmlns:p="http://schemas.openxmlformats.org/presentationml/2006/main">
  <p:tag name="AS_UNIQUEID" val="1278"/>
</p:tagLst>
</file>

<file path=ppt/tags/tag425.xml><?xml version="1.0" encoding="utf-8"?>
<p:tagLst xmlns:p="http://schemas.openxmlformats.org/presentationml/2006/main">
  <p:tag name="AS_UNIQUEID" val="1279"/>
</p:tagLst>
</file>

<file path=ppt/tags/tag426.xml><?xml version="1.0" encoding="utf-8"?>
<p:tagLst xmlns:p="http://schemas.openxmlformats.org/presentationml/2006/main">
  <p:tag name="AS_UNIQUEID" val="2359"/>
</p:tagLst>
</file>

<file path=ppt/tags/tag427.xml><?xml version="1.0" encoding="utf-8"?>
<p:tagLst xmlns:p="http://schemas.openxmlformats.org/presentationml/2006/main">
  <p:tag name="AS_UNIQUEID" val="2360"/>
</p:tagLst>
</file>

<file path=ppt/tags/tag428.xml><?xml version="1.0" encoding="utf-8"?>
<p:tagLst xmlns:p="http://schemas.openxmlformats.org/presentationml/2006/main">
  <p:tag name="AS_UNIQUEID" val="2361"/>
</p:tagLst>
</file>

<file path=ppt/tags/tag429.xml><?xml version="1.0" encoding="utf-8"?>
<p:tagLst xmlns:p="http://schemas.openxmlformats.org/presentationml/2006/main">
  <p:tag name="AS_UNIQUEID" val="2362"/>
</p:tagLst>
</file>

<file path=ppt/tags/tag43.xml><?xml version="1.0" encoding="utf-8"?>
<p:tagLst xmlns:p="http://schemas.openxmlformats.org/presentationml/2006/main">
  <p:tag name="AS_UNIQUEID" val="827"/>
</p:tagLst>
</file>

<file path=ppt/tags/tag430.xml><?xml version="1.0" encoding="utf-8"?>
<p:tagLst xmlns:p="http://schemas.openxmlformats.org/presentationml/2006/main">
  <p:tag name="AS_UNIQUEID" val="2364"/>
</p:tagLst>
</file>

<file path=ppt/tags/tag431.xml><?xml version="1.0" encoding="utf-8"?>
<p:tagLst xmlns:p="http://schemas.openxmlformats.org/presentationml/2006/main">
  <p:tag name="AS_UNIQUEID" val="2365"/>
</p:tagLst>
</file>

<file path=ppt/tags/tag432.xml><?xml version="1.0" encoding="utf-8"?>
<p:tagLst xmlns:p="http://schemas.openxmlformats.org/presentationml/2006/main">
  <p:tag name="AS_UNIQUEID" val="2366"/>
</p:tagLst>
</file>

<file path=ppt/tags/tag433.xml><?xml version="1.0" encoding="utf-8"?>
<p:tagLst xmlns:p="http://schemas.openxmlformats.org/presentationml/2006/main">
  <p:tag name="AS_UNIQUEID" val="2367"/>
</p:tagLst>
</file>

<file path=ppt/tags/tag434.xml><?xml version="1.0" encoding="utf-8"?>
<p:tagLst xmlns:p="http://schemas.openxmlformats.org/presentationml/2006/main">
  <p:tag name="AS_UNIQUEID" val="2368"/>
</p:tagLst>
</file>

<file path=ppt/tags/tag435.xml><?xml version="1.0" encoding="utf-8"?>
<p:tagLst xmlns:p="http://schemas.openxmlformats.org/presentationml/2006/main">
  <p:tag name="AS_UNIQUEID" val="2370"/>
</p:tagLst>
</file>

<file path=ppt/tags/tag436.xml><?xml version="1.0" encoding="utf-8"?>
<p:tagLst xmlns:p="http://schemas.openxmlformats.org/presentationml/2006/main">
  <p:tag name="AS_UNIQUEID" val="2371"/>
</p:tagLst>
</file>

<file path=ppt/tags/tag437.xml><?xml version="1.0" encoding="utf-8"?>
<p:tagLst xmlns:p="http://schemas.openxmlformats.org/presentationml/2006/main">
  <p:tag name="AS_UNIQUEID" val="2372"/>
</p:tagLst>
</file>

<file path=ppt/tags/tag438.xml><?xml version="1.0" encoding="utf-8"?>
<p:tagLst xmlns:p="http://schemas.openxmlformats.org/presentationml/2006/main">
  <p:tag name="AS_UNIQUEID" val="2373"/>
</p:tagLst>
</file>

<file path=ppt/tags/tag439.xml><?xml version="1.0" encoding="utf-8"?>
<p:tagLst xmlns:p="http://schemas.openxmlformats.org/presentationml/2006/main">
  <p:tag name="AS_UNIQUEID" val="2375"/>
</p:tagLst>
</file>

<file path=ppt/tags/tag44.xml><?xml version="1.0" encoding="utf-8"?>
<p:tagLst xmlns:p="http://schemas.openxmlformats.org/presentationml/2006/main">
  <p:tag name="AS_UNIQUEID" val="828"/>
</p:tagLst>
</file>

<file path=ppt/tags/tag440.xml><?xml version="1.0" encoding="utf-8"?>
<p:tagLst xmlns:p="http://schemas.openxmlformats.org/presentationml/2006/main">
  <p:tag name="AS_UNIQUEID" val="2376"/>
</p:tagLst>
</file>

<file path=ppt/tags/tag441.xml><?xml version="1.0" encoding="utf-8"?>
<p:tagLst xmlns:p="http://schemas.openxmlformats.org/presentationml/2006/main">
  <p:tag name="AS_UNIQUEID" val="2377"/>
</p:tagLst>
</file>

<file path=ppt/tags/tag442.xml><?xml version="1.0" encoding="utf-8"?>
<p:tagLst xmlns:p="http://schemas.openxmlformats.org/presentationml/2006/main">
  <p:tag name="AS_UNIQUEID" val="2378"/>
</p:tagLst>
</file>

<file path=ppt/tags/tag443.xml><?xml version="1.0" encoding="utf-8"?>
<p:tagLst xmlns:p="http://schemas.openxmlformats.org/presentationml/2006/main">
  <p:tag name="AS_UNIQUEID" val="2380"/>
</p:tagLst>
</file>

<file path=ppt/tags/tag444.xml><?xml version="1.0" encoding="utf-8"?>
<p:tagLst xmlns:p="http://schemas.openxmlformats.org/presentationml/2006/main">
  <p:tag name="AS_UNIQUEID" val="2381"/>
</p:tagLst>
</file>

<file path=ppt/tags/tag445.xml><?xml version="1.0" encoding="utf-8"?>
<p:tagLst xmlns:p="http://schemas.openxmlformats.org/presentationml/2006/main">
  <p:tag name="AS_UNIQUEID" val="2382"/>
</p:tagLst>
</file>

<file path=ppt/tags/tag446.xml><?xml version="1.0" encoding="utf-8"?>
<p:tagLst xmlns:p="http://schemas.openxmlformats.org/presentationml/2006/main">
  <p:tag name="AS_UNIQUEID" val="2383"/>
</p:tagLst>
</file>

<file path=ppt/tags/tag447.xml><?xml version="1.0" encoding="utf-8"?>
<p:tagLst xmlns:p="http://schemas.openxmlformats.org/presentationml/2006/main">
  <p:tag name="AS_UNIQUEID" val="2305"/>
</p:tagLst>
</file>

<file path=ppt/tags/tag448.xml><?xml version="1.0" encoding="utf-8"?>
<p:tagLst xmlns:p="http://schemas.openxmlformats.org/presentationml/2006/main">
  <p:tag name="AS_UNIQUEID" val="2306"/>
</p:tagLst>
</file>

<file path=ppt/tags/tag449.xml><?xml version="1.0" encoding="utf-8"?>
<p:tagLst xmlns:p="http://schemas.openxmlformats.org/presentationml/2006/main">
  <p:tag name="AS_UNIQUEID" val="2307"/>
</p:tagLst>
</file>

<file path=ppt/tags/tag45.xml><?xml version="1.0" encoding="utf-8"?>
<p:tagLst xmlns:p="http://schemas.openxmlformats.org/presentationml/2006/main">
  <p:tag name="AS_UNIQUEID" val="829"/>
</p:tagLst>
</file>

<file path=ppt/tags/tag450.xml><?xml version="1.0" encoding="utf-8"?>
<p:tagLst xmlns:p="http://schemas.openxmlformats.org/presentationml/2006/main">
  <p:tag name="AS_UNIQUEID" val="2308"/>
</p:tagLst>
</file>

<file path=ppt/tags/tag451.xml><?xml version="1.0" encoding="utf-8"?>
<p:tagLst xmlns:p="http://schemas.openxmlformats.org/presentationml/2006/main">
  <p:tag name="AS_UNIQUEID" val="2309"/>
</p:tagLst>
</file>

<file path=ppt/tags/tag452.xml><?xml version="1.0" encoding="utf-8"?>
<p:tagLst xmlns:p="http://schemas.openxmlformats.org/presentationml/2006/main">
  <p:tag name="AS_UNIQUEID" val="2310"/>
</p:tagLst>
</file>

<file path=ppt/tags/tag453.xml><?xml version="1.0" encoding="utf-8"?>
<p:tagLst xmlns:p="http://schemas.openxmlformats.org/presentationml/2006/main">
  <p:tag name="AS_OS" val="Unix 3.10 unknown"/>
  <p:tag name="AS_RELEASE_DATE" val="2020.11.30"/>
  <p:tag name="AS_TITLE" val="Aspose.Slides for Java"/>
  <p:tag name="AS_VERSION" val="20.11"/>
  <p:tag name="KSO_WM_SCREEN_THEME_FLAG" val="Dlrq25wU2PGuGg5bbmjbDP3xaMUsbO9s1wrxv2CRgscmWGWQy22lSpj1JkDqtP78piLZZCIHXGPpbrxym+1yksmenCRNBL8MlftS0fluIo0="/>
</p:tagLst>
</file>

<file path=ppt/tags/tag46.xml><?xml version="1.0" encoding="utf-8"?>
<p:tagLst xmlns:p="http://schemas.openxmlformats.org/presentationml/2006/main">
  <p:tag name="AS_UNIQUEID" val="830"/>
</p:tagLst>
</file>

<file path=ppt/tags/tag47.xml><?xml version="1.0" encoding="utf-8"?>
<p:tagLst xmlns:p="http://schemas.openxmlformats.org/presentationml/2006/main">
  <p:tag name="AS_UNIQUEID" val="831"/>
</p:tagLst>
</file>

<file path=ppt/tags/tag48.xml><?xml version="1.0" encoding="utf-8"?>
<p:tagLst xmlns:p="http://schemas.openxmlformats.org/presentationml/2006/main">
  <p:tag name="AS_UNIQUEID" val="832"/>
</p:tagLst>
</file>

<file path=ppt/tags/tag49.xml><?xml version="1.0" encoding="utf-8"?>
<p:tagLst xmlns:p="http://schemas.openxmlformats.org/presentationml/2006/main">
  <p:tag name="AS_UNIQUEID" val="834"/>
</p:tagLst>
</file>

<file path=ppt/tags/tag5.xml><?xml version="1.0" encoding="utf-8"?>
<p:tagLst xmlns:p="http://schemas.openxmlformats.org/presentationml/2006/main">
  <p:tag name="AS_UNIQUEID" val="781"/>
</p:tagLst>
</file>

<file path=ppt/tags/tag50.xml><?xml version="1.0" encoding="utf-8"?>
<p:tagLst xmlns:p="http://schemas.openxmlformats.org/presentationml/2006/main">
  <p:tag name="AS_UNIQUEID" val="835"/>
</p:tagLst>
</file>

<file path=ppt/tags/tag51.xml><?xml version="1.0" encoding="utf-8"?>
<p:tagLst xmlns:p="http://schemas.openxmlformats.org/presentationml/2006/main">
  <p:tag name="AS_UNIQUEID" val="836"/>
</p:tagLst>
</file>

<file path=ppt/tags/tag52.xml><?xml version="1.0" encoding="utf-8"?>
<p:tagLst xmlns:p="http://schemas.openxmlformats.org/presentationml/2006/main">
  <p:tag name="AS_UNIQUEID" val="837"/>
</p:tagLst>
</file>

<file path=ppt/tags/tag53.xml><?xml version="1.0" encoding="utf-8"?>
<p:tagLst xmlns:p="http://schemas.openxmlformats.org/presentationml/2006/main">
  <p:tag name="AS_UNIQUEID" val="838"/>
</p:tagLst>
</file>

<file path=ppt/tags/tag54.xml><?xml version="1.0" encoding="utf-8"?>
<p:tagLst xmlns:p="http://schemas.openxmlformats.org/presentationml/2006/main">
  <p:tag name="AS_UNIQUEID" val="840"/>
</p:tagLst>
</file>

<file path=ppt/tags/tag55.xml><?xml version="1.0" encoding="utf-8"?>
<p:tagLst xmlns:p="http://schemas.openxmlformats.org/presentationml/2006/main">
  <p:tag name="AS_UNIQUEID" val="841"/>
</p:tagLst>
</file>

<file path=ppt/tags/tag56.xml><?xml version="1.0" encoding="utf-8"?>
<p:tagLst xmlns:p="http://schemas.openxmlformats.org/presentationml/2006/main">
  <p:tag name="AS_UNIQUEID" val="842"/>
</p:tagLst>
</file>

<file path=ppt/tags/tag57.xml><?xml version="1.0" encoding="utf-8"?>
<p:tagLst xmlns:p="http://schemas.openxmlformats.org/presentationml/2006/main">
  <p:tag name="AS_UNIQUEID" val="843"/>
</p:tagLst>
</file>

<file path=ppt/tags/tag58.xml><?xml version="1.0" encoding="utf-8"?>
<p:tagLst xmlns:p="http://schemas.openxmlformats.org/presentationml/2006/main">
  <p:tag name="AS_UNIQUEID" val="844"/>
</p:tagLst>
</file>

<file path=ppt/tags/tag59.xml><?xml version="1.0" encoding="utf-8"?>
<p:tagLst xmlns:p="http://schemas.openxmlformats.org/presentationml/2006/main">
  <p:tag name="AS_UNIQUEID" val="969"/>
</p:tagLst>
</file>

<file path=ppt/tags/tag6.xml><?xml version="1.0" encoding="utf-8"?>
<p:tagLst xmlns:p="http://schemas.openxmlformats.org/presentationml/2006/main">
  <p:tag name="AS_UNIQUEID" val="783"/>
</p:tagLst>
</file>

<file path=ppt/tags/tag60.xml><?xml version="1.0" encoding="utf-8"?>
<p:tagLst xmlns:p="http://schemas.openxmlformats.org/presentationml/2006/main">
  <p:tag name="AS_UNIQUEID" val="970"/>
</p:tagLst>
</file>

<file path=ppt/tags/tag61.xml><?xml version="1.0" encoding="utf-8"?>
<p:tagLst xmlns:p="http://schemas.openxmlformats.org/presentationml/2006/main">
  <p:tag name="AS_UNIQUEID" val="971"/>
</p:tagLst>
</file>

<file path=ppt/tags/tag62.xml><?xml version="1.0" encoding="utf-8"?>
<p:tagLst xmlns:p="http://schemas.openxmlformats.org/presentationml/2006/main">
  <p:tag name="AS_UNIQUEID" val="2066"/>
</p:tagLst>
</file>

<file path=ppt/tags/tag63.xml><?xml version="1.0" encoding="utf-8"?>
<p:tagLst xmlns:p="http://schemas.openxmlformats.org/presentationml/2006/main">
  <p:tag name="AS_UNIQUEID" val="2067"/>
</p:tagLst>
</file>

<file path=ppt/tags/tag64.xml><?xml version="1.0" encoding="utf-8"?>
<p:tagLst xmlns:p="http://schemas.openxmlformats.org/presentationml/2006/main">
  <p:tag name="AS_UNIQUEID" val="2068"/>
</p:tagLst>
</file>

<file path=ppt/tags/tag65.xml><?xml version="1.0" encoding="utf-8"?>
<p:tagLst xmlns:p="http://schemas.openxmlformats.org/presentationml/2006/main">
  <p:tag name="AS_UNIQUEID" val="846"/>
</p:tagLst>
</file>

<file path=ppt/tags/tag66.xml><?xml version="1.0" encoding="utf-8"?>
<p:tagLst xmlns:p="http://schemas.openxmlformats.org/presentationml/2006/main">
  <p:tag name="AS_UNIQUEID" val="847"/>
</p:tagLst>
</file>

<file path=ppt/tags/tag67.xml><?xml version="1.0" encoding="utf-8"?>
<p:tagLst xmlns:p="http://schemas.openxmlformats.org/presentationml/2006/main">
  <p:tag name="AS_UNIQUEID" val="848"/>
</p:tagLst>
</file>

<file path=ppt/tags/tag68.xml><?xml version="1.0" encoding="utf-8"?>
<p:tagLst xmlns:p="http://schemas.openxmlformats.org/presentationml/2006/main">
  <p:tag name="AS_UNIQUEID" val="849"/>
</p:tagLst>
</file>

<file path=ppt/tags/tag69.xml><?xml version="1.0" encoding="utf-8"?>
<p:tagLst xmlns:p="http://schemas.openxmlformats.org/presentationml/2006/main">
  <p:tag name="AS_UNIQUEID" val="850"/>
</p:tagLst>
</file>

<file path=ppt/tags/tag7.xml><?xml version="1.0" encoding="utf-8"?>
<p:tagLst xmlns:p="http://schemas.openxmlformats.org/presentationml/2006/main">
  <p:tag name="AS_UNIQUEID" val="784"/>
</p:tagLst>
</file>

<file path=ppt/tags/tag70.xml><?xml version="1.0" encoding="utf-8"?>
<p:tagLst xmlns:p="http://schemas.openxmlformats.org/presentationml/2006/main">
  <p:tag name="AS_UNIQUEID" val="852"/>
</p:tagLst>
</file>

<file path=ppt/tags/tag71.xml><?xml version="1.0" encoding="utf-8"?>
<p:tagLst xmlns:p="http://schemas.openxmlformats.org/presentationml/2006/main">
  <p:tag name="AS_UNIQUEID" val="853"/>
</p:tagLst>
</file>

<file path=ppt/tags/tag72.xml><?xml version="1.0" encoding="utf-8"?>
<p:tagLst xmlns:p="http://schemas.openxmlformats.org/presentationml/2006/main">
  <p:tag name="AS_UNIQUEID" val="854"/>
</p:tagLst>
</file>

<file path=ppt/tags/tag73.xml><?xml version="1.0" encoding="utf-8"?>
<p:tagLst xmlns:p="http://schemas.openxmlformats.org/presentationml/2006/main">
  <p:tag name="AS_UNIQUEID" val="983"/>
</p:tagLst>
</file>

<file path=ppt/tags/tag74.xml><?xml version="1.0" encoding="utf-8"?>
<p:tagLst xmlns:p="http://schemas.openxmlformats.org/presentationml/2006/main">
  <p:tag name="AS_UNIQUEID" val="2087"/>
</p:tagLst>
</file>

<file path=ppt/tags/tag75.xml><?xml version="1.0" encoding="utf-8"?>
<p:tagLst xmlns:p="http://schemas.openxmlformats.org/presentationml/2006/main">
  <p:tag name="AS_UNIQUEID" val="2088"/>
</p:tagLst>
</file>

<file path=ppt/tags/tag76.xml><?xml version="1.0" encoding="utf-8"?>
<p:tagLst xmlns:p="http://schemas.openxmlformats.org/presentationml/2006/main">
  <p:tag name="AS_UNIQUEID" val="1965"/>
</p:tagLst>
</file>

<file path=ppt/tags/tag77.xml><?xml version="1.0" encoding="utf-8"?>
<p:tagLst xmlns:p="http://schemas.openxmlformats.org/presentationml/2006/main">
  <p:tag name="AS_UNIQUEID" val="1978"/>
</p:tagLst>
</file>

<file path=ppt/tags/tag78.xml><?xml version="1.0" encoding="utf-8"?>
<p:tagLst xmlns:p="http://schemas.openxmlformats.org/presentationml/2006/main">
  <p:tag name="AS_UNIQUEID" val="1979"/>
</p:tagLst>
</file>

<file path=ppt/tags/tag79.xml><?xml version="1.0" encoding="utf-8"?>
<p:tagLst xmlns:p="http://schemas.openxmlformats.org/presentationml/2006/main">
  <p:tag name="AS_UNIQUEID" val="1981"/>
</p:tagLst>
</file>

<file path=ppt/tags/tag8.xml><?xml version="1.0" encoding="utf-8"?>
<p:tagLst xmlns:p="http://schemas.openxmlformats.org/presentationml/2006/main">
  <p:tag name="AS_UNIQUEID" val="785"/>
</p:tagLst>
</file>

<file path=ppt/tags/tag80.xml><?xml version="1.0" encoding="utf-8"?>
<p:tagLst xmlns:p="http://schemas.openxmlformats.org/presentationml/2006/main">
  <p:tag name="AS_UNIQUEID" val="1982"/>
</p:tagLst>
</file>

<file path=ppt/tags/tag81.xml><?xml version="1.0" encoding="utf-8"?>
<p:tagLst xmlns:p="http://schemas.openxmlformats.org/presentationml/2006/main">
  <p:tag name="AS_UNIQUEID" val="1983"/>
</p:tagLst>
</file>

<file path=ppt/tags/tag82.xml><?xml version="1.0" encoding="utf-8"?>
<p:tagLst xmlns:p="http://schemas.openxmlformats.org/presentationml/2006/main">
  <p:tag name="AS_UNIQUEID" val="1984"/>
</p:tagLst>
</file>

<file path=ppt/tags/tag83.xml><?xml version="1.0" encoding="utf-8"?>
<p:tagLst xmlns:p="http://schemas.openxmlformats.org/presentationml/2006/main">
  <p:tag name="AS_UNIQUEID" val="1985"/>
</p:tagLst>
</file>

<file path=ppt/tags/tag84.xml><?xml version="1.0" encoding="utf-8"?>
<p:tagLst xmlns:p="http://schemas.openxmlformats.org/presentationml/2006/main">
  <p:tag name="AS_UNIQUEID" val="1986"/>
</p:tagLst>
</file>

<file path=ppt/tags/tag85.xml><?xml version="1.0" encoding="utf-8"?>
<p:tagLst xmlns:p="http://schemas.openxmlformats.org/presentationml/2006/main">
  <p:tag name="AS_UNIQUEID" val="1987"/>
</p:tagLst>
</file>

<file path=ppt/tags/tag86.xml><?xml version="1.0" encoding="utf-8"?>
<p:tagLst xmlns:p="http://schemas.openxmlformats.org/presentationml/2006/main">
  <p:tag name="AS_UNIQUEID" val="1988"/>
</p:tagLst>
</file>

<file path=ppt/tags/tag87.xml><?xml version="1.0" encoding="utf-8"?>
<p:tagLst xmlns:p="http://schemas.openxmlformats.org/presentationml/2006/main">
  <p:tag name="AS_UNIQUEID" val="1989"/>
</p:tagLst>
</file>

<file path=ppt/tags/tag88.xml><?xml version="1.0" encoding="utf-8"?>
<p:tagLst xmlns:p="http://schemas.openxmlformats.org/presentationml/2006/main">
  <p:tag name="AS_UNIQUEID" val="1990"/>
</p:tagLst>
</file>

<file path=ppt/tags/tag89.xml><?xml version="1.0" encoding="utf-8"?>
<p:tagLst xmlns:p="http://schemas.openxmlformats.org/presentationml/2006/main">
  <p:tag name="AS_UNIQUEID" val="1991"/>
</p:tagLst>
</file>

<file path=ppt/tags/tag9.xml><?xml version="1.0" encoding="utf-8"?>
<p:tagLst xmlns:p="http://schemas.openxmlformats.org/presentationml/2006/main">
  <p:tag name="AS_UNIQUEID" val="786"/>
</p:tagLst>
</file>

<file path=ppt/tags/tag90.xml><?xml version="1.0" encoding="utf-8"?>
<p:tagLst xmlns:p="http://schemas.openxmlformats.org/presentationml/2006/main">
  <p:tag name="AS_UNIQUEID" val="1992"/>
</p:tagLst>
</file>

<file path=ppt/tags/tag91.xml><?xml version="1.0" encoding="utf-8"?>
<p:tagLst xmlns:p="http://schemas.openxmlformats.org/presentationml/2006/main">
  <p:tag name="AS_UNIQUEID" val="1993"/>
</p:tagLst>
</file>

<file path=ppt/tags/tag92.xml><?xml version="1.0" encoding="utf-8"?>
<p:tagLst xmlns:p="http://schemas.openxmlformats.org/presentationml/2006/main">
  <p:tag name="AS_UNIQUEID" val="1994"/>
</p:tagLst>
</file>

<file path=ppt/tags/tag93.xml><?xml version="1.0" encoding="utf-8"?>
<p:tagLst xmlns:p="http://schemas.openxmlformats.org/presentationml/2006/main">
  <p:tag name="AS_UNIQUEID" val="1995"/>
</p:tagLst>
</file>

<file path=ppt/tags/tag94.xml><?xml version="1.0" encoding="utf-8"?>
<p:tagLst xmlns:p="http://schemas.openxmlformats.org/presentationml/2006/main">
  <p:tag name="AS_UNIQUEID" val="989"/>
</p:tagLst>
</file>

<file path=ppt/tags/tag95.xml><?xml version="1.0" encoding="utf-8"?>
<p:tagLst xmlns:p="http://schemas.openxmlformats.org/presentationml/2006/main">
  <p:tag name="AS_UNIQUEID" val="990"/>
</p:tagLst>
</file>

<file path=ppt/tags/tag96.xml><?xml version="1.0" encoding="utf-8"?>
<p:tagLst xmlns:p="http://schemas.openxmlformats.org/presentationml/2006/main">
  <p:tag name="AS_UNIQUEID" val="991"/>
</p:tagLst>
</file>

<file path=ppt/tags/tag97.xml><?xml version="1.0" encoding="utf-8"?>
<p:tagLst xmlns:p="http://schemas.openxmlformats.org/presentationml/2006/main">
  <p:tag name="AS_UNIQUEID" val="992"/>
</p:tagLst>
</file>

<file path=ppt/tags/tag98.xml><?xml version="1.0" encoding="utf-8"?>
<p:tagLst xmlns:p="http://schemas.openxmlformats.org/presentationml/2006/main">
  <p:tag name="AS_UNIQUEID" val="993"/>
</p:tagLst>
</file>

<file path=ppt/tags/tag99.xml><?xml version="1.0" encoding="utf-8"?>
<p:tagLst xmlns:p="http://schemas.openxmlformats.org/presentationml/2006/main">
  <p:tag name="AS_UNIQUEID" val="99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Arial"/>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7618</Words>
  <PresentationFormat/>
  <Paragraphs>451</Paragraphs>
  <Slides>38</Slides>
  <Notes>7</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38</vt:i4>
      </vt:variant>
    </vt:vector>
  </HeadingPairs>
  <TitlesOfParts>
    <vt:vector size="61" baseType="lpstr">
      <vt:lpstr>Arial</vt:lpstr>
      <vt:lpstr>宋体</vt:lpstr>
      <vt:lpstr>Wingdings</vt:lpstr>
      <vt:lpstr>Calibri</vt:lpstr>
      <vt:lpstr>隶书</vt:lpstr>
      <vt:lpstr>微软雅黑</vt:lpstr>
      <vt:lpstr>黑体</vt:lpstr>
      <vt:lpstr>楷体</vt:lpstr>
      <vt:lpstr>等线</vt:lpstr>
      <vt:lpstr>方正粗黑宋简体</vt:lpstr>
      <vt:lpstr>Times New Roman</vt:lpstr>
      <vt:lpstr>Arial Unicode MS</vt:lpstr>
      <vt:lpstr>Verdana</vt:lpstr>
      <vt:lpstr>楷体_GB2312</vt:lpstr>
      <vt:lpstr>新宋体</vt:lpstr>
      <vt:lpstr>Times New Roman</vt:lpstr>
      <vt:lpstr>方正兰亭粗黑_GBK</vt:lpstr>
      <vt:lpstr>锐字云字库行楷体1.0</vt:lpstr>
      <vt:lpstr>华文细黑</vt:lpstr>
      <vt:lpstr>华文行楷</vt:lpstr>
      <vt:lpstr>方正祥隶_GBK</vt:lpstr>
      <vt:lpstr>叶根友毛笔行书2.0版</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二、文化大革命（1966-1976）</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两弹元勋</vt:lpstr>
      <vt:lpstr>PowerPoint 演示文稿</vt:lpstr>
      <vt:lpstr>PowerPoint 演示文稿</vt:lpstr>
      <vt:lpstr>中华民族的伟大建设成就</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2021-12-30T10:55:00Z</cp:lastPrinted>
  <dcterms:created xsi:type="dcterms:W3CDTF">2021-12-30T10:55:00Z</dcterms:created>
  <dcterms:modified xsi:type="dcterms:W3CDTF">2021-12-30T10:06:21Z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2DE71BED1DB04C79ABB982098C969F19</vt:lpwstr>
  </property>
  <property fmtid="{D5CDD505-2E9C-101B-9397-08002B2CF9AE}" pid="7" name="KSOProductBuildVer">
    <vt:lpwstr>2052-11.1.0.11194</vt:lpwstr>
  </property>
</Properties>
</file>