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29"/>
  </p:notesMasterIdLst>
  <p:sldIdLst>
    <p:sldId id="302" r:id="rId3"/>
    <p:sldId id="258" r:id="rId4"/>
    <p:sldId id="322" r:id="rId5"/>
    <p:sldId id="264" r:id="rId6"/>
    <p:sldId id="304" r:id="rId7"/>
    <p:sldId id="306" r:id="rId8"/>
    <p:sldId id="305" r:id="rId9"/>
    <p:sldId id="308" r:id="rId10"/>
    <p:sldId id="309" r:id="rId11"/>
    <p:sldId id="310" r:id="rId12"/>
    <p:sldId id="311" r:id="rId13"/>
    <p:sldId id="312" r:id="rId14"/>
    <p:sldId id="313" r:id="rId15"/>
    <p:sldId id="314" r:id="rId16"/>
    <p:sldId id="316" r:id="rId17"/>
    <p:sldId id="321" r:id="rId18"/>
    <p:sldId id="315" r:id="rId19"/>
    <p:sldId id="317" r:id="rId20"/>
    <p:sldId id="318" r:id="rId21"/>
    <p:sldId id="319" r:id="rId22"/>
    <p:sldId id="323" r:id="rId23"/>
    <p:sldId id="324" r:id="rId24"/>
    <p:sldId id="3796" r:id="rId25"/>
    <p:sldId id="325" r:id="rId26"/>
    <p:sldId id="3858" r:id="rId27"/>
    <p:sldId id="289"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302D"/>
    <a:srgbClr val="D32F2F"/>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0" autoAdjust="0"/>
    <p:restoredTop sz="94660"/>
  </p:normalViewPr>
  <p:slideViewPr>
    <p:cSldViewPr snapToGrid="0" showGuides="1">
      <p:cViewPr varScale="1">
        <p:scale>
          <a:sx n="63" d="100"/>
          <a:sy n="63" d="100"/>
        </p:scale>
        <p:origin x="848"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9D85AEA0-36C5-4D19-9ABB-F4C037FCBE19}" type="datetimeFigureOut">
              <a:rPr lang="zh-CN" altLang="en-US" smtClean="0"/>
              <a:pPr/>
              <a:t>2022-9-6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94122FAB-500A-4484-9525-A1BB3253AC87}" type="slidenum">
              <a:rPr lang="zh-CN" altLang="en-US" smtClean="0"/>
              <a:pPr/>
              <a:t>‹#›</a:t>
            </a:fld>
            <a:endParaRPr lang="zh-CN" altLang="en-US" dirty="0"/>
          </a:p>
        </p:txBody>
      </p:sp>
    </p:spTree>
    <p:extLst>
      <p:ext uri="{BB962C8B-B14F-4D97-AF65-F5344CB8AC3E}">
        <p14:creationId xmlns:p14="http://schemas.microsoft.com/office/powerpoint/2010/main" val="4028610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时间跨度；史前文明与三代文明、春秋。空间维度：地理方位，指向的是史前的考古文化，哪些考古学文化？典型器物；文明特征：文明不断接力，向前发展</a:t>
            </a:r>
            <a:endParaRPr lang="en-US" altLang="zh-CN" dirty="0"/>
          </a:p>
          <a:p>
            <a:pPr algn="l"/>
            <a:r>
              <a:rPr lang="zh-CN" altLang="en-US" b="0" i="0" dirty="0">
                <a:solidFill>
                  <a:srgbClr val="222222"/>
                </a:solidFill>
                <a:effectLst/>
                <a:latin typeface="arial" panose="020B0604020202020204" pitchFamily="34" charset="0"/>
              </a:rPr>
              <a:t>“汾河岸边磬和鼓”陶寺遗址出土的鼍鼓和特磬，是迄今所知同类乐器中最早的，是后世延续千年礼乐制度的起源。</a:t>
            </a:r>
          </a:p>
          <a:p>
            <a:endParaRPr lang="zh-CN" altLang="en-US" dirty="0"/>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1</a:t>
            </a:fld>
            <a:endParaRPr lang="zh-CN" altLang="en-US" dirty="0"/>
          </a:p>
        </p:txBody>
      </p:sp>
    </p:spTree>
    <p:extLst>
      <p:ext uri="{BB962C8B-B14F-4D97-AF65-F5344CB8AC3E}">
        <p14:creationId xmlns:p14="http://schemas.microsoft.com/office/powerpoint/2010/main" val="3613966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①墓葬随葬品的多少反映私有制的发展、贫富差距、社会分化、阶级分化，维系这种社会不平等的权力结构</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②组织、调动众多的人口区创建大型城市、营造大型建筑，说明存在强有力的权力中心。</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③玉器代表的高级礼器，被统治者攫取，反映礼制的存在，规范社会等级。</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④数量庞大、种类繁多、工艺精细的礼器反映社会分工和生产专业化。</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⑤莫角山上的大型礼仪性建筑，可能是权力中心和象征。</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⑥</a:t>
            </a:r>
            <a:r>
              <a:rPr lang="zh-CN" altLang="zh-CN" sz="1800" kern="100" dirty="0">
                <a:solidFill>
                  <a:srgbClr val="323232"/>
                </a:solidFill>
                <a:effectLst/>
                <a:latin typeface="Arial" panose="020B0604020202020204" pitchFamily="34" charset="0"/>
                <a:ea typeface="等线" panose="02010600030101010101" pitchFamily="2" charset="-122"/>
                <a:cs typeface="Arial" panose="020B0604020202020204" pitchFamily="34" charset="0"/>
              </a:rPr>
              <a:t>神人面图像的玉器紋样反映出良渚社会具有高度一致的宗教信仰，折射出存在一个权力中心。</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12</a:t>
            </a:fld>
            <a:endParaRPr lang="zh-CN" altLang="en-US" dirty="0"/>
          </a:p>
        </p:txBody>
      </p:sp>
    </p:spTree>
    <p:extLst>
      <p:ext uri="{BB962C8B-B14F-4D97-AF65-F5344CB8AC3E}">
        <p14:creationId xmlns:p14="http://schemas.microsoft.com/office/powerpoint/2010/main" val="3941596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0" dirty="0">
                <a:latin typeface="微软雅黑" panose="020B0503020204020204" pitchFamily="34" charset="-122"/>
                <a:ea typeface="微软雅黑" panose="020B0503020204020204" pitchFamily="34" charset="-122"/>
                <a:cs typeface="+mn-ea"/>
                <a:sym typeface="+mn-lt"/>
              </a:rPr>
              <a:t>国家是文明社会的总概括</a:t>
            </a:r>
            <a:r>
              <a:rPr lang="en-US" altLang="zh-CN" sz="1200" kern="0" dirty="0">
                <a:latin typeface="微软雅黑" panose="020B0503020204020204" pitchFamily="34" charset="-122"/>
                <a:ea typeface="微软雅黑" panose="020B0503020204020204" pitchFamily="34" charset="-122"/>
                <a:cs typeface="+mn-ea"/>
                <a:sym typeface="+mn-lt"/>
              </a:rPr>
              <a:t>——</a:t>
            </a:r>
            <a:r>
              <a:rPr lang="zh-CN" altLang="en-US" sz="1200" kern="0" dirty="0">
                <a:latin typeface="微软雅黑" panose="020B0503020204020204" pitchFamily="34" charset="-122"/>
                <a:ea typeface="微软雅黑" panose="020B0503020204020204" pitchFamily="34" charset="-122"/>
                <a:cs typeface="+mn-ea"/>
                <a:sym typeface="+mn-lt"/>
              </a:rPr>
              <a:t>恩格斯</a:t>
            </a:r>
          </a:p>
          <a:p>
            <a:endParaRPr lang="zh-CN" altLang="en-US" dirty="0"/>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13</a:t>
            </a:fld>
            <a:endParaRPr lang="zh-CN" altLang="en-US" dirty="0"/>
          </a:p>
        </p:txBody>
      </p:sp>
    </p:spTree>
    <p:extLst>
      <p:ext uri="{BB962C8B-B14F-4D97-AF65-F5344CB8AC3E}">
        <p14:creationId xmlns:p14="http://schemas.microsoft.com/office/powerpoint/2010/main" val="100817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122FAB-500A-4484-9525-A1BB3253AC87}" type="slidenum">
              <a:rPr lang="zh-CN" altLang="en-US" smtClean="0"/>
              <a:t>16</a:t>
            </a:fld>
            <a:endParaRPr lang="zh-CN" altLang="en-US"/>
          </a:p>
        </p:txBody>
      </p:sp>
    </p:spTree>
    <p:extLst>
      <p:ext uri="{BB962C8B-B14F-4D97-AF65-F5344CB8AC3E}">
        <p14:creationId xmlns:p14="http://schemas.microsoft.com/office/powerpoint/2010/main" val="136489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dirty="0">
                <a:solidFill>
                  <a:schemeClr val="bg1"/>
                </a:solidFill>
                <a:effectLst/>
                <a:ea typeface="等线" panose="02010600030101010101" pitchFamily="2" charset="-122"/>
                <a:cs typeface="Times New Roman" panose="02020603050405020304" pitchFamily="18" charset="0"/>
              </a:rPr>
              <a:t>德治成正统，神权落到旁</a:t>
            </a:r>
            <a:endParaRPr lang="zh-CN" altLang="en-US" sz="1200" dirty="0">
              <a:solidFill>
                <a:schemeClr val="bg1"/>
              </a:solidFill>
            </a:endParaRPr>
          </a:p>
          <a:p>
            <a:endParaRPr lang="zh-CN" altLang="en-US" dirty="0"/>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21</a:t>
            </a:fld>
            <a:endParaRPr lang="zh-CN" altLang="en-US" dirty="0"/>
          </a:p>
        </p:txBody>
      </p:sp>
    </p:spTree>
    <p:extLst>
      <p:ext uri="{BB962C8B-B14F-4D97-AF65-F5344CB8AC3E}">
        <p14:creationId xmlns:p14="http://schemas.microsoft.com/office/powerpoint/2010/main" val="7422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①君主以“天下大宗”的身份强化了“天下共主”的地位，“父权”与“君权”相统一，使王权得以加强；</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②强调“立嫡以长不以贤，立子以贵不以长”，以自然秩序为权威，减少了贵族内部对于地位、权力、资源等方面的无序纷争；</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③大宗、小宗共同尊奉相同的血缘祖先，强化了宗族内部的心理文化认同感，凝聚了宗族的力量；</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④主要权力和利益都被限制在血缘贵族内部进行分配，巩固了贵族特权，维持了“世卿世禄制”。</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a:t>
            </a:r>
            <a:r>
              <a:rPr lang="en-US" altLang="zh-CN" sz="1800" kern="100" dirty="0">
                <a:effectLst/>
                <a:latin typeface="等线" panose="02010600030101010101" pitchFamily="2" charset="-122"/>
                <a:ea typeface="宋体" panose="02010600030101010101" pitchFamily="2" charset="-122"/>
                <a:cs typeface="宋体" panose="02010600030101010101" pitchFamily="2" charset="-122"/>
              </a:rPr>
              <a:t>2</a:t>
            </a:r>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）长远影响：</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① 延续并发展了“家国同构”、“家国一体”的政治格局，且历代君权被神化，有利于统治的合法与稳定。</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② 有利于社会道德教化，加强基层社会治理，成为强化统治的有效辅助。</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③ 强调宗族利益至上，忽略人的个体性存在，罔顾人的基本权利、尊严、利益。</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24</a:t>
            </a:fld>
            <a:endParaRPr lang="zh-CN" altLang="en-US" dirty="0"/>
          </a:p>
        </p:txBody>
      </p:sp>
    </p:spTree>
    <p:extLst>
      <p:ext uri="{BB962C8B-B14F-4D97-AF65-F5344CB8AC3E}">
        <p14:creationId xmlns:p14="http://schemas.microsoft.com/office/powerpoint/2010/main" val="1883007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122FAB-500A-4484-9525-A1BB3253AC87}" type="slidenum">
              <a:rPr lang="zh-CN" altLang="en-US" smtClean="0"/>
              <a:t>26</a:t>
            </a:fld>
            <a:endParaRPr lang="zh-CN" altLang="en-US"/>
          </a:p>
        </p:txBody>
      </p:sp>
    </p:spTree>
    <p:extLst>
      <p:ext uri="{BB962C8B-B14F-4D97-AF65-F5344CB8AC3E}">
        <p14:creationId xmlns:p14="http://schemas.microsoft.com/office/powerpoint/2010/main" val="122927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122FAB-500A-4484-9525-A1BB3253AC87}" type="slidenum">
              <a:rPr lang="zh-CN" altLang="en-US" smtClean="0"/>
              <a:t>2</a:t>
            </a:fld>
            <a:endParaRPr lang="zh-CN" altLang="en-US"/>
          </a:p>
        </p:txBody>
      </p:sp>
    </p:spTree>
    <p:extLst>
      <p:ext uri="{BB962C8B-B14F-4D97-AF65-F5344CB8AC3E}">
        <p14:creationId xmlns:p14="http://schemas.microsoft.com/office/powerpoint/2010/main" val="399972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122FAB-500A-4484-9525-A1BB3253AC87}" type="slidenum">
              <a:rPr lang="zh-CN" altLang="en-US" smtClean="0"/>
              <a:t>3</a:t>
            </a:fld>
            <a:endParaRPr lang="zh-CN" altLang="en-US"/>
          </a:p>
        </p:txBody>
      </p:sp>
    </p:spTree>
    <p:extLst>
      <p:ext uri="{BB962C8B-B14F-4D97-AF65-F5344CB8AC3E}">
        <p14:creationId xmlns:p14="http://schemas.microsoft.com/office/powerpoint/2010/main" val="282945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黑猩猩也会使用工具，劳动</a:t>
            </a:r>
            <a:r>
              <a:rPr lang="zh-CN" altLang="en-US" b="0" i="0" dirty="0">
                <a:solidFill>
                  <a:srgbClr val="333333"/>
                </a:solidFill>
                <a:effectLst/>
                <a:latin typeface="arial" panose="020B0604020202020204" pitchFamily="34" charset="0"/>
              </a:rPr>
              <a:t>通过人的</a:t>
            </a:r>
            <a:r>
              <a:rPr lang="zh-CN" altLang="en-US" b="0" i="0" dirty="0">
                <a:solidFill>
                  <a:srgbClr val="FF0000"/>
                </a:solidFill>
                <a:effectLst/>
                <a:latin typeface="arial" panose="020B0604020202020204" pitchFamily="34" charset="0"/>
              </a:rPr>
              <a:t>有意识</a:t>
            </a:r>
            <a:r>
              <a:rPr lang="zh-CN" altLang="en-US" b="0" i="0" dirty="0">
                <a:solidFill>
                  <a:srgbClr val="333333"/>
                </a:solidFill>
                <a:effectLst/>
                <a:latin typeface="arial" panose="020B0604020202020204" pitchFamily="34" charset="0"/>
              </a:rPr>
              <a:t>的，有一定目的的自身活动来调整和控制自然界，使之发生物质变换，即改变自然物的形态或性质，为人类的生活和自己的需要服务。</a:t>
            </a:r>
            <a:endParaRPr lang="en-US" altLang="zh-CN" dirty="0"/>
          </a:p>
        </p:txBody>
      </p:sp>
      <p:sp>
        <p:nvSpPr>
          <p:cNvPr id="4" name="灯片编号占位符 3"/>
          <p:cNvSpPr>
            <a:spLocks noGrp="1"/>
          </p:cNvSpPr>
          <p:nvPr>
            <p:ph type="sldNum" sz="quarter" idx="10"/>
          </p:nvPr>
        </p:nvSpPr>
        <p:spPr/>
        <p:txBody>
          <a:bodyPr/>
          <a:lstStyle/>
          <a:p>
            <a:fld id="{94122FAB-500A-4484-9525-A1BB3253AC87}" type="slidenum">
              <a:rPr lang="zh-CN" altLang="en-US" smtClean="0"/>
              <a:t>4</a:t>
            </a:fld>
            <a:endParaRPr lang="zh-CN" altLang="en-US"/>
          </a:p>
        </p:txBody>
      </p:sp>
    </p:spTree>
    <p:extLst>
      <p:ext uri="{BB962C8B-B14F-4D97-AF65-F5344CB8AC3E}">
        <p14:creationId xmlns:p14="http://schemas.microsoft.com/office/powerpoint/2010/main" val="2005342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en-US" kern="100" dirty="0">
                <a:latin typeface="等线" panose="02010600030101010101" pitchFamily="2" charset="-122"/>
                <a:ea typeface="等线" panose="02010600030101010101" pitchFamily="2" charset="-122"/>
                <a:cs typeface="Times New Roman" panose="02020603050405020304" pitchFamily="18" charset="0"/>
              </a:rPr>
              <a:t>旧石器时代小结：</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群居生活</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穴居洞居（从漂泊不定到逐渐稳定）、</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使用石器（制造和类型从简单到复杂）、渔猎采集、</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管控火种（从自然取火到人工取火）、饮食方式（从茹毛饮血到用火熟食）、审美和宗教意识产生</a:t>
            </a:r>
          </a:p>
          <a:p>
            <a:endParaRPr lang="zh-CN" altLang="en-US" dirty="0"/>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5</a:t>
            </a:fld>
            <a:endParaRPr lang="zh-CN" altLang="en-US" dirty="0"/>
          </a:p>
        </p:txBody>
      </p:sp>
    </p:spTree>
    <p:extLst>
      <p:ext uri="{BB962C8B-B14F-4D97-AF65-F5344CB8AC3E}">
        <p14:creationId xmlns:p14="http://schemas.microsoft.com/office/powerpoint/2010/main" val="333803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解释新石器时代的新该如何理解；</a:t>
            </a:r>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7</a:t>
            </a:fld>
            <a:endParaRPr lang="zh-CN" altLang="en-US" dirty="0"/>
          </a:p>
        </p:txBody>
      </p:sp>
    </p:spTree>
    <p:extLst>
      <p:ext uri="{BB962C8B-B14F-4D97-AF65-F5344CB8AC3E}">
        <p14:creationId xmlns:p14="http://schemas.microsoft.com/office/powerpoint/2010/main" val="406546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文明与文化的关系，</a:t>
            </a:r>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8</a:t>
            </a:fld>
            <a:endParaRPr lang="zh-CN" altLang="en-US" dirty="0"/>
          </a:p>
        </p:txBody>
      </p:sp>
    </p:spTree>
    <p:extLst>
      <p:ext uri="{BB962C8B-B14F-4D97-AF65-F5344CB8AC3E}">
        <p14:creationId xmlns:p14="http://schemas.microsoft.com/office/powerpoint/2010/main" val="198248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（多元一体、兼收并蓄、连续不断）</a:t>
            </a:r>
            <a:endParaRPr lang="zh-CN" altLang="en-US" dirty="0"/>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9</a:t>
            </a:fld>
            <a:endParaRPr lang="zh-CN" altLang="en-US" dirty="0"/>
          </a:p>
        </p:txBody>
      </p:sp>
    </p:spTree>
    <p:extLst>
      <p:ext uri="{BB962C8B-B14F-4D97-AF65-F5344CB8AC3E}">
        <p14:creationId xmlns:p14="http://schemas.microsoft.com/office/powerpoint/2010/main" val="28294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陶器类型、石器类型、房屋建筑、聚落形态、墓葬规制、宗教信仰</a:t>
            </a:r>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10</a:t>
            </a:fld>
            <a:endParaRPr lang="zh-CN" altLang="en-US" dirty="0"/>
          </a:p>
        </p:txBody>
      </p:sp>
    </p:spTree>
    <p:extLst>
      <p:ext uri="{BB962C8B-B14F-4D97-AF65-F5344CB8AC3E}">
        <p14:creationId xmlns:p14="http://schemas.microsoft.com/office/powerpoint/2010/main" val="96855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301" name="任意形状 300"/>
          <p:cNvSpPr/>
          <p:nvPr userDrawn="1"/>
        </p:nvSpPr>
        <p:spPr>
          <a:xfrm>
            <a:off x="0" y="4443983"/>
            <a:ext cx="12191999" cy="1079437"/>
          </a:xfrm>
          <a:custGeom>
            <a:avLst/>
            <a:gdLst>
              <a:gd name="connsiteX0" fmla="*/ 10439343 w 10873408"/>
              <a:gd name="connsiteY0" fmla="*/ 17 h 1822005"/>
              <a:gd name="connsiteX1" fmla="*/ 10823807 w 10873408"/>
              <a:gd name="connsiteY1" fmla="*/ 160670 h 1822005"/>
              <a:gd name="connsiteX2" fmla="*/ 10873408 w 10873408"/>
              <a:gd name="connsiteY2" fmla="*/ 184273 h 1822005"/>
              <a:gd name="connsiteX3" fmla="*/ 10873408 w 10873408"/>
              <a:gd name="connsiteY3" fmla="*/ 1327582 h 1822005"/>
              <a:gd name="connsiteX4" fmla="*/ 10843181 w 10873408"/>
              <a:gd name="connsiteY4" fmla="*/ 1332070 h 1822005"/>
              <a:gd name="connsiteX5" fmla="*/ 10732453 w 10873408"/>
              <a:gd name="connsiteY5" fmla="*/ 1325792 h 1822005"/>
              <a:gd name="connsiteX6" fmla="*/ 10399944 w 10873408"/>
              <a:gd name="connsiteY6" fmla="*/ 1090264 h 1822005"/>
              <a:gd name="connsiteX7" fmla="*/ 10247544 w 10873408"/>
              <a:gd name="connsiteY7" fmla="*/ 1298083 h 1822005"/>
              <a:gd name="connsiteX8" fmla="*/ 10039726 w 10873408"/>
              <a:gd name="connsiteY8" fmla="*/ 1256519 h 1822005"/>
              <a:gd name="connsiteX9" fmla="*/ 9471690 w 10873408"/>
              <a:gd name="connsiteY9" fmla="*/ 1353501 h 1822005"/>
              <a:gd name="connsiteX10" fmla="*/ 9139181 w 10873408"/>
              <a:gd name="connsiteY10" fmla="*/ 1145683 h 1822005"/>
              <a:gd name="connsiteX11" fmla="*/ 8751253 w 10873408"/>
              <a:gd name="connsiteY11" fmla="*/ 1187246 h 1822005"/>
              <a:gd name="connsiteX12" fmla="*/ 8501872 w 10873408"/>
              <a:gd name="connsiteY12" fmla="*/ 1381210 h 1822005"/>
              <a:gd name="connsiteX13" fmla="*/ 8127799 w 10873408"/>
              <a:gd name="connsiteY13" fmla="*/ 1547464 h 1822005"/>
              <a:gd name="connsiteX14" fmla="*/ 7753726 w 10873408"/>
              <a:gd name="connsiteY14" fmla="*/ 1450483 h 1822005"/>
              <a:gd name="connsiteX15" fmla="*/ 7268817 w 10873408"/>
              <a:gd name="connsiteY15" fmla="*/ 1422773 h 1822005"/>
              <a:gd name="connsiteX16" fmla="*/ 6853181 w 10873408"/>
              <a:gd name="connsiteY16" fmla="*/ 1505901 h 1822005"/>
              <a:gd name="connsiteX17" fmla="*/ 6437544 w 10873408"/>
              <a:gd name="connsiteY17" fmla="*/ 1381210 h 1822005"/>
              <a:gd name="connsiteX18" fmla="*/ 5689399 w 10873408"/>
              <a:gd name="connsiteY18" fmla="*/ 1395064 h 1822005"/>
              <a:gd name="connsiteX19" fmla="*/ 5135217 w 10873408"/>
              <a:gd name="connsiteY19" fmla="*/ 1242664 h 1822005"/>
              <a:gd name="connsiteX20" fmla="*/ 4608744 w 10873408"/>
              <a:gd name="connsiteY20" fmla="*/ 1173392 h 1822005"/>
              <a:gd name="connsiteX21" fmla="*/ 4220817 w 10873408"/>
              <a:gd name="connsiteY21" fmla="*/ 854737 h 1822005"/>
              <a:gd name="connsiteX22" fmla="*/ 3874453 w 10873408"/>
              <a:gd name="connsiteY22" fmla="*/ 1034846 h 1822005"/>
              <a:gd name="connsiteX23" fmla="*/ 3500381 w 10873408"/>
              <a:gd name="connsiteY23" fmla="*/ 1020992 h 1822005"/>
              <a:gd name="connsiteX24" fmla="*/ 3403399 w 10873408"/>
              <a:gd name="connsiteY24" fmla="*/ 1173392 h 1822005"/>
              <a:gd name="connsiteX25" fmla="*/ 3209435 w 10873408"/>
              <a:gd name="connsiteY25" fmla="*/ 1311937 h 1822005"/>
              <a:gd name="connsiteX26" fmla="*/ 3098599 w 10873408"/>
              <a:gd name="connsiteY26" fmla="*/ 1311937 h 1822005"/>
              <a:gd name="connsiteX27" fmla="*/ 2890781 w 10873408"/>
              <a:gd name="connsiteY27" fmla="*/ 1408919 h 1822005"/>
              <a:gd name="connsiteX28" fmla="*/ 2669108 w 10873408"/>
              <a:gd name="connsiteY28" fmla="*/ 1381210 h 1822005"/>
              <a:gd name="connsiteX29" fmla="*/ 2405872 w 10873408"/>
              <a:gd name="connsiteY29" fmla="*/ 1602883 h 1822005"/>
              <a:gd name="connsiteX30" fmla="*/ 2239617 w 10873408"/>
              <a:gd name="connsiteY30" fmla="*/ 1505901 h 1822005"/>
              <a:gd name="connsiteX31" fmla="*/ 1976381 w 10873408"/>
              <a:gd name="connsiteY31" fmla="*/ 1616737 h 1822005"/>
              <a:gd name="connsiteX32" fmla="*/ 1837835 w 10873408"/>
              <a:gd name="connsiteY32" fmla="*/ 1533610 h 1822005"/>
              <a:gd name="connsiteX33" fmla="*/ 1671581 w 10873408"/>
              <a:gd name="connsiteY33" fmla="*/ 1686010 h 1822005"/>
              <a:gd name="connsiteX34" fmla="*/ 1533035 w 10873408"/>
              <a:gd name="connsiteY34" fmla="*/ 1796846 h 1822005"/>
              <a:gd name="connsiteX35" fmla="*/ 1283653 w 10873408"/>
              <a:gd name="connsiteY35" fmla="*/ 1810701 h 1822005"/>
              <a:gd name="connsiteX36" fmla="*/ 1145108 w 10873408"/>
              <a:gd name="connsiteY36" fmla="*/ 1658301 h 1822005"/>
              <a:gd name="connsiteX37" fmla="*/ 881872 w 10873408"/>
              <a:gd name="connsiteY37" fmla="*/ 1561319 h 1822005"/>
              <a:gd name="connsiteX38" fmla="*/ 493944 w 10873408"/>
              <a:gd name="connsiteY38" fmla="*/ 1367355 h 1822005"/>
              <a:gd name="connsiteX39" fmla="*/ 216853 w 10873408"/>
              <a:gd name="connsiteY39" fmla="*/ 1311937 h 1822005"/>
              <a:gd name="connsiteX40" fmla="*/ 57661 w 10873408"/>
              <a:gd name="connsiteY40" fmla="*/ 1092632 h 1822005"/>
              <a:gd name="connsiteX41" fmla="*/ 0 w 10873408"/>
              <a:gd name="connsiteY41" fmla="*/ 999795 h 1822005"/>
              <a:gd name="connsiteX42" fmla="*/ 0 w 10873408"/>
              <a:gd name="connsiteY42" fmla="*/ 123606 h 1822005"/>
              <a:gd name="connsiteX43" fmla="*/ 36623 w 10873408"/>
              <a:gd name="connsiteY43" fmla="*/ 196714 h 1822005"/>
              <a:gd name="connsiteX44" fmla="*/ 286126 w 10873408"/>
              <a:gd name="connsiteY44" fmla="*/ 619210 h 1822005"/>
              <a:gd name="connsiteX45" fmla="*/ 798744 w 10873408"/>
              <a:gd name="connsiteY45" fmla="*/ 882446 h 1822005"/>
              <a:gd name="connsiteX46" fmla="*/ 978853 w 10873408"/>
              <a:gd name="connsiteY46" fmla="*/ 1020992 h 1822005"/>
              <a:gd name="connsiteX47" fmla="*/ 1283653 w 10873408"/>
              <a:gd name="connsiteY47" fmla="*/ 896301 h 1822005"/>
              <a:gd name="connsiteX48" fmla="*/ 1907108 w 10873408"/>
              <a:gd name="connsiteY48" fmla="*/ 536083 h 1822005"/>
              <a:gd name="connsiteX49" fmla="*/ 2488999 w 10873408"/>
              <a:gd name="connsiteY49" fmla="*/ 314410 h 1822005"/>
              <a:gd name="connsiteX50" fmla="*/ 3320272 w 10873408"/>
              <a:gd name="connsiteY50" fmla="*/ 466810 h 1822005"/>
              <a:gd name="connsiteX51" fmla="*/ 3916017 w 10873408"/>
              <a:gd name="connsiteY51" fmla="*/ 619210 h 1822005"/>
              <a:gd name="connsiteX52" fmla="*/ 4137690 w 10873408"/>
              <a:gd name="connsiteY52" fmla="*/ 702337 h 1822005"/>
              <a:gd name="connsiteX53" fmla="*/ 4442490 w 10873408"/>
              <a:gd name="connsiteY53" fmla="*/ 799319 h 1822005"/>
              <a:gd name="connsiteX54" fmla="*/ 4622599 w 10873408"/>
              <a:gd name="connsiteY54" fmla="*/ 979428 h 1822005"/>
              <a:gd name="connsiteX55" fmla="*/ 4955108 w 10873408"/>
              <a:gd name="connsiteY55" fmla="*/ 1062555 h 1822005"/>
              <a:gd name="connsiteX56" fmla="*/ 5287617 w 10873408"/>
              <a:gd name="connsiteY56" fmla="*/ 896301 h 1822005"/>
              <a:gd name="connsiteX57" fmla="*/ 5675544 w 10873408"/>
              <a:gd name="connsiteY57" fmla="*/ 993283 h 1822005"/>
              <a:gd name="connsiteX58" fmla="*/ 5938781 w 10873408"/>
              <a:gd name="connsiteY58" fmla="*/ 743901 h 1822005"/>
              <a:gd name="connsiteX59" fmla="*/ 6188162 w 10873408"/>
              <a:gd name="connsiteY59" fmla="*/ 702337 h 1822005"/>
              <a:gd name="connsiteX60" fmla="*/ 6645362 w 10873408"/>
              <a:gd name="connsiteY60" fmla="*/ 342119 h 1822005"/>
              <a:gd name="connsiteX61" fmla="*/ 6950162 w 10873408"/>
              <a:gd name="connsiteY61" fmla="*/ 605355 h 1822005"/>
              <a:gd name="connsiteX62" fmla="*/ 7227253 w 10873408"/>
              <a:gd name="connsiteY62" fmla="*/ 799319 h 1822005"/>
              <a:gd name="connsiteX63" fmla="*/ 7532053 w 10873408"/>
              <a:gd name="connsiteY63" fmla="*/ 1104119 h 1822005"/>
              <a:gd name="connsiteX64" fmla="*/ 8030817 w 10873408"/>
              <a:gd name="connsiteY64" fmla="*/ 882446 h 1822005"/>
              <a:gd name="connsiteX65" fmla="*/ 8557290 w 10873408"/>
              <a:gd name="connsiteY65" fmla="*/ 910155 h 1822005"/>
              <a:gd name="connsiteX66" fmla="*/ 8834381 w 10873408"/>
              <a:gd name="connsiteY66" fmla="*/ 1034846 h 1822005"/>
              <a:gd name="connsiteX67" fmla="*/ 9319290 w 10873408"/>
              <a:gd name="connsiteY67" fmla="*/ 577646 h 1822005"/>
              <a:gd name="connsiteX68" fmla="*/ 9804199 w 10873408"/>
              <a:gd name="connsiteY68" fmla="*/ 494519 h 1822005"/>
              <a:gd name="connsiteX69" fmla="*/ 10372235 w 10873408"/>
              <a:gd name="connsiteY69" fmla="*/ 9610 h 1822005"/>
              <a:gd name="connsiteX70" fmla="*/ 10439343 w 10873408"/>
              <a:gd name="connsiteY70" fmla="*/ 17 h 182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873408" h="1822005">
                <a:moveTo>
                  <a:pt x="10439343" y="17"/>
                </a:moveTo>
                <a:cubicBezTo>
                  <a:pt x="10572693" y="-1471"/>
                  <a:pt x="10700848" y="95917"/>
                  <a:pt x="10823807" y="160670"/>
                </a:cubicBezTo>
                <a:lnTo>
                  <a:pt x="10873408" y="184273"/>
                </a:lnTo>
                <a:lnTo>
                  <a:pt x="10873408" y="1327582"/>
                </a:lnTo>
                <a:lnTo>
                  <a:pt x="10843181" y="1332070"/>
                </a:lnTo>
                <a:cubicBezTo>
                  <a:pt x="10803169" y="1335606"/>
                  <a:pt x="10765357" y="1335029"/>
                  <a:pt x="10732453" y="1325792"/>
                </a:cubicBezTo>
                <a:cubicBezTo>
                  <a:pt x="10600835" y="1288847"/>
                  <a:pt x="10480762" y="1094882"/>
                  <a:pt x="10399944" y="1090264"/>
                </a:cubicBezTo>
                <a:cubicBezTo>
                  <a:pt x="10319126" y="1085646"/>
                  <a:pt x="10307580" y="1270374"/>
                  <a:pt x="10247544" y="1298083"/>
                </a:cubicBezTo>
                <a:cubicBezTo>
                  <a:pt x="10187508" y="1325792"/>
                  <a:pt x="10169035" y="1247283"/>
                  <a:pt x="10039726" y="1256519"/>
                </a:cubicBezTo>
                <a:cubicBezTo>
                  <a:pt x="9910417" y="1265755"/>
                  <a:pt x="9621781" y="1371974"/>
                  <a:pt x="9471690" y="1353501"/>
                </a:cubicBezTo>
                <a:cubicBezTo>
                  <a:pt x="9321599" y="1335028"/>
                  <a:pt x="9259254" y="1173392"/>
                  <a:pt x="9139181" y="1145683"/>
                </a:cubicBezTo>
                <a:cubicBezTo>
                  <a:pt x="9019108" y="1117974"/>
                  <a:pt x="8857471" y="1147992"/>
                  <a:pt x="8751253" y="1187246"/>
                </a:cubicBezTo>
                <a:cubicBezTo>
                  <a:pt x="8645035" y="1226500"/>
                  <a:pt x="8605781" y="1321174"/>
                  <a:pt x="8501872" y="1381210"/>
                </a:cubicBezTo>
                <a:cubicBezTo>
                  <a:pt x="8397963" y="1441246"/>
                  <a:pt x="8252490" y="1535919"/>
                  <a:pt x="8127799" y="1547464"/>
                </a:cubicBezTo>
                <a:cubicBezTo>
                  <a:pt x="8003108" y="1559009"/>
                  <a:pt x="7896890" y="1471265"/>
                  <a:pt x="7753726" y="1450483"/>
                </a:cubicBezTo>
                <a:cubicBezTo>
                  <a:pt x="7610562" y="1429701"/>
                  <a:pt x="7418908" y="1413537"/>
                  <a:pt x="7268817" y="1422773"/>
                </a:cubicBezTo>
                <a:cubicBezTo>
                  <a:pt x="7118726" y="1432009"/>
                  <a:pt x="6991727" y="1512828"/>
                  <a:pt x="6853181" y="1505901"/>
                </a:cubicBezTo>
                <a:cubicBezTo>
                  <a:pt x="6714636" y="1498974"/>
                  <a:pt x="6631508" y="1399683"/>
                  <a:pt x="6437544" y="1381210"/>
                </a:cubicBezTo>
                <a:cubicBezTo>
                  <a:pt x="6243580" y="1362737"/>
                  <a:pt x="5906453" y="1418155"/>
                  <a:pt x="5689399" y="1395064"/>
                </a:cubicBezTo>
                <a:cubicBezTo>
                  <a:pt x="5472345" y="1371973"/>
                  <a:pt x="5315326" y="1279609"/>
                  <a:pt x="5135217" y="1242664"/>
                </a:cubicBezTo>
                <a:cubicBezTo>
                  <a:pt x="4955108" y="1205719"/>
                  <a:pt x="4761144" y="1238047"/>
                  <a:pt x="4608744" y="1173392"/>
                </a:cubicBezTo>
                <a:cubicBezTo>
                  <a:pt x="4456344" y="1108737"/>
                  <a:pt x="4343199" y="877828"/>
                  <a:pt x="4220817" y="854737"/>
                </a:cubicBezTo>
                <a:cubicBezTo>
                  <a:pt x="4098435" y="831646"/>
                  <a:pt x="3994526" y="1007137"/>
                  <a:pt x="3874453" y="1034846"/>
                </a:cubicBezTo>
                <a:cubicBezTo>
                  <a:pt x="3754380" y="1062555"/>
                  <a:pt x="3578890" y="997901"/>
                  <a:pt x="3500381" y="1020992"/>
                </a:cubicBezTo>
                <a:cubicBezTo>
                  <a:pt x="3421872" y="1044083"/>
                  <a:pt x="3451890" y="1124901"/>
                  <a:pt x="3403399" y="1173392"/>
                </a:cubicBezTo>
                <a:cubicBezTo>
                  <a:pt x="3354908" y="1221883"/>
                  <a:pt x="3260235" y="1288846"/>
                  <a:pt x="3209435" y="1311937"/>
                </a:cubicBezTo>
                <a:cubicBezTo>
                  <a:pt x="3158635" y="1335028"/>
                  <a:pt x="3151708" y="1295773"/>
                  <a:pt x="3098599" y="1311937"/>
                </a:cubicBezTo>
                <a:cubicBezTo>
                  <a:pt x="3045490" y="1328101"/>
                  <a:pt x="2962363" y="1397373"/>
                  <a:pt x="2890781" y="1408919"/>
                </a:cubicBezTo>
                <a:cubicBezTo>
                  <a:pt x="2819199" y="1420465"/>
                  <a:pt x="2749926" y="1348883"/>
                  <a:pt x="2669108" y="1381210"/>
                </a:cubicBezTo>
                <a:cubicBezTo>
                  <a:pt x="2588290" y="1413537"/>
                  <a:pt x="2477454" y="1582101"/>
                  <a:pt x="2405872" y="1602883"/>
                </a:cubicBezTo>
                <a:cubicBezTo>
                  <a:pt x="2334290" y="1623665"/>
                  <a:pt x="2311199" y="1503592"/>
                  <a:pt x="2239617" y="1505901"/>
                </a:cubicBezTo>
                <a:cubicBezTo>
                  <a:pt x="2168035" y="1508210"/>
                  <a:pt x="2043345" y="1612119"/>
                  <a:pt x="1976381" y="1616737"/>
                </a:cubicBezTo>
                <a:cubicBezTo>
                  <a:pt x="1909417" y="1621355"/>
                  <a:pt x="1888635" y="1522064"/>
                  <a:pt x="1837835" y="1533610"/>
                </a:cubicBezTo>
                <a:cubicBezTo>
                  <a:pt x="1787035" y="1545156"/>
                  <a:pt x="1722381" y="1642137"/>
                  <a:pt x="1671581" y="1686010"/>
                </a:cubicBezTo>
                <a:cubicBezTo>
                  <a:pt x="1620781" y="1729883"/>
                  <a:pt x="1597690" y="1776064"/>
                  <a:pt x="1533035" y="1796846"/>
                </a:cubicBezTo>
                <a:cubicBezTo>
                  <a:pt x="1468380" y="1817628"/>
                  <a:pt x="1348307" y="1833792"/>
                  <a:pt x="1283653" y="1810701"/>
                </a:cubicBezTo>
                <a:cubicBezTo>
                  <a:pt x="1218999" y="1787610"/>
                  <a:pt x="1212072" y="1699865"/>
                  <a:pt x="1145108" y="1658301"/>
                </a:cubicBezTo>
                <a:cubicBezTo>
                  <a:pt x="1078145" y="1616737"/>
                  <a:pt x="990399" y="1609810"/>
                  <a:pt x="881872" y="1561319"/>
                </a:cubicBezTo>
                <a:cubicBezTo>
                  <a:pt x="773345" y="1512828"/>
                  <a:pt x="604780" y="1408919"/>
                  <a:pt x="493944" y="1367355"/>
                </a:cubicBezTo>
                <a:cubicBezTo>
                  <a:pt x="383108" y="1325791"/>
                  <a:pt x="329998" y="1415846"/>
                  <a:pt x="216853" y="1311937"/>
                </a:cubicBezTo>
                <a:cubicBezTo>
                  <a:pt x="174424" y="1272971"/>
                  <a:pt x="116733" y="1186597"/>
                  <a:pt x="57661" y="1092632"/>
                </a:cubicBezTo>
                <a:lnTo>
                  <a:pt x="0" y="999795"/>
                </a:lnTo>
                <a:lnTo>
                  <a:pt x="0" y="123606"/>
                </a:lnTo>
                <a:lnTo>
                  <a:pt x="36623" y="196714"/>
                </a:lnTo>
                <a:cubicBezTo>
                  <a:pt x="126366" y="381626"/>
                  <a:pt x="215988" y="591501"/>
                  <a:pt x="286126" y="619210"/>
                </a:cubicBezTo>
                <a:cubicBezTo>
                  <a:pt x="473162" y="693101"/>
                  <a:pt x="683290" y="815482"/>
                  <a:pt x="798744" y="882446"/>
                </a:cubicBezTo>
                <a:cubicBezTo>
                  <a:pt x="914198" y="949410"/>
                  <a:pt x="898035" y="1018683"/>
                  <a:pt x="978853" y="1020992"/>
                </a:cubicBezTo>
                <a:cubicBezTo>
                  <a:pt x="1059671" y="1023301"/>
                  <a:pt x="1128944" y="977119"/>
                  <a:pt x="1283653" y="896301"/>
                </a:cubicBezTo>
                <a:cubicBezTo>
                  <a:pt x="1438362" y="815483"/>
                  <a:pt x="1706217" y="633065"/>
                  <a:pt x="1907108" y="536083"/>
                </a:cubicBezTo>
                <a:cubicBezTo>
                  <a:pt x="2107999" y="439101"/>
                  <a:pt x="2253472" y="325956"/>
                  <a:pt x="2488999" y="314410"/>
                </a:cubicBezTo>
                <a:cubicBezTo>
                  <a:pt x="2724526" y="302864"/>
                  <a:pt x="3082436" y="416010"/>
                  <a:pt x="3320272" y="466810"/>
                </a:cubicBezTo>
                <a:cubicBezTo>
                  <a:pt x="3558108" y="517610"/>
                  <a:pt x="3779781" y="579956"/>
                  <a:pt x="3916017" y="619210"/>
                </a:cubicBezTo>
                <a:cubicBezTo>
                  <a:pt x="4052253" y="658464"/>
                  <a:pt x="4049945" y="672319"/>
                  <a:pt x="4137690" y="702337"/>
                </a:cubicBezTo>
                <a:cubicBezTo>
                  <a:pt x="4225435" y="732355"/>
                  <a:pt x="4361672" y="753137"/>
                  <a:pt x="4442490" y="799319"/>
                </a:cubicBezTo>
                <a:cubicBezTo>
                  <a:pt x="4523308" y="845501"/>
                  <a:pt x="4537163" y="935555"/>
                  <a:pt x="4622599" y="979428"/>
                </a:cubicBezTo>
                <a:cubicBezTo>
                  <a:pt x="4708035" y="1023301"/>
                  <a:pt x="4844272" y="1076409"/>
                  <a:pt x="4955108" y="1062555"/>
                </a:cubicBezTo>
                <a:cubicBezTo>
                  <a:pt x="5065944" y="1048701"/>
                  <a:pt x="5167544" y="907846"/>
                  <a:pt x="5287617" y="896301"/>
                </a:cubicBezTo>
                <a:cubicBezTo>
                  <a:pt x="5407690" y="884756"/>
                  <a:pt x="5567017" y="1018683"/>
                  <a:pt x="5675544" y="993283"/>
                </a:cubicBezTo>
                <a:cubicBezTo>
                  <a:pt x="5784071" y="967883"/>
                  <a:pt x="5853345" y="792392"/>
                  <a:pt x="5938781" y="743901"/>
                </a:cubicBezTo>
                <a:cubicBezTo>
                  <a:pt x="6024217" y="695410"/>
                  <a:pt x="6070399" y="769301"/>
                  <a:pt x="6188162" y="702337"/>
                </a:cubicBezTo>
                <a:cubicBezTo>
                  <a:pt x="6305926" y="635373"/>
                  <a:pt x="6518362" y="358283"/>
                  <a:pt x="6645362" y="342119"/>
                </a:cubicBezTo>
                <a:cubicBezTo>
                  <a:pt x="6772362" y="325955"/>
                  <a:pt x="6853180" y="529155"/>
                  <a:pt x="6950162" y="605355"/>
                </a:cubicBezTo>
                <a:cubicBezTo>
                  <a:pt x="7047144" y="681555"/>
                  <a:pt x="7130271" y="716192"/>
                  <a:pt x="7227253" y="799319"/>
                </a:cubicBezTo>
                <a:cubicBezTo>
                  <a:pt x="7324235" y="882446"/>
                  <a:pt x="7398126" y="1090264"/>
                  <a:pt x="7532053" y="1104119"/>
                </a:cubicBezTo>
                <a:cubicBezTo>
                  <a:pt x="7665980" y="1117974"/>
                  <a:pt x="7859944" y="914773"/>
                  <a:pt x="8030817" y="882446"/>
                </a:cubicBezTo>
                <a:cubicBezTo>
                  <a:pt x="8201690" y="850119"/>
                  <a:pt x="8423363" y="884755"/>
                  <a:pt x="8557290" y="910155"/>
                </a:cubicBezTo>
                <a:cubicBezTo>
                  <a:pt x="8691217" y="935555"/>
                  <a:pt x="8707381" y="1090264"/>
                  <a:pt x="8834381" y="1034846"/>
                </a:cubicBezTo>
                <a:cubicBezTo>
                  <a:pt x="8961381" y="979428"/>
                  <a:pt x="9157654" y="667700"/>
                  <a:pt x="9319290" y="577646"/>
                </a:cubicBezTo>
                <a:cubicBezTo>
                  <a:pt x="9480926" y="487592"/>
                  <a:pt x="9628708" y="589192"/>
                  <a:pt x="9804199" y="494519"/>
                </a:cubicBezTo>
                <a:cubicBezTo>
                  <a:pt x="9979690" y="399846"/>
                  <a:pt x="10192126" y="60410"/>
                  <a:pt x="10372235" y="9610"/>
                </a:cubicBezTo>
                <a:cubicBezTo>
                  <a:pt x="10394749" y="3260"/>
                  <a:pt x="10417118" y="266"/>
                  <a:pt x="10439343" y="1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296" name="任意形状 295"/>
          <p:cNvSpPr/>
          <p:nvPr userDrawn="1"/>
        </p:nvSpPr>
        <p:spPr>
          <a:xfrm>
            <a:off x="1" y="5278690"/>
            <a:ext cx="5743205" cy="788846"/>
          </a:xfrm>
          <a:custGeom>
            <a:avLst/>
            <a:gdLst>
              <a:gd name="connsiteX0" fmla="*/ 4276235 w 5122065"/>
              <a:gd name="connsiteY0" fmla="*/ 0 h 1331509"/>
              <a:gd name="connsiteX1" fmla="*/ 4622599 w 5122065"/>
              <a:gd name="connsiteY1" fmla="*/ 263236 h 1331509"/>
              <a:gd name="connsiteX2" fmla="*/ 4959438 w 5122065"/>
              <a:gd name="connsiteY2" fmla="*/ 365414 h 1331509"/>
              <a:gd name="connsiteX3" fmla="*/ 5122065 w 5122065"/>
              <a:gd name="connsiteY3" fmla="*/ 413482 h 1331509"/>
              <a:gd name="connsiteX4" fmla="*/ 5089500 w 5122065"/>
              <a:gd name="connsiteY4" fmla="*/ 440694 h 1331509"/>
              <a:gd name="connsiteX5" fmla="*/ 4844272 w 5122065"/>
              <a:gd name="connsiteY5" fmla="*/ 665018 h 1331509"/>
              <a:gd name="connsiteX6" fmla="*/ 4345508 w 5122065"/>
              <a:gd name="connsiteY6" fmla="*/ 886691 h 1331509"/>
              <a:gd name="connsiteX7" fmla="*/ 4151544 w 5122065"/>
              <a:gd name="connsiteY7" fmla="*/ 1080654 h 1331509"/>
              <a:gd name="connsiteX8" fmla="*/ 3971435 w 5122065"/>
              <a:gd name="connsiteY8" fmla="*/ 1080654 h 1331509"/>
              <a:gd name="connsiteX9" fmla="*/ 3486526 w 5122065"/>
              <a:gd name="connsiteY9" fmla="*/ 1108364 h 1331509"/>
              <a:gd name="connsiteX10" fmla="*/ 3223290 w 5122065"/>
              <a:gd name="connsiteY10" fmla="*/ 1108364 h 1331509"/>
              <a:gd name="connsiteX11" fmla="*/ 2530562 w 5122065"/>
              <a:gd name="connsiteY11" fmla="*/ 1149927 h 1331509"/>
              <a:gd name="connsiteX12" fmla="*/ 2142635 w 5122065"/>
              <a:gd name="connsiteY12" fmla="*/ 997527 h 1331509"/>
              <a:gd name="connsiteX13" fmla="*/ 2017944 w 5122065"/>
              <a:gd name="connsiteY13" fmla="*/ 1039091 h 1331509"/>
              <a:gd name="connsiteX14" fmla="*/ 1726999 w 5122065"/>
              <a:gd name="connsiteY14" fmla="*/ 928254 h 1331509"/>
              <a:gd name="connsiteX15" fmla="*/ 1131253 w 5122065"/>
              <a:gd name="connsiteY15" fmla="*/ 969818 h 1331509"/>
              <a:gd name="connsiteX16" fmla="*/ 895726 w 5122065"/>
              <a:gd name="connsiteY16" fmla="*/ 1108364 h 1331509"/>
              <a:gd name="connsiteX17" fmla="*/ 535508 w 5122065"/>
              <a:gd name="connsiteY17" fmla="*/ 1191491 h 1331509"/>
              <a:gd name="connsiteX18" fmla="*/ 189144 w 5122065"/>
              <a:gd name="connsiteY18" fmla="*/ 1330036 h 1331509"/>
              <a:gd name="connsiteX19" fmla="*/ 38476 w 5122065"/>
              <a:gd name="connsiteY19" fmla="*/ 1267149 h 1331509"/>
              <a:gd name="connsiteX20" fmla="*/ 0 w 5122065"/>
              <a:gd name="connsiteY20" fmla="*/ 1238995 h 1331509"/>
              <a:gd name="connsiteX21" fmla="*/ 0 w 5122065"/>
              <a:gd name="connsiteY21" fmla="*/ 121717 h 1331509"/>
              <a:gd name="connsiteX22" fmla="*/ 19548 w 5122065"/>
              <a:gd name="connsiteY22" fmla="*/ 121309 h 1331509"/>
              <a:gd name="connsiteX23" fmla="*/ 466235 w 5122065"/>
              <a:gd name="connsiteY23" fmla="*/ 193964 h 1331509"/>
              <a:gd name="connsiteX24" fmla="*/ 729472 w 5122065"/>
              <a:gd name="connsiteY24" fmla="*/ 512618 h 1331509"/>
              <a:gd name="connsiteX25" fmla="*/ 923435 w 5122065"/>
              <a:gd name="connsiteY25" fmla="*/ 484909 h 1331509"/>
              <a:gd name="connsiteX26" fmla="*/ 1477617 w 5122065"/>
              <a:gd name="connsiteY26" fmla="*/ 678873 h 1331509"/>
              <a:gd name="connsiteX27" fmla="*/ 2419726 w 5122065"/>
              <a:gd name="connsiteY27" fmla="*/ 512618 h 1331509"/>
              <a:gd name="connsiteX28" fmla="*/ 3389544 w 5122065"/>
              <a:gd name="connsiteY28" fmla="*/ 290945 h 1331509"/>
              <a:gd name="connsiteX29" fmla="*/ 3514235 w 5122065"/>
              <a:gd name="connsiteY29" fmla="*/ 415636 h 1331509"/>
              <a:gd name="connsiteX30" fmla="*/ 3929872 w 5122065"/>
              <a:gd name="connsiteY30" fmla="*/ 263236 h 1331509"/>
              <a:gd name="connsiteX31" fmla="*/ 4276235 w 5122065"/>
              <a:gd name="connsiteY31" fmla="*/ 0 h 133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22065" h="1331509">
                <a:moveTo>
                  <a:pt x="4276235" y="0"/>
                </a:moveTo>
                <a:cubicBezTo>
                  <a:pt x="4391689" y="0"/>
                  <a:pt x="4449417" y="180109"/>
                  <a:pt x="4622599" y="263236"/>
                </a:cubicBezTo>
                <a:cubicBezTo>
                  <a:pt x="4709190" y="304800"/>
                  <a:pt x="4832726" y="332509"/>
                  <a:pt x="4959438" y="365414"/>
                </a:cubicBezTo>
                <a:lnTo>
                  <a:pt x="5122065" y="413482"/>
                </a:lnTo>
                <a:lnTo>
                  <a:pt x="5089500" y="440694"/>
                </a:lnTo>
                <a:cubicBezTo>
                  <a:pt x="5010238" y="513665"/>
                  <a:pt x="4938079" y="608734"/>
                  <a:pt x="4844272" y="665018"/>
                </a:cubicBezTo>
                <a:cubicBezTo>
                  <a:pt x="4694181" y="755072"/>
                  <a:pt x="4460963" y="817418"/>
                  <a:pt x="4345508" y="886691"/>
                </a:cubicBezTo>
                <a:cubicBezTo>
                  <a:pt x="4230053" y="955964"/>
                  <a:pt x="4213889" y="1048327"/>
                  <a:pt x="4151544" y="1080654"/>
                </a:cubicBezTo>
                <a:cubicBezTo>
                  <a:pt x="4089199" y="1112981"/>
                  <a:pt x="4082271" y="1076036"/>
                  <a:pt x="3971435" y="1080654"/>
                </a:cubicBezTo>
                <a:cubicBezTo>
                  <a:pt x="3860599" y="1085272"/>
                  <a:pt x="3611217" y="1103746"/>
                  <a:pt x="3486526" y="1108364"/>
                </a:cubicBezTo>
                <a:cubicBezTo>
                  <a:pt x="3361835" y="1112982"/>
                  <a:pt x="3382617" y="1101437"/>
                  <a:pt x="3223290" y="1108364"/>
                </a:cubicBezTo>
                <a:cubicBezTo>
                  <a:pt x="3063963" y="1115291"/>
                  <a:pt x="2710671" y="1168400"/>
                  <a:pt x="2530562" y="1149927"/>
                </a:cubicBezTo>
                <a:cubicBezTo>
                  <a:pt x="2350453" y="1131454"/>
                  <a:pt x="2228071" y="1016000"/>
                  <a:pt x="2142635" y="997527"/>
                </a:cubicBezTo>
                <a:cubicBezTo>
                  <a:pt x="2057199" y="979054"/>
                  <a:pt x="2087217" y="1050636"/>
                  <a:pt x="2017944" y="1039091"/>
                </a:cubicBezTo>
                <a:cubicBezTo>
                  <a:pt x="1948671" y="1027546"/>
                  <a:pt x="1874781" y="939800"/>
                  <a:pt x="1726999" y="928254"/>
                </a:cubicBezTo>
                <a:cubicBezTo>
                  <a:pt x="1579217" y="916708"/>
                  <a:pt x="1269798" y="939800"/>
                  <a:pt x="1131253" y="969818"/>
                </a:cubicBezTo>
                <a:cubicBezTo>
                  <a:pt x="992708" y="999836"/>
                  <a:pt x="995017" y="1071419"/>
                  <a:pt x="895726" y="1108364"/>
                </a:cubicBezTo>
                <a:cubicBezTo>
                  <a:pt x="796435" y="1145309"/>
                  <a:pt x="653272" y="1154546"/>
                  <a:pt x="535508" y="1191491"/>
                </a:cubicBezTo>
                <a:cubicBezTo>
                  <a:pt x="417744" y="1228436"/>
                  <a:pt x="350780" y="1295400"/>
                  <a:pt x="189144" y="1330036"/>
                </a:cubicBezTo>
                <a:cubicBezTo>
                  <a:pt x="148735" y="1338695"/>
                  <a:pt x="96203" y="1308100"/>
                  <a:pt x="38476" y="1267149"/>
                </a:cubicBezTo>
                <a:lnTo>
                  <a:pt x="0" y="1238995"/>
                </a:lnTo>
                <a:lnTo>
                  <a:pt x="0" y="121717"/>
                </a:lnTo>
                <a:lnTo>
                  <a:pt x="19548" y="121309"/>
                </a:lnTo>
                <a:cubicBezTo>
                  <a:pt x="177238" y="124331"/>
                  <a:pt x="369542" y="156442"/>
                  <a:pt x="466235" y="193964"/>
                </a:cubicBezTo>
                <a:cubicBezTo>
                  <a:pt x="620944" y="254000"/>
                  <a:pt x="653272" y="464127"/>
                  <a:pt x="729472" y="512618"/>
                </a:cubicBezTo>
                <a:cubicBezTo>
                  <a:pt x="805672" y="561109"/>
                  <a:pt x="798744" y="457200"/>
                  <a:pt x="923435" y="484909"/>
                </a:cubicBezTo>
                <a:cubicBezTo>
                  <a:pt x="1048126" y="512618"/>
                  <a:pt x="1228235" y="674255"/>
                  <a:pt x="1477617" y="678873"/>
                </a:cubicBezTo>
                <a:cubicBezTo>
                  <a:pt x="1726999" y="683491"/>
                  <a:pt x="2101072" y="577273"/>
                  <a:pt x="2419726" y="512618"/>
                </a:cubicBezTo>
                <a:cubicBezTo>
                  <a:pt x="2738380" y="447963"/>
                  <a:pt x="3207126" y="307109"/>
                  <a:pt x="3389544" y="290945"/>
                </a:cubicBezTo>
                <a:cubicBezTo>
                  <a:pt x="3571962" y="274781"/>
                  <a:pt x="3424180" y="420254"/>
                  <a:pt x="3514235" y="415636"/>
                </a:cubicBezTo>
                <a:cubicBezTo>
                  <a:pt x="3604290" y="411018"/>
                  <a:pt x="3802872" y="332509"/>
                  <a:pt x="3929872" y="263236"/>
                </a:cubicBezTo>
                <a:cubicBezTo>
                  <a:pt x="4056872" y="193963"/>
                  <a:pt x="4160781" y="0"/>
                  <a:pt x="4276235"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294" name="任意形状 293"/>
          <p:cNvSpPr/>
          <p:nvPr userDrawn="1"/>
        </p:nvSpPr>
        <p:spPr>
          <a:xfrm>
            <a:off x="5743205" y="5477571"/>
            <a:ext cx="3959039" cy="712575"/>
          </a:xfrm>
          <a:custGeom>
            <a:avLst/>
            <a:gdLst>
              <a:gd name="connsiteX0" fmla="*/ 239912 w 3530860"/>
              <a:gd name="connsiteY0" fmla="*/ 926 h 1202770"/>
              <a:gd name="connsiteX1" fmla="*/ 664316 w 3530860"/>
              <a:gd name="connsiteY1" fmla="*/ 93794 h 1202770"/>
              <a:gd name="connsiteX2" fmla="*/ 1606425 w 3530860"/>
              <a:gd name="connsiteY2" fmla="*/ 273903 h 1202770"/>
              <a:gd name="connsiteX3" fmla="*/ 2700934 w 3530860"/>
              <a:gd name="connsiteY3" fmla="*/ 412448 h 1202770"/>
              <a:gd name="connsiteX4" fmla="*/ 2784061 w 3530860"/>
              <a:gd name="connsiteY4" fmla="*/ 592557 h 1202770"/>
              <a:gd name="connsiteX5" fmla="*/ 3324388 w 3530860"/>
              <a:gd name="connsiteY5" fmla="*/ 564848 h 1202770"/>
              <a:gd name="connsiteX6" fmla="*/ 3483716 w 3530860"/>
              <a:gd name="connsiteY6" fmla="*/ 663562 h 1202770"/>
              <a:gd name="connsiteX7" fmla="*/ 3530860 w 3530860"/>
              <a:gd name="connsiteY7" fmla="*/ 705992 h 1202770"/>
              <a:gd name="connsiteX8" fmla="*/ 3474191 w 3530860"/>
              <a:gd name="connsiteY8" fmla="*/ 745823 h 1202770"/>
              <a:gd name="connsiteX9" fmla="*/ 3227407 w 3530860"/>
              <a:gd name="connsiteY9" fmla="*/ 897357 h 1202770"/>
              <a:gd name="connsiteX10" fmla="*/ 2700934 w 3530860"/>
              <a:gd name="connsiteY10" fmla="*/ 1008194 h 1202770"/>
              <a:gd name="connsiteX11" fmla="*/ 2174461 w 3530860"/>
              <a:gd name="connsiteY11" fmla="*/ 1202157 h 1202770"/>
              <a:gd name="connsiteX12" fmla="*/ 1537152 w 3530860"/>
              <a:gd name="connsiteY12" fmla="*/ 938921 h 1202770"/>
              <a:gd name="connsiteX13" fmla="*/ 692025 w 3530860"/>
              <a:gd name="connsiteY13" fmla="*/ 675685 h 1202770"/>
              <a:gd name="connsiteX14" fmla="*/ 193261 w 3530860"/>
              <a:gd name="connsiteY14" fmla="*/ 163067 h 1202770"/>
              <a:gd name="connsiteX15" fmla="*/ 25599 w 3530860"/>
              <a:gd name="connsiteY15" fmla="*/ 85351 h 1202770"/>
              <a:gd name="connsiteX16" fmla="*/ 0 w 3530860"/>
              <a:gd name="connsiteY16" fmla="*/ 77785 h 1202770"/>
              <a:gd name="connsiteX17" fmla="*/ 16074 w 3530860"/>
              <a:gd name="connsiteY17" fmla="*/ 64353 h 1202770"/>
              <a:gd name="connsiteX18" fmla="*/ 123988 w 3530860"/>
              <a:gd name="connsiteY18" fmla="*/ 10667 h 1202770"/>
              <a:gd name="connsiteX19" fmla="*/ 239912 w 3530860"/>
              <a:gd name="connsiteY19" fmla="*/ 926 h 120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0860" h="1202770">
                <a:moveTo>
                  <a:pt x="239912" y="926"/>
                </a:moveTo>
                <a:cubicBezTo>
                  <a:pt x="356052" y="8502"/>
                  <a:pt x="479011" y="60889"/>
                  <a:pt x="664316" y="93794"/>
                </a:cubicBezTo>
                <a:cubicBezTo>
                  <a:pt x="911389" y="137667"/>
                  <a:pt x="1266989" y="220794"/>
                  <a:pt x="1606425" y="273903"/>
                </a:cubicBezTo>
                <a:cubicBezTo>
                  <a:pt x="1945861" y="327012"/>
                  <a:pt x="2504661" y="359339"/>
                  <a:pt x="2700934" y="412448"/>
                </a:cubicBezTo>
                <a:cubicBezTo>
                  <a:pt x="2897207" y="465557"/>
                  <a:pt x="2680152" y="567157"/>
                  <a:pt x="2784061" y="592557"/>
                </a:cubicBezTo>
                <a:cubicBezTo>
                  <a:pt x="2887970" y="617957"/>
                  <a:pt x="3181224" y="534830"/>
                  <a:pt x="3324388" y="564848"/>
                </a:cubicBezTo>
                <a:cubicBezTo>
                  <a:pt x="3395970" y="579857"/>
                  <a:pt x="3439843" y="620844"/>
                  <a:pt x="3483716" y="663562"/>
                </a:cubicBezTo>
                <a:lnTo>
                  <a:pt x="3530860" y="705992"/>
                </a:lnTo>
                <a:lnTo>
                  <a:pt x="3474191" y="745823"/>
                </a:lnTo>
                <a:cubicBezTo>
                  <a:pt x="3394238" y="803839"/>
                  <a:pt x="3310534" y="863875"/>
                  <a:pt x="3227407" y="897357"/>
                </a:cubicBezTo>
                <a:cubicBezTo>
                  <a:pt x="3061153" y="964321"/>
                  <a:pt x="2876425" y="957394"/>
                  <a:pt x="2700934" y="1008194"/>
                </a:cubicBezTo>
                <a:cubicBezTo>
                  <a:pt x="2525443" y="1058994"/>
                  <a:pt x="2368425" y="1213702"/>
                  <a:pt x="2174461" y="1202157"/>
                </a:cubicBezTo>
                <a:cubicBezTo>
                  <a:pt x="1980497" y="1190612"/>
                  <a:pt x="1784225" y="1026666"/>
                  <a:pt x="1537152" y="938921"/>
                </a:cubicBezTo>
                <a:cubicBezTo>
                  <a:pt x="1290079" y="851176"/>
                  <a:pt x="916007" y="804994"/>
                  <a:pt x="692025" y="675685"/>
                </a:cubicBezTo>
                <a:cubicBezTo>
                  <a:pt x="468043" y="546376"/>
                  <a:pt x="391843" y="287758"/>
                  <a:pt x="193261" y="163067"/>
                </a:cubicBezTo>
                <a:cubicBezTo>
                  <a:pt x="143616" y="131894"/>
                  <a:pt x="86321" y="106783"/>
                  <a:pt x="25599" y="85351"/>
                </a:cubicBezTo>
                <a:lnTo>
                  <a:pt x="0" y="77785"/>
                </a:lnTo>
                <a:lnTo>
                  <a:pt x="16074" y="64353"/>
                </a:lnTo>
                <a:cubicBezTo>
                  <a:pt x="49376" y="39675"/>
                  <a:pt x="84734" y="20481"/>
                  <a:pt x="123988" y="10667"/>
                </a:cubicBezTo>
                <a:cubicBezTo>
                  <a:pt x="163243" y="854"/>
                  <a:pt x="201198" y="-1600"/>
                  <a:pt x="239912" y="92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293" name="任意形状 292"/>
          <p:cNvSpPr/>
          <p:nvPr userDrawn="1"/>
        </p:nvSpPr>
        <p:spPr>
          <a:xfrm>
            <a:off x="9702245" y="5734152"/>
            <a:ext cx="1910118" cy="332679"/>
          </a:xfrm>
          <a:custGeom>
            <a:avLst/>
            <a:gdLst>
              <a:gd name="connsiteX0" fmla="*/ 1125297 w 1703535"/>
              <a:gd name="connsiteY0" fmla="*/ 143 h 561535"/>
              <a:gd name="connsiteX1" fmla="*/ 1262110 w 1703535"/>
              <a:gd name="connsiteY1" fmla="*/ 20925 h 561535"/>
              <a:gd name="connsiteX2" fmla="*/ 1456074 w 1703535"/>
              <a:gd name="connsiteY2" fmla="*/ 214889 h 561535"/>
              <a:gd name="connsiteX3" fmla="*/ 1691601 w 1703535"/>
              <a:gd name="connsiteY3" fmla="*/ 394998 h 561535"/>
              <a:gd name="connsiteX4" fmla="*/ 1703535 w 1703535"/>
              <a:gd name="connsiteY4" fmla="*/ 402494 h 561535"/>
              <a:gd name="connsiteX5" fmla="*/ 1629797 w 1703535"/>
              <a:gd name="connsiteY5" fmla="*/ 437536 h 561535"/>
              <a:gd name="connsiteX6" fmla="*/ 1414510 w 1703535"/>
              <a:gd name="connsiteY6" fmla="*/ 561252 h 561535"/>
              <a:gd name="connsiteX7" fmla="*/ 1054292 w 1703535"/>
              <a:gd name="connsiteY7" fmla="*/ 436561 h 561535"/>
              <a:gd name="connsiteX8" fmla="*/ 791056 w 1703535"/>
              <a:gd name="connsiteY8" fmla="*/ 505834 h 561535"/>
              <a:gd name="connsiteX9" fmla="*/ 652510 w 1703535"/>
              <a:gd name="connsiteY9" fmla="*/ 394998 h 561535"/>
              <a:gd name="connsiteX10" fmla="*/ 112183 w 1703535"/>
              <a:gd name="connsiteY10" fmla="*/ 339580 h 561535"/>
              <a:gd name="connsiteX11" fmla="*/ 22128 w 1703535"/>
              <a:gd name="connsiteY11" fmla="*/ 292821 h 561535"/>
              <a:gd name="connsiteX12" fmla="*/ 0 w 1703535"/>
              <a:gd name="connsiteY12" fmla="*/ 272905 h 561535"/>
              <a:gd name="connsiteX13" fmla="*/ 59904 w 1703535"/>
              <a:gd name="connsiteY13" fmla="*/ 230800 h 561535"/>
              <a:gd name="connsiteX14" fmla="*/ 167601 w 1703535"/>
              <a:gd name="connsiteY14" fmla="*/ 173325 h 561535"/>
              <a:gd name="connsiteX15" fmla="*/ 513965 w 1703535"/>
              <a:gd name="connsiteY15" fmla="*/ 159470 h 561535"/>
              <a:gd name="connsiteX16" fmla="*/ 957310 w 1703535"/>
              <a:gd name="connsiteY16" fmla="*/ 20925 h 561535"/>
              <a:gd name="connsiteX17" fmla="*/ 1125297 w 1703535"/>
              <a:gd name="connsiteY17" fmla="*/ 143 h 56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03535" h="561535">
                <a:moveTo>
                  <a:pt x="1125297" y="143"/>
                </a:moveTo>
                <a:cubicBezTo>
                  <a:pt x="1175519" y="-1011"/>
                  <a:pt x="1220546" y="4762"/>
                  <a:pt x="1262110" y="20925"/>
                </a:cubicBezTo>
                <a:cubicBezTo>
                  <a:pt x="1345237" y="53252"/>
                  <a:pt x="1384492" y="152544"/>
                  <a:pt x="1456074" y="214889"/>
                </a:cubicBezTo>
                <a:cubicBezTo>
                  <a:pt x="1527656" y="277234"/>
                  <a:pt x="1555365" y="309562"/>
                  <a:pt x="1691601" y="394998"/>
                </a:cubicBezTo>
                <a:lnTo>
                  <a:pt x="1703535" y="402494"/>
                </a:lnTo>
                <a:lnTo>
                  <a:pt x="1629797" y="437536"/>
                </a:lnTo>
                <a:cubicBezTo>
                  <a:pt x="1550891" y="488516"/>
                  <a:pt x="1497637" y="556057"/>
                  <a:pt x="1414510" y="561252"/>
                </a:cubicBezTo>
                <a:cubicBezTo>
                  <a:pt x="1303674" y="568179"/>
                  <a:pt x="1158201" y="445797"/>
                  <a:pt x="1054292" y="436561"/>
                </a:cubicBezTo>
                <a:cubicBezTo>
                  <a:pt x="950383" y="427325"/>
                  <a:pt x="858020" y="512761"/>
                  <a:pt x="791056" y="505834"/>
                </a:cubicBezTo>
                <a:cubicBezTo>
                  <a:pt x="724092" y="498907"/>
                  <a:pt x="765656" y="422707"/>
                  <a:pt x="652510" y="394998"/>
                </a:cubicBezTo>
                <a:cubicBezTo>
                  <a:pt x="539364" y="367289"/>
                  <a:pt x="255347" y="383453"/>
                  <a:pt x="112183" y="339580"/>
                </a:cubicBezTo>
                <a:cubicBezTo>
                  <a:pt x="76392" y="328612"/>
                  <a:pt x="47528" y="312015"/>
                  <a:pt x="22128" y="292821"/>
                </a:cubicBezTo>
                <a:lnTo>
                  <a:pt x="0" y="272905"/>
                </a:lnTo>
                <a:lnTo>
                  <a:pt x="59904" y="230800"/>
                </a:lnTo>
                <a:cubicBezTo>
                  <a:pt x="97462" y="206374"/>
                  <a:pt x="133542" y="186025"/>
                  <a:pt x="167601" y="173325"/>
                </a:cubicBezTo>
                <a:cubicBezTo>
                  <a:pt x="303837" y="122525"/>
                  <a:pt x="382347" y="184870"/>
                  <a:pt x="513965" y="159470"/>
                </a:cubicBezTo>
                <a:cubicBezTo>
                  <a:pt x="645583" y="134070"/>
                  <a:pt x="832619" y="44016"/>
                  <a:pt x="957310" y="20925"/>
                </a:cubicBezTo>
                <a:cubicBezTo>
                  <a:pt x="1019656" y="9380"/>
                  <a:pt x="1075074" y="1298"/>
                  <a:pt x="1125297" y="143"/>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292" name="任意形状 291"/>
          <p:cNvSpPr/>
          <p:nvPr userDrawn="1"/>
        </p:nvSpPr>
        <p:spPr>
          <a:xfrm>
            <a:off x="11612362" y="5920949"/>
            <a:ext cx="579637" cy="228574"/>
          </a:xfrm>
          <a:custGeom>
            <a:avLst/>
            <a:gdLst>
              <a:gd name="connsiteX0" fmla="*/ 516948 w 516948"/>
              <a:gd name="connsiteY0" fmla="*/ 0 h 385814"/>
              <a:gd name="connsiteX1" fmla="*/ 516948 w 516948"/>
              <a:gd name="connsiteY1" fmla="*/ 385814 h 385814"/>
              <a:gd name="connsiteX2" fmla="*/ 415392 w 516948"/>
              <a:gd name="connsiteY2" fmla="*/ 335249 h 385814"/>
              <a:gd name="connsiteX3" fmla="*/ 44134 w 516948"/>
              <a:gd name="connsiteY3" fmla="*/ 114916 h 385814"/>
              <a:gd name="connsiteX4" fmla="*/ 0 w 516948"/>
              <a:gd name="connsiteY4" fmla="*/ 87194 h 385814"/>
              <a:gd name="connsiteX5" fmla="*/ 15775 w 516948"/>
              <a:gd name="connsiteY5" fmla="*/ 79698 h 385814"/>
              <a:gd name="connsiteX6" fmla="*/ 480132 w 516948"/>
              <a:gd name="connsiteY6" fmla="*/ 11033 h 385814"/>
              <a:gd name="connsiteX7" fmla="*/ 516948 w 516948"/>
              <a:gd name="connsiteY7" fmla="*/ 0 h 38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948" h="385814">
                <a:moveTo>
                  <a:pt x="516948" y="0"/>
                </a:moveTo>
                <a:lnTo>
                  <a:pt x="516948" y="385814"/>
                </a:lnTo>
                <a:lnTo>
                  <a:pt x="415392" y="335249"/>
                </a:lnTo>
                <a:cubicBezTo>
                  <a:pt x="282619" y="263722"/>
                  <a:pt x="145336" y="178439"/>
                  <a:pt x="44134" y="114916"/>
                </a:cubicBezTo>
                <a:lnTo>
                  <a:pt x="0" y="87194"/>
                </a:lnTo>
                <a:lnTo>
                  <a:pt x="15775" y="79698"/>
                </a:lnTo>
                <a:cubicBezTo>
                  <a:pt x="134981" y="43330"/>
                  <a:pt x="353191" y="40551"/>
                  <a:pt x="480132" y="11033"/>
                </a:cubicBezTo>
                <a:lnTo>
                  <a:pt x="5169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263" name="任意形状 262"/>
          <p:cNvSpPr/>
          <p:nvPr userDrawn="1"/>
        </p:nvSpPr>
        <p:spPr>
          <a:xfrm>
            <a:off x="0" y="4949130"/>
            <a:ext cx="12191999" cy="1023477"/>
          </a:xfrm>
          <a:custGeom>
            <a:avLst/>
            <a:gdLst>
              <a:gd name="connsiteX0" fmla="*/ 4175722 w 10873408"/>
              <a:gd name="connsiteY0" fmla="*/ 2061 h 1727548"/>
              <a:gd name="connsiteX1" fmla="*/ 4220817 w 10873408"/>
              <a:gd name="connsiteY1" fmla="*/ 2088 h 1727548"/>
              <a:gd name="connsiteX2" fmla="*/ 4608744 w 10873408"/>
              <a:gd name="connsiteY2" fmla="*/ 320743 h 1727548"/>
              <a:gd name="connsiteX3" fmla="*/ 5135217 w 10873408"/>
              <a:gd name="connsiteY3" fmla="*/ 390015 h 1727548"/>
              <a:gd name="connsiteX4" fmla="*/ 5689399 w 10873408"/>
              <a:gd name="connsiteY4" fmla="*/ 542415 h 1727548"/>
              <a:gd name="connsiteX5" fmla="*/ 6437544 w 10873408"/>
              <a:gd name="connsiteY5" fmla="*/ 528561 h 1727548"/>
              <a:gd name="connsiteX6" fmla="*/ 6853181 w 10873408"/>
              <a:gd name="connsiteY6" fmla="*/ 653252 h 1727548"/>
              <a:gd name="connsiteX7" fmla="*/ 7268817 w 10873408"/>
              <a:gd name="connsiteY7" fmla="*/ 570124 h 1727548"/>
              <a:gd name="connsiteX8" fmla="*/ 7753726 w 10873408"/>
              <a:gd name="connsiteY8" fmla="*/ 597834 h 1727548"/>
              <a:gd name="connsiteX9" fmla="*/ 8127799 w 10873408"/>
              <a:gd name="connsiteY9" fmla="*/ 694815 h 1727548"/>
              <a:gd name="connsiteX10" fmla="*/ 8501872 w 10873408"/>
              <a:gd name="connsiteY10" fmla="*/ 528561 h 1727548"/>
              <a:gd name="connsiteX11" fmla="*/ 8751253 w 10873408"/>
              <a:gd name="connsiteY11" fmla="*/ 334597 h 1727548"/>
              <a:gd name="connsiteX12" fmla="*/ 9139181 w 10873408"/>
              <a:gd name="connsiteY12" fmla="*/ 293034 h 1727548"/>
              <a:gd name="connsiteX13" fmla="*/ 9471690 w 10873408"/>
              <a:gd name="connsiteY13" fmla="*/ 500852 h 1727548"/>
              <a:gd name="connsiteX14" fmla="*/ 10039726 w 10873408"/>
              <a:gd name="connsiteY14" fmla="*/ 403870 h 1727548"/>
              <a:gd name="connsiteX15" fmla="*/ 10247544 w 10873408"/>
              <a:gd name="connsiteY15" fmla="*/ 445434 h 1727548"/>
              <a:gd name="connsiteX16" fmla="*/ 10399944 w 10873408"/>
              <a:gd name="connsiteY16" fmla="*/ 237615 h 1727548"/>
              <a:gd name="connsiteX17" fmla="*/ 10732453 w 10873408"/>
              <a:gd name="connsiteY17" fmla="*/ 473143 h 1727548"/>
              <a:gd name="connsiteX18" fmla="*/ 10843181 w 10873408"/>
              <a:gd name="connsiteY18" fmla="*/ 479421 h 1727548"/>
              <a:gd name="connsiteX19" fmla="*/ 10873408 w 10873408"/>
              <a:gd name="connsiteY19" fmla="*/ 474933 h 1727548"/>
              <a:gd name="connsiteX20" fmla="*/ 10873408 w 10873408"/>
              <a:gd name="connsiteY20" fmla="*/ 1640354 h 1727548"/>
              <a:gd name="connsiteX21" fmla="*/ 10836592 w 10873408"/>
              <a:gd name="connsiteY21" fmla="*/ 1651387 h 1727548"/>
              <a:gd name="connsiteX22" fmla="*/ 10372235 w 10873408"/>
              <a:gd name="connsiteY22" fmla="*/ 1720052 h 1727548"/>
              <a:gd name="connsiteX23" fmla="*/ 10356460 w 10873408"/>
              <a:gd name="connsiteY23" fmla="*/ 1727548 h 1727548"/>
              <a:gd name="connsiteX24" fmla="*/ 10344526 w 10873408"/>
              <a:gd name="connsiteY24" fmla="*/ 1720052 h 1727548"/>
              <a:gd name="connsiteX25" fmla="*/ 10108999 w 10873408"/>
              <a:gd name="connsiteY25" fmla="*/ 1539943 h 1727548"/>
              <a:gd name="connsiteX26" fmla="*/ 9915035 w 10873408"/>
              <a:gd name="connsiteY26" fmla="*/ 1345979 h 1727548"/>
              <a:gd name="connsiteX27" fmla="*/ 9610235 w 10873408"/>
              <a:gd name="connsiteY27" fmla="*/ 1345979 h 1727548"/>
              <a:gd name="connsiteX28" fmla="*/ 9166890 w 10873408"/>
              <a:gd name="connsiteY28" fmla="*/ 1484524 h 1727548"/>
              <a:gd name="connsiteX29" fmla="*/ 8820526 w 10873408"/>
              <a:gd name="connsiteY29" fmla="*/ 1498379 h 1727548"/>
              <a:gd name="connsiteX30" fmla="*/ 8712829 w 10873408"/>
              <a:gd name="connsiteY30" fmla="*/ 1555854 h 1727548"/>
              <a:gd name="connsiteX31" fmla="*/ 8652925 w 10873408"/>
              <a:gd name="connsiteY31" fmla="*/ 1597959 h 1727548"/>
              <a:gd name="connsiteX32" fmla="*/ 8605781 w 10873408"/>
              <a:gd name="connsiteY32" fmla="*/ 1555529 h 1727548"/>
              <a:gd name="connsiteX33" fmla="*/ 8446453 w 10873408"/>
              <a:gd name="connsiteY33" fmla="*/ 1456815 h 1727548"/>
              <a:gd name="connsiteX34" fmla="*/ 7906126 w 10873408"/>
              <a:gd name="connsiteY34" fmla="*/ 1484524 h 1727548"/>
              <a:gd name="connsiteX35" fmla="*/ 7822999 w 10873408"/>
              <a:gd name="connsiteY35" fmla="*/ 1304415 h 1727548"/>
              <a:gd name="connsiteX36" fmla="*/ 6728490 w 10873408"/>
              <a:gd name="connsiteY36" fmla="*/ 1165870 h 1727548"/>
              <a:gd name="connsiteX37" fmla="*/ 5786381 w 10873408"/>
              <a:gd name="connsiteY37" fmla="*/ 985761 h 1727548"/>
              <a:gd name="connsiteX38" fmla="*/ 5246053 w 10873408"/>
              <a:gd name="connsiteY38" fmla="*/ 902634 h 1727548"/>
              <a:gd name="connsiteX39" fmla="*/ 5138139 w 10873408"/>
              <a:gd name="connsiteY39" fmla="*/ 956320 h 1727548"/>
              <a:gd name="connsiteX40" fmla="*/ 5122065 w 10873408"/>
              <a:gd name="connsiteY40" fmla="*/ 969752 h 1727548"/>
              <a:gd name="connsiteX41" fmla="*/ 4959438 w 10873408"/>
              <a:gd name="connsiteY41" fmla="*/ 921684 h 1727548"/>
              <a:gd name="connsiteX42" fmla="*/ 4622599 w 10873408"/>
              <a:gd name="connsiteY42" fmla="*/ 819506 h 1727548"/>
              <a:gd name="connsiteX43" fmla="*/ 4276235 w 10873408"/>
              <a:gd name="connsiteY43" fmla="*/ 556270 h 1727548"/>
              <a:gd name="connsiteX44" fmla="*/ 3929872 w 10873408"/>
              <a:gd name="connsiteY44" fmla="*/ 819506 h 1727548"/>
              <a:gd name="connsiteX45" fmla="*/ 3514235 w 10873408"/>
              <a:gd name="connsiteY45" fmla="*/ 971906 h 1727548"/>
              <a:gd name="connsiteX46" fmla="*/ 3389544 w 10873408"/>
              <a:gd name="connsiteY46" fmla="*/ 847215 h 1727548"/>
              <a:gd name="connsiteX47" fmla="*/ 2419726 w 10873408"/>
              <a:gd name="connsiteY47" fmla="*/ 1068888 h 1727548"/>
              <a:gd name="connsiteX48" fmla="*/ 1477617 w 10873408"/>
              <a:gd name="connsiteY48" fmla="*/ 1235143 h 1727548"/>
              <a:gd name="connsiteX49" fmla="*/ 923435 w 10873408"/>
              <a:gd name="connsiteY49" fmla="*/ 1041179 h 1727548"/>
              <a:gd name="connsiteX50" fmla="*/ 729472 w 10873408"/>
              <a:gd name="connsiteY50" fmla="*/ 1068888 h 1727548"/>
              <a:gd name="connsiteX51" fmla="*/ 466235 w 10873408"/>
              <a:gd name="connsiteY51" fmla="*/ 750234 h 1727548"/>
              <a:gd name="connsiteX52" fmla="*/ 19548 w 10873408"/>
              <a:gd name="connsiteY52" fmla="*/ 677579 h 1727548"/>
              <a:gd name="connsiteX53" fmla="*/ 0 w 10873408"/>
              <a:gd name="connsiteY53" fmla="*/ 677987 h 1727548"/>
              <a:gd name="connsiteX54" fmla="*/ 0 w 10873408"/>
              <a:gd name="connsiteY54" fmla="*/ 147146 h 1727548"/>
              <a:gd name="connsiteX55" fmla="*/ 57661 w 10873408"/>
              <a:gd name="connsiteY55" fmla="*/ 239983 h 1727548"/>
              <a:gd name="connsiteX56" fmla="*/ 216853 w 10873408"/>
              <a:gd name="connsiteY56" fmla="*/ 459288 h 1727548"/>
              <a:gd name="connsiteX57" fmla="*/ 493944 w 10873408"/>
              <a:gd name="connsiteY57" fmla="*/ 514706 h 1727548"/>
              <a:gd name="connsiteX58" fmla="*/ 881872 w 10873408"/>
              <a:gd name="connsiteY58" fmla="*/ 708670 h 1727548"/>
              <a:gd name="connsiteX59" fmla="*/ 1145108 w 10873408"/>
              <a:gd name="connsiteY59" fmla="*/ 805652 h 1727548"/>
              <a:gd name="connsiteX60" fmla="*/ 1283653 w 10873408"/>
              <a:gd name="connsiteY60" fmla="*/ 958052 h 1727548"/>
              <a:gd name="connsiteX61" fmla="*/ 1533035 w 10873408"/>
              <a:gd name="connsiteY61" fmla="*/ 944197 h 1727548"/>
              <a:gd name="connsiteX62" fmla="*/ 1671581 w 10873408"/>
              <a:gd name="connsiteY62" fmla="*/ 833361 h 1727548"/>
              <a:gd name="connsiteX63" fmla="*/ 1837835 w 10873408"/>
              <a:gd name="connsiteY63" fmla="*/ 680961 h 1727548"/>
              <a:gd name="connsiteX64" fmla="*/ 1976381 w 10873408"/>
              <a:gd name="connsiteY64" fmla="*/ 764088 h 1727548"/>
              <a:gd name="connsiteX65" fmla="*/ 2239617 w 10873408"/>
              <a:gd name="connsiteY65" fmla="*/ 653252 h 1727548"/>
              <a:gd name="connsiteX66" fmla="*/ 2405872 w 10873408"/>
              <a:gd name="connsiteY66" fmla="*/ 750234 h 1727548"/>
              <a:gd name="connsiteX67" fmla="*/ 2669108 w 10873408"/>
              <a:gd name="connsiteY67" fmla="*/ 528561 h 1727548"/>
              <a:gd name="connsiteX68" fmla="*/ 2890781 w 10873408"/>
              <a:gd name="connsiteY68" fmla="*/ 556270 h 1727548"/>
              <a:gd name="connsiteX69" fmla="*/ 3098599 w 10873408"/>
              <a:gd name="connsiteY69" fmla="*/ 459288 h 1727548"/>
              <a:gd name="connsiteX70" fmla="*/ 3209435 w 10873408"/>
              <a:gd name="connsiteY70" fmla="*/ 459288 h 1727548"/>
              <a:gd name="connsiteX71" fmla="*/ 3403399 w 10873408"/>
              <a:gd name="connsiteY71" fmla="*/ 320743 h 1727548"/>
              <a:gd name="connsiteX72" fmla="*/ 3500381 w 10873408"/>
              <a:gd name="connsiteY72" fmla="*/ 168343 h 1727548"/>
              <a:gd name="connsiteX73" fmla="*/ 3874453 w 10873408"/>
              <a:gd name="connsiteY73" fmla="*/ 182197 h 1727548"/>
              <a:gd name="connsiteX74" fmla="*/ 4175722 w 10873408"/>
              <a:gd name="connsiteY74" fmla="*/ 2061 h 172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873408" h="1727548">
                <a:moveTo>
                  <a:pt x="4175722" y="2061"/>
                </a:moveTo>
                <a:cubicBezTo>
                  <a:pt x="4190510" y="-582"/>
                  <a:pt x="4205519" y="-798"/>
                  <a:pt x="4220817" y="2088"/>
                </a:cubicBezTo>
                <a:cubicBezTo>
                  <a:pt x="4343199" y="25179"/>
                  <a:pt x="4456344" y="256088"/>
                  <a:pt x="4608744" y="320743"/>
                </a:cubicBezTo>
                <a:cubicBezTo>
                  <a:pt x="4761144" y="385398"/>
                  <a:pt x="4955108" y="353070"/>
                  <a:pt x="5135217" y="390015"/>
                </a:cubicBezTo>
                <a:cubicBezTo>
                  <a:pt x="5315326" y="426960"/>
                  <a:pt x="5472345" y="519324"/>
                  <a:pt x="5689399" y="542415"/>
                </a:cubicBezTo>
                <a:cubicBezTo>
                  <a:pt x="5906453" y="565506"/>
                  <a:pt x="6243580" y="510088"/>
                  <a:pt x="6437544" y="528561"/>
                </a:cubicBezTo>
                <a:cubicBezTo>
                  <a:pt x="6631508" y="547034"/>
                  <a:pt x="6714636" y="646325"/>
                  <a:pt x="6853181" y="653252"/>
                </a:cubicBezTo>
                <a:cubicBezTo>
                  <a:pt x="6991727" y="660179"/>
                  <a:pt x="7118726" y="579360"/>
                  <a:pt x="7268817" y="570124"/>
                </a:cubicBezTo>
                <a:cubicBezTo>
                  <a:pt x="7418908" y="560888"/>
                  <a:pt x="7610562" y="577052"/>
                  <a:pt x="7753726" y="597834"/>
                </a:cubicBezTo>
                <a:cubicBezTo>
                  <a:pt x="7896890" y="618616"/>
                  <a:pt x="8003108" y="706360"/>
                  <a:pt x="8127799" y="694815"/>
                </a:cubicBezTo>
                <a:cubicBezTo>
                  <a:pt x="8252490" y="683270"/>
                  <a:pt x="8397963" y="588597"/>
                  <a:pt x="8501872" y="528561"/>
                </a:cubicBezTo>
                <a:cubicBezTo>
                  <a:pt x="8605781" y="468525"/>
                  <a:pt x="8645035" y="373851"/>
                  <a:pt x="8751253" y="334597"/>
                </a:cubicBezTo>
                <a:cubicBezTo>
                  <a:pt x="8857471" y="295343"/>
                  <a:pt x="9019108" y="265325"/>
                  <a:pt x="9139181" y="293034"/>
                </a:cubicBezTo>
                <a:cubicBezTo>
                  <a:pt x="9259254" y="320743"/>
                  <a:pt x="9321599" y="482379"/>
                  <a:pt x="9471690" y="500852"/>
                </a:cubicBezTo>
                <a:cubicBezTo>
                  <a:pt x="9621781" y="519325"/>
                  <a:pt x="9910417" y="413106"/>
                  <a:pt x="10039726" y="403870"/>
                </a:cubicBezTo>
                <a:cubicBezTo>
                  <a:pt x="10169035" y="394634"/>
                  <a:pt x="10187508" y="473143"/>
                  <a:pt x="10247544" y="445434"/>
                </a:cubicBezTo>
                <a:cubicBezTo>
                  <a:pt x="10307580" y="417725"/>
                  <a:pt x="10319126" y="232997"/>
                  <a:pt x="10399944" y="237615"/>
                </a:cubicBezTo>
                <a:cubicBezTo>
                  <a:pt x="10480762" y="242233"/>
                  <a:pt x="10600835" y="436198"/>
                  <a:pt x="10732453" y="473143"/>
                </a:cubicBezTo>
                <a:cubicBezTo>
                  <a:pt x="10765357" y="482380"/>
                  <a:pt x="10803169" y="482957"/>
                  <a:pt x="10843181" y="479421"/>
                </a:cubicBezTo>
                <a:lnTo>
                  <a:pt x="10873408" y="474933"/>
                </a:lnTo>
                <a:lnTo>
                  <a:pt x="10873408" y="1640354"/>
                </a:lnTo>
                <a:lnTo>
                  <a:pt x="10836592" y="1651387"/>
                </a:lnTo>
                <a:cubicBezTo>
                  <a:pt x="10709651" y="1680905"/>
                  <a:pt x="10491441" y="1683684"/>
                  <a:pt x="10372235" y="1720052"/>
                </a:cubicBezTo>
                <a:lnTo>
                  <a:pt x="10356460" y="1727548"/>
                </a:lnTo>
                <a:lnTo>
                  <a:pt x="10344526" y="1720052"/>
                </a:lnTo>
                <a:cubicBezTo>
                  <a:pt x="10208290" y="1634616"/>
                  <a:pt x="10180581" y="1602288"/>
                  <a:pt x="10108999" y="1539943"/>
                </a:cubicBezTo>
                <a:cubicBezTo>
                  <a:pt x="10037417" y="1477598"/>
                  <a:pt x="9998162" y="1378306"/>
                  <a:pt x="9915035" y="1345979"/>
                </a:cubicBezTo>
                <a:cubicBezTo>
                  <a:pt x="9831908" y="1313652"/>
                  <a:pt x="9734926" y="1322888"/>
                  <a:pt x="9610235" y="1345979"/>
                </a:cubicBezTo>
                <a:cubicBezTo>
                  <a:pt x="9485544" y="1369070"/>
                  <a:pt x="9298508" y="1459124"/>
                  <a:pt x="9166890" y="1484524"/>
                </a:cubicBezTo>
                <a:cubicBezTo>
                  <a:pt x="9035272" y="1509924"/>
                  <a:pt x="8956762" y="1447579"/>
                  <a:pt x="8820526" y="1498379"/>
                </a:cubicBezTo>
                <a:cubicBezTo>
                  <a:pt x="8786467" y="1511079"/>
                  <a:pt x="8750387" y="1531428"/>
                  <a:pt x="8712829" y="1555854"/>
                </a:cubicBezTo>
                <a:lnTo>
                  <a:pt x="8652925" y="1597959"/>
                </a:lnTo>
                <a:lnTo>
                  <a:pt x="8605781" y="1555529"/>
                </a:lnTo>
                <a:cubicBezTo>
                  <a:pt x="8561908" y="1512811"/>
                  <a:pt x="8518035" y="1471824"/>
                  <a:pt x="8446453" y="1456815"/>
                </a:cubicBezTo>
                <a:cubicBezTo>
                  <a:pt x="8303289" y="1426797"/>
                  <a:pt x="8010035" y="1509924"/>
                  <a:pt x="7906126" y="1484524"/>
                </a:cubicBezTo>
                <a:cubicBezTo>
                  <a:pt x="7802217" y="1459124"/>
                  <a:pt x="8019272" y="1357524"/>
                  <a:pt x="7822999" y="1304415"/>
                </a:cubicBezTo>
                <a:cubicBezTo>
                  <a:pt x="7626726" y="1251306"/>
                  <a:pt x="7067926" y="1218979"/>
                  <a:pt x="6728490" y="1165870"/>
                </a:cubicBezTo>
                <a:cubicBezTo>
                  <a:pt x="6389054" y="1112761"/>
                  <a:pt x="6033454" y="1029634"/>
                  <a:pt x="5786381" y="985761"/>
                </a:cubicBezTo>
                <a:cubicBezTo>
                  <a:pt x="5539308" y="941888"/>
                  <a:pt x="5403071" y="863380"/>
                  <a:pt x="5246053" y="902634"/>
                </a:cubicBezTo>
                <a:cubicBezTo>
                  <a:pt x="5206799" y="912448"/>
                  <a:pt x="5171441" y="931642"/>
                  <a:pt x="5138139" y="956320"/>
                </a:cubicBezTo>
                <a:lnTo>
                  <a:pt x="5122065" y="969752"/>
                </a:lnTo>
                <a:lnTo>
                  <a:pt x="4959438" y="921684"/>
                </a:lnTo>
                <a:cubicBezTo>
                  <a:pt x="4832726" y="888779"/>
                  <a:pt x="4709190" y="861070"/>
                  <a:pt x="4622599" y="819506"/>
                </a:cubicBezTo>
                <a:cubicBezTo>
                  <a:pt x="4449417" y="736379"/>
                  <a:pt x="4391689" y="556270"/>
                  <a:pt x="4276235" y="556270"/>
                </a:cubicBezTo>
                <a:cubicBezTo>
                  <a:pt x="4160781" y="556270"/>
                  <a:pt x="4056872" y="750233"/>
                  <a:pt x="3929872" y="819506"/>
                </a:cubicBezTo>
                <a:cubicBezTo>
                  <a:pt x="3802872" y="888779"/>
                  <a:pt x="3604290" y="967288"/>
                  <a:pt x="3514235" y="971906"/>
                </a:cubicBezTo>
                <a:cubicBezTo>
                  <a:pt x="3424180" y="976524"/>
                  <a:pt x="3571962" y="831051"/>
                  <a:pt x="3389544" y="847215"/>
                </a:cubicBezTo>
                <a:cubicBezTo>
                  <a:pt x="3207126" y="863379"/>
                  <a:pt x="2738380" y="1004233"/>
                  <a:pt x="2419726" y="1068888"/>
                </a:cubicBezTo>
                <a:cubicBezTo>
                  <a:pt x="2101072" y="1133543"/>
                  <a:pt x="1726999" y="1239761"/>
                  <a:pt x="1477617" y="1235143"/>
                </a:cubicBezTo>
                <a:cubicBezTo>
                  <a:pt x="1228235" y="1230525"/>
                  <a:pt x="1048126" y="1068888"/>
                  <a:pt x="923435" y="1041179"/>
                </a:cubicBezTo>
                <a:cubicBezTo>
                  <a:pt x="798744" y="1013470"/>
                  <a:pt x="805672" y="1117379"/>
                  <a:pt x="729472" y="1068888"/>
                </a:cubicBezTo>
                <a:cubicBezTo>
                  <a:pt x="653272" y="1020397"/>
                  <a:pt x="620944" y="810270"/>
                  <a:pt x="466235" y="750234"/>
                </a:cubicBezTo>
                <a:cubicBezTo>
                  <a:pt x="369542" y="712712"/>
                  <a:pt x="177238" y="680601"/>
                  <a:pt x="19548" y="677579"/>
                </a:cubicBezTo>
                <a:lnTo>
                  <a:pt x="0" y="677987"/>
                </a:lnTo>
                <a:lnTo>
                  <a:pt x="0" y="147146"/>
                </a:lnTo>
                <a:lnTo>
                  <a:pt x="57661" y="239983"/>
                </a:lnTo>
                <a:cubicBezTo>
                  <a:pt x="116733" y="333948"/>
                  <a:pt x="174424" y="420322"/>
                  <a:pt x="216853" y="459288"/>
                </a:cubicBezTo>
                <a:cubicBezTo>
                  <a:pt x="329998" y="563197"/>
                  <a:pt x="383108" y="473142"/>
                  <a:pt x="493944" y="514706"/>
                </a:cubicBezTo>
                <a:cubicBezTo>
                  <a:pt x="604780" y="556270"/>
                  <a:pt x="773345" y="660179"/>
                  <a:pt x="881872" y="708670"/>
                </a:cubicBezTo>
                <a:cubicBezTo>
                  <a:pt x="990399" y="757161"/>
                  <a:pt x="1078145" y="764088"/>
                  <a:pt x="1145108" y="805652"/>
                </a:cubicBezTo>
                <a:cubicBezTo>
                  <a:pt x="1212072" y="847216"/>
                  <a:pt x="1218999" y="934961"/>
                  <a:pt x="1283653" y="958052"/>
                </a:cubicBezTo>
                <a:cubicBezTo>
                  <a:pt x="1348307" y="981143"/>
                  <a:pt x="1468380" y="964979"/>
                  <a:pt x="1533035" y="944197"/>
                </a:cubicBezTo>
                <a:cubicBezTo>
                  <a:pt x="1597690" y="923415"/>
                  <a:pt x="1620781" y="877234"/>
                  <a:pt x="1671581" y="833361"/>
                </a:cubicBezTo>
                <a:cubicBezTo>
                  <a:pt x="1722381" y="789488"/>
                  <a:pt x="1787035" y="692507"/>
                  <a:pt x="1837835" y="680961"/>
                </a:cubicBezTo>
                <a:cubicBezTo>
                  <a:pt x="1888635" y="669415"/>
                  <a:pt x="1909417" y="768706"/>
                  <a:pt x="1976381" y="764088"/>
                </a:cubicBezTo>
                <a:cubicBezTo>
                  <a:pt x="2043345" y="759470"/>
                  <a:pt x="2168035" y="655561"/>
                  <a:pt x="2239617" y="653252"/>
                </a:cubicBezTo>
                <a:cubicBezTo>
                  <a:pt x="2311199" y="650943"/>
                  <a:pt x="2334290" y="771016"/>
                  <a:pt x="2405872" y="750234"/>
                </a:cubicBezTo>
                <a:cubicBezTo>
                  <a:pt x="2477454" y="729452"/>
                  <a:pt x="2588290" y="560888"/>
                  <a:pt x="2669108" y="528561"/>
                </a:cubicBezTo>
                <a:cubicBezTo>
                  <a:pt x="2749926" y="496234"/>
                  <a:pt x="2819199" y="567816"/>
                  <a:pt x="2890781" y="556270"/>
                </a:cubicBezTo>
                <a:cubicBezTo>
                  <a:pt x="2962363" y="544724"/>
                  <a:pt x="3045490" y="475452"/>
                  <a:pt x="3098599" y="459288"/>
                </a:cubicBezTo>
                <a:cubicBezTo>
                  <a:pt x="3151708" y="443124"/>
                  <a:pt x="3158635" y="482379"/>
                  <a:pt x="3209435" y="459288"/>
                </a:cubicBezTo>
                <a:cubicBezTo>
                  <a:pt x="3260235" y="436197"/>
                  <a:pt x="3354908" y="369234"/>
                  <a:pt x="3403399" y="320743"/>
                </a:cubicBezTo>
                <a:cubicBezTo>
                  <a:pt x="3451890" y="272252"/>
                  <a:pt x="3421872" y="191434"/>
                  <a:pt x="3500381" y="168343"/>
                </a:cubicBezTo>
                <a:cubicBezTo>
                  <a:pt x="3578890" y="145252"/>
                  <a:pt x="3754380" y="209906"/>
                  <a:pt x="3874453" y="182197"/>
                </a:cubicBezTo>
                <a:cubicBezTo>
                  <a:pt x="3979517" y="157952"/>
                  <a:pt x="4072205" y="20561"/>
                  <a:pt x="4175722" y="2061"/>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311" name="文本占位符 310"/>
          <p:cNvSpPr>
            <a:spLocks noGrp="1"/>
          </p:cNvSpPr>
          <p:nvPr userDrawn="1">
            <p:ph type="body" sz="quarter" idx="10"/>
          </p:nvPr>
        </p:nvSpPr>
        <p:spPr>
          <a:xfrm>
            <a:off x="2301095" y="1315618"/>
            <a:ext cx="7589808" cy="1032886"/>
          </a:xfrm>
          <a:prstGeom prst="rect">
            <a:avLst/>
          </a:prstGeom>
        </p:spPr>
        <p:txBody>
          <a:bodyPr/>
          <a:lstStyle>
            <a:lvl1pPr marL="0" indent="0" algn="ctr">
              <a:buNone/>
              <a:defRPr sz="7200" b="1">
                <a:ln w="38100">
                  <a:noFill/>
                </a:ln>
                <a:solidFill>
                  <a:schemeClr val="accent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319" name="任意形状 318"/>
          <p:cNvSpPr/>
          <p:nvPr userDrawn="1"/>
        </p:nvSpPr>
        <p:spPr>
          <a:xfrm>
            <a:off x="0" y="5523655"/>
            <a:ext cx="12191999" cy="1334345"/>
          </a:xfrm>
          <a:custGeom>
            <a:avLst/>
            <a:gdLst>
              <a:gd name="connsiteX0" fmla="*/ 2847466 w 12191999"/>
              <a:gd name="connsiteY0" fmla="*/ 1046402 h 1334345"/>
              <a:gd name="connsiteX1" fmla="*/ 2891951 w 12191999"/>
              <a:gd name="connsiteY1" fmla="*/ 1059437 h 1334345"/>
              <a:gd name="connsiteX2" fmla="*/ 2931128 w 12191999"/>
              <a:gd name="connsiteY2" fmla="*/ 1072321 h 1334345"/>
              <a:gd name="connsiteX3" fmla="*/ 2891953 w 12191999"/>
              <a:gd name="connsiteY3" fmla="*/ 1059438 h 1334345"/>
              <a:gd name="connsiteX4" fmla="*/ 2673480 w 12191999"/>
              <a:gd name="connsiteY4" fmla="*/ 1012610 h 1334345"/>
              <a:gd name="connsiteX5" fmla="*/ 2481271 w 12191999"/>
              <a:gd name="connsiteY5" fmla="*/ 1061188 h 1334345"/>
              <a:gd name="connsiteX6" fmla="*/ 2438898 w 12191999"/>
              <a:gd name="connsiteY6" fmla="*/ 1067709 h 1334345"/>
              <a:gd name="connsiteX7" fmla="*/ 2419283 w 12191999"/>
              <a:gd name="connsiteY7" fmla="*/ 1063157 h 1334345"/>
              <a:gd name="connsiteX8" fmla="*/ 2438897 w 12191999"/>
              <a:gd name="connsiteY8" fmla="*/ 1067709 h 1334345"/>
              <a:gd name="connsiteX9" fmla="*/ 2438898 w 12191999"/>
              <a:gd name="connsiteY9" fmla="*/ 1067709 h 1334345"/>
              <a:gd name="connsiteX10" fmla="*/ 2438898 w 12191999"/>
              <a:gd name="connsiteY10" fmla="*/ 1067709 h 1334345"/>
              <a:gd name="connsiteX11" fmla="*/ 2590271 w 12191999"/>
              <a:gd name="connsiteY11" fmla="*/ 1020751 h 1334345"/>
              <a:gd name="connsiteX12" fmla="*/ 2673481 w 12191999"/>
              <a:gd name="connsiteY12" fmla="*/ 1012610 h 1334345"/>
              <a:gd name="connsiteX13" fmla="*/ 2692964 w 12191999"/>
              <a:gd name="connsiteY13" fmla="*/ 1014492 h 1334345"/>
              <a:gd name="connsiteX14" fmla="*/ 2734057 w 12191999"/>
              <a:gd name="connsiteY14" fmla="*/ 1018461 h 1334345"/>
              <a:gd name="connsiteX15" fmla="*/ 2734056 w 12191999"/>
              <a:gd name="connsiteY15" fmla="*/ 1018461 h 1334345"/>
              <a:gd name="connsiteX16" fmla="*/ 2692964 w 12191999"/>
              <a:gd name="connsiteY16" fmla="*/ 1014492 h 1334345"/>
              <a:gd name="connsiteX17" fmla="*/ 2673482 w 12191999"/>
              <a:gd name="connsiteY17" fmla="*/ 1012610 h 1334345"/>
              <a:gd name="connsiteX18" fmla="*/ 2673481 w 12191999"/>
              <a:gd name="connsiteY18" fmla="*/ 1012610 h 1334345"/>
              <a:gd name="connsiteX19" fmla="*/ 344633 w 12191999"/>
              <a:gd name="connsiteY19" fmla="*/ 863663 h 1334345"/>
              <a:gd name="connsiteX20" fmla="*/ 419394 w 12191999"/>
              <a:gd name="connsiteY20" fmla="*/ 878925 h 1334345"/>
              <a:gd name="connsiteX21" fmla="*/ 714553 w 12191999"/>
              <a:gd name="connsiteY21" fmla="*/ 895341 h 1334345"/>
              <a:gd name="connsiteX22" fmla="*/ 739734 w 12191999"/>
              <a:gd name="connsiteY22" fmla="*/ 900282 h 1334345"/>
              <a:gd name="connsiteX23" fmla="*/ 777297 w 12191999"/>
              <a:gd name="connsiteY23" fmla="*/ 907653 h 1334345"/>
              <a:gd name="connsiteX24" fmla="*/ 788191 w 12191999"/>
              <a:gd name="connsiteY24" fmla="*/ 910703 h 1334345"/>
              <a:gd name="connsiteX25" fmla="*/ 777298 w 12191999"/>
              <a:gd name="connsiteY25" fmla="*/ 907653 h 1334345"/>
              <a:gd name="connsiteX26" fmla="*/ 739734 w 12191999"/>
              <a:gd name="connsiteY26" fmla="*/ 900282 h 1334345"/>
              <a:gd name="connsiteX27" fmla="*/ 714551 w 12191999"/>
              <a:gd name="connsiteY27" fmla="*/ 895340 h 1334345"/>
              <a:gd name="connsiteX28" fmla="*/ 419392 w 12191999"/>
              <a:gd name="connsiteY28" fmla="*/ 878924 h 1334345"/>
              <a:gd name="connsiteX29" fmla="*/ 1631096 w 12191999"/>
              <a:gd name="connsiteY29" fmla="*/ 788636 h 1334345"/>
              <a:gd name="connsiteX30" fmla="*/ 1289333 w 12191999"/>
              <a:gd name="connsiteY30" fmla="*/ 870716 h 1334345"/>
              <a:gd name="connsiteX31" fmla="*/ 1025245 w 12191999"/>
              <a:gd name="connsiteY31" fmla="*/ 895340 h 1334345"/>
              <a:gd name="connsiteX32" fmla="*/ 932036 w 12191999"/>
              <a:gd name="connsiteY32" fmla="*/ 944588 h 1334345"/>
              <a:gd name="connsiteX33" fmla="*/ 888223 w 12191999"/>
              <a:gd name="connsiteY33" fmla="*/ 938432 h 1334345"/>
              <a:gd name="connsiteX34" fmla="*/ 885869 w 12191999"/>
              <a:gd name="connsiteY34" fmla="*/ 937786 h 1334345"/>
              <a:gd name="connsiteX35" fmla="*/ 888224 w 12191999"/>
              <a:gd name="connsiteY35" fmla="*/ 938433 h 1334345"/>
              <a:gd name="connsiteX36" fmla="*/ 932037 w 12191999"/>
              <a:gd name="connsiteY36" fmla="*/ 944589 h 1334345"/>
              <a:gd name="connsiteX37" fmla="*/ 1025246 w 12191999"/>
              <a:gd name="connsiteY37" fmla="*/ 895341 h 1334345"/>
              <a:gd name="connsiteX38" fmla="*/ 1289335 w 12191999"/>
              <a:gd name="connsiteY38" fmla="*/ 870716 h 1334345"/>
              <a:gd name="connsiteX39" fmla="*/ 1541652 w 12191999"/>
              <a:gd name="connsiteY39" fmla="*/ 798383 h 1334345"/>
              <a:gd name="connsiteX40" fmla="*/ 1631097 w 12191999"/>
              <a:gd name="connsiteY40" fmla="*/ 788636 h 1334345"/>
              <a:gd name="connsiteX41" fmla="*/ 1676425 w 12191999"/>
              <a:gd name="connsiteY41" fmla="*/ 791618 h 1334345"/>
              <a:gd name="connsiteX42" fmla="*/ 1676426 w 12191999"/>
              <a:gd name="connsiteY42" fmla="*/ 791618 h 1334345"/>
              <a:gd name="connsiteX43" fmla="*/ 1631097 w 12191999"/>
              <a:gd name="connsiteY43" fmla="*/ 788636 h 1334345"/>
              <a:gd name="connsiteX44" fmla="*/ 1631097 w 12191999"/>
              <a:gd name="connsiteY44" fmla="*/ 788636 h 1334345"/>
              <a:gd name="connsiteX45" fmla="*/ 5743206 w 12191999"/>
              <a:gd name="connsiteY45" fmla="*/ 0 h 1334345"/>
              <a:gd name="connsiteX46" fmla="*/ 5771910 w 12191999"/>
              <a:gd name="connsiteY46" fmla="*/ 4482 h 1334345"/>
              <a:gd name="connsiteX47" fmla="*/ 5959903 w 12191999"/>
              <a:gd name="connsiteY47" fmla="*/ 50525 h 1334345"/>
              <a:gd name="connsiteX48" fmla="*/ 6519150 w 12191999"/>
              <a:gd name="connsiteY48" fmla="*/ 354223 h 1334345"/>
              <a:gd name="connsiteX49" fmla="*/ 7466764 w 12191999"/>
              <a:gd name="connsiteY49" fmla="*/ 510176 h 1334345"/>
              <a:gd name="connsiteX50" fmla="*/ 8181358 w 12191999"/>
              <a:gd name="connsiteY50" fmla="*/ 666129 h 1334345"/>
              <a:gd name="connsiteX51" fmla="*/ 8771675 w 12191999"/>
              <a:gd name="connsiteY51" fmla="*/ 551216 h 1334345"/>
              <a:gd name="connsiteX52" fmla="*/ 9361992 w 12191999"/>
              <a:gd name="connsiteY52" fmla="*/ 485551 h 1334345"/>
              <a:gd name="connsiteX53" fmla="*/ 9638702 w 12191999"/>
              <a:gd name="connsiteY53" fmla="*/ 395776 h 1334345"/>
              <a:gd name="connsiteX54" fmla="*/ 9702244 w 12191999"/>
              <a:gd name="connsiteY54" fmla="*/ 372178 h 1334345"/>
              <a:gd name="connsiteX55" fmla="*/ 9727055 w 12191999"/>
              <a:gd name="connsiteY55" fmla="*/ 383977 h 1334345"/>
              <a:gd name="connsiteX56" fmla="*/ 9828031 w 12191999"/>
              <a:gd name="connsiteY56" fmla="*/ 411680 h 1334345"/>
              <a:gd name="connsiteX57" fmla="*/ 10433882 w 12191999"/>
              <a:gd name="connsiteY57" fmla="*/ 444512 h 1334345"/>
              <a:gd name="connsiteX58" fmla="*/ 10589229 w 12191999"/>
              <a:gd name="connsiteY58" fmla="*/ 510176 h 1334345"/>
              <a:gd name="connsiteX59" fmla="*/ 10884387 w 12191999"/>
              <a:gd name="connsiteY59" fmla="*/ 469135 h 1334345"/>
              <a:gd name="connsiteX60" fmla="*/ 11288288 w 12191999"/>
              <a:gd name="connsiteY60" fmla="*/ 543008 h 1334345"/>
              <a:gd name="connsiteX61" fmla="*/ 11529682 w 12191999"/>
              <a:gd name="connsiteY61" fmla="*/ 469713 h 1334345"/>
              <a:gd name="connsiteX62" fmla="*/ 11612362 w 12191999"/>
              <a:gd name="connsiteY62" fmla="*/ 448952 h 1334345"/>
              <a:gd name="connsiteX63" fmla="*/ 11661848 w 12191999"/>
              <a:gd name="connsiteY63" fmla="*/ 465376 h 1334345"/>
              <a:gd name="connsiteX64" fmla="*/ 12078128 w 12191999"/>
              <a:gd name="connsiteY64" fmla="*/ 595911 h 1334345"/>
              <a:gd name="connsiteX65" fmla="*/ 12191999 w 12191999"/>
              <a:gd name="connsiteY65" fmla="*/ 625868 h 1334345"/>
              <a:gd name="connsiteX66" fmla="*/ 12191999 w 12191999"/>
              <a:gd name="connsiteY66" fmla="*/ 1072321 h 1334345"/>
              <a:gd name="connsiteX67" fmla="*/ 12191999 w 12191999"/>
              <a:gd name="connsiteY67" fmla="*/ 1334345 h 1334345"/>
              <a:gd name="connsiteX68" fmla="*/ 0 w 12191999"/>
              <a:gd name="connsiteY68" fmla="*/ 1334345 h 1334345"/>
              <a:gd name="connsiteX69" fmla="*/ 0 w 12191999"/>
              <a:gd name="connsiteY69" fmla="*/ 1072321 h 1334345"/>
              <a:gd name="connsiteX70" fmla="*/ 1 w 12191999"/>
              <a:gd name="connsiteY70" fmla="*/ 1072321 h 1334345"/>
              <a:gd name="connsiteX71" fmla="*/ 1 w 12191999"/>
              <a:gd name="connsiteY71" fmla="*/ 813658 h 1334345"/>
              <a:gd name="connsiteX72" fmla="*/ 20711 w 12191999"/>
              <a:gd name="connsiteY72" fmla="*/ 812426 h 1334345"/>
              <a:gd name="connsiteX73" fmla="*/ 22430 w 12191999"/>
              <a:gd name="connsiteY73" fmla="*/ 812443 h 1334345"/>
              <a:gd name="connsiteX74" fmla="*/ 108700 w 12191999"/>
              <a:gd name="connsiteY74" fmla="*/ 813260 h 1334345"/>
              <a:gd name="connsiteX75" fmla="*/ 170240 w 12191999"/>
              <a:gd name="connsiteY75" fmla="*/ 821105 h 1334345"/>
              <a:gd name="connsiteX76" fmla="*/ 192198 w 12191999"/>
              <a:gd name="connsiteY76" fmla="*/ 823904 h 1334345"/>
              <a:gd name="connsiteX77" fmla="*/ 192199 w 12191999"/>
              <a:gd name="connsiteY77" fmla="*/ 823904 h 1334345"/>
              <a:gd name="connsiteX78" fmla="*/ 170240 w 12191999"/>
              <a:gd name="connsiteY78" fmla="*/ 821105 h 1334345"/>
              <a:gd name="connsiteX79" fmla="*/ 108699 w 12191999"/>
              <a:gd name="connsiteY79" fmla="*/ 813259 h 1334345"/>
              <a:gd name="connsiteX80" fmla="*/ 22430 w 12191999"/>
              <a:gd name="connsiteY80" fmla="*/ 812443 h 1334345"/>
              <a:gd name="connsiteX81" fmla="*/ 20711 w 12191999"/>
              <a:gd name="connsiteY81" fmla="*/ 812426 h 1334345"/>
              <a:gd name="connsiteX82" fmla="*/ 20711 w 12191999"/>
              <a:gd name="connsiteY82" fmla="*/ 812426 h 1334345"/>
              <a:gd name="connsiteX83" fmla="*/ 20710 w 12191999"/>
              <a:gd name="connsiteY83" fmla="*/ 812426 h 1334345"/>
              <a:gd name="connsiteX84" fmla="*/ 0 w 12191999"/>
              <a:gd name="connsiteY84" fmla="*/ 813658 h 1334345"/>
              <a:gd name="connsiteX85" fmla="*/ 0 w 12191999"/>
              <a:gd name="connsiteY85" fmla="*/ 489071 h 1334345"/>
              <a:gd name="connsiteX86" fmla="*/ 43142 w 12191999"/>
              <a:gd name="connsiteY86" fmla="*/ 505751 h 1334345"/>
              <a:gd name="connsiteX87" fmla="*/ 212081 w 12191999"/>
              <a:gd name="connsiteY87" fmla="*/ 543008 h 1334345"/>
              <a:gd name="connsiteX88" fmla="*/ 600448 w 12191999"/>
              <a:gd name="connsiteY88" fmla="*/ 460927 h 1334345"/>
              <a:gd name="connsiteX89" fmla="*/ 1004349 w 12191999"/>
              <a:gd name="connsiteY89" fmla="*/ 411680 h 1334345"/>
              <a:gd name="connsiteX90" fmla="*/ 1268437 w 12191999"/>
              <a:gd name="connsiteY90" fmla="*/ 329598 h 1334345"/>
              <a:gd name="connsiteX91" fmla="*/ 1936428 w 12191999"/>
              <a:gd name="connsiteY91" fmla="*/ 304974 h 1334345"/>
              <a:gd name="connsiteX92" fmla="*/ 2262655 w 12191999"/>
              <a:gd name="connsiteY92" fmla="*/ 370639 h 1334345"/>
              <a:gd name="connsiteX93" fmla="*/ 2402467 w 12191999"/>
              <a:gd name="connsiteY93" fmla="*/ 346015 h 1334345"/>
              <a:gd name="connsiteX94" fmla="*/ 2837437 w 12191999"/>
              <a:gd name="connsiteY94" fmla="*/ 436303 h 1334345"/>
              <a:gd name="connsiteX95" fmla="*/ 3614171 w 12191999"/>
              <a:gd name="connsiteY95" fmla="*/ 411680 h 1334345"/>
              <a:gd name="connsiteX96" fmla="*/ 3909329 w 12191999"/>
              <a:gd name="connsiteY96" fmla="*/ 411680 h 1334345"/>
              <a:gd name="connsiteX97" fmla="*/ 4453042 w 12191999"/>
              <a:gd name="connsiteY97" fmla="*/ 395263 h 1334345"/>
              <a:gd name="connsiteX98" fmla="*/ 4654993 w 12191999"/>
              <a:gd name="connsiteY98" fmla="*/ 395263 h 1334345"/>
              <a:gd name="connsiteX99" fmla="*/ 4872478 w 12191999"/>
              <a:gd name="connsiteY99" fmla="*/ 280350 h 1334345"/>
              <a:gd name="connsiteX100" fmla="*/ 5431725 w 12191999"/>
              <a:gd name="connsiteY100" fmla="*/ 149021 h 1334345"/>
              <a:gd name="connsiteX101" fmla="*/ 5706691 w 12191999"/>
              <a:gd name="connsiteY101" fmla="*/ 16122 h 133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1999" h="1334345">
                <a:moveTo>
                  <a:pt x="2847466" y="1046402"/>
                </a:moveTo>
                <a:lnTo>
                  <a:pt x="2891951" y="1059437"/>
                </a:lnTo>
                <a:lnTo>
                  <a:pt x="2931128" y="1072321"/>
                </a:lnTo>
                <a:lnTo>
                  <a:pt x="2891953" y="1059438"/>
                </a:lnTo>
                <a:close/>
                <a:moveTo>
                  <a:pt x="2673480" y="1012610"/>
                </a:moveTo>
                <a:cubicBezTo>
                  <a:pt x="2576552" y="1010281"/>
                  <a:pt x="2524921" y="1045805"/>
                  <a:pt x="2481271" y="1061188"/>
                </a:cubicBezTo>
                <a:lnTo>
                  <a:pt x="2438898" y="1067709"/>
                </a:lnTo>
                <a:lnTo>
                  <a:pt x="2419283" y="1063157"/>
                </a:lnTo>
                <a:lnTo>
                  <a:pt x="2438897" y="1067709"/>
                </a:lnTo>
                <a:lnTo>
                  <a:pt x="2438898" y="1067709"/>
                </a:lnTo>
                <a:lnTo>
                  <a:pt x="2438898" y="1067709"/>
                </a:lnTo>
                <a:cubicBezTo>
                  <a:pt x="2481376" y="1072198"/>
                  <a:pt x="2519394" y="1037214"/>
                  <a:pt x="2590271" y="1020751"/>
                </a:cubicBezTo>
                <a:lnTo>
                  <a:pt x="2673481" y="1012610"/>
                </a:lnTo>
                <a:lnTo>
                  <a:pt x="2692964" y="1014492"/>
                </a:lnTo>
                <a:lnTo>
                  <a:pt x="2734057" y="1018461"/>
                </a:lnTo>
                <a:lnTo>
                  <a:pt x="2734056" y="1018461"/>
                </a:lnTo>
                <a:lnTo>
                  <a:pt x="2692964" y="1014492"/>
                </a:lnTo>
                <a:lnTo>
                  <a:pt x="2673482" y="1012610"/>
                </a:lnTo>
                <a:lnTo>
                  <a:pt x="2673481" y="1012610"/>
                </a:lnTo>
                <a:close/>
                <a:moveTo>
                  <a:pt x="344633" y="863663"/>
                </a:moveTo>
                <a:cubicBezTo>
                  <a:pt x="369391" y="870033"/>
                  <a:pt x="394150" y="875504"/>
                  <a:pt x="419394" y="878925"/>
                </a:cubicBezTo>
                <a:cubicBezTo>
                  <a:pt x="520369" y="892605"/>
                  <a:pt x="629112" y="884396"/>
                  <a:pt x="714553" y="895341"/>
                </a:cubicBezTo>
                <a:lnTo>
                  <a:pt x="739734" y="900282"/>
                </a:lnTo>
                <a:lnTo>
                  <a:pt x="777297" y="907653"/>
                </a:lnTo>
                <a:lnTo>
                  <a:pt x="788191" y="910703"/>
                </a:lnTo>
                <a:lnTo>
                  <a:pt x="777298" y="907653"/>
                </a:lnTo>
                <a:lnTo>
                  <a:pt x="739734" y="900282"/>
                </a:lnTo>
                <a:lnTo>
                  <a:pt x="714551" y="895340"/>
                </a:lnTo>
                <a:cubicBezTo>
                  <a:pt x="629111" y="884396"/>
                  <a:pt x="520368" y="892604"/>
                  <a:pt x="419392" y="878924"/>
                </a:cubicBezTo>
                <a:close/>
                <a:moveTo>
                  <a:pt x="1631096" y="788636"/>
                </a:moveTo>
                <a:cubicBezTo>
                  <a:pt x="1511997" y="787268"/>
                  <a:pt x="1390309" y="852932"/>
                  <a:pt x="1289333" y="870716"/>
                </a:cubicBezTo>
                <a:cubicBezTo>
                  <a:pt x="1188359" y="888500"/>
                  <a:pt x="1084794" y="883028"/>
                  <a:pt x="1025245" y="895340"/>
                </a:cubicBezTo>
                <a:cubicBezTo>
                  <a:pt x="965695" y="907653"/>
                  <a:pt x="983818" y="944588"/>
                  <a:pt x="932036" y="944588"/>
                </a:cubicBezTo>
                <a:cubicBezTo>
                  <a:pt x="919090" y="944588"/>
                  <a:pt x="904365" y="942194"/>
                  <a:pt x="888223" y="938432"/>
                </a:cubicBezTo>
                <a:lnTo>
                  <a:pt x="885869" y="937786"/>
                </a:lnTo>
                <a:lnTo>
                  <a:pt x="888224" y="938433"/>
                </a:lnTo>
                <a:cubicBezTo>
                  <a:pt x="904366" y="942195"/>
                  <a:pt x="919091" y="944589"/>
                  <a:pt x="932037" y="944589"/>
                </a:cubicBezTo>
                <a:cubicBezTo>
                  <a:pt x="983819" y="944589"/>
                  <a:pt x="965696" y="907653"/>
                  <a:pt x="1025246" y="895341"/>
                </a:cubicBezTo>
                <a:cubicBezTo>
                  <a:pt x="1084795" y="883028"/>
                  <a:pt x="1188360" y="888500"/>
                  <a:pt x="1289335" y="870716"/>
                </a:cubicBezTo>
                <a:cubicBezTo>
                  <a:pt x="1365066" y="857378"/>
                  <a:pt x="1452449" y="817107"/>
                  <a:pt x="1541652" y="798383"/>
                </a:cubicBezTo>
                <a:lnTo>
                  <a:pt x="1631097" y="788636"/>
                </a:lnTo>
                <a:lnTo>
                  <a:pt x="1676425" y="791618"/>
                </a:lnTo>
                <a:lnTo>
                  <a:pt x="1676426" y="791618"/>
                </a:lnTo>
                <a:lnTo>
                  <a:pt x="1631097" y="788636"/>
                </a:lnTo>
                <a:lnTo>
                  <a:pt x="1631097" y="788636"/>
                </a:lnTo>
                <a:close/>
                <a:moveTo>
                  <a:pt x="5743206" y="0"/>
                </a:moveTo>
                <a:lnTo>
                  <a:pt x="5771910" y="4482"/>
                </a:lnTo>
                <a:cubicBezTo>
                  <a:pt x="5839996" y="17180"/>
                  <a:pt x="5904237" y="32057"/>
                  <a:pt x="5959903" y="50525"/>
                </a:cubicBezTo>
                <a:cubicBezTo>
                  <a:pt x="6182566" y="124398"/>
                  <a:pt x="6268008" y="277615"/>
                  <a:pt x="6519150" y="354223"/>
                </a:cubicBezTo>
                <a:cubicBezTo>
                  <a:pt x="6770294" y="430831"/>
                  <a:pt x="7189729" y="458192"/>
                  <a:pt x="7466764" y="510176"/>
                </a:cubicBezTo>
                <a:cubicBezTo>
                  <a:pt x="7743799" y="562160"/>
                  <a:pt x="7963872" y="659289"/>
                  <a:pt x="8181358" y="666129"/>
                </a:cubicBezTo>
                <a:cubicBezTo>
                  <a:pt x="8398843" y="672968"/>
                  <a:pt x="8574902" y="581312"/>
                  <a:pt x="8771675" y="551216"/>
                </a:cubicBezTo>
                <a:cubicBezTo>
                  <a:pt x="8968447" y="521120"/>
                  <a:pt x="9175576" y="525224"/>
                  <a:pt x="9361992" y="485551"/>
                </a:cubicBezTo>
                <a:cubicBezTo>
                  <a:pt x="9455199" y="465715"/>
                  <a:pt x="9549054" y="430147"/>
                  <a:pt x="9638702" y="395776"/>
                </a:cubicBezTo>
                <a:lnTo>
                  <a:pt x="9702244" y="372178"/>
                </a:lnTo>
                <a:lnTo>
                  <a:pt x="9727055" y="383977"/>
                </a:lnTo>
                <a:cubicBezTo>
                  <a:pt x="9755535" y="395349"/>
                  <a:pt x="9787899" y="405181"/>
                  <a:pt x="9828031" y="411680"/>
                </a:cubicBezTo>
                <a:cubicBezTo>
                  <a:pt x="9988556" y="437672"/>
                  <a:pt x="10307015" y="428096"/>
                  <a:pt x="10433882" y="444512"/>
                </a:cubicBezTo>
                <a:cubicBezTo>
                  <a:pt x="10560749" y="460927"/>
                  <a:pt x="10514144" y="506072"/>
                  <a:pt x="10589229" y="510176"/>
                </a:cubicBezTo>
                <a:cubicBezTo>
                  <a:pt x="10664314" y="514280"/>
                  <a:pt x="10767877" y="463663"/>
                  <a:pt x="10884387" y="469135"/>
                </a:cubicBezTo>
                <a:cubicBezTo>
                  <a:pt x="11000897" y="474607"/>
                  <a:pt x="11164011" y="547112"/>
                  <a:pt x="11288288" y="543008"/>
                </a:cubicBezTo>
                <a:cubicBezTo>
                  <a:pt x="11381495" y="539930"/>
                  <a:pt x="11441207" y="499916"/>
                  <a:pt x="11529682" y="469713"/>
                </a:cubicBezTo>
                <a:lnTo>
                  <a:pt x="11612362" y="448952"/>
                </a:lnTo>
                <a:lnTo>
                  <a:pt x="11661848" y="465376"/>
                </a:lnTo>
                <a:cubicBezTo>
                  <a:pt x="11775323" y="503010"/>
                  <a:pt x="11929254" y="553535"/>
                  <a:pt x="12078128" y="595911"/>
                </a:cubicBezTo>
                <a:lnTo>
                  <a:pt x="12191999" y="625868"/>
                </a:lnTo>
                <a:lnTo>
                  <a:pt x="12191999" y="1072321"/>
                </a:lnTo>
                <a:lnTo>
                  <a:pt x="12191999" y="1334345"/>
                </a:lnTo>
                <a:lnTo>
                  <a:pt x="0" y="1334345"/>
                </a:lnTo>
                <a:lnTo>
                  <a:pt x="0" y="1072321"/>
                </a:lnTo>
                <a:lnTo>
                  <a:pt x="1" y="1072321"/>
                </a:lnTo>
                <a:lnTo>
                  <a:pt x="1" y="813658"/>
                </a:lnTo>
                <a:lnTo>
                  <a:pt x="20711" y="812426"/>
                </a:lnTo>
                <a:lnTo>
                  <a:pt x="22430" y="812443"/>
                </a:lnTo>
                <a:lnTo>
                  <a:pt x="108700" y="813260"/>
                </a:lnTo>
                <a:lnTo>
                  <a:pt x="170240" y="821105"/>
                </a:lnTo>
                <a:lnTo>
                  <a:pt x="192198" y="823904"/>
                </a:lnTo>
                <a:lnTo>
                  <a:pt x="192199" y="823904"/>
                </a:lnTo>
                <a:lnTo>
                  <a:pt x="170240" y="821105"/>
                </a:lnTo>
                <a:lnTo>
                  <a:pt x="108699" y="813259"/>
                </a:lnTo>
                <a:lnTo>
                  <a:pt x="22430" y="812443"/>
                </a:lnTo>
                <a:lnTo>
                  <a:pt x="20711" y="812426"/>
                </a:lnTo>
                <a:lnTo>
                  <a:pt x="20711" y="812426"/>
                </a:lnTo>
                <a:lnTo>
                  <a:pt x="20710" y="812426"/>
                </a:lnTo>
                <a:lnTo>
                  <a:pt x="0" y="813658"/>
                </a:lnTo>
                <a:lnTo>
                  <a:pt x="0" y="489071"/>
                </a:lnTo>
                <a:lnTo>
                  <a:pt x="43142" y="505751"/>
                </a:lnTo>
                <a:cubicBezTo>
                  <a:pt x="107870" y="530012"/>
                  <a:pt x="166772" y="548138"/>
                  <a:pt x="212081" y="543008"/>
                </a:cubicBezTo>
                <a:cubicBezTo>
                  <a:pt x="393318" y="522488"/>
                  <a:pt x="468403" y="482815"/>
                  <a:pt x="600448" y="460927"/>
                </a:cubicBezTo>
                <a:cubicBezTo>
                  <a:pt x="732493" y="439040"/>
                  <a:pt x="893017" y="433567"/>
                  <a:pt x="1004349" y="411680"/>
                </a:cubicBezTo>
                <a:cubicBezTo>
                  <a:pt x="1115680" y="389791"/>
                  <a:pt x="1113092" y="347383"/>
                  <a:pt x="1268437" y="329598"/>
                </a:cubicBezTo>
                <a:cubicBezTo>
                  <a:pt x="1423783" y="311814"/>
                  <a:pt x="1770725" y="298134"/>
                  <a:pt x="1936428" y="304974"/>
                </a:cubicBezTo>
                <a:cubicBezTo>
                  <a:pt x="2102131" y="311814"/>
                  <a:pt x="2184982" y="363799"/>
                  <a:pt x="2262655" y="370639"/>
                </a:cubicBezTo>
                <a:cubicBezTo>
                  <a:pt x="2340329" y="377479"/>
                  <a:pt x="2306671" y="335070"/>
                  <a:pt x="2402467" y="346015"/>
                </a:cubicBezTo>
                <a:cubicBezTo>
                  <a:pt x="2498264" y="356959"/>
                  <a:pt x="2635487" y="425359"/>
                  <a:pt x="2837437" y="436303"/>
                </a:cubicBezTo>
                <a:cubicBezTo>
                  <a:pt x="3039388" y="447247"/>
                  <a:pt x="3435523" y="415783"/>
                  <a:pt x="3614171" y="411680"/>
                </a:cubicBezTo>
                <a:cubicBezTo>
                  <a:pt x="3792819" y="407575"/>
                  <a:pt x="3769517" y="414416"/>
                  <a:pt x="3909329" y="411680"/>
                </a:cubicBezTo>
                <a:cubicBezTo>
                  <a:pt x="4049141" y="408943"/>
                  <a:pt x="4328764" y="397999"/>
                  <a:pt x="4453042" y="395263"/>
                </a:cubicBezTo>
                <a:cubicBezTo>
                  <a:pt x="4577318" y="392527"/>
                  <a:pt x="4585086" y="414414"/>
                  <a:pt x="4654993" y="395263"/>
                </a:cubicBezTo>
                <a:cubicBezTo>
                  <a:pt x="4724898" y="376111"/>
                  <a:pt x="4743022" y="321391"/>
                  <a:pt x="4872478" y="280350"/>
                </a:cubicBezTo>
                <a:cubicBezTo>
                  <a:pt x="5001933" y="239310"/>
                  <a:pt x="5263433" y="202374"/>
                  <a:pt x="5431725" y="149021"/>
                </a:cubicBezTo>
                <a:cubicBezTo>
                  <a:pt x="5536908" y="115676"/>
                  <a:pt x="5617817" y="59353"/>
                  <a:pt x="5706691" y="16122"/>
                </a:cubicBezTo>
                <a:close/>
              </a:path>
            </a:pathLst>
          </a:cu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320" name="文本占位符 310"/>
          <p:cNvSpPr>
            <a:spLocks noGrp="1"/>
          </p:cNvSpPr>
          <p:nvPr>
            <p:ph type="body" sz="quarter" idx="11"/>
          </p:nvPr>
        </p:nvSpPr>
        <p:spPr>
          <a:xfrm>
            <a:off x="2301095" y="2460978"/>
            <a:ext cx="7589808" cy="572638"/>
          </a:xfrm>
          <a:prstGeom prst="rect">
            <a:avLst/>
          </a:prstGeom>
        </p:spPr>
        <p:txBody>
          <a:bodyPr/>
          <a:lstStyle>
            <a:lvl1pPr marL="0" indent="0" algn="ctr">
              <a:buNone/>
              <a:defRPr sz="2800" b="0">
                <a:ln w="38100">
                  <a:noFill/>
                </a:ln>
                <a:solidFill>
                  <a:schemeClr val="accent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322" name="文本占位符 310"/>
          <p:cNvSpPr>
            <a:spLocks noGrp="1"/>
          </p:cNvSpPr>
          <p:nvPr>
            <p:ph type="body" sz="quarter" idx="12"/>
          </p:nvPr>
        </p:nvSpPr>
        <p:spPr>
          <a:xfrm>
            <a:off x="2301095" y="3538763"/>
            <a:ext cx="7589808" cy="524974"/>
          </a:xfrm>
          <a:prstGeom prst="rect">
            <a:avLst/>
          </a:prstGeom>
        </p:spPr>
        <p:txBody>
          <a:bodyPr/>
          <a:lstStyle>
            <a:lvl1pPr marL="0" indent="0" algn="ctr">
              <a:lnSpc>
                <a:spcPct val="130000"/>
              </a:lnSpc>
              <a:buNone/>
              <a:defRPr sz="1400" b="0">
                <a:ln w="38100">
                  <a:noFill/>
                </a:ln>
                <a:solidFill>
                  <a:schemeClr val="accent1"/>
                </a:solidFill>
                <a:latin typeface="印品黑体" panose="00000500000000000000" pitchFamily="2" charset="-122"/>
                <a:ea typeface="印品黑体" panose="00000500000000000000" pitchFamily="2" charset="-122"/>
              </a:defRPr>
            </a:lvl1pPr>
          </a:lstStyle>
          <a:p>
            <a:pPr lvl="0"/>
            <a:endParaRPr kumimoji="1" lang="zh-CN" altLang="en-US" dirty="0"/>
          </a:p>
        </p:txBody>
      </p:sp>
    </p:spTree>
    <p:extLst>
      <p:ext uri="{BB962C8B-B14F-4D97-AF65-F5344CB8AC3E}">
        <p14:creationId xmlns:p14="http://schemas.microsoft.com/office/powerpoint/2010/main" val="6194676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15" name="TextBox 14"/>
          <p:cNvSpPr txBox="1"/>
          <p:nvPr userDrawn="1"/>
        </p:nvSpPr>
        <p:spPr>
          <a:xfrm>
            <a:off x="1971504"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grpSp>
        <p:nvGrpSpPr>
          <p:cNvPr id="11" name="组 10"/>
          <p:cNvGrpSpPr/>
          <p:nvPr userDrawn="1"/>
        </p:nvGrpSpPr>
        <p:grpSpPr>
          <a:xfrm>
            <a:off x="1" y="5413248"/>
            <a:ext cx="12191999" cy="1444752"/>
            <a:chOff x="0" y="4443983"/>
            <a:chExt cx="12191999" cy="2414017"/>
          </a:xfrm>
        </p:grpSpPr>
        <p:sp>
          <p:nvSpPr>
            <p:cNvPr id="4" name="任意形状 3"/>
            <p:cNvSpPr/>
            <p:nvPr userDrawn="1"/>
          </p:nvSpPr>
          <p:spPr>
            <a:xfrm>
              <a:off x="0" y="4443983"/>
              <a:ext cx="12191999" cy="1079437"/>
            </a:xfrm>
            <a:custGeom>
              <a:avLst/>
              <a:gdLst>
                <a:gd name="connsiteX0" fmla="*/ 10439343 w 10873408"/>
                <a:gd name="connsiteY0" fmla="*/ 17 h 1822005"/>
                <a:gd name="connsiteX1" fmla="*/ 10823807 w 10873408"/>
                <a:gd name="connsiteY1" fmla="*/ 160670 h 1822005"/>
                <a:gd name="connsiteX2" fmla="*/ 10873408 w 10873408"/>
                <a:gd name="connsiteY2" fmla="*/ 184273 h 1822005"/>
                <a:gd name="connsiteX3" fmla="*/ 10873408 w 10873408"/>
                <a:gd name="connsiteY3" fmla="*/ 1327582 h 1822005"/>
                <a:gd name="connsiteX4" fmla="*/ 10843181 w 10873408"/>
                <a:gd name="connsiteY4" fmla="*/ 1332070 h 1822005"/>
                <a:gd name="connsiteX5" fmla="*/ 10732453 w 10873408"/>
                <a:gd name="connsiteY5" fmla="*/ 1325792 h 1822005"/>
                <a:gd name="connsiteX6" fmla="*/ 10399944 w 10873408"/>
                <a:gd name="connsiteY6" fmla="*/ 1090264 h 1822005"/>
                <a:gd name="connsiteX7" fmla="*/ 10247544 w 10873408"/>
                <a:gd name="connsiteY7" fmla="*/ 1298083 h 1822005"/>
                <a:gd name="connsiteX8" fmla="*/ 10039726 w 10873408"/>
                <a:gd name="connsiteY8" fmla="*/ 1256519 h 1822005"/>
                <a:gd name="connsiteX9" fmla="*/ 9471690 w 10873408"/>
                <a:gd name="connsiteY9" fmla="*/ 1353501 h 1822005"/>
                <a:gd name="connsiteX10" fmla="*/ 9139181 w 10873408"/>
                <a:gd name="connsiteY10" fmla="*/ 1145683 h 1822005"/>
                <a:gd name="connsiteX11" fmla="*/ 8751253 w 10873408"/>
                <a:gd name="connsiteY11" fmla="*/ 1187246 h 1822005"/>
                <a:gd name="connsiteX12" fmla="*/ 8501872 w 10873408"/>
                <a:gd name="connsiteY12" fmla="*/ 1381210 h 1822005"/>
                <a:gd name="connsiteX13" fmla="*/ 8127799 w 10873408"/>
                <a:gd name="connsiteY13" fmla="*/ 1547464 h 1822005"/>
                <a:gd name="connsiteX14" fmla="*/ 7753726 w 10873408"/>
                <a:gd name="connsiteY14" fmla="*/ 1450483 h 1822005"/>
                <a:gd name="connsiteX15" fmla="*/ 7268817 w 10873408"/>
                <a:gd name="connsiteY15" fmla="*/ 1422773 h 1822005"/>
                <a:gd name="connsiteX16" fmla="*/ 6853181 w 10873408"/>
                <a:gd name="connsiteY16" fmla="*/ 1505901 h 1822005"/>
                <a:gd name="connsiteX17" fmla="*/ 6437544 w 10873408"/>
                <a:gd name="connsiteY17" fmla="*/ 1381210 h 1822005"/>
                <a:gd name="connsiteX18" fmla="*/ 5689399 w 10873408"/>
                <a:gd name="connsiteY18" fmla="*/ 1395064 h 1822005"/>
                <a:gd name="connsiteX19" fmla="*/ 5135217 w 10873408"/>
                <a:gd name="connsiteY19" fmla="*/ 1242664 h 1822005"/>
                <a:gd name="connsiteX20" fmla="*/ 4608744 w 10873408"/>
                <a:gd name="connsiteY20" fmla="*/ 1173392 h 1822005"/>
                <a:gd name="connsiteX21" fmla="*/ 4220817 w 10873408"/>
                <a:gd name="connsiteY21" fmla="*/ 854737 h 1822005"/>
                <a:gd name="connsiteX22" fmla="*/ 3874453 w 10873408"/>
                <a:gd name="connsiteY22" fmla="*/ 1034846 h 1822005"/>
                <a:gd name="connsiteX23" fmla="*/ 3500381 w 10873408"/>
                <a:gd name="connsiteY23" fmla="*/ 1020992 h 1822005"/>
                <a:gd name="connsiteX24" fmla="*/ 3403399 w 10873408"/>
                <a:gd name="connsiteY24" fmla="*/ 1173392 h 1822005"/>
                <a:gd name="connsiteX25" fmla="*/ 3209435 w 10873408"/>
                <a:gd name="connsiteY25" fmla="*/ 1311937 h 1822005"/>
                <a:gd name="connsiteX26" fmla="*/ 3098599 w 10873408"/>
                <a:gd name="connsiteY26" fmla="*/ 1311937 h 1822005"/>
                <a:gd name="connsiteX27" fmla="*/ 2890781 w 10873408"/>
                <a:gd name="connsiteY27" fmla="*/ 1408919 h 1822005"/>
                <a:gd name="connsiteX28" fmla="*/ 2669108 w 10873408"/>
                <a:gd name="connsiteY28" fmla="*/ 1381210 h 1822005"/>
                <a:gd name="connsiteX29" fmla="*/ 2405872 w 10873408"/>
                <a:gd name="connsiteY29" fmla="*/ 1602883 h 1822005"/>
                <a:gd name="connsiteX30" fmla="*/ 2239617 w 10873408"/>
                <a:gd name="connsiteY30" fmla="*/ 1505901 h 1822005"/>
                <a:gd name="connsiteX31" fmla="*/ 1976381 w 10873408"/>
                <a:gd name="connsiteY31" fmla="*/ 1616737 h 1822005"/>
                <a:gd name="connsiteX32" fmla="*/ 1837835 w 10873408"/>
                <a:gd name="connsiteY32" fmla="*/ 1533610 h 1822005"/>
                <a:gd name="connsiteX33" fmla="*/ 1671581 w 10873408"/>
                <a:gd name="connsiteY33" fmla="*/ 1686010 h 1822005"/>
                <a:gd name="connsiteX34" fmla="*/ 1533035 w 10873408"/>
                <a:gd name="connsiteY34" fmla="*/ 1796846 h 1822005"/>
                <a:gd name="connsiteX35" fmla="*/ 1283653 w 10873408"/>
                <a:gd name="connsiteY35" fmla="*/ 1810701 h 1822005"/>
                <a:gd name="connsiteX36" fmla="*/ 1145108 w 10873408"/>
                <a:gd name="connsiteY36" fmla="*/ 1658301 h 1822005"/>
                <a:gd name="connsiteX37" fmla="*/ 881872 w 10873408"/>
                <a:gd name="connsiteY37" fmla="*/ 1561319 h 1822005"/>
                <a:gd name="connsiteX38" fmla="*/ 493944 w 10873408"/>
                <a:gd name="connsiteY38" fmla="*/ 1367355 h 1822005"/>
                <a:gd name="connsiteX39" fmla="*/ 216853 w 10873408"/>
                <a:gd name="connsiteY39" fmla="*/ 1311937 h 1822005"/>
                <a:gd name="connsiteX40" fmla="*/ 57661 w 10873408"/>
                <a:gd name="connsiteY40" fmla="*/ 1092632 h 1822005"/>
                <a:gd name="connsiteX41" fmla="*/ 0 w 10873408"/>
                <a:gd name="connsiteY41" fmla="*/ 999795 h 1822005"/>
                <a:gd name="connsiteX42" fmla="*/ 0 w 10873408"/>
                <a:gd name="connsiteY42" fmla="*/ 123606 h 1822005"/>
                <a:gd name="connsiteX43" fmla="*/ 36623 w 10873408"/>
                <a:gd name="connsiteY43" fmla="*/ 196714 h 1822005"/>
                <a:gd name="connsiteX44" fmla="*/ 286126 w 10873408"/>
                <a:gd name="connsiteY44" fmla="*/ 619210 h 1822005"/>
                <a:gd name="connsiteX45" fmla="*/ 798744 w 10873408"/>
                <a:gd name="connsiteY45" fmla="*/ 882446 h 1822005"/>
                <a:gd name="connsiteX46" fmla="*/ 978853 w 10873408"/>
                <a:gd name="connsiteY46" fmla="*/ 1020992 h 1822005"/>
                <a:gd name="connsiteX47" fmla="*/ 1283653 w 10873408"/>
                <a:gd name="connsiteY47" fmla="*/ 896301 h 1822005"/>
                <a:gd name="connsiteX48" fmla="*/ 1907108 w 10873408"/>
                <a:gd name="connsiteY48" fmla="*/ 536083 h 1822005"/>
                <a:gd name="connsiteX49" fmla="*/ 2488999 w 10873408"/>
                <a:gd name="connsiteY49" fmla="*/ 314410 h 1822005"/>
                <a:gd name="connsiteX50" fmla="*/ 3320272 w 10873408"/>
                <a:gd name="connsiteY50" fmla="*/ 466810 h 1822005"/>
                <a:gd name="connsiteX51" fmla="*/ 3916017 w 10873408"/>
                <a:gd name="connsiteY51" fmla="*/ 619210 h 1822005"/>
                <a:gd name="connsiteX52" fmla="*/ 4137690 w 10873408"/>
                <a:gd name="connsiteY52" fmla="*/ 702337 h 1822005"/>
                <a:gd name="connsiteX53" fmla="*/ 4442490 w 10873408"/>
                <a:gd name="connsiteY53" fmla="*/ 799319 h 1822005"/>
                <a:gd name="connsiteX54" fmla="*/ 4622599 w 10873408"/>
                <a:gd name="connsiteY54" fmla="*/ 979428 h 1822005"/>
                <a:gd name="connsiteX55" fmla="*/ 4955108 w 10873408"/>
                <a:gd name="connsiteY55" fmla="*/ 1062555 h 1822005"/>
                <a:gd name="connsiteX56" fmla="*/ 5287617 w 10873408"/>
                <a:gd name="connsiteY56" fmla="*/ 896301 h 1822005"/>
                <a:gd name="connsiteX57" fmla="*/ 5675544 w 10873408"/>
                <a:gd name="connsiteY57" fmla="*/ 993283 h 1822005"/>
                <a:gd name="connsiteX58" fmla="*/ 5938781 w 10873408"/>
                <a:gd name="connsiteY58" fmla="*/ 743901 h 1822005"/>
                <a:gd name="connsiteX59" fmla="*/ 6188162 w 10873408"/>
                <a:gd name="connsiteY59" fmla="*/ 702337 h 1822005"/>
                <a:gd name="connsiteX60" fmla="*/ 6645362 w 10873408"/>
                <a:gd name="connsiteY60" fmla="*/ 342119 h 1822005"/>
                <a:gd name="connsiteX61" fmla="*/ 6950162 w 10873408"/>
                <a:gd name="connsiteY61" fmla="*/ 605355 h 1822005"/>
                <a:gd name="connsiteX62" fmla="*/ 7227253 w 10873408"/>
                <a:gd name="connsiteY62" fmla="*/ 799319 h 1822005"/>
                <a:gd name="connsiteX63" fmla="*/ 7532053 w 10873408"/>
                <a:gd name="connsiteY63" fmla="*/ 1104119 h 1822005"/>
                <a:gd name="connsiteX64" fmla="*/ 8030817 w 10873408"/>
                <a:gd name="connsiteY64" fmla="*/ 882446 h 1822005"/>
                <a:gd name="connsiteX65" fmla="*/ 8557290 w 10873408"/>
                <a:gd name="connsiteY65" fmla="*/ 910155 h 1822005"/>
                <a:gd name="connsiteX66" fmla="*/ 8834381 w 10873408"/>
                <a:gd name="connsiteY66" fmla="*/ 1034846 h 1822005"/>
                <a:gd name="connsiteX67" fmla="*/ 9319290 w 10873408"/>
                <a:gd name="connsiteY67" fmla="*/ 577646 h 1822005"/>
                <a:gd name="connsiteX68" fmla="*/ 9804199 w 10873408"/>
                <a:gd name="connsiteY68" fmla="*/ 494519 h 1822005"/>
                <a:gd name="connsiteX69" fmla="*/ 10372235 w 10873408"/>
                <a:gd name="connsiteY69" fmla="*/ 9610 h 1822005"/>
                <a:gd name="connsiteX70" fmla="*/ 10439343 w 10873408"/>
                <a:gd name="connsiteY70" fmla="*/ 17 h 182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873408" h="1822005">
                  <a:moveTo>
                    <a:pt x="10439343" y="17"/>
                  </a:moveTo>
                  <a:cubicBezTo>
                    <a:pt x="10572693" y="-1471"/>
                    <a:pt x="10700848" y="95917"/>
                    <a:pt x="10823807" y="160670"/>
                  </a:cubicBezTo>
                  <a:lnTo>
                    <a:pt x="10873408" y="184273"/>
                  </a:lnTo>
                  <a:lnTo>
                    <a:pt x="10873408" y="1327582"/>
                  </a:lnTo>
                  <a:lnTo>
                    <a:pt x="10843181" y="1332070"/>
                  </a:lnTo>
                  <a:cubicBezTo>
                    <a:pt x="10803169" y="1335606"/>
                    <a:pt x="10765357" y="1335029"/>
                    <a:pt x="10732453" y="1325792"/>
                  </a:cubicBezTo>
                  <a:cubicBezTo>
                    <a:pt x="10600835" y="1288847"/>
                    <a:pt x="10480762" y="1094882"/>
                    <a:pt x="10399944" y="1090264"/>
                  </a:cubicBezTo>
                  <a:cubicBezTo>
                    <a:pt x="10319126" y="1085646"/>
                    <a:pt x="10307580" y="1270374"/>
                    <a:pt x="10247544" y="1298083"/>
                  </a:cubicBezTo>
                  <a:cubicBezTo>
                    <a:pt x="10187508" y="1325792"/>
                    <a:pt x="10169035" y="1247283"/>
                    <a:pt x="10039726" y="1256519"/>
                  </a:cubicBezTo>
                  <a:cubicBezTo>
                    <a:pt x="9910417" y="1265755"/>
                    <a:pt x="9621781" y="1371974"/>
                    <a:pt x="9471690" y="1353501"/>
                  </a:cubicBezTo>
                  <a:cubicBezTo>
                    <a:pt x="9321599" y="1335028"/>
                    <a:pt x="9259254" y="1173392"/>
                    <a:pt x="9139181" y="1145683"/>
                  </a:cubicBezTo>
                  <a:cubicBezTo>
                    <a:pt x="9019108" y="1117974"/>
                    <a:pt x="8857471" y="1147992"/>
                    <a:pt x="8751253" y="1187246"/>
                  </a:cubicBezTo>
                  <a:cubicBezTo>
                    <a:pt x="8645035" y="1226500"/>
                    <a:pt x="8605781" y="1321174"/>
                    <a:pt x="8501872" y="1381210"/>
                  </a:cubicBezTo>
                  <a:cubicBezTo>
                    <a:pt x="8397963" y="1441246"/>
                    <a:pt x="8252490" y="1535919"/>
                    <a:pt x="8127799" y="1547464"/>
                  </a:cubicBezTo>
                  <a:cubicBezTo>
                    <a:pt x="8003108" y="1559009"/>
                    <a:pt x="7896890" y="1471265"/>
                    <a:pt x="7753726" y="1450483"/>
                  </a:cubicBezTo>
                  <a:cubicBezTo>
                    <a:pt x="7610562" y="1429701"/>
                    <a:pt x="7418908" y="1413537"/>
                    <a:pt x="7268817" y="1422773"/>
                  </a:cubicBezTo>
                  <a:cubicBezTo>
                    <a:pt x="7118726" y="1432009"/>
                    <a:pt x="6991727" y="1512828"/>
                    <a:pt x="6853181" y="1505901"/>
                  </a:cubicBezTo>
                  <a:cubicBezTo>
                    <a:pt x="6714636" y="1498974"/>
                    <a:pt x="6631508" y="1399683"/>
                    <a:pt x="6437544" y="1381210"/>
                  </a:cubicBezTo>
                  <a:cubicBezTo>
                    <a:pt x="6243580" y="1362737"/>
                    <a:pt x="5906453" y="1418155"/>
                    <a:pt x="5689399" y="1395064"/>
                  </a:cubicBezTo>
                  <a:cubicBezTo>
                    <a:pt x="5472345" y="1371973"/>
                    <a:pt x="5315326" y="1279609"/>
                    <a:pt x="5135217" y="1242664"/>
                  </a:cubicBezTo>
                  <a:cubicBezTo>
                    <a:pt x="4955108" y="1205719"/>
                    <a:pt x="4761144" y="1238047"/>
                    <a:pt x="4608744" y="1173392"/>
                  </a:cubicBezTo>
                  <a:cubicBezTo>
                    <a:pt x="4456344" y="1108737"/>
                    <a:pt x="4343199" y="877828"/>
                    <a:pt x="4220817" y="854737"/>
                  </a:cubicBezTo>
                  <a:cubicBezTo>
                    <a:pt x="4098435" y="831646"/>
                    <a:pt x="3994526" y="1007137"/>
                    <a:pt x="3874453" y="1034846"/>
                  </a:cubicBezTo>
                  <a:cubicBezTo>
                    <a:pt x="3754380" y="1062555"/>
                    <a:pt x="3578890" y="997901"/>
                    <a:pt x="3500381" y="1020992"/>
                  </a:cubicBezTo>
                  <a:cubicBezTo>
                    <a:pt x="3421872" y="1044083"/>
                    <a:pt x="3451890" y="1124901"/>
                    <a:pt x="3403399" y="1173392"/>
                  </a:cubicBezTo>
                  <a:cubicBezTo>
                    <a:pt x="3354908" y="1221883"/>
                    <a:pt x="3260235" y="1288846"/>
                    <a:pt x="3209435" y="1311937"/>
                  </a:cubicBezTo>
                  <a:cubicBezTo>
                    <a:pt x="3158635" y="1335028"/>
                    <a:pt x="3151708" y="1295773"/>
                    <a:pt x="3098599" y="1311937"/>
                  </a:cubicBezTo>
                  <a:cubicBezTo>
                    <a:pt x="3045490" y="1328101"/>
                    <a:pt x="2962363" y="1397373"/>
                    <a:pt x="2890781" y="1408919"/>
                  </a:cubicBezTo>
                  <a:cubicBezTo>
                    <a:pt x="2819199" y="1420465"/>
                    <a:pt x="2749926" y="1348883"/>
                    <a:pt x="2669108" y="1381210"/>
                  </a:cubicBezTo>
                  <a:cubicBezTo>
                    <a:pt x="2588290" y="1413537"/>
                    <a:pt x="2477454" y="1582101"/>
                    <a:pt x="2405872" y="1602883"/>
                  </a:cubicBezTo>
                  <a:cubicBezTo>
                    <a:pt x="2334290" y="1623665"/>
                    <a:pt x="2311199" y="1503592"/>
                    <a:pt x="2239617" y="1505901"/>
                  </a:cubicBezTo>
                  <a:cubicBezTo>
                    <a:pt x="2168035" y="1508210"/>
                    <a:pt x="2043345" y="1612119"/>
                    <a:pt x="1976381" y="1616737"/>
                  </a:cubicBezTo>
                  <a:cubicBezTo>
                    <a:pt x="1909417" y="1621355"/>
                    <a:pt x="1888635" y="1522064"/>
                    <a:pt x="1837835" y="1533610"/>
                  </a:cubicBezTo>
                  <a:cubicBezTo>
                    <a:pt x="1787035" y="1545156"/>
                    <a:pt x="1722381" y="1642137"/>
                    <a:pt x="1671581" y="1686010"/>
                  </a:cubicBezTo>
                  <a:cubicBezTo>
                    <a:pt x="1620781" y="1729883"/>
                    <a:pt x="1597690" y="1776064"/>
                    <a:pt x="1533035" y="1796846"/>
                  </a:cubicBezTo>
                  <a:cubicBezTo>
                    <a:pt x="1468380" y="1817628"/>
                    <a:pt x="1348307" y="1833792"/>
                    <a:pt x="1283653" y="1810701"/>
                  </a:cubicBezTo>
                  <a:cubicBezTo>
                    <a:pt x="1218999" y="1787610"/>
                    <a:pt x="1212072" y="1699865"/>
                    <a:pt x="1145108" y="1658301"/>
                  </a:cubicBezTo>
                  <a:cubicBezTo>
                    <a:pt x="1078145" y="1616737"/>
                    <a:pt x="990399" y="1609810"/>
                    <a:pt x="881872" y="1561319"/>
                  </a:cubicBezTo>
                  <a:cubicBezTo>
                    <a:pt x="773345" y="1512828"/>
                    <a:pt x="604780" y="1408919"/>
                    <a:pt x="493944" y="1367355"/>
                  </a:cubicBezTo>
                  <a:cubicBezTo>
                    <a:pt x="383108" y="1325791"/>
                    <a:pt x="329998" y="1415846"/>
                    <a:pt x="216853" y="1311937"/>
                  </a:cubicBezTo>
                  <a:cubicBezTo>
                    <a:pt x="174424" y="1272971"/>
                    <a:pt x="116733" y="1186597"/>
                    <a:pt x="57661" y="1092632"/>
                  </a:cubicBezTo>
                  <a:lnTo>
                    <a:pt x="0" y="999795"/>
                  </a:lnTo>
                  <a:lnTo>
                    <a:pt x="0" y="123606"/>
                  </a:lnTo>
                  <a:lnTo>
                    <a:pt x="36623" y="196714"/>
                  </a:lnTo>
                  <a:cubicBezTo>
                    <a:pt x="126366" y="381626"/>
                    <a:pt x="215988" y="591501"/>
                    <a:pt x="286126" y="619210"/>
                  </a:cubicBezTo>
                  <a:cubicBezTo>
                    <a:pt x="473162" y="693101"/>
                    <a:pt x="683290" y="815482"/>
                    <a:pt x="798744" y="882446"/>
                  </a:cubicBezTo>
                  <a:cubicBezTo>
                    <a:pt x="914198" y="949410"/>
                    <a:pt x="898035" y="1018683"/>
                    <a:pt x="978853" y="1020992"/>
                  </a:cubicBezTo>
                  <a:cubicBezTo>
                    <a:pt x="1059671" y="1023301"/>
                    <a:pt x="1128944" y="977119"/>
                    <a:pt x="1283653" y="896301"/>
                  </a:cubicBezTo>
                  <a:cubicBezTo>
                    <a:pt x="1438362" y="815483"/>
                    <a:pt x="1706217" y="633065"/>
                    <a:pt x="1907108" y="536083"/>
                  </a:cubicBezTo>
                  <a:cubicBezTo>
                    <a:pt x="2107999" y="439101"/>
                    <a:pt x="2253472" y="325956"/>
                    <a:pt x="2488999" y="314410"/>
                  </a:cubicBezTo>
                  <a:cubicBezTo>
                    <a:pt x="2724526" y="302864"/>
                    <a:pt x="3082436" y="416010"/>
                    <a:pt x="3320272" y="466810"/>
                  </a:cubicBezTo>
                  <a:cubicBezTo>
                    <a:pt x="3558108" y="517610"/>
                    <a:pt x="3779781" y="579956"/>
                    <a:pt x="3916017" y="619210"/>
                  </a:cubicBezTo>
                  <a:cubicBezTo>
                    <a:pt x="4052253" y="658464"/>
                    <a:pt x="4049945" y="672319"/>
                    <a:pt x="4137690" y="702337"/>
                  </a:cubicBezTo>
                  <a:cubicBezTo>
                    <a:pt x="4225435" y="732355"/>
                    <a:pt x="4361672" y="753137"/>
                    <a:pt x="4442490" y="799319"/>
                  </a:cubicBezTo>
                  <a:cubicBezTo>
                    <a:pt x="4523308" y="845501"/>
                    <a:pt x="4537163" y="935555"/>
                    <a:pt x="4622599" y="979428"/>
                  </a:cubicBezTo>
                  <a:cubicBezTo>
                    <a:pt x="4708035" y="1023301"/>
                    <a:pt x="4844272" y="1076409"/>
                    <a:pt x="4955108" y="1062555"/>
                  </a:cubicBezTo>
                  <a:cubicBezTo>
                    <a:pt x="5065944" y="1048701"/>
                    <a:pt x="5167544" y="907846"/>
                    <a:pt x="5287617" y="896301"/>
                  </a:cubicBezTo>
                  <a:cubicBezTo>
                    <a:pt x="5407690" y="884756"/>
                    <a:pt x="5567017" y="1018683"/>
                    <a:pt x="5675544" y="993283"/>
                  </a:cubicBezTo>
                  <a:cubicBezTo>
                    <a:pt x="5784071" y="967883"/>
                    <a:pt x="5853345" y="792392"/>
                    <a:pt x="5938781" y="743901"/>
                  </a:cubicBezTo>
                  <a:cubicBezTo>
                    <a:pt x="6024217" y="695410"/>
                    <a:pt x="6070399" y="769301"/>
                    <a:pt x="6188162" y="702337"/>
                  </a:cubicBezTo>
                  <a:cubicBezTo>
                    <a:pt x="6305926" y="635373"/>
                    <a:pt x="6518362" y="358283"/>
                    <a:pt x="6645362" y="342119"/>
                  </a:cubicBezTo>
                  <a:cubicBezTo>
                    <a:pt x="6772362" y="325955"/>
                    <a:pt x="6853180" y="529155"/>
                    <a:pt x="6950162" y="605355"/>
                  </a:cubicBezTo>
                  <a:cubicBezTo>
                    <a:pt x="7047144" y="681555"/>
                    <a:pt x="7130271" y="716192"/>
                    <a:pt x="7227253" y="799319"/>
                  </a:cubicBezTo>
                  <a:cubicBezTo>
                    <a:pt x="7324235" y="882446"/>
                    <a:pt x="7398126" y="1090264"/>
                    <a:pt x="7532053" y="1104119"/>
                  </a:cubicBezTo>
                  <a:cubicBezTo>
                    <a:pt x="7665980" y="1117974"/>
                    <a:pt x="7859944" y="914773"/>
                    <a:pt x="8030817" y="882446"/>
                  </a:cubicBezTo>
                  <a:cubicBezTo>
                    <a:pt x="8201690" y="850119"/>
                    <a:pt x="8423363" y="884755"/>
                    <a:pt x="8557290" y="910155"/>
                  </a:cubicBezTo>
                  <a:cubicBezTo>
                    <a:pt x="8691217" y="935555"/>
                    <a:pt x="8707381" y="1090264"/>
                    <a:pt x="8834381" y="1034846"/>
                  </a:cubicBezTo>
                  <a:cubicBezTo>
                    <a:pt x="8961381" y="979428"/>
                    <a:pt x="9157654" y="667700"/>
                    <a:pt x="9319290" y="577646"/>
                  </a:cubicBezTo>
                  <a:cubicBezTo>
                    <a:pt x="9480926" y="487592"/>
                    <a:pt x="9628708" y="589192"/>
                    <a:pt x="9804199" y="494519"/>
                  </a:cubicBezTo>
                  <a:cubicBezTo>
                    <a:pt x="9979690" y="399846"/>
                    <a:pt x="10192126" y="60410"/>
                    <a:pt x="10372235" y="9610"/>
                  </a:cubicBezTo>
                  <a:cubicBezTo>
                    <a:pt x="10394749" y="3260"/>
                    <a:pt x="10417118" y="266"/>
                    <a:pt x="10439343" y="1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5" name="任意形状 4"/>
            <p:cNvSpPr/>
            <p:nvPr userDrawn="1"/>
          </p:nvSpPr>
          <p:spPr>
            <a:xfrm>
              <a:off x="1" y="5278690"/>
              <a:ext cx="5743205" cy="788846"/>
            </a:xfrm>
            <a:custGeom>
              <a:avLst/>
              <a:gdLst>
                <a:gd name="connsiteX0" fmla="*/ 4276235 w 5122065"/>
                <a:gd name="connsiteY0" fmla="*/ 0 h 1331509"/>
                <a:gd name="connsiteX1" fmla="*/ 4622599 w 5122065"/>
                <a:gd name="connsiteY1" fmla="*/ 263236 h 1331509"/>
                <a:gd name="connsiteX2" fmla="*/ 4959438 w 5122065"/>
                <a:gd name="connsiteY2" fmla="*/ 365414 h 1331509"/>
                <a:gd name="connsiteX3" fmla="*/ 5122065 w 5122065"/>
                <a:gd name="connsiteY3" fmla="*/ 413482 h 1331509"/>
                <a:gd name="connsiteX4" fmla="*/ 5089500 w 5122065"/>
                <a:gd name="connsiteY4" fmla="*/ 440694 h 1331509"/>
                <a:gd name="connsiteX5" fmla="*/ 4844272 w 5122065"/>
                <a:gd name="connsiteY5" fmla="*/ 665018 h 1331509"/>
                <a:gd name="connsiteX6" fmla="*/ 4345508 w 5122065"/>
                <a:gd name="connsiteY6" fmla="*/ 886691 h 1331509"/>
                <a:gd name="connsiteX7" fmla="*/ 4151544 w 5122065"/>
                <a:gd name="connsiteY7" fmla="*/ 1080654 h 1331509"/>
                <a:gd name="connsiteX8" fmla="*/ 3971435 w 5122065"/>
                <a:gd name="connsiteY8" fmla="*/ 1080654 h 1331509"/>
                <a:gd name="connsiteX9" fmla="*/ 3486526 w 5122065"/>
                <a:gd name="connsiteY9" fmla="*/ 1108364 h 1331509"/>
                <a:gd name="connsiteX10" fmla="*/ 3223290 w 5122065"/>
                <a:gd name="connsiteY10" fmla="*/ 1108364 h 1331509"/>
                <a:gd name="connsiteX11" fmla="*/ 2530562 w 5122065"/>
                <a:gd name="connsiteY11" fmla="*/ 1149927 h 1331509"/>
                <a:gd name="connsiteX12" fmla="*/ 2142635 w 5122065"/>
                <a:gd name="connsiteY12" fmla="*/ 997527 h 1331509"/>
                <a:gd name="connsiteX13" fmla="*/ 2017944 w 5122065"/>
                <a:gd name="connsiteY13" fmla="*/ 1039091 h 1331509"/>
                <a:gd name="connsiteX14" fmla="*/ 1726999 w 5122065"/>
                <a:gd name="connsiteY14" fmla="*/ 928254 h 1331509"/>
                <a:gd name="connsiteX15" fmla="*/ 1131253 w 5122065"/>
                <a:gd name="connsiteY15" fmla="*/ 969818 h 1331509"/>
                <a:gd name="connsiteX16" fmla="*/ 895726 w 5122065"/>
                <a:gd name="connsiteY16" fmla="*/ 1108364 h 1331509"/>
                <a:gd name="connsiteX17" fmla="*/ 535508 w 5122065"/>
                <a:gd name="connsiteY17" fmla="*/ 1191491 h 1331509"/>
                <a:gd name="connsiteX18" fmla="*/ 189144 w 5122065"/>
                <a:gd name="connsiteY18" fmla="*/ 1330036 h 1331509"/>
                <a:gd name="connsiteX19" fmla="*/ 38476 w 5122065"/>
                <a:gd name="connsiteY19" fmla="*/ 1267149 h 1331509"/>
                <a:gd name="connsiteX20" fmla="*/ 0 w 5122065"/>
                <a:gd name="connsiteY20" fmla="*/ 1238995 h 1331509"/>
                <a:gd name="connsiteX21" fmla="*/ 0 w 5122065"/>
                <a:gd name="connsiteY21" fmla="*/ 121717 h 1331509"/>
                <a:gd name="connsiteX22" fmla="*/ 19548 w 5122065"/>
                <a:gd name="connsiteY22" fmla="*/ 121309 h 1331509"/>
                <a:gd name="connsiteX23" fmla="*/ 466235 w 5122065"/>
                <a:gd name="connsiteY23" fmla="*/ 193964 h 1331509"/>
                <a:gd name="connsiteX24" fmla="*/ 729472 w 5122065"/>
                <a:gd name="connsiteY24" fmla="*/ 512618 h 1331509"/>
                <a:gd name="connsiteX25" fmla="*/ 923435 w 5122065"/>
                <a:gd name="connsiteY25" fmla="*/ 484909 h 1331509"/>
                <a:gd name="connsiteX26" fmla="*/ 1477617 w 5122065"/>
                <a:gd name="connsiteY26" fmla="*/ 678873 h 1331509"/>
                <a:gd name="connsiteX27" fmla="*/ 2419726 w 5122065"/>
                <a:gd name="connsiteY27" fmla="*/ 512618 h 1331509"/>
                <a:gd name="connsiteX28" fmla="*/ 3389544 w 5122065"/>
                <a:gd name="connsiteY28" fmla="*/ 290945 h 1331509"/>
                <a:gd name="connsiteX29" fmla="*/ 3514235 w 5122065"/>
                <a:gd name="connsiteY29" fmla="*/ 415636 h 1331509"/>
                <a:gd name="connsiteX30" fmla="*/ 3929872 w 5122065"/>
                <a:gd name="connsiteY30" fmla="*/ 263236 h 1331509"/>
                <a:gd name="connsiteX31" fmla="*/ 4276235 w 5122065"/>
                <a:gd name="connsiteY31" fmla="*/ 0 h 133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22065" h="1331509">
                  <a:moveTo>
                    <a:pt x="4276235" y="0"/>
                  </a:moveTo>
                  <a:cubicBezTo>
                    <a:pt x="4391689" y="0"/>
                    <a:pt x="4449417" y="180109"/>
                    <a:pt x="4622599" y="263236"/>
                  </a:cubicBezTo>
                  <a:cubicBezTo>
                    <a:pt x="4709190" y="304800"/>
                    <a:pt x="4832726" y="332509"/>
                    <a:pt x="4959438" y="365414"/>
                  </a:cubicBezTo>
                  <a:lnTo>
                    <a:pt x="5122065" y="413482"/>
                  </a:lnTo>
                  <a:lnTo>
                    <a:pt x="5089500" y="440694"/>
                  </a:lnTo>
                  <a:cubicBezTo>
                    <a:pt x="5010238" y="513665"/>
                    <a:pt x="4938079" y="608734"/>
                    <a:pt x="4844272" y="665018"/>
                  </a:cubicBezTo>
                  <a:cubicBezTo>
                    <a:pt x="4694181" y="755072"/>
                    <a:pt x="4460963" y="817418"/>
                    <a:pt x="4345508" y="886691"/>
                  </a:cubicBezTo>
                  <a:cubicBezTo>
                    <a:pt x="4230053" y="955964"/>
                    <a:pt x="4213889" y="1048327"/>
                    <a:pt x="4151544" y="1080654"/>
                  </a:cubicBezTo>
                  <a:cubicBezTo>
                    <a:pt x="4089199" y="1112981"/>
                    <a:pt x="4082271" y="1076036"/>
                    <a:pt x="3971435" y="1080654"/>
                  </a:cubicBezTo>
                  <a:cubicBezTo>
                    <a:pt x="3860599" y="1085272"/>
                    <a:pt x="3611217" y="1103746"/>
                    <a:pt x="3486526" y="1108364"/>
                  </a:cubicBezTo>
                  <a:cubicBezTo>
                    <a:pt x="3361835" y="1112982"/>
                    <a:pt x="3382617" y="1101437"/>
                    <a:pt x="3223290" y="1108364"/>
                  </a:cubicBezTo>
                  <a:cubicBezTo>
                    <a:pt x="3063963" y="1115291"/>
                    <a:pt x="2710671" y="1168400"/>
                    <a:pt x="2530562" y="1149927"/>
                  </a:cubicBezTo>
                  <a:cubicBezTo>
                    <a:pt x="2350453" y="1131454"/>
                    <a:pt x="2228071" y="1016000"/>
                    <a:pt x="2142635" y="997527"/>
                  </a:cubicBezTo>
                  <a:cubicBezTo>
                    <a:pt x="2057199" y="979054"/>
                    <a:pt x="2087217" y="1050636"/>
                    <a:pt x="2017944" y="1039091"/>
                  </a:cubicBezTo>
                  <a:cubicBezTo>
                    <a:pt x="1948671" y="1027546"/>
                    <a:pt x="1874781" y="939800"/>
                    <a:pt x="1726999" y="928254"/>
                  </a:cubicBezTo>
                  <a:cubicBezTo>
                    <a:pt x="1579217" y="916708"/>
                    <a:pt x="1269798" y="939800"/>
                    <a:pt x="1131253" y="969818"/>
                  </a:cubicBezTo>
                  <a:cubicBezTo>
                    <a:pt x="992708" y="999836"/>
                    <a:pt x="995017" y="1071419"/>
                    <a:pt x="895726" y="1108364"/>
                  </a:cubicBezTo>
                  <a:cubicBezTo>
                    <a:pt x="796435" y="1145309"/>
                    <a:pt x="653272" y="1154546"/>
                    <a:pt x="535508" y="1191491"/>
                  </a:cubicBezTo>
                  <a:cubicBezTo>
                    <a:pt x="417744" y="1228436"/>
                    <a:pt x="350780" y="1295400"/>
                    <a:pt x="189144" y="1330036"/>
                  </a:cubicBezTo>
                  <a:cubicBezTo>
                    <a:pt x="148735" y="1338695"/>
                    <a:pt x="96203" y="1308100"/>
                    <a:pt x="38476" y="1267149"/>
                  </a:cubicBezTo>
                  <a:lnTo>
                    <a:pt x="0" y="1238995"/>
                  </a:lnTo>
                  <a:lnTo>
                    <a:pt x="0" y="121717"/>
                  </a:lnTo>
                  <a:lnTo>
                    <a:pt x="19548" y="121309"/>
                  </a:lnTo>
                  <a:cubicBezTo>
                    <a:pt x="177238" y="124331"/>
                    <a:pt x="369542" y="156442"/>
                    <a:pt x="466235" y="193964"/>
                  </a:cubicBezTo>
                  <a:cubicBezTo>
                    <a:pt x="620944" y="254000"/>
                    <a:pt x="653272" y="464127"/>
                    <a:pt x="729472" y="512618"/>
                  </a:cubicBezTo>
                  <a:cubicBezTo>
                    <a:pt x="805672" y="561109"/>
                    <a:pt x="798744" y="457200"/>
                    <a:pt x="923435" y="484909"/>
                  </a:cubicBezTo>
                  <a:cubicBezTo>
                    <a:pt x="1048126" y="512618"/>
                    <a:pt x="1228235" y="674255"/>
                    <a:pt x="1477617" y="678873"/>
                  </a:cubicBezTo>
                  <a:cubicBezTo>
                    <a:pt x="1726999" y="683491"/>
                    <a:pt x="2101072" y="577273"/>
                    <a:pt x="2419726" y="512618"/>
                  </a:cubicBezTo>
                  <a:cubicBezTo>
                    <a:pt x="2738380" y="447963"/>
                    <a:pt x="3207126" y="307109"/>
                    <a:pt x="3389544" y="290945"/>
                  </a:cubicBezTo>
                  <a:cubicBezTo>
                    <a:pt x="3571962" y="274781"/>
                    <a:pt x="3424180" y="420254"/>
                    <a:pt x="3514235" y="415636"/>
                  </a:cubicBezTo>
                  <a:cubicBezTo>
                    <a:pt x="3604290" y="411018"/>
                    <a:pt x="3802872" y="332509"/>
                    <a:pt x="3929872" y="263236"/>
                  </a:cubicBezTo>
                  <a:cubicBezTo>
                    <a:pt x="4056872" y="193963"/>
                    <a:pt x="4160781" y="0"/>
                    <a:pt x="4276235"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 name="任意形状 5"/>
            <p:cNvSpPr/>
            <p:nvPr userDrawn="1"/>
          </p:nvSpPr>
          <p:spPr>
            <a:xfrm>
              <a:off x="5743205" y="5477571"/>
              <a:ext cx="3959039" cy="712575"/>
            </a:xfrm>
            <a:custGeom>
              <a:avLst/>
              <a:gdLst>
                <a:gd name="connsiteX0" fmla="*/ 239912 w 3530860"/>
                <a:gd name="connsiteY0" fmla="*/ 926 h 1202770"/>
                <a:gd name="connsiteX1" fmla="*/ 664316 w 3530860"/>
                <a:gd name="connsiteY1" fmla="*/ 93794 h 1202770"/>
                <a:gd name="connsiteX2" fmla="*/ 1606425 w 3530860"/>
                <a:gd name="connsiteY2" fmla="*/ 273903 h 1202770"/>
                <a:gd name="connsiteX3" fmla="*/ 2700934 w 3530860"/>
                <a:gd name="connsiteY3" fmla="*/ 412448 h 1202770"/>
                <a:gd name="connsiteX4" fmla="*/ 2784061 w 3530860"/>
                <a:gd name="connsiteY4" fmla="*/ 592557 h 1202770"/>
                <a:gd name="connsiteX5" fmla="*/ 3324388 w 3530860"/>
                <a:gd name="connsiteY5" fmla="*/ 564848 h 1202770"/>
                <a:gd name="connsiteX6" fmla="*/ 3483716 w 3530860"/>
                <a:gd name="connsiteY6" fmla="*/ 663562 h 1202770"/>
                <a:gd name="connsiteX7" fmla="*/ 3530860 w 3530860"/>
                <a:gd name="connsiteY7" fmla="*/ 705992 h 1202770"/>
                <a:gd name="connsiteX8" fmla="*/ 3474191 w 3530860"/>
                <a:gd name="connsiteY8" fmla="*/ 745823 h 1202770"/>
                <a:gd name="connsiteX9" fmla="*/ 3227407 w 3530860"/>
                <a:gd name="connsiteY9" fmla="*/ 897357 h 1202770"/>
                <a:gd name="connsiteX10" fmla="*/ 2700934 w 3530860"/>
                <a:gd name="connsiteY10" fmla="*/ 1008194 h 1202770"/>
                <a:gd name="connsiteX11" fmla="*/ 2174461 w 3530860"/>
                <a:gd name="connsiteY11" fmla="*/ 1202157 h 1202770"/>
                <a:gd name="connsiteX12" fmla="*/ 1537152 w 3530860"/>
                <a:gd name="connsiteY12" fmla="*/ 938921 h 1202770"/>
                <a:gd name="connsiteX13" fmla="*/ 692025 w 3530860"/>
                <a:gd name="connsiteY13" fmla="*/ 675685 h 1202770"/>
                <a:gd name="connsiteX14" fmla="*/ 193261 w 3530860"/>
                <a:gd name="connsiteY14" fmla="*/ 163067 h 1202770"/>
                <a:gd name="connsiteX15" fmla="*/ 25599 w 3530860"/>
                <a:gd name="connsiteY15" fmla="*/ 85351 h 1202770"/>
                <a:gd name="connsiteX16" fmla="*/ 0 w 3530860"/>
                <a:gd name="connsiteY16" fmla="*/ 77785 h 1202770"/>
                <a:gd name="connsiteX17" fmla="*/ 16074 w 3530860"/>
                <a:gd name="connsiteY17" fmla="*/ 64353 h 1202770"/>
                <a:gd name="connsiteX18" fmla="*/ 123988 w 3530860"/>
                <a:gd name="connsiteY18" fmla="*/ 10667 h 1202770"/>
                <a:gd name="connsiteX19" fmla="*/ 239912 w 3530860"/>
                <a:gd name="connsiteY19" fmla="*/ 926 h 120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0860" h="1202770">
                  <a:moveTo>
                    <a:pt x="239912" y="926"/>
                  </a:moveTo>
                  <a:cubicBezTo>
                    <a:pt x="356052" y="8502"/>
                    <a:pt x="479011" y="60889"/>
                    <a:pt x="664316" y="93794"/>
                  </a:cubicBezTo>
                  <a:cubicBezTo>
                    <a:pt x="911389" y="137667"/>
                    <a:pt x="1266989" y="220794"/>
                    <a:pt x="1606425" y="273903"/>
                  </a:cubicBezTo>
                  <a:cubicBezTo>
                    <a:pt x="1945861" y="327012"/>
                    <a:pt x="2504661" y="359339"/>
                    <a:pt x="2700934" y="412448"/>
                  </a:cubicBezTo>
                  <a:cubicBezTo>
                    <a:pt x="2897207" y="465557"/>
                    <a:pt x="2680152" y="567157"/>
                    <a:pt x="2784061" y="592557"/>
                  </a:cubicBezTo>
                  <a:cubicBezTo>
                    <a:pt x="2887970" y="617957"/>
                    <a:pt x="3181224" y="534830"/>
                    <a:pt x="3324388" y="564848"/>
                  </a:cubicBezTo>
                  <a:cubicBezTo>
                    <a:pt x="3395970" y="579857"/>
                    <a:pt x="3439843" y="620844"/>
                    <a:pt x="3483716" y="663562"/>
                  </a:cubicBezTo>
                  <a:lnTo>
                    <a:pt x="3530860" y="705992"/>
                  </a:lnTo>
                  <a:lnTo>
                    <a:pt x="3474191" y="745823"/>
                  </a:lnTo>
                  <a:cubicBezTo>
                    <a:pt x="3394238" y="803839"/>
                    <a:pt x="3310534" y="863875"/>
                    <a:pt x="3227407" y="897357"/>
                  </a:cubicBezTo>
                  <a:cubicBezTo>
                    <a:pt x="3061153" y="964321"/>
                    <a:pt x="2876425" y="957394"/>
                    <a:pt x="2700934" y="1008194"/>
                  </a:cubicBezTo>
                  <a:cubicBezTo>
                    <a:pt x="2525443" y="1058994"/>
                    <a:pt x="2368425" y="1213702"/>
                    <a:pt x="2174461" y="1202157"/>
                  </a:cubicBezTo>
                  <a:cubicBezTo>
                    <a:pt x="1980497" y="1190612"/>
                    <a:pt x="1784225" y="1026666"/>
                    <a:pt x="1537152" y="938921"/>
                  </a:cubicBezTo>
                  <a:cubicBezTo>
                    <a:pt x="1290079" y="851176"/>
                    <a:pt x="916007" y="804994"/>
                    <a:pt x="692025" y="675685"/>
                  </a:cubicBezTo>
                  <a:cubicBezTo>
                    <a:pt x="468043" y="546376"/>
                    <a:pt x="391843" y="287758"/>
                    <a:pt x="193261" y="163067"/>
                  </a:cubicBezTo>
                  <a:cubicBezTo>
                    <a:pt x="143616" y="131894"/>
                    <a:pt x="86321" y="106783"/>
                    <a:pt x="25599" y="85351"/>
                  </a:cubicBezTo>
                  <a:lnTo>
                    <a:pt x="0" y="77785"/>
                  </a:lnTo>
                  <a:lnTo>
                    <a:pt x="16074" y="64353"/>
                  </a:lnTo>
                  <a:cubicBezTo>
                    <a:pt x="49376" y="39675"/>
                    <a:pt x="84734" y="20481"/>
                    <a:pt x="123988" y="10667"/>
                  </a:cubicBezTo>
                  <a:cubicBezTo>
                    <a:pt x="163243" y="854"/>
                    <a:pt x="201198" y="-1600"/>
                    <a:pt x="239912" y="92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7" name="任意形状 6"/>
            <p:cNvSpPr/>
            <p:nvPr userDrawn="1"/>
          </p:nvSpPr>
          <p:spPr>
            <a:xfrm>
              <a:off x="9702245" y="5734152"/>
              <a:ext cx="1910118" cy="332679"/>
            </a:xfrm>
            <a:custGeom>
              <a:avLst/>
              <a:gdLst>
                <a:gd name="connsiteX0" fmla="*/ 1125297 w 1703535"/>
                <a:gd name="connsiteY0" fmla="*/ 143 h 561535"/>
                <a:gd name="connsiteX1" fmla="*/ 1262110 w 1703535"/>
                <a:gd name="connsiteY1" fmla="*/ 20925 h 561535"/>
                <a:gd name="connsiteX2" fmla="*/ 1456074 w 1703535"/>
                <a:gd name="connsiteY2" fmla="*/ 214889 h 561535"/>
                <a:gd name="connsiteX3" fmla="*/ 1691601 w 1703535"/>
                <a:gd name="connsiteY3" fmla="*/ 394998 h 561535"/>
                <a:gd name="connsiteX4" fmla="*/ 1703535 w 1703535"/>
                <a:gd name="connsiteY4" fmla="*/ 402494 h 561535"/>
                <a:gd name="connsiteX5" fmla="*/ 1629797 w 1703535"/>
                <a:gd name="connsiteY5" fmla="*/ 437536 h 561535"/>
                <a:gd name="connsiteX6" fmla="*/ 1414510 w 1703535"/>
                <a:gd name="connsiteY6" fmla="*/ 561252 h 561535"/>
                <a:gd name="connsiteX7" fmla="*/ 1054292 w 1703535"/>
                <a:gd name="connsiteY7" fmla="*/ 436561 h 561535"/>
                <a:gd name="connsiteX8" fmla="*/ 791056 w 1703535"/>
                <a:gd name="connsiteY8" fmla="*/ 505834 h 561535"/>
                <a:gd name="connsiteX9" fmla="*/ 652510 w 1703535"/>
                <a:gd name="connsiteY9" fmla="*/ 394998 h 561535"/>
                <a:gd name="connsiteX10" fmla="*/ 112183 w 1703535"/>
                <a:gd name="connsiteY10" fmla="*/ 339580 h 561535"/>
                <a:gd name="connsiteX11" fmla="*/ 22128 w 1703535"/>
                <a:gd name="connsiteY11" fmla="*/ 292821 h 561535"/>
                <a:gd name="connsiteX12" fmla="*/ 0 w 1703535"/>
                <a:gd name="connsiteY12" fmla="*/ 272905 h 561535"/>
                <a:gd name="connsiteX13" fmla="*/ 59904 w 1703535"/>
                <a:gd name="connsiteY13" fmla="*/ 230800 h 561535"/>
                <a:gd name="connsiteX14" fmla="*/ 167601 w 1703535"/>
                <a:gd name="connsiteY14" fmla="*/ 173325 h 561535"/>
                <a:gd name="connsiteX15" fmla="*/ 513965 w 1703535"/>
                <a:gd name="connsiteY15" fmla="*/ 159470 h 561535"/>
                <a:gd name="connsiteX16" fmla="*/ 957310 w 1703535"/>
                <a:gd name="connsiteY16" fmla="*/ 20925 h 561535"/>
                <a:gd name="connsiteX17" fmla="*/ 1125297 w 1703535"/>
                <a:gd name="connsiteY17" fmla="*/ 143 h 56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03535" h="561535">
                  <a:moveTo>
                    <a:pt x="1125297" y="143"/>
                  </a:moveTo>
                  <a:cubicBezTo>
                    <a:pt x="1175519" y="-1011"/>
                    <a:pt x="1220546" y="4762"/>
                    <a:pt x="1262110" y="20925"/>
                  </a:cubicBezTo>
                  <a:cubicBezTo>
                    <a:pt x="1345237" y="53252"/>
                    <a:pt x="1384492" y="152544"/>
                    <a:pt x="1456074" y="214889"/>
                  </a:cubicBezTo>
                  <a:cubicBezTo>
                    <a:pt x="1527656" y="277234"/>
                    <a:pt x="1555365" y="309562"/>
                    <a:pt x="1691601" y="394998"/>
                  </a:cubicBezTo>
                  <a:lnTo>
                    <a:pt x="1703535" y="402494"/>
                  </a:lnTo>
                  <a:lnTo>
                    <a:pt x="1629797" y="437536"/>
                  </a:lnTo>
                  <a:cubicBezTo>
                    <a:pt x="1550891" y="488516"/>
                    <a:pt x="1497637" y="556057"/>
                    <a:pt x="1414510" y="561252"/>
                  </a:cubicBezTo>
                  <a:cubicBezTo>
                    <a:pt x="1303674" y="568179"/>
                    <a:pt x="1158201" y="445797"/>
                    <a:pt x="1054292" y="436561"/>
                  </a:cubicBezTo>
                  <a:cubicBezTo>
                    <a:pt x="950383" y="427325"/>
                    <a:pt x="858020" y="512761"/>
                    <a:pt x="791056" y="505834"/>
                  </a:cubicBezTo>
                  <a:cubicBezTo>
                    <a:pt x="724092" y="498907"/>
                    <a:pt x="765656" y="422707"/>
                    <a:pt x="652510" y="394998"/>
                  </a:cubicBezTo>
                  <a:cubicBezTo>
                    <a:pt x="539364" y="367289"/>
                    <a:pt x="255347" y="383453"/>
                    <a:pt x="112183" y="339580"/>
                  </a:cubicBezTo>
                  <a:cubicBezTo>
                    <a:pt x="76392" y="328612"/>
                    <a:pt x="47528" y="312015"/>
                    <a:pt x="22128" y="292821"/>
                  </a:cubicBezTo>
                  <a:lnTo>
                    <a:pt x="0" y="272905"/>
                  </a:lnTo>
                  <a:lnTo>
                    <a:pt x="59904" y="230800"/>
                  </a:lnTo>
                  <a:cubicBezTo>
                    <a:pt x="97462" y="206374"/>
                    <a:pt x="133542" y="186025"/>
                    <a:pt x="167601" y="173325"/>
                  </a:cubicBezTo>
                  <a:cubicBezTo>
                    <a:pt x="303837" y="122525"/>
                    <a:pt x="382347" y="184870"/>
                    <a:pt x="513965" y="159470"/>
                  </a:cubicBezTo>
                  <a:cubicBezTo>
                    <a:pt x="645583" y="134070"/>
                    <a:pt x="832619" y="44016"/>
                    <a:pt x="957310" y="20925"/>
                  </a:cubicBezTo>
                  <a:cubicBezTo>
                    <a:pt x="1019656" y="9380"/>
                    <a:pt x="1075074" y="1298"/>
                    <a:pt x="1125297" y="143"/>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8" name="任意形状 7"/>
            <p:cNvSpPr/>
            <p:nvPr userDrawn="1"/>
          </p:nvSpPr>
          <p:spPr>
            <a:xfrm>
              <a:off x="11612362" y="5920949"/>
              <a:ext cx="579637" cy="228574"/>
            </a:xfrm>
            <a:custGeom>
              <a:avLst/>
              <a:gdLst>
                <a:gd name="connsiteX0" fmla="*/ 516948 w 516948"/>
                <a:gd name="connsiteY0" fmla="*/ 0 h 385814"/>
                <a:gd name="connsiteX1" fmla="*/ 516948 w 516948"/>
                <a:gd name="connsiteY1" fmla="*/ 385814 h 385814"/>
                <a:gd name="connsiteX2" fmla="*/ 415392 w 516948"/>
                <a:gd name="connsiteY2" fmla="*/ 335249 h 385814"/>
                <a:gd name="connsiteX3" fmla="*/ 44134 w 516948"/>
                <a:gd name="connsiteY3" fmla="*/ 114916 h 385814"/>
                <a:gd name="connsiteX4" fmla="*/ 0 w 516948"/>
                <a:gd name="connsiteY4" fmla="*/ 87194 h 385814"/>
                <a:gd name="connsiteX5" fmla="*/ 15775 w 516948"/>
                <a:gd name="connsiteY5" fmla="*/ 79698 h 385814"/>
                <a:gd name="connsiteX6" fmla="*/ 480132 w 516948"/>
                <a:gd name="connsiteY6" fmla="*/ 11033 h 385814"/>
                <a:gd name="connsiteX7" fmla="*/ 516948 w 516948"/>
                <a:gd name="connsiteY7" fmla="*/ 0 h 38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948" h="385814">
                  <a:moveTo>
                    <a:pt x="516948" y="0"/>
                  </a:moveTo>
                  <a:lnTo>
                    <a:pt x="516948" y="385814"/>
                  </a:lnTo>
                  <a:lnTo>
                    <a:pt x="415392" y="335249"/>
                  </a:lnTo>
                  <a:cubicBezTo>
                    <a:pt x="282619" y="263722"/>
                    <a:pt x="145336" y="178439"/>
                    <a:pt x="44134" y="114916"/>
                  </a:cubicBezTo>
                  <a:lnTo>
                    <a:pt x="0" y="87194"/>
                  </a:lnTo>
                  <a:lnTo>
                    <a:pt x="15775" y="79698"/>
                  </a:lnTo>
                  <a:cubicBezTo>
                    <a:pt x="134981" y="43330"/>
                    <a:pt x="353191" y="40551"/>
                    <a:pt x="480132" y="11033"/>
                  </a:cubicBezTo>
                  <a:lnTo>
                    <a:pt x="5169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9" name="任意形状 8"/>
            <p:cNvSpPr/>
            <p:nvPr userDrawn="1"/>
          </p:nvSpPr>
          <p:spPr>
            <a:xfrm>
              <a:off x="0" y="4949130"/>
              <a:ext cx="12191999" cy="1023477"/>
            </a:xfrm>
            <a:custGeom>
              <a:avLst/>
              <a:gdLst>
                <a:gd name="connsiteX0" fmla="*/ 4175722 w 10873408"/>
                <a:gd name="connsiteY0" fmla="*/ 2061 h 1727548"/>
                <a:gd name="connsiteX1" fmla="*/ 4220817 w 10873408"/>
                <a:gd name="connsiteY1" fmla="*/ 2088 h 1727548"/>
                <a:gd name="connsiteX2" fmla="*/ 4608744 w 10873408"/>
                <a:gd name="connsiteY2" fmla="*/ 320743 h 1727548"/>
                <a:gd name="connsiteX3" fmla="*/ 5135217 w 10873408"/>
                <a:gd name="connsiteY3" fmla="*/ 390015 h 1727548"/>
                <a:gd name="connsiteX4" fmla="*/ 5689399 w 10873408"/>
                <a:gd name="connsiteY4" fmla="*/ 542415 h 1727548"/>
                <a:gd name="connsiteX5" fmla="*/ 6437544 w 10873408"/>
                <a:gd name="connsiteY5" fmla="*/ 528561 h 1727548"/>
                <a:gd name="connsiteX6" fmla="*/ 6853181 w 10873408"/>
                <a:gd name="connsiteY6" fmla="*/ 653252 h 1727548"/>
                <a:gd name="connsiteX7" fmla="*/ 7268817 w 10873408"/>
                <a:gd name="connsiteY7" fmla="*/ 570124 h 1727548"/>
                <a:gd name="connsiteX8" fmla="*/ 7753726 w 10873408"/>
                <a:gd name="connsiteY8" fmla="*/ 597834 h 1727548"/>
                <a:gd name="connsiteX9" fmla="*/ 8127799 w 10873408"/>
                <a:gd name="connsiteY9" fmla="*/ 694815 h 1727548"/>
                <a:gd name="connsiteX10" fmla="*/ 8501872 w 10873408"/>
                <a:gd name="connsiteY10" fmla="*/ 528561 h 1727548"/>
                <a:gd name="connsiteX11" fmla="*/ 8751253 w 10873408"/>
                <a:gd name="connsiteY11" fmla="*/ 334597 h 1727548"/>
                <a:gd name="connsiteX12" fmla="*/ 9139181 w 10873408"/>
                <a:gd name="connsiteY12" fmla="*/ 293034 h 1727548"/>
                <a:gd name="connsiteX13" fmla="*/ 9471690 w 10873408"/>
                <a:gd name="connsiteY13" fmla="*/ 500852 h 1727548"/>
                <a:gd name="connsiteX14" fmla="*/ 10039726 w 10873408"/>
                <a:gd name="connsiteY14" fmla="*/ 403870 h 1727548"/>
                <a:gd name="connsiteX15" fmla="*/ 10247544 w 10873408"/>
                <a:gd name="connsiteY15" fmla="*/ 445434 h 1727548"/>
                <a:gd name="connsiteX16" fmla="*/ 10399944 w 10873408"/>
                <a:gd name="connsiteY16" fmla="*/ 237615 h 1727548"/>
                <a:gd name="connsiteX17" fmla="*/ 10732453 w 10873408"/>
                <a:gd name="connsiteY17" fmla="*/ 473143 h 1727548"/>
                <a:gd name="connsiteX18" fmla="*/ 10843181 w 10873408"/>
                <a:gd name="connsiteY18" fmla="*/ 479421 h 1727548"/>
                <a:gd name="connsiteX19" fmla="*/ 10873408 w 10873408"/>
                <a:gd name="connsiteY19" fmla="*/ 474933 h 1727548"/>
                <a:gd name="connsiteX20" fmla="*/ 10873408 w 10873408"/>
                <a:gd name="connsiteY20" fmla="*/ 1640354 h 1727548"/>
                <a:gd name="connsiteX21" fmla="*/ 10836592 w 10873408"/>
                <a:gd name="connsiteY21" fmla="*/ 1651387 h 1727548"/>
                <a:gd name="connsiteX22" fmla="*/ 10372235 w 10873408"/>
                <a:gd name="connsiteY22" fmla="*/ 1720052 h 1727548"/>
                <a:gd name="connsiteX23" fmla="*/ 10356460 w 10873408"/>
                <a:gd name="connsiteY23" fmla="*/ 1727548 h 1727548"/>
                <a:gd name="connsiteX24" fmla="*/ 10344526 w 10873408"/>
                <a:gd name="connsiteY24" fmla="*/ 1720052 h 1727548"/>
                <a:gd name="connsiteX25" fmla="*/ 10108999 w 10873408"/>
                <a:gd name="connsiteY25" fmla="*/ 1539943 h 1727548"/>
                <a:gd name="connsiteX26" fmla="*/ 9915035 w 10873408"/>
                <a:gd name="connsiteY26" fmla="*/ 1345979 h 1727548"/>
                <a:gd name="connsiteX27" fmla="*/ 9610235 w 10873408"/>
                <a:gd name="connsiteY27" fmla="*/ 1345979 h 1727548"/>
                <a:gd name="connsiteX28" fmla="*/ 9166890 w 10873408"/>
                <a:gd name="connsiteY28" fmla="*/ 1484524 h 1727548"/>
                <a:gd name="connsiteX29" fmla="*/ 8820526 w 10873408"/>
                <a:gd name="connsiteY29" fmla="*/ 1498379 h 1727548"/>
                <a:gd name="connsiteX30" fmla="*/ 8712829 w 10873408"/>
                <a:gd name="connsiteY30" fmla="*/ 1555854 h 1727548"/>
                <a:gd name="connsiteX31" fmla="*/ 8652925 w 10873408"/>
                <a:gd name="connsiteY31" fmla="*/ 1597959 h 1727548"/>
                <a:gd name="connsiteX32" fmla="*/ 8605781 w 10873408"/>
                <a:gd name="connsiteY32" fmla="*/ 1555529 h 1727548"/>
                <a:gd name="connsiteX33" fmla="*/ 8446453 w 10873408"/>
                <a:gd name="connsiteY33" fmla="*/ 1456815 h 1727548"/>
                <a:gd name="connsiteX34" fmla="*/ 7906126 w 10873408"/>
                <a:gd name="connsiteY34" fmla="*/ 1484524 h 1727548"/>
                <a:gd name="connsiteX35" fmla="*/ 7822999 w 10873408"/>
                <a:gd name="connsiteY35" fmla="*/ 1304415 h 1727548"/>
                <a:gd name="connsiteX36" fmla="*/ 6728490 w 10873408"/>
                <a:gd name="connsiteY36" fmla="*/ 1165870 h 1727548"/>
                <a:gd name="connsiteX37" fmla="*/ 5786381 w 10873408"/>
                <a:gd name="connsiteY37" fmla="*/ 985761 h 1727548"/>
                <a:gd name="connsiteX38" fmla="*/ 5246053 w 10873408"/>
                <a:gd name="connsiteY38" fmla="*/ 902634 h 1727548"/>
                <a:gd name="connsiteX39" fmla="*/ 5138139 w 10873408"/>
                <a:gd name="connsiteY39" fmla="*/ 956320 h 1727548"/>
                <a:gd name="connsiteX40" fmla="*/ 5122065 w 10873408"/>
                <a:gd name="connsiteY40" fmla="*/ 969752 h 1727548"/>
                <a:gd name="connsiteX41" fmla="*/ 4959438 w 10873408"/>
                <a:gd name="connsiteY41" fmla="*/ 921684 h 1727548"/>
                <a:gd name="connsiteX42" fmla="*/ 4622599 w 10873408"/>
                <a:gd name="connsiteY42" fmla="*/ 819506 h 1727548"/>
                <a:gd name="connsiteX43" fmla="*/ 4276235 w 10873408"/>
                <a:gd name="connsiteY43" fmla="*/ 556270 h 1727548"/>
                <a:gd name="connsiteX44" fmla="*/ 3929872 w 10873408"/>
                <a:gd name="connsiteY44" fmla="*/ 819506 h 1727548"/>
                <a:gd name="connsiteX45" fmla="*/ 3514235 w 10873408"/>
                <a:gd name="connsiteY45" fmla="*/ 971906 h 1727548"/>
                <a:gd name="connsiteX46" fmla="*/ 3389544 w 10873408"/>
                <a:gd name="connsiteY46" fmla="*/ 847215 h 1727548"/>
                <a:gd name="connsiteX47" fmla="*/ 2419726 w 10873408"/>
                <a:gd name="connsiteY47" fmla="*/ 1068888 h 1727548"/>
                <a:gd name="connsiteX48" fmla="*/ 1477617 w 10873408"/>
                <a:gd name="connsiteY48" fmla="*/ 1235143 h 1727548"/>
                <a:gd name="connsiteX49" fmla="*/ 923435 w 10873408"/>
                <a:gd name="connsiteY49" fmla="*/ 1041179 h 1727548"/>
                <a:gd name="connsiteX50" fmla="*/ 729472 w 10873408"/>
                <a:gd name="connsiteY50" fmla="*/ 1068888 h 1727548"/>
                <a:gd name="connsiteX51" fmla="*/ 466235 w 10873408"/>
                <a:gd name="connsiteY51" fmla="*/ 750234 h 1727548"/>
                <a:gd name="connsiteX52" fmla="*/ 19548 w 10873408"/>
                <a:gd name="connsiteY52" fmla="*/ 677579 h 1727548"/>
                <a:gd name="connsiteX53" fmla="*/ 0 w 10873408"/>
                <a:gd name="connsiteY53" fmla="*/ 677987 h 1727548"/>
                <a:gd name="connsiteX54" fmla="*/ 0 w 10873408"/>
                <a:gd name="connsiteY54" fmla="*/ 147146 h 1727548"/>
                <a:gd name="connsiteX55" fmla="*/ 57661 w 10873408"/>
                <a:gd name="connsiteY55" fmla="*/ 239983 h 1727548"/>
                <a:gd name="connsiteX56" fmla="*/ 216853 w 10873408"/>
                <a:gd name="connsiteY56" fmla="*/ 459288 h 1727548"/>
                <a:gd name="connsiteX57" fmla="*/ 493944 w 10873408"/>
                <a:gd name="connsiteY57" fmla="*/ 514706 h 1727548"/>
                <a:gd name="connsiteX58" fmla="*/ 881872 w 10873408"/>
                <a:gd name="connsiteY58" fmla="*/ 708670 h 1727548"/>
                <a:gd name="connsiteX59" fmla="*/ 1145108 w 10873408"/>
                <a:gd name="connsiteY59" fmla="*/ 805652 h 1727548"/>
                <a:gd name="connsiteX60" fmla="*/ 1283653 w 10873408"/>
                <a:gd name="connsiteY60" fmla="*/ 958052 h 1727548"/>
                <a:gd name="connsiteX61" fmla="*/ 1533035 w 10873408"/>
                <a:gd name="connsiteY61" fmla="*/ 944197 h 1727548"/>
                <a:gd name="connsiteX62" fmla="*/ 1671581 w 10873408"/>
                <a:gd name="connsiteY62" fmla="*/ 833361 h 1727548"/>
                <a:gd name="connsiteX63" fmla="*/ 1837835 w 10873408"/>
                <a:gd name="connsiteY63" fmla="*/ 680961 h 1727548"/>
                <a:gd name="connsiteX64" fmla="*/ 1976381 w 10873408"/>
                <a:gd name="connsiteY64" fmla="*/ 764088 h 1727548"/>
                <a:gd name="connsiteX65" fmla="*/ 2239617 w 10873408"/>
                <a:gd name="connsiteY65" fmla="*/ 653252 h 1727548"/>
                <a:gd name="connsiteX66" fmla="*/ 2405872 w 10873408"/>
                <a:gd name="connsiteY66" fmla="*/ 750234 h 1727548"/>
                <a:gd name="connsiteX67" fmla="*/ 2669108 w 10873408"/>
                <a:gd name="connsiteY67" fmla="*/ 528561 h 1727548"/>
                <a:gd name="connsiteX68" fmla="*/ 2890781 w 10873408"/>
                <a:gd name="connsiteY68" fmla="*/ 556270 h 1727548"/>
                <a:gd name="connsiteX69" fmla="*/ 3098599 w 10873408"/>
                <a:gd name="connsiteY69" fmla="*/ 459288 h 1727548"/>
                <a:gd name="connsiteX70" fmla="*/ 3209435 w 10873408"/>
                <a:gd name="connsiteY70" fmla="*/ 459288 h 1727548"/>
                <a:gd name="connsiteX71" fmla="*/ 3403399 w 10873408"/>
                <a:gd name="connsiteY71" fmla="*/ 320743 h 1727548"/>
                <a:gd name="connsiteX72" fmla="*/ 3500381 w 10873408"/>
                <a:gd name="connsiteY72" fmla="*/ 168343 h 1727548"/>
                <a:gd name="connsiteX73" fmla="*/ 3874453 w 10873408"/>
                <a:gd name="connsiteY73" fmla="*/ 182197 h 1727548"/>
                <a:gd name="connsiteX74" fmla="*/ 4175722 w 10873408"/>
                <a:gd name="connsiteY74" fmla="*/ 2061 h 172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873408" h="1727548">
                  <a:moveTo>
                    <a:pt x="4175722" y="2061"/>
                  </a:moveTo>
                  <a:cubicBezTo>
                    <a:pt x="4190510" y="-582"/>
                    <a:pt x="4205519" y="-798"/>
                    <a:pt x="4220817" y="2088"/>
                  </a:cubicBezTo>
                  <a:cubicBezTo>
                    <a:pt x="4343199" y="25179"/>
                    <a:pt x="4456344" y="256088"/>
                    <a:pt x="4608744" y="320743"/>
                  </a:cubicBezTo>
                  <a:cubicBezTo>
                    <a:pt x="4761144" y="385398"/>
                    <a:pt x="4955108" y="353070"/>
                    <a:pt x="5135217" y="390015"/>
                  </a:cubicBezTo>
                  <a:cubicBezTo>
                    <a:pt x="5315326" y="426960"/>
                    <a:pt x="5472345" y="519324"/>
                    <a:pt x="5689399" y="542415"/>
                  </a:cubicBezTo>
                  <a:cubicBezTo>
                    <a:pt x="5906453" y="565506"/>
                    <a:pt x="6243580" y="510088"/>
                    <a:pt x="6437544" y="528561"/>
                  </a:cubicBezTo>
                  <a:cubicBezTo>
                    <a:pt x="6631508" y="547034"/>
                    <a:pt x="6714636" y="646325"/>
                    <a:pt x="6853181" y="653252"/>
                  </a:cubicBezTo>
                  <a:cubicBezTo>
                    <a:pt x="6991727" y="660179"/>
                    <a:pt x="7118726" y="579360"/>
                    <a:pt x="7268817" y="570124"/>
                  </a:cubicBezTo>
                  <a:cubicBezTo>
                    <a:pt x="7418908" y="560888"/>
                    <a:pt x="7610562" y="577052"/>
                    <a:pt x="7753726" y="597834"/>
                  </a:cubicBezTo>
                  <a:cubicBezTo>
                    <a:pt x="7896890" y="618616"/>
                    <a:pt x="8003108" y="706360"/>
                    <a:pt x="8127799" y="694815"/>
                  </a:cubicBezTo>
                  <a:cubicBezTo>
                    <a:pt x="8252490" y="683270"/>
                    <a:pt x="8397963" y="588597"/>
                    <a:pt x="8501872" y="528561"/>
                  </a:cubicBezTo>
                  <a:cubicBezTo>
                    <a:pt x="8605781" y="468525"/>
                    <a:pt x="8645035" y="373851"/>
                    <a:pt x="8751253" y="334597"/>
                  </a:cubicBezTo>
                  <a:cubicBezTo>
                    <a:pt x="8857471" y="295343"/>
                    <a:pt x="9019108" y="265325"/>
                    <a:pt x="9139181" y="293034"/>
                  </a:cubicBezTo>
                  <a:cubicBezTo>
                    <a:pt x="9259254" y="320743"/>
                    <a:pt x="9321599" y="482379"/>
                    <a:pt x="9471690" y="500852"/>
                  </a:cubicBezTo>
                  <a:cubicBezTo>
                    <a:pt x="9621781" y="519325"/>
                    <a:pt x="9910417" y="413106"/>
                    <a:pt x="10039726" y="403870"/>
                  </a:cubicBezTo>
                  <a:cubicBezTo>
                    <a:pt x="10169035" y="394634"/>
                    <a:pt x="10187508" y="473143"/>
                    <a:pt x="10247544" y="445434"/>
                  </a:cubicBezTo>
                  <a:cubicBezTo>
                    <a:pt x="10307580" y="417725"/>
                    <a:pt x="10319126" y="232997"/>
                    <a:pt x="10399944" y="237615"/>
                  </a:cubicBezTo>
                  <a:cubicBezTo>
                    <a:pt x="10480762" y="242233"/>
                    <a:pt x="10600835" y="436198"/>
                    <a:pt x="10732453" y="473143"/>
                  </a:cubicBezTo>
                  <a:cubicBezTo>
                    <a:pt x="10765357" y="482380"/>
                    <a:pt x="10803169" y="482957"/>
                    <a:pt x="10843181" y="479421"/>
                  </a:cubicBezTo>
                  <a:lnTo>
                    <a:pt x="10873408" y="474933"/>
                  </a:lnTo>
                  <a:lnTo>
                    <a:pt x="10873408" y="1640354"/>
                  </a:lnTo>
                  <a:lnTo>
                    <a:pt x="10836592" y="1651387"/>
                  </a:lnTo>
                  <a:cubicBezTo>
                    <a:pt x="10709651" y="1680905"/>
                    <a:pt x="10491441" y="1683684"/>
                    <a:pt x="10372235" y="1720052"/>
                  </a:cubicBezTo>
                  <a:lnTo>
                    <a:pt x="10356460" y="1727548"/>
                  </a:lnTo>
                  <a:lnTo>
                    <a:pt x="10344526" y="1720052"/>
                  </a:lnTo>
                  <a:cubicBezTo>
                    <a:pt x="10208290" y="1634616"/>
                    <a:pt x="10180581" y="1602288"/>
                    <a:pt x="10108999" y="1539943"/>
                  </a:cubicBezTo>
                  <a:cubicBezTo>
                    <a:pt x="10037417" y="1477598"/>
                    <a:pt x="9998162" y="1378306"/>
                    <a:pt x="9915035" y="1345979"/>
                  </a:cubicBezTo>
                  <a:cubicBezTo>
                    <a:pt x="9831908" y="1313652"/>
                    <a:pt x="9734926" y="1322888"/>
                    <a:pt x="9610235" y="1345979"/>
                  </a:cubicBezTo>
                  <a:cubicBezTo>
                    <a:pt x="9485544" y="1369070"/>
                    <a:pt x="9298508" y="1459124"/>
                    <a:pt x="9166890" y="1484524"/>
                  </a:cubicBezTo>
                  <a:cubicBezTo>
                    <a:pt x="9035272" y="1509924"/>
                    <a:pt x="8956762" y="1447579"/>
                    <a:pt x="8820526" y="1498379"/>
                  </a:cubicBezTo>
                  <a:cubicBezTo>
                    <a:pt x="8786467" y="1511079"/>
                    <a:pt x="8750387" y="1531428"/>
                    <a:pt x="8712829" y="1555854"/>
                  </a:cubicBezTo>
                  <a:lnTo>
                    <a:pt x="8652925" y="1597959"/>
                  </a:lnTo>
                  <a:lnTo>
                    <a:pt x="8605781" y="1555529"/>
                  </a:lnTo>
                  <a:cubicBezTo>
                    <a:pt x="8561908" y="1512811"/>
                    <a:pt x="8518035" y="1471824"/>
                    <a:pt x="8446453" y="1456815"/>
                  </a:cubicBezTo>
                  <a:cubicBezTo>
                    <a:pt x="8303289" y="1426797"/>
                    <a:pt x="8010035" y="1509924"/>
                    <a:pt x="7906126" y="1484524"/>
                  </a:cubicBezTo>
                  <a:cubicBezTo>
                    <a:pt x="7802217" y="1459124"/>
                    <a:pt x="8019272" y="1357524"/>
                    <a:pt x="7822999" y="1304415"/>
                  </a:cubicBezTo>
                  <a:cubicBezTo>
                    <a:pt x="7626726" y="1251306"/>
                    <a:pt x="7067926" y="1218979"/>
                    <a:pt x="6728490" y="1165870"/>
                  </a:cubicBezTo>
                  <a:cubicBezTo>
                    <a:pt x="6389054" y="1112761"/>
                    <a:pt x="6033454" y="1029634"/>
                    <a:pt x="5786381" y="985761"/>
                  </a:cubicBezTo>
                  <a:cubicBezTo>
                    <a:pt x="5539308" y="941888"/>
                    <a:pt x="5403071" y="863380"/>
                    <a:pt x="5246053" y="902634"/>
                  </a:cubicBezTo>
                  <a:cubicBezTo>
                    <a:pt x="5206799" y="912448"/>
                    <a:pt x="5171441" y="931642"/>
                    <a:pt x="5138139" y="956320"/>
                  </a:cubicBezTo>
                  <a:lnTo>
                    <a:pt x="5122065" y="969752"/>
                  </a:lnTo>
                  <a:lnTo>
                    <a:pt x="4959438" y="921684"/>
                  </a:lnTo>
                  <a:cubicBezTo>
                    <a:pt x="4832726" y="888779"/>
                    <a:pt x="4709190" y="861070"/>
                    <a:pt x="4622599" y="819506"/>
                  </a:cubicBezTo>
                  <a:cubicBezTo>
                    <a:pt x="4449417" y="736379"/>
                    <a:pt x="4391689" y="556270"/>
                    <a:pt x="4276235" y="556270"/>
                  </a:cubicBezTo>
                  <a:cubicBezTo>
                    <a:pt x="4160781" y="556270"/>
                    <a:pt x="4056872" y="750233"/>
                    <a:pt x="3929872" y="819506"/>
                  </a:cubicBezTo>
                  <a:cubicBezTo>
                    <a:pt x="3802872" y="888779"/>
                    <a:pt x="3604290" y="967288"/>
                    <a:pt x="3514235" y="971906"/>
                  </a:cubicBezTo>
                  <a:cubicBezTo>
                    <a:pt x="3424180" y="976524"/>
                    <a:pt x="3571962" y="831051"/>
                    <a:pt x="3389544" y="847215"/>
                  </a:cubicBezTo>
                  <a:cubicBezTo>
                    <a:pt x="3207126" y="863379"/>
                    <a:pt x="2738380" y="1004233"/>
                    <a:pt x="2419726" y="1068888"/>
                  </a:cubicBezTo>
                  <a:cubicBezTo>
                    <a:pt x="2101072" y="1133543"/>
                    <a:pt x="1726999" y="1239761"/>
                    <a:pt x="1477617" y="1235143"/>
                  </a:cubicBezTo>
                  <a:cubicBezTo>
                    <a:pt x="1228235" y="1230525"/>
                    <a:pt x="1048126" y="1068888"/>
                    <a:pt x="923435" y="1041179"/>
                  </a:cubicBezTo>
                  <a:cubicBezTo>
                    <a:pt x="798744" y="1013470"/>
                    <a:pt x="805672" y="1117379"/>
                    <a:pt x="729472" y="1068888"/>
                  </a:cubicBezTo>
                  <a:cubicBezTo>
                    <a:pt x="653272" y="1020397"/>
                    <a:pt x="620944" y="810270"/>
                    <a:pt x="466235" y="750234"/>
                  </a:cubicBezTo>
                  <a:cubicBezTo>
                    <a:pt x="369542" y="712712"/>
                    <a:pt x="177238" y="680601"/>
                    <a:pt x="19548" y="677579"/>
                  </a:cubicBezTo>
                  <a:lnTo>
                    <a:pt x="0" y="677987"/>
                  </a:lnTo>
                  <a:lnTo>
                    <a:pt x="0" y="147146"/>
                  </a:lnTo>
                  <a:lnTo>
                    <a:pt x="57661" y="239983"/>
                  </a:lnTo>
                  <a:cubicBezTo>
                    <a:pt x="116733" y="333948"/>
                    <a:pt x="174424" y="420322"/>
                    <a:pt x="216853" y="459288"/>
                  </a:cubicBezTo>
                  <a:cubicBezTo>
                    <a:pt x="329998" y="563197"/>
                    <a:pt x="383108" y="473142"/>
                    <a:pt x="493944" y="514706"/>
                  </a:cubicBezTo>
                  <a:cubicBezTo>
                    <a:pt x="604780" y="556270"/>
                    <a:pt x="773345" y="660179"/>
                    <a:pt x="881872" y="708670"/>
                  </a:cubicBezTo>
                  <a:cubicBezTo>
                    <a:pt x="990399" y="757161"/>
                    <a:pt x="1078145" y="764088"/>
                    <a:pt x="1145108" y="805652"/>
                  </a:cubicBezTo>
                  <a:cubicBezTo>
                    <a:pt x="1212072" y="847216"/>
                    <a:pt x="1218999" y="934961"/>
                    <a:pt x="1283653" y="958052"/>
                  </a:cubicBezTo>
                  <a:cubicBezTo>
                    <a:pt x="1348307" y="981143"/>
                    <a:pt x="1468380" y="964979"/>
                    <a:pt x="1533035" y="944197"/>
                  </a:cubicBezTo>
                  <a:cubicBezTo>
                    <a:pt x="1597690" y="923415"/>
                    <a:pt x="1620781" y="877234"/>
                    <a:pt x="1671581" y="833361"/>
                  </a:cubicBezTo>
                  <a:cubicBezTo>
                    <a:pt x="1722381" y="789488"/>
                    <a:pt x="1787035" y="692507"/>
                    <a:pt x="1837835" y="680961"/>
                  </a:cubicBezTo>
                  <a:cubicBezTo>
                    <a:pt x="1888635" y="669415"/>
                    <a:pt x="1909417" y="768706"/>
                    <a:pt x="1976381" y="764088"/>
                  </a:cubicBezTo>
                  <a:cubicBezTo>
                    <a:pt x="2043345" y="759470"/>
                    <a:pt x="2168035" y="655561"/>
                    <a:pt x="2239617" y="653252"/>
                  </a:cubicBezTo>
                  <a:cubicBezTo>
                    <a:pt x="2311199" y="650943"/>
                    <a:pt x="2334290" y="771016"/>
                    <a:pt x="2405872" y="750234"/>
                  </a:cubicBezTo>
                  <a:cubicBezTo>
                    <a:pt x="2477454" y="729452"/>
                    <a:pt x="2588290" y="560888"/>
                    <a:pt x="2669108" y="528561"/>
                  </a:cubicBezTo>
                  <a:cubicBezTo>
                    <a:pt x="2749926" y="496234"/>
                    <a:pt x="2819199" y="567816"/>
                    <a:pt x="2890781" y="556270"/>
                  </a:cubicBezTo>
                  <a:cubicBezTo>
                    <a:pt x="2962363" y="544724"/>
                    <a:pt x="3045490" y="475452"/>
                    <a:pt x="3098599" y="459288"/>
                  </a:cubicBezTo>
                  <a:cubicBezTo>
                    <a:pt x="3151708" y="443124"/>
                    <a:pt x="3158635" y="482379"/>
                    <a:pt x="3209435" y="459288"/>
                  </a:cubicBezTo>
                  <a:cubicBezTo>
                    <a:pt x="3260235" y="436197"/>
                    <a:pt x="3354908" y="369234"/>
                    <a:pt x="3403399" y="320743"/>
                  </a:cubicBezTo>
                  <a:cubicBezTo>
                    <a:pt x="3451890" y="272252"/>
                    <a:pt x="3421872" y="191434"/>
                    <a:pt x="3500381" y="168343"/>
                  </a:cubicBezTo>
                  <a:cubicBezTo>
                    <a:pt x="3578890" y="145252"/>
                    <a:pt x="3754380" y="209906"/>
                    <a:pt x="3874453" y="182197"/>
                  </a:cubicBezTo>
                  <a:cubicBezTo>
                    <a:pt x="3979517" y="157952"/>
                    <a:pt x="4072205" y="20561"/>
                    <a:pt x="4175722" y="2061"/>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10" name="任意形状 9"/>
            <p:cNvSpPr/>
            <p:nvPr userDrawn="1"/>
          </p:nvSpPr>
          <p:spPr>
            <a:xfrm>
              <a:off x="0" y="5523655"/>
              <a:ext cx="12191999" cy="1334345"/>
            </a:xfrm>
            <a:custGeom>
              <a:avLst/>
              <a:gdLst>
                <a:gd name="connsiteX0" fmla="*/ 2847466 w 12191999"/>
                <a:gd name="connsiteY0" fmla="*/ 1046402 h 1334345"/>
                <a:gd name="connsiteX1" fmla="*/ 2891951 w 12191999"/>
                <a:gd name="connsiteY1" fmla="*/ 1059437 h 1334345"/>
                <a:gd name="connsiteX2" fmla="*/ 2931128 w 12191999"/>
                <a:gd name="connsiteY2" fmla="*/ 1072321 h 1334345"/>
                <a:gd name="connsiteX3" fmla="*/ 2891953 w 12191999"/>
                <a:gd name="connsiteY3" fmla="*/ 1059438 h 1334345"/>
                <a:gd name="connsiteX4" fmla="*/ 2673480 w 12191999"/>
                <a:gd name="connsiteY4" fmla="*/ 1012610 h 1334345"/>
                <a:gd name="connsiteX5" fmla="*/ 2481271 w 12191999"/>
                <a:gd name="connsiteY5" fmla="*/ 1061188 h 1334345"/>
                <a:gd name="connsiteX6" fmla="*/ 2438898 w 12191999"/>
                <a:gd name="connsiteY6" fmla="*/ 1067709 h 1334345"/>
                <a:gd name="connsiteX7" fmla="*/ 2419283 w 12191999"/>
                <a:gd name="connsiteY7" fmla="*/ 1063157 h 1334345"/>
                <a:gd name="connsiteX8" fmla="*/ 2438897 w 12191999"/>
                <a:gd name="connsiteY8" fmla="*/ 1067709 h 1334345"/>
                <a:gd name="connsiteX9" fmla="*/ 2438898 w 12191999"/>
                <a:gd name="connsiteY9" fmla="*/ 1067709 h 1334345"/>
                <a:gd name="connsiteX10" fmla="*/ 2438898 w 12191999"/>
                <a:gd name="connsiteY10" fmla="*/ 1067709 h 1334345"/>
                <a:gd name="connsiteX11" fmla="*/ 2590271 w 12191999"/>
                <a:gd name="connsiteY11" fmla="*/ 1020751 h 1334345"/>
                <a:gd name="connsiteX12" fmla="*/ 2673481 w 12191999"/>
                <a:gd name="connsiteY12" fmla="*/ 1012610 h 1334345"/>
                <a:gd name="connsiteX13" fmla="*/ 2692964 w 12191999"/>
                <a:gd name="connsiteY13" fmla="*/ 1014492 h 1334345"/>
                <a:gd name="connsiteX14" fmla="*/ 2734057 w 12191999"/>
                <a:gd name="connsiteY14" fmla="*/ 1018461 h 1334345"/>
                <a:gd name="connsiteX15" fmla="*/ 2734056 w 12191999"/>
                <a:gd name="connsiteY15" fmla="*/ 1018461 h 1334345"/>
                <a:gd name="connsiteX16" fmla="*/ 2692964 w 12191999"/>
                <a:gd name="connsiteY16" fmla="*/ 1014492 h 1334345"/>
                <a:gd name="connsiteX17" fmla="*/ 2673482 w 12191999"/>
                <a:gd name="connsiteY17" fmla="*/ 1012610 h 1334345"/>
                <a:gd name="connsiteX18" fmla="*/ 2673481 w 12191999"/>
                <a:gd name="connsiteY18" fmla="*/ 1012610 h 1334345"/>
                <a:gd name="connsiteX19" fmla="*/ 344633 w 12191999"/>
                <a:gd name="connsiteY19" fmla="*/ 863663 h 1334345"/>
                <a:gd name="connsiteX20" fmla="*/ 419394 w 12191999"/>
                <a:gd name="connsiteY20" fmla="*/ 878925 h 1334345"/>
                <a:gd name="connsiteX21" fmla="*/ 714553 w 12191999"/>
                <a:gd name="connsiteY21" fmla="*/ 895341 h 1334345"/>
                <a:gd name="connsiteX22" fmla="*/ 739734 w 12191999"/>
                <a:gd name="connsiteY22" fmla="*/ 900282 h 1334345"/>
                <a:gd name="connsiteX23" fmla="*/ 777297 w 12191999"/>
                <a:gd name="connsiteY23" fmla="*/ 907653 h 1334345"/>
                <a:gd name="connsiteX24" fmla="*/ 788191 w 12191999"/>
                <a:gd name="connsiteY24" fmla="*/ 910703 h 1334345"/>
                <a:gd name="connsiteX25" fmla="*/ 777298 w 12191999"/>
                <a:gd name="connsiteY25" fmla="*/ 907653 h 1334345"/>
                <a:gd name="connsiteX26" fmla="*/ 739734 w 12191999"/>
                <a:gd name="connsiteY26" fmla="*/ 900282 h 1334345"/>
                <a:gd name="connsiteX27" fmla="*/ 714551 w 12191999"/>
                <a:gd name="connsiteY27" fmla="*/ 895340 h 1334345"/>
                <a:gd name="connsiteX28" fmla="*/ 419392 w 12191999"/>
                <a:gd name="connsiteY28" fmla="*/ 878924 h 1334345"/>
                <a:gd name="connsiteX29" fmla="*/ 1631096 w 12191999"/>
                <a:gd name="connsiteY29" fmla="*/ 788636 h 1334345"/>
                <a:gd name="connsiteX30" fmla="*/ 1289333 w 12191999"/>
                <a:gd name="connsiteY30" fmla="*/ 870716 h 1334345"/>
                <a:gd name="connsiteX31" fmla="*/ 1025245 w 12191999"/>
                <a:gd name="connsiteY31" fmla="*/ 895340 h 1334345"/>
                <a:gd name="connsiteX32" fmla="*/ 932036 w 12191999"/>
                <a:gd name="connsiteY32" fmla="*/ 944588 h 1334345"/>
                <a:gd name="connsiteX33" fmla="*/ 888223 w 12191999"/>
                <a:gd name="connsiteY33" fmla="*/ 938432 h 1334345"/>
                <a:gd name="connsiteX34" fmla="*/ 885869 w 12191999"/>
                <a:gd name="connsiteY34" fmla="*/ 937786 h 1334345"/>
                <a:gd name="connsiteX35" fmla="*/ 888224 w 12191999"/>
                <a:gd name="connsiteY35" fmla="*/ 938433 h 1334345"/>
                <a:gd name="connsiteX36" fmla="*/ 932037 w 12191999"/>
                <a:gd name="connsiteY36" fmla="*/ 944589 h 1334345"/>
                <a:gd name="connsiteX37" fmla="*/ 1025246 w 12191999"/>
                <a:gd name="connsiteY37" fmla="*/ 895341 h 1334345"/>
                <a:gd name="connsiteX38" fmla="*/ 1289335 w 12191999"/>
                <a:gd name="connsiteY38" fmla="*/ 870716 h 1334345"/>
                <a:gd name="connsiteX39" fmla="*/ 1541652 w 12191999"/>
                <a:gd name="connsiteY39" fmla="*/ 798383 h 1334345"/>
                <a:gd name="connsiteX40" fmla="*/ 1631097 w 12191999"/>
                <a:gd name="connsiteY40" fmla="*/ 788636 h 1334345"/>
                <a:gd name="connsiteX41" fmla="*/ 1676425 w 12191999"/>
                <a:gd name="connsiteY41" fmla="*/ 791618 h 1334345"/>
                <a:gd name="connsiteX42" fmla="*/ 1676426 w 12191999"/>
                <a:gd name="connsiteY42" fmla="*/ 791618 h 1334345"/>
                <a:gd name="connsiteX43" fmla="*/ 1631097 w 12191999"/>
                <a:gd name="connsiteY43" fmla="*/ 788636 h 1334345"/>
                <a:gd name="connsiteX44" fmla="*/ 1631097 w 12191999"/>
                <a:gd name="connsiteY44" fmla="*/ 788636 h 1334345"/>
                <a:gd name="connsiteX45" fmla="*/ 5743206 w 12191999"/>
                <a:gd name="connsiteY45" fmla="*/ 0 h 1334345"/>
                <a:gd name="connsiteX46" fmla="*/ 5771910 w 12191999"/>
                <a:gd name="connsiteY46" fmla="*/ 4482 h 1334345"/>
                <a:gd name="connsiteX47" fmla="*/ 5959903 w 12191999"/>
                <a:gd name="connsiteY47" fmla="*/ 50525 h 1334345"/>
                <a:gd name="connsiteX48" fmla="*/ 6519150 w 12191999"/>
                <a:gd name="connsiteY48" fmla="*/ 354223 h 1334345"/>
                <a:gd name="connsiteX49" fmla="*/ 7466764 w 12191999"/>
                <a:gd name="connsiteY49" fmla="*/ 510176 h 1334345"/>
                <a:gd name="connsiteX50" fmla="*/ 8181358 w 12191999"/>
                <a:gd name="connsiteY50" fmla="*/ 666129 h 1334345"/>
                <a:gd name="connsiteX51" fmla="*/ 8771675 w 12191999"/>
                <a:gd name="connsiteY51" fmla="*/ 551216 h 1334345"/>
                <a:gd name="connsiteX52" fmla="*/ 9361992 w 12191999"/>
                <a:gd name="connsiteY52" fmla="*/ 485551 h 1334345"/>
                <a:gd name="connsiteX53" fmla="*/ 9638702 w 12191999"/>
                <a:gd name="connsiteY53" fmla="*/ 395776 h 1334345"/>
                <a:gd name="connsiteX54" fmla="*/ 9702244 w 12191999"/>
                <a:gd name="connsiteY54" fmla="*/ 372178 h 1334345"/>
                <a:gd name="connsiteX55" fmla="*/ 9727055 w 12191999"/>
                <a:gd name="connsiteY55" fmla="*/ 383977 h 1334345"/>
                <a:gd name="connsiteX56" fmla="*/ 9828031 w 12191999"/>
                <a:gd name="connsiteY56" fmla="*/ 411680 h 1334345"/>
                <a:gd name="connsiteX57" fmla="*/ 10433882 w 12191999"/>
                <a:gd name="connsiteY57" fmla="*/ 444512 h 1334345"/>
                <a:gd name="connsiteX58" fmla="*/ 10589229 w 12191999"/>
                <a:gd name="connsiteY58" fmla="*/ 510176 h 1334345"/>
                <a:gd name="connsiteX59" fmla="*/ 10884387 w 12191999"/>
                <a:gd name="connsiteY59" fmla="*/ 469135 h 1334345"/>
                <a:gd name="connsiteX60" fmla="*/ 11288288 w 12191999"/>
                <a:gd name="connsiteY60" fmla="*/ 543008 h 1334345"/>
                <a:gd name="connsiteX61" fmla="*/ 11529682 w 12191999"/>
                <a:gd name="connsiteY61" fmla="*/ 469713 h 1334345"/>
                <a:gd name="connsiteX62" fmla="*/ 11612362 w 12191999"/>
                <a:gd name="connsiteY62" fmla="*/ 448952 h 1334345"/>
                <a:gd name="connsiteX63" fmla="*/ 11661848 w 12191999"/>
                <a:gd name="connsiteY63" fmla="*/ 465376 h 1334345"/>
                <a:gd name="connsiteX64" fmla="*/ 12078128 w 12191999"/>
                <a:gd name="connsiteY64" fmla="*/ 595911 h 1334345"/>
                <a:gd name="connsiteX65" fmla="*/ 12191999 w 12191999"/>
                <a:gd name="connsiteY65" fmla="*/ 625868 h 1334345"/>
                <a:gd name="connsiteX66" fmla="*/ 12191999 w 12191999"/>
                <a:gd name="connsiteY66" fmla="*/ 1072321 h 1334345"/>
                <a:gd name="connsiteX67" fmla="*/ 12191999 w 12191999"/>
                <a:gd name="connsiteY67" fmla="*/ 1334345 h 1334345"/>
                <a:gd name="connsiteX68" fmla="*/ 0 w 12191999"/>
                <a:gd name="connsiteY68" fmla="*/ 1334345 h 1334345"/>
                <a:gd name="connsiteX69" fmla="*/ 0 w 12191999"/>
                <a:gd name="connsiteY69" fmla="*/ 1072321 h 1334345"/>
                <a:gd name="connsiteX70" fmla="*/ 1 w 12191999"/>
                <a:gd name="connsiteY70" fmla="*/ 1072321 h 1334345"/>
                <a:gd name="connsiteX71" fmla="*/ 1 w 12191999"/>
                <a:gd name="connsiteY71" fmla="*/ 813658 h 1334345"/>
                <a:gd name="connsiteX72" fmla="*/ 20711 w 12191999"/>
                <a:gd name="connsiteY72" fmla="*/ 812426 h 1334345"/>
                <a:gd name="connsiteX73" fmla="*/ 22430 w 12191999"/>
                <a:gd name="connsiteY73" fmla="*/ 812443 h 1334345"/>
                <a:gd name="connsiteX74" fmla="*/ 108700 w 12191999"/>
                <a:gd name="connsiteY74" fmla="*/ 813260 h 1334345"/>
                <a:gd name="connsiteX75" fmla="*/ 170240 w 12191999"/>
                <a:gd name="connsiteY75" fmla="*/ 821105 h 1334345"/>
                <a:gd name="connsiteX76" fmla="*/ 192198 w 12191999"/>
                <a:gd name="connsiteY76" fmla="*/ 823904 h 1334345"/>
                <a:gd name="connsiteX77" fmla="*/ 192199 w 12191999"/>
                <a:gd name="connsiteY77" fmla="*/ 823904 h 1334345"/>
                <a:gd name="connsiteX78" fmla="*/ 170240 w 12191999"/>
                <a:gd name="connsiteY78" fmla="*/ 821105 h 1334345"/>
                <a:gd name="connsiteX79" fmla="*/ 108699 w 12191999"/>
                <a:gd name="connsiteY79" fmla="*/ 813259 h 1334345"/>
                <a:gd name="connsiteX80" fmla="*/ 22430 w 12191999"/>
                <a:gd name="connsiteY80" fmla="*/ 812443 h 1334345"/>
                <a:gd name="connsiteX81" fmla="*/ 20711 w 12191999"/>
                <a:gd name="connsiteY81" fmla="*/ 812426 h 1334345"/>
                <a:gd name="connsiteX82" fmla="*/ 20711 w 12191999"/>
                <a:gd name="connsiteY82" fmla="*/ 812426 h 1334345"/>
                <a:gd name="connsiteX83" fmla="*/ 20710 w 12191999"/>
                <a:gd name="connsiteY83" fmla="*/ 812426 h 1334345"/>
                <a:gd name="connsiteX84" fmla="*/ 0 w 12191999"/>
                <a:gd name="connsiteY84" fmla="*/ 813658 h 1334345"/>
                <a:gd name="connsiteX85" fmla="*/ 0 w 12191999"/>
                <a:gd name="connsiteY85" fmla="*/ 489071 h 1334345"/>
                <a:gd name="connsiteX86" fmla="*/ 43142 w 12191999"/>
                <a:gd name="connsiteY86" fmla="*/ 505751 h 1334345"/>
                <a:gd name="connsiteX87" fmla="*/ 212081 w 12191999"/>
                <a:gd name="connsiteY87" fmla="*/ 543008 h 1334345"/>
                <a:gd name="connsiteX88" fmla="*/ 600448 w 12191999"/>
                <a:gd name="connsiteY88" fmla="*/ 460927 h 1334345"/>
                <a:gd name="connsiteX89" fmla="*/ 1004349 w 12191999"/>
                <a:gd name="connsiteY89" fmla="*/ 411680 h 1334345"/>
                <a:gd name="connsiteX90" fmla="*/ 1268437 w 12191999"/>
                <a:gd name="connsiteY90" fmla="*/ 329598 h 1334345"/>
                <a:gd name="connsiteX91" fmla="*/ 1936428 w 12191999"/>
                <a:gd name="connsiteY91" fmla="*/ 304974 h 1334345"/>
                <a:gd name="connsiteX92" fmla="*/ 2262655 w 12191999"/>
                <a:gd name="connsiteY92" fmla="*/ 370639 h 1334345"/>
                <a:gd name="connsiteX93" fmla="*/ 2402467 w 12191999"/>
                <a:gd name="connsiteY93" fmla="*/ 346015 h 1334345"/>
                <a:gd name="connsiteX94" fmla="*/ 2837437 w 12191999"/>
                <a:gd name="connsiteY94" fmla="*/ 436303 h 1334345"/>
                <a:gd name="connsiteX95" fmla="*/ 3614171 w 12191999"/>
                <a:gd name="connsiteY95" fmla="*/ 411680 h 1334345"/>
                <a:gd name="connsiteX96" fmla="*/ 3909329 w 12191999"/>
                <a:gd name="connsiteY96" fmla="*/ 411680 h 1334345"/>
                <a:gd name="connsiteX97" fmla="*/ 4453042 w 12191999"/>
                <a:gd name="connsiteY97" fmla="*/ 395263 h 1334345"/>
                <a:gd name="connsiteX98" fmla="*/ 4654993 w 12191999"/>
                <a:gd name="connsiteY98" fmla="*/ 395263 h 1334345"/>
                <a:gd name="connsiteX99" fmla="*/ 4872478 w 12191999"/>
                <a:gd name="connsiteY99" fmla="*/ 280350 h 1334345"/>
                <a:gd name="connsiteX100" fmla="*/ 5431725 w 12191999"/>
                <a:gd name="connsiteY100" fmla="*/ 149021 h 1334345"/>
                <a:gd name="connsiteX101" fmla="*/ 5706691 w 12191999"/>
                <a:gd name="connsiteY101" fmla="*/ 16122 h 133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1999" h="1334345">
                  <a:moveTo>
                    <a:pt x="2847466" y="1046402"/>
                  </a:moveTo>
                  <a:lnTo>
                    <a:pt x="2891951" y="1059437"/>
                  </a:lnTo>
                  <a:lnTo>
                    <a:pt x="2931128" y="1072321"/>
                  </a:lnTo>
                  <a:lnTo>
                    <a:pt x="2891953" y="1059438"/>
                  </a:lnTo>
                  <a:close/>
                  <a:moveTo>
                    <a:pt x="2673480" y="1012610"/>
                  </a:moveTo>
                  <a:cubicBezTo>
                    <a:pt x="2576552" y="1010281"/>
                    <a:pt x="2524921" y="1045805"/>
                    <a:pt x="2481271" y="1061188"/>
                  </a:cubicBezTo>
                  <a:lnTo>
                    <a:pt x="2438898" y="1067709"/>
                  </a:lnTo>
                  <a:lnTo>
                    <a:pt x="2419283" y="1063157"/>
                  </a:lnTo>
                  <a:lnTo>
                    <a:pt x="2438897" y="1067709"/>
                  </a:lnTo>
                  <a:lnTo>
                    <a:pt x="2438898" y="1067709"/>
                  </a:lnTo>
                  <a:lnTo>
                    <a:pt x="2438898" y="1067709"/>
                  </a:lnTo>
                  <a:cubicBezTo>
                    <a:pt x="2481376" y="1072198"/>
                    <a:pt x="2519394" y="1037214"/>
                    <a:pt x="2590271" y="1020751"/>
                  </a:cubicBezTo>
                  <a:lnTo>
                    <a:pt x="2673481" y="1012610"/>
                  </a:lnTo>
                  <a:lnTo>
                    <a:pt x="2692964" y="1014492"/>
                  </a:lnTo>
                  <a:lnTo>
                    <a:pt x="2734057" y="1018461"/>
                  </a:lnTo>
                  <a:lnTo>
                    <a:pt x="2734056" y="1018461"/>
                  </a:lnTo>
                  <a:lnTo>
                    <a:pt x="2692964" y="1014492"/>
                  </a:lnTo>
                  <a:lnTo>
                    <a:pt x="2673482" y="1012610"/>
                  </a:lnTo>
                  <a:lnTo>
                    <a:pt x="2673481" y="1012610"/>
                  </a:lnTo>
                  <a:close/>
                  <a:moveTo>
                    <a:pt x="344633" y="863663"/>
                  </a:moveTo>
                  <a:cubicBezTo>
                    <a:pt x="369391" y="870033"/>
                    <a:pt x="394150" y="875504"/>
                    <a:pt x="419394" y="878925"/>
                  </a:cubicBezTo>
                  <a:cubicBezTo>
                    <a:pt x="520369" y="892605"/>
                    <a:pt x="629112" y="884396"/>
                    <a:pt x="714553" y="895341"/>
                  </a:cubicBezTo>
                  <a:lnTo>
                    <a:pt x="739734" y="900282"/>
                  </a:lnTo>
                  <a:lnTo>
                    <a:pt x="777297" y="907653"/>
                  </a:lnTo>
                  <a:lnTo>
                    <a:pt x="788191" y="910703"/>
                  </a:lnTo>
                  <a:lnTo>
                    <a:pt x="777298" y="907653"/>
                  </a:lnTo>
                  <a:lnTo>
                    <a:pt x="739734" y="900282"/>
                  </a:lnTo>
                  <a:lnTo>
                    <a:pt x="714551" y="895340"/>
                  </a:lnTo>
                  <a:cubicBezTo>
                    <a:pt x="629111" y="884396"/>
                    <a:pt x="520368" y="892604"/>
                    <a:pt x="419392" y="878924"/>
                  </a:cubicBezTo>
                  <a:close/>
                  <a:moveTo>
                    <a:pt x="1631096" y="788636"/>
                  </a:moveTo>
                  <a:cubicBezTo>
                    <a:pt x="1511997" y="787268"/>
                    <a:pt x="1390309" y="852932"/>
                    <a:pt x="1289333" y="870716"/>
                  </a:cubicBezTo>
                  <a:cubicBezTo>
                    <a:pt x="1188359" y="888500"/>
                    <a:pt x="1084794" y="883028"/>
                    <a:pt x="1025245" y="895340"/>
                  </a:cubicBezTo>
                  <a:cubicBezTo>
                    <a:pt x="965695" y="907653"/>
                    <a:pt x="983818" y="944588"/>
                    <a:pt x="932036" y="944588"/>
                  </a:cubicBezTo>
                  <a:cubicBezTo>
                    <a:pt x="919090" y="944588"/>
                    <a:pt x="904365" y="942194"/>
                    <a:pt x="888223" y="938432"/>
                  </a:cubicBezTo>
                  <a:lnTo>
                    <a:pt x="885869" y="937786"/>
                  </a:lnTo>
                  <a:lnTo>
                    <a:pt x="888224" y="938433"/>
                  </a:lnTo>
                  <a:cubicBezTo>
                    <a:pt x="904366" y="942195"/>
                    <a:pt x="919091" y="944589"/>
                    <a:pt x="932037" y="944589"/>
                  </a:cubicBezTo>
                  <a:cubicBezTo>
                    <a:pt x="983819" y="944589"/>
                    <a:pt x="965696" y="907653"/>
                    <a:pt x="1025246" y="895341"/>
                  </a:cubicBezTo>
                  <a:cubicBezTo>
                    <a:pt x="1084795" y="883028"/>
                    <a:pt x="1188360" y="888500"/>
                    <a:pt x="1289335" y="870716"/>
                  </a:cubicBezTo>
                  <a:cubicBezTo>
                    <a:pt x="1365066" y="857378"/>
                    <a:pt x="1452449" y="817107"/>
                    <a:pt x="1541652" y="798383"/>
                  </a:cubicBezTo>
                  <a:lnTo>
                    <a:pt x="1631097" y="788636"/>
                  </a:lnTo>
                  <a:lnTo>
                    <a:pt x="1676425" y="791618"/>
                  </a:lnTo>
                  <a:lnTo>
                    <a:pt x="1676426" y="791618"/>
                  </a:lnTo>
                  <a:lnTo>
                    <a:pt x="1631097" y="788636"/>
                  </a:lnTo>
                  <a:lnTo>
                    <a:pt x="1631097" y="788636"/>
                  </a:lnTo>
                  <a:close/>
                  <a:moveTo>
                    <a:pt x="5743206" y="0"/>
                  </a:moveTo>
                  <a:lnTo>
                    <a:pt x="5771910" y="4482"/>
                  </a:lnTo>
                  <a:cubicBezTo>
                    <a:pt x="5839996" y="17180"/>
                    <a:pt x="5904237" y="32057"/>
                    <a:pt x="5959903" y="50525"/>
                  </a:cubicBezTo>
                  <a:cubicBezTo>
                    <a:pt x="6182566" y="124398"/>
                    <a:pt x="6268008" y="277615"/>
                    <a:pt x="6519150" y="354223"/>
                  </a:cubicBezTo>
                  <a:cubicBezTo>
                    <a:pt x="6770294" y="430831"/>
                    <a:pt x="7189729" y="458192"/>
                    <a:pt x="7466764" y="510176"/>
                  </a:cubicBezTo>
                  <a:cubicBezTo>
                    <a:pt x="7743799" y="562160"/>
                    <a:pt x="7963872" y="659289"/>
                    <a:pt x="8181358" y="666129"/>
                  </a:cubicBezTo>
                  <a:cubicBezTo>
                    <a:pt x="8398843" y="672968"/>
                    <a:pt x="8574902" y="581312"/>
                    <a:pt x="8771675" y="551216"/>
                  </a:cubicBezTo>
                  <a:cubicBezTo>
                    <a:pt x="8968447" y="521120"/>
                    <a:pt x="9175576" y="525224"/>
                    <a:pt x="9361992" y="485551"/>
                  </a:cubicBezTo>
                  <a:cubicBezTo>
                    <a:pt x="9455199" y="465715"/>
                    <a:pt x="9549054" y="430147"/>
                    <a:pt x="9638702" y="395776"/>
                  </a:cubicBezTo>
                  <a:lnTo>
                    <a:pt x="9702244" y="372178"/>
                  </a:lnTo>
                  <a:lnTo>
                    <a:pt x="9727055" y="383977"/>
                  </a:lnTo>
                  <a:cubicBezTo>
                    <a:pt x="9755535" y="395349"/>
                    <a:pt x="9787899" y="405181"/>
                    <a:pt x="9828031" y="411680"/>
                  </a:cubicBezTo>
                  <a:cubicBezTo>
                    <a:pt x="9988556" y="437672"/>
                    <a:pt x="10307015" y="428096"/>
                    <a:pt x="10433882" y="444512"/>
                  </a:cubicBezTo>
                  <a:cubicBezTo>
                    <a:pt x="10560749" y="460927"/>
                    <a:pt x="10514144" y="506072"/>
                    <a:pt x="10589229" y="510176"/>
                  </a:cubicBezTo>
                  <a:cubicBezTo>
                    <a:pt x="10664314" y="514280"/>
                    <a:pt x="10767877" y="463663"/>
                    <a:pt x="10884387" y="469135"/>
                  </a:cubicBezTo>
                  <a:cubicBezTo>
                    <a:pt x="11000897" y="474607"/>
                    <a:pt x="11164011" y="547112"/>
                    <a:pt x="11288288" y="543008"/>
                  </a:cubicBezTo>
                  <a:cubicBezTo>
                    <a:pt x="11381495" y="539930"/>
                    <a:pt x="11441207" y="499916"/>
                    <a:pt x="11529682" y="469713"/>
                  </a:cubicBezTo>
                  <a:lnTo>
                    <a:pt x="11612362" y="448952"/>
                  </a:lnTo>
                  <a:lnTo>
                    <a:pt x="11661848" y="465376"/>
                  </a:lnTo>
                  <a:cubicBezTo>
                    <a:pt x="11775323" y="503010"/>
                    <a:pt x="11929254" y="553535"/>
                    <a:pt x="12078128" y="595911"/>
                  </a:cubicBezTo>
                  <a:lnTo>
                    <a:pt x="12191999" y="625868"/>
                  </a:lnTo>
                  <a:lnTo>
                    <a:pt x="12191999" y="1072321"/>
                  </a:lnTo>
                  <a:lnTo>
                    <a:pt x="12191999" y="1334345"/>
                  </a:lnTo>
                  <a:lnTo>
                    <a:pt x="0" y="1334345"/>
                  </a:lnTo>
                  <a:lnTo>
                    <a:pt x="0" y="1072321"/>
                  </a:lnTo>
                  <a:lnTo>
                    <a:pt x="1" y="1072321"/>
                  </a:lnTo>
                  <a:lnTo>
                    <a:pt x="1" y="813658"/>
                  </a:lnTo>
                  <a:lnTo>
                    <a:pt x="20711" y="812426"/>
                  </a:lnTo>
                  <a:lnTo>
                    <a:pt x="22430" y="812443"/>
                  </a:lnTo>
                  <a:lnTo>
                    <a:pt x="108700" y="813260"/>
                  </a:lnTo>
                  <a:lnTo>
                    <a:pt x="170240" y="821105"/>
                  </a:lnTo>
                  <a:lnTo>
                    <a:pt x="192198" y="823904"/>
                  </a:lnTo>
                  <a:lnTo>
                    <a:pt x="192199" y="823904"/>
                  </a:lnTo>
                  <a:lnTo>
                    <a:pt x="170240" y="821105"/>
                  </a:lnTo>
                  <a:lnTo>
                    <a:pt x="108699" y="813259"/>
                  </a:lnTo>
                  <a:lnTo>
                    <a:pt x="22430" y="812443"/>
                  </a:lnTo>
                  <a:lnTo>
                    <a:pt x="20711" y="812426"/>
                  </a:lnTo>
                  <a:lnTo>
                    <a:pt x="20711" y="812426"/>
                  </a:lnTo>
                  <a:lnTo>
                    <a:pt x="20710" y="812426"/>
                  </a:lnTo>
                  <a:lnTo>
                    <a:pt x="0" y="813658"/>
                  </a:lnTo>
                  <a:lnTo>
                    <a:pt x="0" y="489071"/>
                  </a:lnTo>
                  <a:lnTo>
                    <a:pt x="43142" y="505751"/>
                  </a:lnTo>
                  <a:cubicBezTo>
                    <a:pt x="107870" y="530012"/>
                    <a:pt x="166772" y="548138"/>
                    <a:pt x="212081" y="543008"/>
                  </a:cubicBezTo>
                  <a:cubicBezTo>
                    <a:pt x="393318" y="522488"/>
                    <a:pt x="468403" y="482815"/>
                    <a:pt x="600448" y="460927"/>
                  </a:cubicBezTo>
                  <a:cubicBezTo>
                    <a:pt x="732493" y="439040"/>
                    <a:pt x="893017" y="433567"/>
                    <a:pt x="1004349" y="411680"/>
                  </a:cubicBezTo>
                  <a:cubicBezTo>
                    <a:pt x="1115680" y="389791"/>
                    <a:pt x="1113092" y="347383"/>
                    <a:pt x="1268437" y="329598"/>
                  </a:cubicBezTo>
                  <a:cubicBezTo>
                    <a:pt x="1423783" y="311814"/>
                    <a:pt x="1770725" y="298134"/>
                    <a:pt x="1936428" y="304974"/>
                  </a:cubicBezTo>
                  <a:cubicBezTo>
                    <a:pt x="2102131" y="311814"/>
                    <a:pt x="2184982" y="363799"/>
                    <a:pt x="2262655" y="370639"/>
                  </a:cubicBezTo>
                  <a:cubicBezTo>
                    <a:pt x="2340329" y="377479"/>
                    <a:pt x="2306671" y="335070"/>
                    <a:pt x="2402467" y="346015"/>
                  </a:cubicBezTo>
                  <a:cubicBezTo>
                    <a:pt x="2498264" y="356959"/>
                    <a:pt x="2635487" y="425359"/>
                    <a:pt x="2837437" y="436303"/>
                  </a:cubicBezTo>
                  <a:cubicBezTo>
                    <a:pt x="3039388" y="447247"/>
                    <a:pt x="3435523" y="415783"/>
                    <a:pt x="3614171" y="411680"/>
                  </a:cubicBezTo>
                  <a:cubicBezTo>
                    <a:pt x="3792819" y="407575"/>
                    <a:pt x="3769517" y="414416"/>
                    <a:pt x="3909329" y="411680"/>
                  </a:cubicBezTo>
                  <a:cubicBezTo>
                    <a:pt x="4049141" y="408943"/>
                    <a:pt x="4328764" y="397999"/>
                    <a:pt x="4453042" y="395263"/>
                  </a:cubicBezTo>
                  <a:cubicBezTo>
                    <a:pt x="4577318" y="392527"/>
                    <a:pt x="4585086" y="414414"/>
                    <a:pt x="4654993" y="395263"/>
                  </a:cubicBezTo>
                  <a:cubicBezTo>
                    <a:pt x="4724898" y="376111"/>
                    <a:pt x="4743022" y="321391"/>
                    <a:pt x="4872478" y="280350"/>
                  </a:cubicBezTo>
                  <a:cubicBezTo>
                    <a:pt x="5001933" y="239310"/>
                    <a:pt x="5263433" y="202374"/>
                    <a:pt x="5431725" y="149021"/>
                  </a:cubicBezTo>
                  <a:cubicBezTo>
                    <a:pt x="5536908" y="115676"/>
                    <a:pt x="5617817" y="59353"/>
                    <a:pt x="5706691" y="161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sp>
        <p:nvSpPr>
          <p:cNvPr id="12" name="文本占位符 310"/>
          <p:cNvSpPr>
            <a:spLocks noGrp="1"/>
          </p:cNvSpPr>
          <p:nvPr>
            <p:ph type="body" sz="quarter" idx="21" hasCustomPrompt="1"/>
          </p:nvPr>
        </p:nvSpPr>
        <p:spPr>
          <a:xfrm>
            <a:off x="377662" y="243343"/>
            <a:ext cx="807865" cy="586334"/>
          </a:xfrm>
          <a:prstGeom prst="rect">
            <a:avLst/>
          </a:prstGeom>
        </p:spPr>
        <p:txBody>
          <a:bodyPr/>
          <a:lstStyle>
            <a:lvl1pPr marL="0" indent="0" algn="l">
              <a:buNone/>
              <a:defRPr sz="4000" b="1">
                <a:ln w="38100">
                  <a:noFill/>
                </a:ln>
                <a:solidFill>
                  <a:schemeClr val="tx1">
                    <a:lumMod val="85000"/>
                    <a:lumOff val="15000"/>
                  </a:schemeClr>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3" name="文本占位符 310"/>
          <p:cNvSpPr>
            <a:spLocks noGrp="1"/>
          </p:cNvSpPr>
          <p:nvPr>
            <p:ph type="body" sz="quarter" idx="22"/>
          </p:nvPr>
        </p:nvSpPr>
        <p:spPr>
          <a:xfrm>
            <a:off x="1185527" y="367967"/>
            <a:ext cx="1868569" cy="337086"/>
          </a:xfrm>
          <a:prstGeom prst="rect">
            <a:avLst/>
          </a:prstGeom>
        </p:spPr>
        <p:txBody>
          <a:bodyPr anchor="ctr"/>
          <a:lstStyle>
            <a:lvl1pPr marL="0" indent="0" algn="l">
              <a:buNone/>
              <a:defRPr sz="1400" b="0">
                <a:ln w="38100">
                  <a:noFill/>
                </a:ln>
                <a:solidFill>
                  <a:schemeClr val="tx1">
                    <a:lumMod val="85000"/>
                    <a:lumOff val="15000"/>
                  </a:schemeClr>
                </a:solidFill>
                <a:latin typeface="印品黑体" panose="00000500000000000000" pitchFamily="2" charset="-122"/>
                <a:ea typeface="印品黑体" panose="00000500000000000000" pitchFamily="2" charset="-122"/>
              </a:defRPr>
            </a:lvl1pPr>
          </a:lstStyle>
          <a:p>
            <a:pPr lvl="0"/>
            <a:endParaRPr kumimoji="1" lang="zh-CN" altLang="en-US" dirty="0"/>
          </a:p>
        </p:txBody>
      </p:sp>
    </p:spTree>
    <p:extLst>
      <p:ext uri="{BB962C8B-B14F-4D97-AF65-F5344CB8AC3E}">
        <p14:creationId xmlns:p14="http://schemas.microsoft.com/office/powerpoint/2010/main" val="26944536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2491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印品黑体" panose="00000500000000000000" pitchFamily="2" charset="-122"/>
                <a:ea typeface="印品黑体" panose="00000500000000000000" pitchFamily="2"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印品黑体" panose="00000500000000000000" pitchFamily="2" charset="-122"/>
                <a:ea typeface="印品黑体" panose="00000500000000000000" pitchFamily="2" charset="-122"/>
              </a:defRPr>
            </a:lvl1pPr>
            <a:lvl2pPr>
              <a:defRPr>
                <a:latin typeface="印品黑体" panose="00000500000000000000" pitchFamily="2" charset="-122"/>
                <a:ea typeface="印品黑体" panose="00000500000000000000" pitchFamily="2" charset="-122"/>
              </a:defRPr>
            </a:lvl2pPr>
            <a:lvl3pPr>
              <a:defRPr>
                <a:latin typeface="印品黑体" panose="00000500000000000000" pitchFamily="2" charset="-122"/>
                <a:ea typeface="印品黑体" panose="00000500000000000000" pitchFamily="2" charset="-122"/>
              </a:defRPr>
            </a:lvl3pPr>
            <a:lvl4pPr>
              <a:defRPr>
                <a:latin typeface="印品黑体" panose="00000500000000000000" pitchFamily="2" charset="-122"/>
                <a:ea typeface="印品黑体" panose="00000500000000000000" pitchFamily="2" charset="-122"/>
              </a:defRPr>
            </a:lvl4pPr>
            <a:lvl5pPr>
              <a:defRPr>
                <a:latin typeface="印品黑体" panose="00000500000000000000" pitchFamily="2" charset="-122"/>
                <a:ea typeface="印品黑体" panose="00000500000000000000"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atin typeface="印品黑体" panose="00000500000000000000" pitchFamily="2" charset="-122"/>
                <a:ea typeface="印品黑体" panose="00000500000000000000" pitchFamily="2" charset="-122"/>
              </a:defRPr>
            </a:lvl1pPr>
          </a:lstStyle>
          <a:p>
            <a:fld id="{0D265F22-7FEC-4B43-A0B2-730B6FDFB9DC}" type="datetimeFigureOut">
              <a:rPr lang="zh-CN" altLang="en-US" smtClean="0"/>
              <a:pPr/>
              <a:t>2022-9-6</a:t>
            </a:fld>
            <a:endParaRPr lang="zh-CN" altLang="en-US" dirty="0"/>
          </a:p>
        </p:txBody>
      </p:sp>
      <p:sp>
        <p:nvSpPr>
          <p:cNvPr id="5" name="页脚占位符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a:latin typeface="印品黑体" panose="00000500000000000000" pitchFamily="2" charset="-122"/>
                <a:ea typeface="印品黑体" panose="00000500000000000000" pitchFamily="2" charset="-122"/>
              </a:defRPr>
            </a:lvl1pPr>
          </a:lstStyle>
          <a:p>
            <a:fld id="{08F720F3-1A0B-4F2E-830A-7DA121B5C4C7}" type="slidenum">
              <a:rPr lang="zh-CN" altLang="en-US" smtClean="0"/>
              <a:pPr/>
              <a:t>‹#›</a:t>
            </a:fld>
            <a:endParaRPr lang="zh-CN" altLang="en-US" dirty="0"/>
          </a:p>
        </p:txBody>
      </p:sp>
    </p:spTree>
    <p:extLst>
      <p:ext uri="{BB962C8B-B14F-4D97-AF65-F5344CB8AC3E}">
        <p14:creationId xmlns:p14="http://schemas.microsoft.com/office/powerpoint/2010/main" val="8613431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2022-9-6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870515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2022-9-6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690227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4027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_三项目录">
    <p:spTree>
      <p:nvGrpSpPr>
        <p:cNvPr id="1" name=""/>
        <p:cNvGrpSpPr/>
        <p:nvPr/>
      </p:nvGrpSpPr>
      <p:grpSpPr>
        <a:xfrm>
          <a:off x="0" y="0"/>
          <a:ext cx="0" cy="0"/>
          <a:chOff x="0" y="0"/>
          <a:chExt cx="0" cy="0"/>
        </a:xfrm>
      </p:grpSpPr>
      <p:sp>
        <p:nvSpPr>
          <p:cNvPr id="18" name="矩形 17"/>
          <p:cNvSpPr/>
          <p:nvPr userDrawn="1"/>
        </p:nvSpPr>
        <p:spPr>
          <a:xfrm>
            <a:off x="-1" y="0"/>
            <a:ext cx="12192000" cy="4846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19" name="文本占位符 310"/>
          <p:cNvSpPr>
            <a:spLocks noGrp="1"/>
          </p:cNvSpPr>
          <p:nvPr>
            <p:ph type="body" sz="quarter" idx="10"/>
          </p:nvPr>
        </p:nvSpPr>
        <p:spPr>
          <a:xfrm>
            <a:off x="2301095" y="5187296"/>
            <a:ext cx="7589808" cy="1032886"/>
          </a:xfrm>
          <a:prstGeom prst="rect">
            <a:avLst/>
          </a:prstGeom>
        </p:spPr>
        <p:txBody>
          <a:bodyPr/>
          <a:lstStyle>
            <a:lvl1pPr marL="0" indent="0" algn="ctr">
              <a:buNone/>
              <a:defRPr sz="7200" b="1">
                <a:ln w="38100">
                  <a:noFill/>
                </a:ln>
                <a:solidFill>
                  <a:schemeClr val="accent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0" name="文本占位符 310"/>
          <p:cNvSpPr>
            <a:spLocks noGrp="1"/>
          </p:cNvSpPr>
          <p:nvPr>
            <p:ph type="body" sz="quarter" idx="11" hasCustomPrompt="1"/>
          </p:nvPr>
        </p:nvSpPr>
        <p:spPr>
          <a:xfrm>
            <a:off x="1002647" y="1961450"/>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1" name="文本占位符 310"/>
          <p:cNvSpPr>
            <a:spLocks noGrp="1"/>
          </p:cNvSpPr>
          <p:nvPr>
            <p:ph type="body" sz="quarter" idx="12"/>
          </p:nvPr>
        </p:nvSpPr>
        <p:spPr>
          <a:xfrm>
            <a:off x="1990199" y="2086074"/>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2" name="文本占位符 310"/>
          <p:cNvSpPr>
            <a:spLocks noGrp="1"/>
          </p:cNvSpPr>
          <p:nvPr>
            <p:ph type="body" sz="quarter" idx="13" hasCustomPrompt="1"/>
          </p:nvPr>
        </p:nvSpPr>
        <p:spPr>
          <a:xfrm>
            <a:off x="4684631" y="1961450"/>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3" name="文本占位符 310"/>
          <p:cNvSpPr>
            <a:spLocks noGrp="1"/>
          </p:cNvSpPr>
          <p:nvPr>
            <p:ph type="body" sz="quarter" idx="14"/>
          </p:nvPr>
        </p:nvSpPr>
        <p:spPr>
          <a:xfrm>
            <a:off x="5672183" y="2086074"/>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4" name="文本占位符 310"/>
          <p:cNvSpPr>
            <a:spLocks noGrp="1"/>
          </p:cNvSpPr>
          <p:nvPr>
            <p:ph type="body" sz="quarter" idx="15" hasCustomPrompt="1"/>
          </p:nvPr>
        </p:nvSpPr>
        <p:spPr>
          <a:xfrm>
            <a:off x="8293462" y="1961450"/>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5" name="文本占位符 310"/>
          <p:cNvSpPr>
            <a:spLocks noGrp="1"/>
          </p:cNvSpPr>
          <p:nvPr>
            <p:ph type="body" sz="quarter" idx="16"/>
          </p:nvPr>
        </p:nvSpPr>
        <p:spPr>
          <a:xfrm>
            <a:off x="9281014" y="2086074"/>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Tree>
    <p:extLst>
      <p:ext uri="{BB962C8B-B14F-4D97-AF65-F5344CB8AC3E}">
        <p14:creationId xmlns:p14="http://schemas.microsoft.com/office/powerpoint/2010/main" val="10841394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_四项目录">
    <p:spTree>
      <p:nvGrpSpPr>
        <p:cNvPr id="1" name=""/>
        <p:cNvGrpSpPr/>
        <p:nvPr/>
      </p:nvGrpSpPr>
      <p:grpSpPr>
        <a:xfrm>
          <a:off x="0" y="0"/>
          <a:ext cx="0" cy="0"/>
          <a:chOff x="0" y="0"/>
          <a:chExt cx="0" cy="0"/>
        </a:xfrm>
      </p:grpSpPr>
      <p:sp>
        <p:nvSpPr>
          <p:cNvPr id="18" name="矩形 17"/>
          <p:cNvSpPr/>
          <p:nvPr userDrawn="1"/>
        </p:nvSpPr>
        <p:spPr>
          <a:xfrm>
            <a:off x="-1" y="0"/>
            <a:ext cx="12192000" cy="4846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19" name="文本占位符 310"/>
          <p:cNvSpPr>
            <a:spLocks noGrp="1"/>
          </p:cNvSpPr>
          <p:nvPr>
            <p:ph type="body" sz="quarter" idx="10"/>
          </p:nvPr>
        </p:nvSpPr>
        <p:spPr>
          <a:xfrm>
            <a:off x="2301095" y="5187296"/>
            <a:ext cx="7589808" cy="1032886"/>
          </a:xfrm>
          <a:prstGeom prst="rect">
            <a:avLst/>
          </a:prstGeom>
        </p:spPr>
        <p:txBody>
          <a:bodyPr/>
          <a:lstStyle>
            <a:lvl1pPr marL="0" indent="0" algn="ctr">
              <a:buNone/>
              <a:defRPr sz="7200" b="1">
                <a:ln w="38100">
                  <a:noFill/>
                </a:ln>
                <a:solidFill>
                  <a:schemeClr val="accent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0" name="文本占位符 310"/>
          <p:cNvSpPr>
            <a:spLocks noGrp="1"/>
          </p:cNvSpPr>
          <p:nvPr>
            <p:ph type="body" sz="quarter" idx="11" hasCustomPrompt="1"/>
          </p:nvPr>
        </p:nvSpPr>
        <p:spPr>
          <a:xfrm>
            <a:off x="2849735" y="1467674"/>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1" name="文本占位符 310"/>
          <p:cNvSpPr>
            <a:spLocks noGrp="1"/>
          </p:cNvSpPr>
          <p:nvPr>
            <p:ph type="body" sz="quarter" idx="12"/>
          </p:nvPr>
        </p:nvSpPr>
        <p:spPr>
          <a:xfrm>
            <a:off x="3837287" y="1592298"/>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2" name="文本占位符 310"/>
          <p:cNvSpPr>
            <a:spLocks noGrp="1"/>
          </p:cNvSpPr>
          <p:nvPr>
            <p:ph type="body" sz="quarter" idx="13" hasCustomPrompt="1"/>
          </p:nvPr>
        </p:nvSpPr>
        <p:spPr>
          <a:xfrm>
            <a:off x="6531719" y="1467674"/>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3" name="文本占位符 310"/>
          <p:cNvSpPr>
            <a:spLocks noGrp="1"/>
          </p:cNvSpPr>
          <p:nvPr>
            <p:ph type="body" sz="quarter" idx="14"/>
          </p:nvPr>
        </p:nvSpPr>
        <p:spPr>
          <a:xfrm>
            <a:off x="7519271" y="1592298"/>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0" name="文本占位符 310"/>
          <p:cNvSpPr>
            <a:spLocks noGrp="1"/>
          </p:cNvSpPr>
          <p:nvPr>
            <p:ph type="body" sz="quarter" idx="15" hasCustomPrompt="1"/>
          </p:nvPr>
        </p:nvSpPr>
        <p:spPr>
          <a:xfrm>
            <a:off x="2849735" y="2632975"/>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1" name="文本占位符 310"/>
          <p:cNvSpPr>
            <a:spLocks noGrp="1"/>
          </p:cNvSpPr>
          <p:nvPr>
            <p:ph type="body" sz="quarter" idx="16"/>
          </p:nvPr>
        </p:nvSpPr>
        <p:spPr>
          <a:xfrm>
            <a:off x="3837287" y="2757599"/>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2" name="文本占位符 310"/>
          <p:cNvSpPr>
            <a:spLocks noGrp="1"/>
          </p:cNvSpPr>
          <p:nvPr>
            <p:ph type="body" sz="quarter" idx="17" hasCustomPrompt="1"/>
          </p:nvPr>
        </p:nvSpPr>
        <p:spPr>
          <a:xfrm>
            <a:off x="6531719" y="2632975"/>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3" name="文本占位符 310"/>
          <p:cNvSpPr>
            <a:spLocks noGrp="1"/>
          </p:cNvSpPr>
          <p:nvPr>
            <p:ph type="body" sz="quarter" idx="18"/>
          </p:nvPr>
        </p:nvSpPr>
        <p:spPr>
          <a:xfrm>
            <a:off x="7519271" y="2757599"/>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Tree>
    <p:extLst>
      <p:ext uri="{BB962C8B-B14F-4D97-AF65-F5344CB8AC3E}">
        <p14:creationId xmlns:p14="http://schemas.microsoft.com/office/powerpoint/2010/main" val="25863647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_五项目录">
    <p:spTree>
      <p:nvGrpSpPr>
        <p:cNvPr id="1" name=""/>
        <p:cNvGrpSpPr/>
        <p:nvPr/>
      </p:nvGrpSpPr>
      <p:grpSpPr>
        <a:xfrm>
          <a:off x="0" y="0"/>
          <a:ext cx="0" cy="0"/>
          <a:chOff x="0" y="0"/>
          <a:chExt cx="0" cy="0"/>
        </a:xfrm>
      </p:grpSpPr>
      <p:sp>
        <p:nvSpPr>
          <p:cNvPr id="18" name="矩形 17"/>
          <p:cNvSpPr/>
          <p:nvPr userDrawn="1"/>
        </p:nvSpPr>
        <p:spPr>
          <a:xfrm>
            <a:off x="-1" y="0"/>
            <a:ext cx="12192000" cy="4846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19" name="文本占位符 310"/>
          <p:cNvSpPr>
            <a:spLocks noGrp="1"/>
          </p:cNvSpPr>
          <p:nvPr>
            <p:ph type="body" sz="quarter" idx="10"/>
          </p:nvPr>
        </p:nvSpPr>
        <p:spPr>
          <a:xfrm>
            <a:off x="2301095" y="5187296"/>
            <a:ext cx="7589808" cy="1032886"/>
          </a:xfrm>
          <a:prstGeom prst="rect">
            <a:avLst/>
          </a:prstGeom>
        </p:spPr>
        <p:txBody>
          <a:bodyPr/>
          <a:lstStyle>
            <a:lvl1pPr marL="0" indent="0" algn="ctr">
              <a:buNone/>
              <a:defRPr sz="7200" b="1">
                <a:ln w="38100">
                  <a:noFill/>
                </a:ln>
                <a:solidFill>
                  <a:schemeClr val="accent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0" name="文本占位符 310"/>
          <p:cNvSpPr>
            <a:spLocks noGrp="1"/>
          </p:cNvSpPr>
          <p:nvPr>
            <p:ph type="body" sz="quarter" idx="11" hasCustomPrompt="1"/>
          </p:nvPr>
        </p:nvSpPr>
        <p:spPr>
          <a:xfrm>
            <a:off x="2849735" y="1467674"/>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1" name="文本占位符 310"/>
          <p:cNvSpPr>
            <a:spLocks noGrp="1"/>
          </p:cNvSpPr>
          <p:nvPr>
            <p:ph type="body" sz="quarter" idx="12"/>
          </p:nvPr>
        </p:nvSpPr>
        <p:spPr>
          <a:xfrm>
            <a:off x="3837287" y="1592298"/>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2" name="文本占位符 310"/>
          <p:cNvSpPr>
            <a:spLocks noGrp="1"/>
          </p:cNvSpPr>
          <p:nvPr>
            <p:ph type="body" sz="quarter" idx="13" hasCustomPrompt="1"/>
          </p:nvPr>
        </p:nvSpPr>
        <p:spPr>
          <a:xfrm>
            <a:off x="6531719" y="1467674"/>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3" name="文本占位符 310"/>
          <p:cNvSpPr>
            <a:spLocks noGrp="1"/>
          </p:cNvSpPr>
          <p:nvPr>
            <p:ph type="body" sz="quarter" idx="14"/>
          </p:nvPr>
        </p:nvSpPr>
        <p:spPr>
          <a:xfrm>
            <a:off x="7519271" y="1592298"/>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0" name="文本占位符 310"/>
          <p:cNvSpPr>
            <a:spLocks noGrp="1"/>
          </p:cNvSpPr>
          <p:nvPr>
            <p:ph type="body" sz="quarter" idx="15" hasCustomPrompt="1"/>
          </p:nvPr>
        </p:nvSpPr>
        <p:spPr>
          <a:xfrm>
            <a:off x="981166" y="2632975"/>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1" name="文本占位符 310"/>
          <p:cNvSpPr>
            <a:spLocks noGrp="1"/>
          </p:cNvSpPr>
          <p:nvPr>
            <p:ph type="body" sz="quarter" idx="16"/>
          </p:nvPr>
        </p:nvSpPr>
        <p:spPr>
          <a:xfrm>
            <a:off x="1968718" y="2757599"/>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2" name="文本占位符 310"/>
          <p:cNvSpPr>
            <a:spLocks noGrp="1"/>
          </p:cNvSpPr>
          <p:nvPr>
            <p:ph type="body" sz="quarter" idx="17" hasCustomPrompt="1"/>
          </p:nvPr>
        </p:nvSpPr>
        <p:spPr>
          <a:xfrm>
            <a:off x="4663150" y="2632975"/>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3" name="文本占位符 310"/>
          <p:cNvSpPr>
            <a:spLocks noGrp="1"/>
          </p:cNvSpPr>
          <p:nvPr>
            <p:ph type="body" sz="quarter" idx="18"/>
          </p:nvPr>
        </p:nvSpPr>
        <p:spPr>
          <a:xfrm>
            <a:off x="5650702" y="2757599"/>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4" name="文本占位符 310"/>
          <p:cNvSpPr>
            <a:spLocks noGrp="1"/>
          </p:cNvSpPr>
          <p:nvPr>
            <p:ph type="body" sz="quarter" idx="19" hasCustomPrompt="1"/>
          </p:nvPr>
        </p:nvSpPr>
        <p:spPr>
          <a:xfrm>
            <a:off x="8293172" y="2632975"/>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5" name="文本占位符 310"/>
          <p:cNvSpPr>
            <a:spLocks noGrp="1"/>
          </p:cNvSpPr>
          <p:nvPr>
            <p:ph type="body" sz="quarter" idx="20"/>
          </p:nvPr>
        </p:nvSpPr>
        <p:spPr>
          <a:xfrm>
            <a:off x="9280724" y="2757599"/>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Tree>
    <p:extLst>
      <p:ext uri="{BB962C8B-B14F-4D97-AF65-F5344CB8AC3E}">
        <p14:creationId xmlns:p14="http://schemas.microsoft.com/office/powerpoint/2010/main" val="32020830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_六项目录">
    <p:spTree>
      <p:nvGrpSpPr>
        <p:cNvPr id="1" name=""/>
        <p:cNvGrpSpPr/>
        <p:nvPr/>
      </p:nvGrpSpPr>
      <p:grpSpPr>
        <a:xfrm>
          <a:off x="0" y="0"/>
          <a:ext cx="0" cy="0"/>
          <a:chOff x="0" y="0"/>
          <a:chExt cx="0" cy="0"/>
        </a:xfrm>
      </p:grpSpPr>
      <p:sp>
        <p:nvSpPr>
          <p:cNvPr id="18" name="矩形 17"/>
          <p:cNvSpPr/>
          <p:nvPr userDrawn="1"/>
        </p:nvSpPr>
        <p:spPr>
          <a:xfrm>
            <a:off x="-1" y="0"/>
            <a:ext cx="12192000" cy="4846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19" name="文本占位符 310"/>
          <p:cNvSpPr>
            <a:spLocks noGrp="1"/>
          </p:cNvSpPr>
          <p:nvPr>
            <p:ph type="body" sz="quarter" idx="10"/>
          </p:nvPr>
        </p:nvSpPr>
        <p:spPr>
          <a:xfrm>
            <a:off x="2301095" y="5187296"/>
            <a:ext cx="7589808" cy="1032886"/>
          </a:xfrm>
          <a:prstGeom prst="rect">
            <a:avLst/>
          </a:prstGeom>
        </p:spPr>
        <p:txBody>
          <a:bodyPr/>
          <a:lstStyle>
            <a:lvl1pPr marL="0" indent="0" algn="ctr">
              <a:buNone/>
              <a:defRPr sz="7200" b="1">
                <a:ln w="38100">
                  <a:noFill/>
                </a:ln>
                <a:solidFill>
                  <a:schemeClr val="accent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0" name="文本占位符 310"/>
          <p:cNvSpPr>
            <a:spLocks noGrp="1"/>
          </p:cNvSpPr>
          <p:nvPr>
            <p:ph type="body" sz="quarter" idx="15" hasCustomPrompt="1"/>
          </p:nvPr>
        </p:nvSpPr>
        <p:spPr>
          <a:xfrm>
            <a:off x="981166" y="2632975"/>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1" name="文本占位符 310"/>
          <p:cNvSpPr>
            <a:spLocks noGrp="1"/>
          </p:cNvSpPr>
          <p:nvPr>
            <p:ph type="body" sz="quarter" idx="16"/>
          </p:nvPr>
        </p:nvSpPr>
        <p:spPr>
          <a:xfrm>
            <a:off x="1968718" y="2757599"/>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2" name="文本占位符 310"/>
          <p:cNvSpPr>
            <a:spLocks noGrp="1"/>
          </p:cNvSpPr>
          <p:nvPr>
            <p:ph type="body" sz="quarter" idx="17" hasCustomPrompt="1"/>
          </p:nvPr>
        </p:nvSpPr>
        <p:spPr>
          <a:xfrm>
            <a:off x="4663150" y="2632975"/>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3" name="文本占位符 310"/>
          <p:cNvSpPr>
            <a:spLocks noGrp="1"/>
          </p:cNvSpPr>
          <p:nvPr>
            <p:ph type="body" sz="quarter" idx="18"/>
          </p:nvPr>
        </p:nvSpPr>
        <p:spPr>
          <a:xfrm>
            <a:off x="5650702" y="2757599"/>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4" name="文本占位符 310"/>
          <p:cNvSpPr>
            <a:spLocks noGrp="1"/>
          </p:cNvSpPr>
          <p:nvPr>
            <p:ph type="body" sz="quarter" idx="19" hasCustomPrompt="1"/>
          </p:nvPr>
        </p:nvSpPr>
        <p:spPr>
          <a:xfrm>
            <a:off x="8293172" y="2632975"/>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5" name="文本占位符 310"/>
          <p:cNvSpPr>
            <a:spLocks noGrp="1"/>
          </p:cNvSpPr>
          <p:nvPr>
            <p:ph type="body" sz="quarter" idx="20"/>
          </p:nvPr>
        </p:nvSpPr>
        <p:spPr>
          <a:xfrm>
            <a:off x="9280724" y="2757599"/>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6" name="文本占位符 310"/>
          <p:cNvSpPr>
            <a:spLocks noGrp="1"/>
          </p:cNvSpPr>
          <p:nvPr>
            <p:ph type="body" sz="quarter" idx="21" hasCustomPrompt="1"/>
          </p:nvPr>
        </p:nvSpPr>
        <p:spPr>
          <a:xfrm>
            <a:off x="981166" y="1304047"/>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7" name="文本占位符 310"/>
          <p:cNvSpPr>
            <a:spLocks noGrp="1"/>
          </p:cNvSpPr>
          <p:nvPr>
            <p:ph type="body" sz="quarter" idx="22"/>
          </p:nvPr>
        </p:nvSpPr>
        <p:spPr>
          <a:xfrm>
            <a:off x="1968718" y="1428671"/>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4" name="文本占位符 310"/>
          <p:cNvSpPr>
            <a:spLocks noGrp="1"/>
          </p:cNvSpPr>
          <p:nvPr>
            <p:ph type="body" sz="quarter" idx="23" hasCustomPrompt="1"/>
          </p:nvPr>
        </p:nvSpPr>
        <p:spPr>
          <a:xfrm>
            <a:off x="4663150" y="1304047"/>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5" name="文本占位符 310"/>
          <p:cNvSpPr>
            <a:spLocks noGrp="1"/>
          </p:cNvSpPr>
          <p:nvPr>
            <p:ph type="body" sz="quarter" idx="24"/>
          </p:nvPr>
        </p:nvSpPr>
        <p:spPr>
          <a:xfrm>
            <a:off x="5650702" y="1428671"/>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6" name="文本占位符 310"/>
          <p:cNvSpPr>
            <a:spLocks noGrp="1"/>
          </p:cNvSpPr>
          <p:nvPr>
            <p:ph type="body" sz="quarter" idx="25" hasCustomPrompt="1"/>
          </p:nvPr>
        </p:nvSpPr>
        <p:spPr>
          <a:xfrm>
            <a:off x="8293172" y="1304047"/>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7" name="文本占位符 310"/>
          <p:cNvSpPr>
            <a:spLocks noGrp="1"/>
          </p:cNvSpPr>
          <p:nvPr>
            <p:ph type="body" sz="quarter" idx="26"/>
          </p:nvPr>
        </p:nvSpPr>
        <p:spPr>
          <a:xfrm>
            <a:off x="9280724" y="1428671"/>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Tree>
    <p:extLst>
      <p:ext uri="{BB962C8B-B14F-4D97-AF65-F5344CB8AC3E}">
        <p14:creationId xmlns:p14="http://schemas.microsoft.com/office/powerpoint/2010/main" val="1658126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sp>
        <p:nvSpPr>
          <p:cNvPr id="2" name="任意形状 1"/>
          <p:cNvSpPr/>
          <p:nvPr userDrawn="1"/>
        </p:nvSpPr>
        <p:spPr>
          <a:xfrm>
            <a:off x="0" y="384047"/>
            <a:ext cx="12191999" cy="1079437"/>
          </a:xfrm>
          <a:custGeom>
            <a:avLst/>
            <a:gdLst>
              <a:gd name="connsiteX0" fmla="*/ 10439343 w 10873408"/>
              <a:gd name="connsiteY0" fmla="*/ 17 h 1822005"/>
              <a:gd name="connsiteX1" fmla="*/ 10823807 w 10873408"/>
              <a:gd name="connsiteY1" fmla="*/ 160670 h 1822005"/>
              <a:gd name="connsiteX2" fmla="*/ 10873408 w 10873408"/>
              <a:gd name="connsiteY2" fmla="*/ 184273 h 1822005"/>
              <a:gd name="connsiteX3" fmla="*/ 10873408 w 10873408"/>
              <a:gd name="connsiteY3" fmla="*/ 1327582 h 1822005"/>
              <a:gd name="connsiteX4" fmla="*/ 10843181 w 10873408"/>
              <a:gd name="connsiteY4" fmla="*/ 1332070 h 1822005"/>
              <a:gd name="connsiteX5" fmla="*/ 10732453 w 10873408"/>
              <a:gd name="connsiteY5" fmla="*/ 1325792 h 1822005"/>
              <a:gd name="connsiteX6" fmla="*/ 10399944 w 10873408"/>
              <a:gd name="connsiteY6" fmla="*/ 1090264 h 1822005"/>
              <a:gd name="connsiteX7" fmla="*/ 10247544 w 10873408"/>
              <a:gd name="connsiteY7" fmla="*/ 1298083 h 1822005"/>
              <a:gd name="connsiteX8" fmla="*/ 10039726 w 10873408"/>
              <a:gd name="connsiteY8" fmla="*/ 1256519 h 1822005"/>
              <a:gd name="connsiteX9" fmla="*/ 9471690 w 10873408"/>
              <a:gd name="connsiteY9" fmla="*/ 1353501 h 1822005"/>
              <a:gd name="connsiteX10" fmla="*/ 9139181 w 10873408"/>
              <a:gd name="connsiteY10" fmla="*/ 1145683 h 1822005"/>
              <a:gd name="connsiteX11" fmla="*/ 8751253 w 10873408"/>
              <a:gd name="connsiteY11" fmla="*/ 1187246 h 1822005"/>
              <a:gd name="connsiteX12" fmla="*/ 8501872 w 10873408"/>
              <a:gd name="connsiteY12" fmla="*/ 1381210 h 1822005"/>
              <a:gd name="connsiteX13" fmla="*/ 8127799 w 10873408"/>
              <a:gd name="connsiteY13" fmla="*/ 1547464 h 1822005"/>
              <a:gd name="connsiteX14" fmla="*/ 7753726 w 10873408"/>
              <a:gd name="connsiteY14" fmla="*/ 1450483 h 1822005"/>
              <a:gd name="connsiteX15" fmla="*/ 7268817 w 10873408"/>
              <a:gd name="connsiteY15" fmla="*/ 1422773 h 1822005"/>
              <a:gd name="connsiteX16" fmla="*/ 6853181 w 10873408"/>
              <a:gd name="connsiteY16" fmla="*/ 1505901 h 1822005"/>
              <a:gd name="connsiteX17" fmla="*/ 6437544 w 10873408"/>
              <a:gd name="connsiteY17" fmla="*/ 1381210 h 1822005"/>
              <a:gd name="connsiteX18" fmla="*/ 5689399 w 10873408"/>
              <a:gd name="connsiteY18" fmla="*/ 1395064 h 1822005"/>
              <a:gd name="connsiteX19" fmla="*/ 5135217 w 10873408"/>
              <a:gd name="connsiteY19" fmla="*/ 1242664 h 1822005"/>
              <a:gd name="connsiteX20" fmla="*/ 4608744 w 10873408"/>
              <a:gd name="connsiteY20" fmla="*/ 1173392 h 1822005"/>
              <a:gd name="connsiteX21" fmla="*/ 4220817 w 10873408"/>
              <a:gd name="connsiteY21" fmla="*/ 854737 h 1822005"/>
              <a:gd name="connsiteX22" fmla="*/ 3874453 w 10873408"/>
              <a:gd name="connsiteY22" fmla="*/ 1034846 h 1822005"/>
              <a:gd name="connsiteX23" fmla="*/ 3500381 w 10873408"/>
              <a:gd name="connsiteY23" fmla="*/ 1020992 h 1822005"/>
              <a:gd name="connsiteX24" fmla="*/ 3403399 w 10873408"/>
              <a:gd name="connsiteY24" fmla="*/ 1173392 h 1822005"/>
              <a:gd name="connsiteX25" fmla="*/ 3209435 w 10873408"/>
              <a:gd name="connsiteY25" fmla="*/ 1311937 h 1822005"/>
              <a:gd name="connsiteX26" fmla="*/ 3098599 w 10873408"/>
              <a:gd name="connsiteY26" fmla="*/ 1311937 h 1822005"/>
              <a:gd name="connsiteX27" fmla="*/ 2890781 w 10873408"/>
              <a:gd name="connsiteY27" fmla="*/ 1408919 h 1822005"/>
              <a:gd name="connsiteX28" fmla="*/ 2669108 w 10873408"/>
              <a:gd name="connsiteY28" fmla="*/ 1381210 h 1822005"/>
              <a:gd name="connsiteX29" fmla="*/ 2405872 w 10873408"/>
              <a:gd name="connsiteY29" fmla="*/ 1602883 h 1822005"/>
              <a:gd name="connsiteX30" fmla="*/ 2239617 w 10873408"/>
              <a:gd name="connsiteY30" fmla="*/ 1505901 h 1822005"/>
              <a:gd name="connsiteX31" fmla="*/ 1976381 w 10873408"/>
              <a:gd name="connsiteY31" fmla="*/ 1616737 h 1822005"/>
              <a:gd name="connsiteX32" fmla="*/ 1837835 w 10873408"/>
              <a:gd name="connsiteY32" fmla="*/ 1533610 h 1822005"/>
              <a:gd name="connsiteX33" fmla="*/ 1671581 w 10873408"/>
              <a:gd name="connsiteY33" fmla="*/ 1686010 h 1822005"/>
              <a:gd name="connsiteX34" fmla="*/ 1533035 w 10873408"/>
              <a:gd name="connsiteY34" fmla="*/ 1796846 h 1822005"/>
              <a:gd name="connsiteX35" fmla="*/ 1283653 w 10873408"/>
              <a:gd name="connsiteY35" fmla="*/ 1810701 h 1822005"/>
              <a:gd name="connsiteX36" fmla="*/ 1145108 w 10873408"/>
              <a:gd name="connsiteY36" fmla="*/ 1658301 h 1822005"/>
              <a:gd name="connsiteX37" fmla="*/ 881872 w 10873408"/>
              <a:gd name="connsiteY37" fmla="*/ 1561319 h 1822005"/>
              <a:gd name="connsiteX38" fmla="*/ 493944 w 10873408"/>
              <a:gd name="connsiteY38" fmla="*/ 1367355 h 1822005"/>
              <a:gd name="connsiteX39" fmla="*/ 216853 w 10873408"/>
              <a:gd name="connsiteY39" fmla="*/ 1311937 h 1822005"/>
              <a:gd name="connsiteX40" fmla="*/ 57661 w 10873408"/>
              <a:gd name="connsiteY40" fmla="*/ 1092632 h 1822005"/>
              <a:gd name="connsiteX41" fmla="*/ 0 w 10873408"/>
              <a:gd name="connsiteY41" fmla="*/ 999795 h 1822005"/>
              <a:gd name="connsiteX42" fmla="*/ 0 w 10873408"/>
              <a:gd name="connsiteY42" fmla="*/ 123606 h 1822005"/>
              <a:gd name="connsiteX43" fmla="*/ 36623 w 10873408"/>
              <a:gd name="connsiteY43" fmla="*/ 196714 h 1822005"/>
              <a:gd name="connsiteX44" fmla="*/ 286126 w 10873408"/>
              <a:gd name="connsiteY44" fmla="*/ 619210 h 1822005"/>
              <a:gd name="connsiteX45" fmla="*/ 798744 w 10873408"/>
              <a:gd name="connsiteY45" fmla="*/ 882446 h 1822005"/>
              <a:gd name="connsiteX46" fmla="*/ 978853 w 10873408"/>
              <a:gd name="connsiteY46" fmla="*/ 1020992 h 1822005"/>
              <a:gd name="connsiteX47" fmla="*/ 1283653 w 10873408"/>
              <a:gd name="connsiteY47" fmla="*/ 896301 h 1822005"/>
              <a:gd name="connsiteX48" fmla="*/ 1907108 w 10873408"/>
              <a:gd name="connsiteY48" fmla="*/ 536083 h 1822005"/>
              <a:gd name="connsiteX49" fmla="*/ 2488999 w 10873408"/>
              <a:gd name="connsiteY49" fmla="*/ 314410 h 1822005"/>
              <a:gd name="connsiteX50" fmla="*/ 3320272 w 10873408"/>
              <a:gd name="connsiteY50" fmla="*/ 466810 h 1822005"/>
              <a:gd name="connsiteX51" fmla="*/ 3916017 w 10873408"/>
              <a:gd name="connsiteY51" fmla="*/ 619210 h 1822005"/>
              <a:gd name="connsiteX52" fmla="*/ 4137690 w 10873408"/>
              <a:gd name="connsiteY52" fmla="*/ 702337 h 1822005"/>
              <a:gd name="connsiteX53" fmla="*/ 4442490 w 10873408"/>
              <a:gd name="connsiteY53" fmla="*/ 799319 h 1822005"/>
              <a:gd name="connsiteX54" fmla="*/ 4622599 w 10873408"/>
              <a:gd name="connsiteY54" fmla="*/ 979428 h 1822005"/>
              <a:gd name="connsiteX55" fmla="*/ 4955108 w 10873408"/>
              <a:gd name="connsiteY55" fmla="*/ 1062555 h 1822005"/>
              <a:gd name="connsiteX56" fmla="*/ 5287617 w 10873408"/>
              <a:gd name="connsiteY56" fmla="*/ 896301 h 1822005"/>
              <a:gd name="connsiteX57" fmla="*/ 5675544 w 10873408"/>
              <a:gd name="connsiteY57" fmla="*/ 993283 h 1822005"/>
              <a:gd name="connsiteX58" fmla="*/ 5938781 w 10873408"/>
              <a:gd name="connsiteY58" fmla="*/ 743901 h 1822005"/>
              <a:gd name="connsiteX59" fmla="*/ 6188162 w 10873408"/>
              <a:gd name="connsiteY59" fmla="*/ 702337 h 1822005"/>
              <a:gd name="connsiteX60" fmla="*/ 6645362 w 10873408"/>
              <a:gd name="connsiteY60" fmla="*/ 342119 h 1822005"/>
              <a:gd name="connsiteX61" fmla="*/ 6950162 w 10873408"/>
              <a:gd name="connsiteY61" fmla="*/ 605355 h 1822005"/>
              <a:gd name="connsiteX62" fmla="*/ 7227253 w 10873408"/>
              <a:gd name="connsiteY62" fmla="*/ 799319 h 1822005"/>
              <a:gd name="connsiteX63" fmla="*/ 7532053 w 10873408"/>
              <a:gd name="connsiteY63" fmla="*/ 1104119 h 1822005"/>
              <a:gd name="connsiteX64" fmla="*/ 8030817 w 10873408"/>
              <a:gd name="connsiteY64" fmla="*/ 882446 h 1822005"/>
              <a:gd name="connsiteX65" fmla="*/ 8557290 w 10873408"/>
              <a:gd name="connsiteY65" fmla="*/ 910155 h 1822005"/>
              <a:gd name="connsiteX66" fmla="*/ 8834381 w 10873408"/>
              <a:gd name="connsiteY66" fmla="*/ 1034846 h 1822005"/>
              <a:gd name="connsiteX67" fmla="*/ 9319290 w 10873408"/>
              <a:gd name="connsiteY67" fmla="*/ 577646 h 1822005"/>
              <a:gd name="connsiteX68" fmla="*/ 9804199 w 10873408"/>
              <a:gd name="connsiteY68" fmla="*/ 494519 h 1822005"/>
              <a:gd name="connsiteX69" fmla="*/ 10372235 w 10873408"/>
              <a:gd name="connsiteY69" fmla="*/ 9610 h 1822005"/>
              <a:gd name="connsiteX70" fmla="*/ 10439343 w 10873408"/>
              <a:gd name="connsiteY70" fmla="*/ 17 h 182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873408" h="1822005">
                <a:moveTo>
                  <a:pt x="10439343" y="17"/>
                </a:moveTo>
                <a:cubicBezTo>
                  <a:pt x="10572693" y="-1471"/>
                  <a:pt x="10700848" y="95917"/>
                  <a:pt x="10823807" y="160670"/>
                </a:cubicBezTo>
                <a:lnTo>
                  <a:pt x="10873408" y="184273"/>
                </a:lnTo>
                <a:lnTo>
                  <a:pt x="10873408" y="1327582"/>
                </a:lnTo>
                <a:lnTo>
                  <a:pt x="10843181" y="1332070"/>
                </a:lnTo>
                <a:cubicBezTo>
                  <a:pt x="10803169" y="1335606"/>
                  <a:pt x="10765357" y="1335029"/>
                  <a:pt x="10732453" y="1325792"/>
                </a:cubicBezTo>
                <a:cubicBezTo>
                  <a:pt x="10600835" y="1288847"/>
                  <a:pt x="10480762" y="1094882"/>
                  <a:pt x="10399944" y="1090264"/>
                </a:cubicBezTo>
                <a:cubicBezTo>
                  <a:pt x="10319126" y="1085646"/>
                  <a:pt x="10307580" y="1270374"/>
                  <a:pt x="10247544" y="1298083"/>
                </a:cubicBezTo>
                <a:cubicBezTo>
                  <a:pt x="10187508" y="1325792"/>
                  <a:pt x="10169035" y="1247283"/>
                  <a:pt x="10039726" y="1256519"/>
                </a:cubicBezTo>
                <a:cubicBezTo>
                  <a:pt x="9910417" y="1265755"/>
                  <a:pt x="9621781" y="1371974"/>
                  <a:pt x="9471690" y="1353501"/>
                </a:cubicBezTo>
                <a:cubicBezTo>
                  <a:pt x="9321599" y="1335028"/>
                  <a:pt x="9259254" y="1173392"/>
                  <a:pt x="9139181" y="1145683"/>
                </a:cubicBezTo>
                <a:cubicBezTo>
                  <a:pt x="9019108" y="1117974"/>
                  <a:pt x="8857471" y="1147992"/>
                  <a:pt x="8751253" y="1187246"/>
                </a:cubicBezTo>
                <a:cubicBezTo>
                  <a:pt x="8645035" y="1226500"/>
                  <a:pt x="8605781" y="1321174"/>
                  <a:pt x="8501872" y="1381210"/>
                </a:cubicBezTo>
                <a:cubicBezTo>
                  <a:pt x="8397963" y="1441246"/>
                  <a:pt x="8252490" y="1535919"/>
                  <a:pt x="8127799" y="1547464"/>
                </a:cubicBezTo>
                <a:cubicBezTo>
                  <a:pt x="8003108" y="1559009"/>
                  <a:pt x="7896890" y="1471265"/>
                  <a:pt x="7753726" y="1450483"/>
                </a:cubicBezTo>
                <a:cubicBezTo>
                  <a:pt x="7610562" y="1429701"/>
                  <a:pt x="7418908" y="1413537"/>
                  <a:pt x="7268817" y="1422773"/>
                </a:cubicBezTo>
                <a:cubicBezTo>
                  <a:pt x="7118726" y="1432009"/>
                  <a:pt x="6991727" y="1512828"/>
                  <a:pt x="6853181" y="1505901"/>
                </a:cubicBezTo>
                <a:cubicBezTo>
                  <a:pt x="6714636" y="1498974"/>
                  <a:pt x="6631508" y="1399683"/>
                  <a:pt x="6437544" y="1381210"/>
                </a:cubicBezTo>
                <a:cubicBezTo>
                  <a:pt x="6243580" y="1362737"/>
                  <a:pt x="5906453" y="1418155"/>
                  <a:pt x="5689399" y="1395064"/>
                </a:cubicBezTo>
                <a:cubicBezTo>
                  <a:pt x="5472345" y="1371973"/>
                  <a:pt x="5315326" y="1279609"/>
                  <a:pt x="5135217" y="1242664"/>
                </a:cubicBezTo>
                <a:cubicBezTo>
                  <a:pt x="4955108" y="1205719"/>
                  <a:pt x="4761144" y="1238047"/>
                  <a:pt x="4608744" y="1173392"/>
                </a:cubicBezTo>
                <a:cubicBezTo>
                  <a:pt x="4456344" y="1108737"/>
                  <a:pt x="4343199" y="877828"/>
                  <a:pt x="4220817" y="854737"/>
                </a:cubicBezTo>
                <a:cubicBezTo>
                  <a:pt x="4098435" y="831646"/>
                  <a:pt x="3994526" y="1007137"/>
                  <a:pt x="3874453" y="1034846"/>
                </a:cubicBezTo>
                <a:cubicBezTo>
                  <a:pt x="3754380" y="1062555"/>
                  <a:pt x="3578890" y="997901"/>
                  <a:pt x="3500381" y="1020992"/>
                </a:cubicBezTo>
                <a:cubicBezTo>
                  <a:pt x="3421872" y="1044083"/>
                  <a:pt x="3451890" y="1124901"/>
                  <a:pt x="3403399" y="1173392"/>
                </a:cubicBezTo>
                <a:cubicBezTo>
                  <a:pt x="3354908" y="1221883"/>
                  <a:pt x="3260235" y="1288846"/>
                  <a:pt x="3209435" y="1311937"/>
                </a:cubicBezTo>
                <a:cubicBezTo>
                  <a:pt x="3158635" y="1335028"/>
                  <a:pt x="3151708" y="1295773"/>
                  <a:pt x="3098599" y="1311937"/>
                </a:cubicBezTo>
                <a:cubicBezTo>
                  <a:pt x="3045490" y="1328101"/>
                  <a:pt x="2962363" y="1397373"/>
                  <a:pt x="2890781" y="1408919"/>
                </a:cubicBezTo>
                <a:cubicBezTo>
                  <a:pt x="2819199" y="1420465"/>
                  <a:pt x="2749926" y="1348883"/>
                  <a:pt x="2669108" y="1381210"/>
                </a:cubicBezTo>
                <a:cubicBezTo>
                  <a:pt x="2588290" y="1413537"/>
                  <a:pt x="2477454" y="1582101"/>
                  <a:pt x="2405872" y="1602883"/>
                </a:cubicBezTo>
                <a:cubicBezTo>
                  <a:pt x="2334290" y="1623665"/>
                  <a:pt x="2311199" y="1503592"/>
                  <a:pt x="2239617" y="1505901"/>
                </a:cubicBezTo>
                <a:cubicBezTo>
                  <a:pt x="2168035" y="1508210"/>
                  <a:pt x="2043345" y="1612119"/>
                  <a:pt x="1976381" y="1616737"/>
                </a:cubicBezTo>
                <a:cubicBezTo>
                  <a:pt x="1909417" y="1621355"/>
                  <a:pt x="1888635" y="1522064"/>
                  <a:pt x="1837835" y="1533610"/>
                </a:cubicBezTo>
                <a:cubicBezTo>
                  <a:pt x="1787035" y="1545156"/>
                  <a:pt x="1722381" y="1642137"/>
                  <a:pt x="1671581" y="1686010"/>
                </a:cubicBezTo>
                <a:cubicBezTo>
                  <a:pt x="1620781" y="1729883"/>
                  <a:pt x="1597690" y="1776064"/>
                  <a:pt x="1533035" y="1796846"/>
                </a:cubicBezTo>
                <a:cubicBezTo>
                  <a:pt x="1468380" y="1817628"/>
                  <a:pt x="1348307" y="1833792"/>
                  <a:pt x="1283653" y="1810701"/>
                </a:cubicBezTo>
                <a:cubicBezTo>
                  <a:pt x="1218999" y="1787610"/>
                  <a:pt x="1212072" y="1699865"/>
                  <a:pt x="1145108" y="1658301"/>
                </a:cubicBezTo>
                <a:cubicBezTo>
                  <a:pt x="1078145" y="1616737"/>
                  <a:pt x="990399" y="1609810"/>
                  <a:pt x="881872" y="1561319"/>
                </a:cubicBezTo>
                <a:cubicBezTo>
                  <a:pt x="773345" y="1512828"/>
                  <a:pt x="604780" y="1408919"/>
                  <a:pt x="493944" y="1367355"/>
                </a:cubicBezTo>
                <a:cubicBezTo>
                  <a:pt x="383108" y="1325791"/>
                  <a:pt x="329998" y="1415846"/>
                  <a:pt x="216853" y="1311937"/>
                </a:cubicBezTo>
                <a:cubicBezTo>
                  <a:pt x="174424" y="1272971"/>
                  <a:pt x="116733" y="1186597"/>
                  <a:pt x="57661" y="1092632"/>
                </a:cubicBezTo>
                <a:lnTo>
                  <a:pt x="0" y="999795"/>
                </a:lnTo>
                <a:lnTo>
                  <a:pt x="0" y="123606"/>
                </a:lnTo>
                <a:lnTo>
                  <a:pt x="36623" y="196714"/>
                </a:lnTo>
                <a:cubicBezTo>
                  <a:pt x="126366" y="381626"/>
                  <a:pt x="215988" y="591501"/>
                  <a:pt x="286126" y="619210"/>
                </a:cubicBezTo>
                <a:cubicBezTo>
                  <a:pt x="473162" y="693101"/>
                  <a:pt x="683290" y="815482"/>
                  <a:pt x="798744" y="882446"/>
                </a:cubicBezTo>
                <a:cubicBezTo>
                  <a:pt x="914198" y="949410"/>
                  <a:pt x="898035" y="1018683"/>
                  <a:pt x="978853" y="1020992"/>
                </a:cubicBezTo>
                <a:cubicBezTo>
                  <a:pt x="1059671" y="1023301"/>
                  <a:pt x="1128944" y="977119"/>
                  <a:pt x="1283653" y="896301"/>
                </a:cubicBezTo>
                <a:cubicBezTo>
                  <a:pt x="1438362" y="815483"/>
                  <a:pt x="1706217" y="633065"/>
                  <a:pt x="1907108" y="536083"/>
                </a:cubicBezTo>
                <a:cubicBezTo>
                  <a:pt x="2107999" y="439101"/>
                  <a:pt x="2253472" y="325956"/>
                  <a:pt x="2488999" y="314410"/>
                </a:cubicBezTo>
                <a:cubicBezTo>
                  <a:pt x="2724526" y="302864"/>
                  <a:pt x="3082436" y="416010"/>
                  <a:pt x="3320272" y="466810"/>
                </a:cubicBezTo>
                <a:cubicBezTo>
                  <a:pt x="3558108" y="517610"/>
                  <a:pt x="3779781" y="579956"/>
                  <a:pt x="3916017" y="619210"/>
                </a:cubicBezTo>
                <a:cubicBezTo>
                  <a:pt x="4052253" y="658464"/>
                  <a:pt x="4049945" y="672319"/>
                  <a:pt x="4137690" y="702337"/>
                </a:cubicBezTo>
                <a:cubicBezTo>
                  <a:pt x="4225435" y="732355"/>
                  <a:pt x="4361672" y="753137"/>
                  <a:pt x="4442490" y="799319"/>
                </a:cubicBezTo>
                <a:cubicBezTo>
                  <a:pt x="4523308" y="845501"/>
                  <a:pt x="4537163" y="935555"/>
                  <a:pt x="4622599" y="979428"/>
                </a:cubicBezTo>
                <a:cubicBezTo>
                  <a:pt x="4708035" y="1023301"/>
                  <a:pt x="4844272" y="1076409"/>
                  <a:pt x="4955108" y="1062555"/>
                </a:cubicBezTo>
                <a:cubicBezTo>
                  <a:pt x="5065944" y="1048701"/>
                  <a:pt x="5167544" y="907846"/>
                  <a:pt x="5287617" y="896301"/>
                </a:cubicBezTo>
                <a:cubicBezTo>
                  <a:pt x="5407690" y="884756"/>
                  <a:pt x="5567017" y="1018683"/>
                  <a:pt x="5675544" y="993283"/>
                </a:cubicBezTo>
                <a:cubicBezTo>
                  <a:pt x="5784071" y="967883"/>
                  <a:pt x="5853345" y="792392"/>
                  <a:pt x="5938781" y="743901"/>
                </a:cubicBezTo>
                <a:cubicBezTo>
                  <a:pt x="6024217" y="695410"/>
                  <a:pt x="6070399" y="769301"/>
                  <a:pt x="6188162" y="702337"/>
                </a:cubicBezTo>
                <a:cubicBezTo>
                  <a:pt x="6305926" y="635373"/>
                  <a:pt x="6518362" y="358283"/>
                  <a:pt x="6645362" y="342119"/>
                </a:cubicBezTo>
                <a:cubicBezTo>
                  <a:pt x="6772362" y="325955"/>
                  <a:pt x="6853180" y="529155"/>
                  <a:pt x="6950162" y="605355"/>
                </a:cubicBezTo>
                <a:cubicBezTo>
                  <a:pt x="7047144" y="681555"/>
                  <a:pt x="7130271" y="716192"/>
                  <a:pt x="7227253" y="799319"/>
                </a:cubicBezTo>
                <a:cubicBezTo>
                  <a:pt x="7324235" y="882446"/>
                  <a:pt x="7398126" y="1090264"/>
                  <a:pt x="7532053" y="1104119"/>
                </a:cubicBezTo>
                <a:cubicBezTo>
                  <a:pt x="7665980" y="1117974"/>
                  <a:pt x="7859944" y="914773"/>
                  <a:pt x="8030817" y="882446"/>
                </a:cubicBezTo>
                <a:cubicBezTo>
                  <a:pt x="8201690" y="850119"/>
                  <a:pt x="8423363" y="884755"/>
                  <a:pt x="8557290" y="910155"/>
                </a:cubicBezTo>
                <a:cubicBezTo>
                  <a:pt x="8691217" y="935555"/>
                  <a:pt x="8707381" y="1090264"/>
                  <a:pt x="8834381" y="1034846"/>
                </a:cubicBezTo>
                <a:cubicBezTo>
                  <a:pt x="8961381" y="979428"/>
                  <a:pt x="9157654" y="667700"/>
                  <a:pt x="9319290" y="577646"/>
                </a:cubicBezTo>
                <a:cubicBezTo>
                  <a:pt x="9480926" y="487592"/>
                  <a:pt x="9628708" y="589192"/>
                  <a:pt x="9804199" y="494519"/>
                </a:cubicBezTo>
                <a:cubicBezTo>
                  <a:pt x="9979690" y="399846"/>
                  <a:pt x="10192126" y="60410"/>
                  <a:pt x="10372235" y="9610"/>
                </a:cubicBezTo>
                <a:cubicBezTo>
                  <a:pt x="10394749" y="3260"/>
                  <a:pt x="10417118" y="266"/>
                  <a:pt x="10439343" y="1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3" name="任意形状 2"/>
          <p:cNvSpPr/>
          <p:nvPr userDrawn="1"/>
        </p:nvSpPr>
        <p:spPr>
          <a:xfrm>
            <a:off x="1" y="1218754"/>
            <a:ext cx="5743205" cy="788846"/>
          </a:xfrm>
          <a:custGeom>
            <a:avLst/>
            <a:gdLst>
              <a:gd name="connsiteX0" fmla="*/ 4276235 w 5122065"/>
              <a:gd name="connsiteY0" fmla="*/ 0 h 1331509"/>
              <a:gd name="connsiteX1" fmla="*/ 4622599 w 5122065"/>
              <a:gd name="connsiteY1" fmla="*/ 263236 h 1331509"/>
              <a:gd name="connsiteX2" fmla="*/ 4959438 w 5122065"/>
              <a:gd name="connsiteY2" fmla="*/ 365414 h 1331509"/>
              <a:gd name="connsiteX3" fmla="*/ 5122065 w 5122065"/>
              <a:gd name="connsiteY3" fmla="*/ 413482 h 1331509"/>
              <a:gd name="connsiteX4" fmla="*/ 5089500 w 5122065"/>
              <a:gd name="connsiteY4" fmla="*/ 440694 h 1331509"/>
              <a:gd name="connsiteX5" fmla="*/ 4844272 w 5122065"/>
              <a:gd name="connsiteY5" fmla="*/ 665018 h 1331509"/>
              <a:gd name="connsiteX6" fmla="*/ 4345508 w 5122065"/>
              <a:gd name="connsiteY6" fmla="*/ 886691 h 1331509"/>
              <a:gd name="connsiteX7" fmla="*/ 4151544 w 5122065"/>
              <a:gd name="connsiteY7" fmla="*/ 1080654 h 1331509"/>
              <a:gd name="connsiteX8" fmla="*/ 3971435 w 5122065"/>
              <a:gd name="connsiteY8" fmla="*/ 1080654 h 1331509"/>
              <a:gd name="connsiteX9" fmla="*/ 3486526 w 5122065"/>
              <a:gd name="connsiteY9" fmla="*/ 1108364 h 1331509"/>
              <a:gd name="connsiteX10" fmla="*/ 3223290 w 5122065"/>
              <a:gd name="connsiteY10" fmla="*/ 1108364 h 1331509"/>
              <a:gd name="connsiteX11" fmla="*/ 2530562 w 5122065"/>
              <a:gd name="connsiteY11" fmla="*/ 1149927 h 1331509"/>
              <a:gd name="connsiteX12" fmla="*/ 2142635 w 5122065"/>
              <a:gd name="connsiteY12" fmla="*/ 997527 h 1331509"/>
              <a:gd name="connsiteX13" fmla="*/ 2017944 w 5122065"/>
              <a:gd name="connsiteY13" fmla="*/ 1039091 h 1331509"/>
              <a:gd name="connsiteX14" fmla="*/ 1726999 w 5122065"/>
              <a:gd name="connsiteY14" fmla="*/ 928254 h 1331509"/>
              <a:gd name="connsiteX15" fmla="*/ 1131253 w 5122065"/>
              <a:gd name="connsiteY15" fmla="*/ 969818 h 1331509"/>
              <a:gd name="connsiteX16" fmla="*/ 895726 w 5122065"/>
              <a:gd name="connsiteY16" fmla="*/ 1108364 h 1331509"/>
              <a:gd name="connsiteX17" fmla="*/ 535508 w 5122065"/>
              <a:gd name="connsiteY17" fmla="*/ 1191491 h 1331509"/>
              <a:gd name="connsiteX18" fmla="*/ 189144 w 5122065"/>
              <a:gd name="connsiteY18" fmla="*/ 1330036 h 1331509"/>
              <a:gd name="connsiteX19" fmla="*/ 38476 w 5122065"/>
              <a:gd name="connsiteY19" fmla="*/ 1267149 h 1331509"/>
              <a:gd name="connsiteX20" fmla="*/ 0 w 5122065"/>
              <a:gd name="connsiteY20" fmla="*/ 1238995 h 1331509"/>
              <a:gd name="connsiteX21" fmla="*/ 0 w 5122065"/>
              <a:gd name="connsiteY21" fmla="*/ 121717 h 1331509"/>
              <a:gd name="connsiteX22" fmla="*/ 19548 w 5122065"/>
              <a:gd name="connsiteY22" fmla="*/ 121309 h 1331509"/>
              <a:gd name="connsiteX23" fmla="*/ 466235 w 5122065"/>
              <a:gd name="connsiteY23" fmla="*/ 193964 h 1331509"/>
              <a:gd name="connsiteX24" fmla="*/ 729472 w 5122065"/>
              <a:gd name="connsiteY24" fmla="*/ 512618 h 1331509"/>
              <a:gd name="connsiteX25" fmla="*/ 923435 w 5122065"/>
              <a:gd name="connsiteY25" fmla="*/ 484909 h 1331509"/>
              <a:gd name="connsiteX26" fmla="*/ 1477617 w 5122065"/>
              <a:gd name="connsiteY26" fmla="*/ 678873 h 1331509"/>
              <a:gd name="connsiteX27" fmla="*/ 2419726 w 5122065"/>
              <a:gd name="connsiteY27" fmla="*/ 512618 h 1331509"/>
              <a:gd name="connsiteX28" fmla="*/ 3389544 w 5122065"/>
              <a:gd name="connsiteY28" fmla="*/ 290945 h 1331509"/>
              <a:gd name="connsiteX29" fmla="*/ 3514235 w 5122065"/>
              <a:gd name="connsiteY29" fmla="*/ 415636 h 1331509"/>
              <a:gd name="connsiteX30" fmla="*/ 3929872 w 5122065"/>
              <a:gd name="connsiteY30" fmla="*/ 263236 h 1331509"/>
              <a:gd name="connsiteX31" fmla="*/ 4276235 w 5122065"/>
              <a:gd name="connsiteY31" fmla="*/ 0 h 133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22065" h="1331509">
                <a:moveTo>
                  <a:pt x="4276235" y="0"/>
                </a:moveTo>
                <a:cubicBezTo>
                  <a:pt x="4391689" y="0"/>
                  <a:pt x="4449417" y="180109"/>
                  <a:pt x="4622599" y="263236"/>
                </a:cubicBezTo>
                <a:cubicBezTo>
                  <a:pt x="4709190" y="304800"/>
                  <a:pt x="4832726" y="332509"/>
                  <a:pt x="4959438" y="365414"/>
                </a:cubicBezTo>
                <a:lnTo>
                  <a:pt x="5122065" y="413482"/>
                </a:lnTo>
                <a:lnTo>
                  <a:pt x="5089500" y="440694"/>
                </a:lnTo>
                <a:cubicBezTo>
                  <a:pt x="5010238" y="513665"/>
                  <a:pt x="4938079" y="608734"/>
                  <a:pt x="4844272" y="665018"/>
                </a:cubicBezTo>
                <a:cubicBezTo>
                  <a:pt x="4694181" y="755072"/>
                  <a:pt x="4460963" y="817418"/>
                  <a:pt x="4345508" y="886691"/>
                </a:cubicBezTo>
                <a:cubicBezTo>
                  <a:pt x="4230053" y="955964"/>
                  <a:pt x="4213889" y="1048327"/>
                  <a:pt x="4151544" y="1080654"/>
                </a:cubicBezTo>
                <a:cubicBezTo>
                  <a:pt x="4089199" y="1112981"/>
                  <a:pt x="4082271" y="1076036"/>
                  <a:pt x="3971435" y="1080654"/>
                </a:cubicBezTo>
                <a:cubicBezTo>
                  <a:pt x="3860599" y="1085272"/>
                  <a:pt x="3611217" y="1103746"/>
                  <a:pt x="3486526" y="1108364"/>
                </a:cubicBezTo>
                <a:cubicBezTo>
                  <a:pt x="3361835" y="1112982"/>
                  <a:pt x="3382617" y="1101437"/>
                  <a:pt x="3223290" y="1108364"/>
                </a:cubicBezTo>
                <a:cubicBezTo>
                  <a:pt x="3063963" y="1115291"/>
                  <a:pt x="2710671" y="1168400"/>
                  <a:pt x="2530562" y="1149927"/>
                </a:cubicBezTo>
                <a:cubicBezTo>
                  <a:pt x="2350453" y="1131454"/>
                  <a:pt x="2228071" y="1016000"/>
                  <a:pt x="2142635" y="997527"/>
                </a:cubicBezTo>
                <a:cubicBezTo>
                  <a:pt x="2057199" y="979054"/>
                  <a:pt x="2087217" y="1050636"/>
                  <a:pt x="2017944" y="1039091"/>
                </a:cubicBezTo>
                <a:cubicBezTo>
                  <a:pt x="1948671" y="1027546"/>
                  <a:pt x="1874781" y="939800"/>
                  <a:pt x="1726999" y="928254"/>
                </a:cubicBezTo>
                <a:cubicBezTo>
                  <a:pt x="1579217" y="916708"/>
                  <a:pt x="1269798" y="939800"/>
                  <a:pt x="1131253" y="969818"/>
                </a:cubicBezTo>
                <a:cubicBezTo>
                  <a:pt x="992708" y="999836"/>
                  <a:pt x="995017" y="1071419"/>
                  <a:pt x="895726" y="1108364"/>
                </a:cubicBezTo>
                <a:cubicBezTo>
                  <a:pt x="796435" y="1145309"/>
                  <a:pt x="653272" y="1154546"/>
                  <a:pt x="535508" y="1191491"/>
                </a:cubicBezTo>
                <a:cubicBezTo>
                  <a:pt x="417744" y="1228436"/>
                  <a:pt x="350780" y="1295400"/>
                  <a:pt x="189144" y="1330036"/>
                </a:cubicBezTo>
                <a:cubicBezTo>
                  <a:pt x="148735" y="1338695"/>
                  <a:pt x="96203" y="1308100"/>
                  <a:pt x="38476" y="1267149"/>
                </a:cubicBezTo>
                <a:lnTo>
                  <a:pt x="0" y="1238995"/>
                </a:lnTo>
                <a:lnTo>
                  <a:pt x="0" y="121717"/>
                </a:lnTo>
                <a:lnTo>
                  <a:pt x="19548" y="121309"/>
                </a:lnTo>
                <a:cubicBezTo>
                  <a:pt x="177238" y="124331"/>
                  <a:pt x="369542" y="156442"/>
                  <a:pt x="466235" y="193964"/>
                </a:cubicBezTo>
                <a:cubicBezTo>
                  <a:pt x="620944" y="254000"/>
                  <a:pt x="653272" y="464127"/>
                  <a:pt x="729472" y="512618"/>
                </a:cubicBezTo>
                <a:cubicBezTo>
                  <a:pt x="805672" y="561109"/>
                  <a:pt x="798744" y="457200"/>
                  <a:pt x="923435" y="484909"/>
                </a:cubicBezTo>
                <a:cubicBezTo>
                  <a:pt x="1048126" y="512618"/>
                  <a:pt x="1228235" y="674255"/>
                  <a:pt x="1477617" y="678873"/>
                </a:cubicBezTo>
                <a:cubicBezTo>
                  <a:pt x="1726999" y="683491"/>
                  <a:pt x="2101072" y="577273"/>
                  <a:pt x="2419726" y="512618"/>
                </a:cubicBezTo>
                <a:cubicBezTo>
                  <a:pt x="2738380" y="447963"/>
                  <a:pt x="3207126" y="307109"/>
                  <a:pt x="3389544" y="290945"/>
                </a:cubicBezTo>
                <a:cubicBezTo>
                  <a:pt x="3571962" y="274781"/>
                  <a:pt x="3424180" y="420254"/>
                  <a:pt x="3514235" y="415636"/>
                </a:cubicBezTo>
                <a:cubicBezTo>
                  <a:pt x="3604290" y="411018"/>
                  <a:pt x="3802872" y="332509"/>
                  <a:pt x="3929872" y="263236"/>
                </a:cubicBezTo>
                <a:cubicBezTo>
                  <a:pt x="4056872" y="193963"/>
                  <a:pt x="4160781" y="0"/>
                  <a:pt x="4276235"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4" name="任意形状 3"/>
          <p:cNvSpPr/>
          <p:nvPr userDrawn="1"/>
        </p:nvSpPr>
        <p:spPr>
          <a:xfrm>
            <a:off x="5743205" y="1417635"/>
            <a:ext cx="3959039" cy="712575"/>
          </a:xfrm>
          <a:custGeom>
            <a:avLst/>
            <a:gdLst>
              <a:gd name="connsiteX0" fmla="*/ 239912 w 3530860"/>
              <a:gd name="connsiteY0" fmla="*/ 926 h 1202770"/>
              <a:gd name="connsiteX1" fmla="*/ 664316 w 3530860"/>
              <a:gd name="connsiteY1" fmla="*/ 93794 h 1202770"/>
              <a:gd name="connsiteX2" fmla="*/ 1606425 w 3530860"/>
              <a:gd name="connsiteY2" fmla="*/ 273903 h 1202770"/>
              <a:gd name="connsiteX3" fmla="*/ 2700934 w 3530860"/>
              <a:gd name="connsiteY3" fmla="*/ 412448 h 1202770"/>
              <a:gd name="connsiteX4" fmla="*/ 2784061 w 3530860"/>
              <a:gd name="connsiteY4" fmla="*/ 592557 h 1202770"/>
              <a:gd name="connsiteX5" fmla="*/ 3324388 w 3530860"/>
              <a:gd name="connsiteY5" fmla="*/ 564848 h 1202770"/>
              <a:gd name="connsiteX6" fmla="*/ 3483716 w 3530860"/>
              <a:gd name="connsiteY6" fmla="*/ 663562 h 1202770"/>
              <a:gd name="connsiteX7" fmla="*/ 3530860 w 3530860"/>
              <a:gd name="connsiteY7" fmla="*/ 705992 h 1202770"/>
              <a:gd name="connsiteX8" fmla="*/ 3474191 w 3530860"/>
              <a:gd name="connsiteY8" fmla="*/ 745823 h 1202770"/>
              <a:gd name="connsiteX9" fmla="*/ 3227407 w 3530860"/>
              <a:gd name="connsiteY9" fmla="*/ 897357 h 1202770"/>
              <a:gd name="connsiteX10" fmla="*/ 2700934 w 3530860"/>
              <a:gd name="connsiteY10" fmla="*/ 1008194 h 1202770"/>
              <a:gd name="connsiteX11" fmla="*/ 2174461 w 3530860"/>
              <a:gd name="connsiteY11" fmla="*/ 1202157 h 1202770"/>
              <a:gd name="connsiteX12" fmla="*/ 1537152 w 3530860"/>
              <a:gd name="connsiteY12" fmla="*/ 938921 h 1202770"/>
              <a:gd name="connsiteX13" fmla="*/ 692025 w 3530860"/>
              <a:gd name="connsiteY13" fmla="*/ 675685 h 1202770"/>
              <a:gd name="connsiteX14" fmla="*/ 193261 w 3530860"/>
              <a:gd name="connsiteY14" fmla="*/ 163067 h 1202770"/>
              <a:gd name="connsiteX15" fmla="*/ 25599 w 3530860"/>
              <a:gd name="connsiteY15" fmla="*/ 85351 h 1202770"/>
              <a:gd name="connsiteX16" fmla="*/ 0 w 3530860"/>
              <a:gd name="connsiteY16" fmla="*/ 77785 h 1202770"/>
              <a:gd name="connsiteX17" fmla="*/ 16074 w 3530860"/>
              <a:gd name="connsiteY17" fmla="*/ 64353 h 1202770"/>
              <a:gd name="connsiteX18" fmla="*/ 123988 w 3530860"/>
              <a:gd name="connsiteY18" fmla="*/ 10667 h 1202770"/>
              <a:gd name="connsiteX19" fmla="*/ 239912 w 3530860"/>
              <a:gd name="connsiteY19" fmla="*/ 926 h 120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0860" h="1202770">
                <a:moveTo>
                  <a:pt x="239912" y="926"/>
                </a:moveTo>
                <a:cubicBezTo>
                  <a:pt x="356052" y="8502"/>
                  <a:pt x="479011" y="60889"/>
                  <a:pt x="664316" y="93794"/>
                </a:cubicBezTo>
                <a:cubicBezTo>
                  <a:pt x="911389" y="137667"/>
                  <a:pt x="1266989" y="220794"/>
                  <a:pt x="1606425" y="273903"/>
                </a:cubicBezTo>
                <a:cubicBezTo>
                  <a:pt x="1945861" y="327012"/>
                  <a:pt x="2504661" y="359339"/>
                  <a:pt x="2700934" y="412448"/>
                </a:cubicBezTo>
                <a:cubicBezTo>
                  <a:pt x="2897207" y="465557"/>
                  <a:pt x="2680152" y="567157"/>
                  <a:pt x="2784061" y="592557"/>
                </a:cubicBezTo>
                <a:cubicBezTo>
                  <a:pt x="2887970" y="617957"/>
                  <a:pt x="3181224" y="534830"/>
                  <a:pt x="3324388" y="564848"/>
                </a:cubicBezTo>
                <a:cubicBezTo>
                  <a:pt x="3395970" y="579857"/>
                  <a:pt x="3439843" y="620844"/>
                  <a:pt x="3483716" y="663562"/>
                </a:cubicBezTo>
                <a:lnTo>
                  <a:pt x="3530860" y="705992"/>
                </a:lnTo>
                <a:lnTo>
                  <a:pt x="3474191" y="745823"/>
                </a:lnTo>
                <a:cubicBezTo>
                  <a:pt x="3394238" y="803839"/>
                  <a:pt x="3310534" y="863875"/>
                  <a:pt x="3227407" y="897357"/>
                </a:cubicBezTo>
                <a:cubicBezTo>
                  <a:pt x="3061153" y="964321"/>
                  <a:pt x="2876425" y="957394"/>
                  <a:pt x="2700934" y="1008194"/>
                </a:cubicBezTo>
                <a:cubicBezTo>
                  <a:pt x="2525443" y="1058994"/>
                  <a:pt x="2368425" y="1213702"/>
                  <a:pt x="2174461" y="1202157"/>
                </a:cubicBezTo>
                <a:cubicBezTo>
                  <a:pt x="1980497" y="1190612"/>
                  <a:pt x="1784225" y="1026666"/>
                  <a:pt x="1537152" y="938921"/>
                </a:cubicBezTo>
                <a:cubicBezTo>
                  <a:pt x="1290079" y="851176"/>
                  <a:pt x="916007" y="804994"/>
                  <a:pt x="692025" y="675685"/>
                </a:cubicBezTo>
                <a:cubicBezTo>
                  <a:pt x="468043" y="546376"/>
                  <a:pt x="391843" y="287758"/>
                  <a:pt x="193261" y="163067"/>
                </a:cubicBezTo>
                <a:cubicBezTo>
                  <a:pt x="143616" y="131894"/>
                  <a:pt x="86321" y="106783"/>
                  <a:pt x="25599" y="85351"/>
                </a:cubicBezTo>
                <a:lnTo>
                  <a:pt x="0" y="77785"/>
                </a:lnTo>
                <a:lnTo>
                  <a:pt x="16074" y="64353"/>
                </a:lnTo>
                <a:cubicBezTo>
                  <a:pt x="49376" y="39675"/>
                  <a:pt x="84734" y="20481"/>
                  <a:pt x="123988" y="10667"/>
                </a:cubicBezTo>
                <a:cubicBezTo>
                  <a:pt x="163243" y="854"/>
                  <a:pt x="201198" y="-1600"/>
                  <a:pt x="239912" y="92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5" name="任意形状 4"/>
          <p:cNvSpPr/>
          <p:nvPr userDrawn="1"/>
        </p:nvSpPr>
        <p:spPr>
          <a:xfrm>
            <a:off x="9702245" y="1674216"/>
            <a:ext cx="1910118" cy="332679"/>
          </a:xfrm>
          <a:custGeom>
            <a:avLst/>
            <a:gdLst>
              <a:gd name="connsiteX0" fmla="*/ 1125297 w 1703535"/>
              <a:gd name="connsiteY0" fmla="*/ 143 h 561535"/>
              <a:gd name="connsiteX1" fmla="*/ 1262110 w 1703535"/>
              <a:gd name="connsiteY1" fmla="*/ 20925 h 561535"/>
              <a:gd name="connsiteX2" fmla="*/ 1456074 w 1703535"/>
              <a:gd name="connsiteY2" fmla="*/ 214889 h 561535"/>
              <a:gd name="connsiteX3" fmla="*/ 1691601 w 1703535"/>
              <a:gd name="connsiteY3" fmla="*/ 394998 h 561535"/>
              <a:gd name="connsiteX4" fmla="*/ 1703535 w 1703535"/>
              <a:gd name="connsiteY4" fmla="*/ 402494 h 561535"/>
              <a:gd name="connsiteX5" fmla="*/ 1629797 w 1703535"/>
              <a:gd name="connsiteY5" fmla="*/ 437536 h 561535"/>
              <a:gd name="connsiteX6" fmla="*/ 1414510 w 1703535"/>
              <a:gd name="connsiteY6" fmla="*/ 561252 h 561535"/>
              <a:gd name="connsiteX7" fmla="*/ 1054292 w 1703535"/>
              <a:gd name="connsiteY7" fmla="*/ 436561 h 561535"/>
              <a:gd name="connsiteX8" fmla="*/ 791056 w 1703535"/>
              <a:gd name="connsiteY8" fmla="*/ 505834 h 561535"/>
              <a:gd name="connsiteX9" fmla="*/ 652510 w 1703535"/>
              <a:gd name="connsiteY9" fmla="*/ 394998 h 561535"/>
              <a:gd name="connsiteX10" fmla="*/ 112183 w 1703535"/>
              <a:gd name="connsiteY10" fmla="*/ 339580 h 561535"/>
              <a:gd name="connsiteX11" fmla="*/ 22128 w 1703535"/>
              <a:gd name="connsiteY11" fmla="*/ 292821 h 561535"/>
              <a:gd name="connsiteX12" fmla="*/ 0 w 1703535"/>
              <a:gd name="connsiteY12" fmla="*/ 272905 h 561535"/>
              <a:gd name="connsiteX13" fmla="*/ 59904 w 1703535"/>
              <a:gd name="connsiteY13" fmla="*/ 230800 h 561535"/>
              <a:gd name="connsiteX14" fmla="*/ 167601 w 1703535"/>
              <a:gd name="connsiteY14" fmla="*/ 173325 h 561535"/>
              <a:gd name="connsiteX15" fmla="*/ 513965 w 1703535"/>
              <a:gd name="connsiteY15" fmla="*/ 159470 h 561535"/>
              <a:gd name="connsiteX16" fmla="*/ 957310 w 1703535"/>
              <a:gd name="connsiteY16" fmla="*/ 20925 h 561535"/>
              <a:gd name="connsiteX17" fmla="*/ 1125297 w 1703535"/>
              <a:gd name="connsiteY17" fmla="*/ 143 h 56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03535" h="561535">
                <a:moveTo>
                  <a:pt x="1125297" y="143"/>
                </a:moveTo>
                <a:cubicBezTo>
                  <a:pt x="1175519" y="-1011"/>
                  <a:pt x="1220546" y="4762"/>
                  <a:pt x="1262110" y="20925"/>
                </a:cubicBezTo>
                <a:cubicBezTo>
                  <a:pt x="1345237" y="53252"/>
                  <a:pt x="1384492" y="152544"/>
                  <a:pt x="1456074" y="214889"/>
                </a:cubicBezTo>
                <a:cubicBezTo>
                  <a:pt x="1527656" y="277234"/>
                  <a:pt x="1555365" y="309562"/>
                  <a:pt x="1691601" y="394998"/>
                </a:cubicBezTo>
                <a:lnTo>
                  <a:pt x="1703535" y="402494"/>
                </a:lnTo>
                <a:lnTo>
                  <a:pt x="1629797" y="437536"/>
                </a:lnTo>
                <a:cubicBezTo>
                  <a:pt x="1550891" y="488516"/>
                  <a:pt x="1497637" y="556057"/>
                  <a:pt x="1414510" y="561252"/>
                </a:cubicBezTo>
                <a:cubicBezTo>
                  <a:pt x="1303674" y="568179"/>
                  <a:pt x="1158201" y="445797"/>
                  <a:pt x="1054292" y="436561"/>
                </a:cubicBezTo>
                <a:cubicBezTo>
                  <a:pt x="950383" y="427325"/>
                  <a:pt x="858020" y="512761"/>
                  <a:pt x="791056" y="505834"/>
                </a:cubicBezTo>
                <a:cubicBezTo>
                  <a:pt x="724092" y="498907"/>
                  <a:pt x="765656" y="422707"/>
                  <a:pt x="652510" y="394998"/>
                </a:cubicBezTo>
                <a:cubicBezTo>
                  <a:pt x="539364" y="367289"/>
                  <a:pt x="255347" y="383453"/>
                  <a:pt x="112183" y="339580"/>
                </a:cubicBezTo>
                <a:cubicBezTo>
                  <a:pt x="76392" y="328612"/>
                  <a:pt x="47528" y="312015"/>
                  <a:pt x="22128" y="292821"/>
                </a:cubicBezTo>
                <a:lnTo>
                  <a:pt x="0" y="272905"/>
                </a:lnTo>
                <a:lnTo>
                  <a:pt x="59904" y="230800"/>
                </a:lnTo>
                <a:cubicBezTo>
                  <a:pt x="97462" y="206374"/>
                  <a:pt x="133542" y="186025"/>
                  <a:pt x="167601" y="173325"/>
                </a:cubicBezTo>
                <a:cubicBezTo>
                  <a:pt x="303837" y="122525"/>
                  <a:pt x="382347" y="184870"/>
                  <a:pt x="513965" y="159470"/>
                </a:cubicBezTo>
                <a:cubicBezTo>
                  <a:pt x="645583" y="134070"/>
                  <a:pt x="832619" y="44016"/>
                  <a:pt x="957310" y="20925"/>
                </a:cubicBezTo>
                <a:cubicBezTo>
                  <a:pt x="1019656" y="9380"/>
                  <a:pt x="1075074" y="1298"/>
                  <a:pt x="1125297" y="143"/>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 name="任意形状 5"/>
          <p:cNvSpPr/>
          <p:nvPr userDrawn="1"/>
        </p:nvSpPr>
        <p:spPr>
          <a:xfrm>
            <a:off x="11612362" y="1861013"/>
            <a:ext cx="579637" cy="228574"/>
          </a:xfrm>
          <a:custGeom>
            <a:avLst/>
            <a:gdLst>
              <a:gd name="connsiteX0" fmla="*/ 516948 w 516948"/>
              <a:gd name="connsiteY0" fmla="*/ 0 h 385814"/>
              <a:gd name="connsiteX1" fmla="*/ 516948 w 516948"/>
              <a:gd name="connsiteY1" fmla="*/ 385814 h 385814"/>
              <a:gd name="connsiteX2" fmla="*/ 415392 w 516948"/>
              <a:gd name="connsiteY2" fmla="*/ 335249 h 385814"/>
              <a:gd name="connsiteX3" fmla="*/ 44134 w 516948"/>
              <a:gd name="connsiteY3" fmla="*/ 114916 h 385814"/>
              <a:gd name="connsiteX4" fmla="*/ 0 w 516948"/>
              <a:gd name="connsiteY4" fmla="*/ 87194 h 385814"/>
              <a:gd name="connsiteX5" fmla="*/ 15775 w 516948"/>
              <a:gd name="connsiteY5" fmla="*/ 79698 h 385814"/>
              <a:gd name="connsiteX6" fmla="*/ 480132 w 516948"/>
              <a:gd name="connsiteY6" fmla="*/ 11033 h 385814"/>
              <a:gd name="connsiteX7" fmla="*/ 516948 w 516948"/>
              <a:gd name="connsiteY7" fmla="*/ 0 h 38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948" h="385814">
                <a:moveTo>
                  <a:pt x="516948" y="0"/>
                </a:moveTo>
                <a:lnTo>
                  <a:pt x="516948" y="385814"/>
                </a:lnTo>
                <a:lnTo>
                  <a:pt x="415392" y="335249"/>
                </a:lnTo>
                <a:cubicBezTo>
                  <a:pt x="282619" y="263722"/>
                  <a:pt x="145336" y="178439"/>
                  <a:pt x="44134" y="114916"/>
                </a:cubicBezTo>
                <a:lnTo>
                  <a:pt x="0" y="87194"/>
                </a:lnTo>
                <a:lnTo>
                  <a:pt x="15775" y="79698"/>
                </a:lnTo>
                <a:cubicBezTo>
                  <a:pt x="134981" y="43330"/>
                  <a:pt x="353191" y="40551"/>
                  <a:pt x="480132" y="11033"/>
                </a:cubicBezTo>
                <a:lnTo>
                  <a:pt x="5169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7" name="任意形状 6"/>
          <p:cNvSpPr/>
          <p:nvPr userDrawn="1"/>
        </p:nvSpPr>
        <p:spPr>
          <a:xfrm>
            <a:off x="0" y="889194"/>
            <a:ext cx="12191999" cy="1023477"/>
          </a:xfrm>
          <a:custGeom>
            <a:avLst/>
            <a:gdLst>
              <a:gd name="connsiteX0" fmla="*/ 4175722 w 10873408"/>
              <a:gd name="connsiteY0" fmla="*/ 2061 h 1727548"/>
              <a:gd name="connsiteX1" fmla="*/ 4220817 w 10873408"/>
              <a:gd name="connsiteY1" fmla="*/ 2088 h 1727548"/>
              <a:gd name="connsiteX2" fmla="*/ 4608744 w 10873408"/>
              <a:gd name="connsiteY2" fmla="*/ 320743 h 1727548"/>
              <a:gd name="connsiteX3" fmla="*/ 5135217 w 10873408"/>
              <a:gd name="connsiteY3" fmla="*/ 390015 h 1727548"/>
              <a:gd name="connsiteX4" fmla="*/ 5689399 w 10873408"/>
              <a:gd name="connsiteY4" fmla="*/ 542415 h 1727548"/>
              <a:gd name="connsiteX5" fmla="*/ 6437544 w 10873408"/>
              <a:gd name="connsiteY5" fmla="*/ 528561 h 1727548"/>
              <a:gd name="connsiteX6" fmla="*/ 6853181 w 10873408"/>
              <a:gd name="connsiteY6" fmla="*/ 653252 h 1727548"/>
              <a:gd name="connsiteX7" fmla="*/ 7268817 w 10873408"/>
              <a:gd name="connsiteY7" fmla="*/ 570124 h 1727548"/>
              <a:gd name="connsiteX8" fmla="*/ 7753726 w 10873408"/>
              <a:gd name="connsiteY8" fmla="*/ 597834 h 1727548"/>
              <a:gd name="connsiteX9" fmla="*/ 8127799 w 10873408"/>
              <a:gd name="connsiteY9" fmla="*/ 694815 h 1727548"/>
              <a:gd name="connsiteX10" fmla="*/ 8501872 w 10873408"/>
              <a:gd name="connsiteY10" fmla="*/ 528561 h 1727548"/>
              <a:gd name="connsiteX11" fmla="*/ 8751253 w 10873408"/>
              <a:gd name="connsiteY11" fmla="*/ 334597 h 1727548"/>
              <a:gd name="connsiteX12" fmla="*/ 9139181 w 10873408"/>
              <a:gd name="connsiteY12" fmla="*/ 293034 h 1727548"/>
              <a:gd name="connsiteX13" fmla="*/ 9471690 w 10873408"/>
              <a:gd name="connsiteY13" fmla="*/ 500852 h 1727548"/>
              <a:gd name="connsiteX14" fmla="*/ 10039726 w 10873408"/>
              <a:gd name="connsiteY14" fmla="*/ 403870 h 1727548"/>
              <a:gd name="connsiteX15" fmla="*/ 10247544 w 10873408"/>
              <a:gd name="connsiteY15" fmla="*/ 445434 h 1727548"/>
              <a:gd name="connsiteX16" fmla="*/ 10399944 w 10873408"/>
              <a:gd name="connsiteY16" fmla="*/ 237615 h 1727548"/>
              <a:gd name="connsiteX17" fmla="*/ 10732453 w 10873408"/>
              <a:gd name="connsiteY17" fmla="*/ 473143 h 1727548"/>
              <a:gd name="connsiteX18" fmla="*/ 10843181 w 10873408"/>
              <a:gd name="connsiteY18" fmla="*/ 479421 h 1727548"/>
              <a:gd name="connsiteX19" fmla="*/ 10873408 w 10873408"/>
              <a:gd name="connsiteY19" fmla="*/ 474933 h 1727548"/>
              <a:gd name="connsiteX20" fmla="*/ 10873408 w 10873408"/>
              <a:gd name="connsiteY20" fmla="*/ 1640354 h 1727548"/>
              <a:gd name="connsiteX21" fmla="*/ 10836592 w 10873408"/>
              <a:gd name="connsiteY21" fmla="*/ 1651387 h 1727548"/>
              <a:gd name="connsiteX22" fmla="*/ 10372235 w 10873408"/>
              <a:gd name="connsiteY22" fmla="*/ 1720052 h 1727548"/>
              <a:gd name="connsiteX23" fmla="*/ 10356460 w 10873408"/>
              <a:gd name="connsiteY23" fmla="*/ 1727548 h 1727548"/>
              <a:gd name="connsiteX24" fmla="*/ 10344526 w 10873408"/>
              <a:gd name="connsiteY24" fmla="*/ 1720052 h 1727548"/>
              <a:gd name="connsiteX25" fmla="*/ 10108999 w 10873408"/>
              <a:gd name="connsiteY25" fmla="*/ 1539943 h 1727548"/>
              <a:gd name="connsiteX26" fmla="*/ 9915035 w 10873408"/>
              <a:gd name="connsiteY26" fmla="*/ 1345979 h 1727548"/>
              <a:gd name="connsiteX27" fmla="*/ 9610235 w 10873408"/>
              <a:gd name="connsiteY27" fmla="*/ 1345979 h 1727548"/>
              <a:gd name="connsiteX28" fmla="*/ 9166890 w 10873408"/>
              <a:gd name="connsiteY28" fmla="*/ 1484524 h 1727548"/>
              <a:gd name="connsiteX29" fmla="*/ 8820526 w 10873408"/>
              <a:gd name="connsiteY29" fmla="*/ 1498379 h 1727548"/>
              <a:gd name="connsiteX30" fmla="*/ 8712829 w 10873408"/>
              <a:gd name="connsiteY30" fmla="*/ 1555854 h 1727548"/>
              <a:gd name="connsiteX31" fmla="*/ 8652925 w 10873408"/>
              <a:gd name="connsiteY31" fmla="*/ 1597959 h 1727548"/>
              <a:gd name="connsiteX32" fmla="*/ 8605781 w 10873408"/>
              <a:gd name="connsiteY32" fmla="*/ 1555529 h 1727548"/>
              <a:gd name="connsiteX33" fmla="*/ 8446453 w 10873408"/>
              <a:gd name="connsiteY33" fmla="*/ 1456815 h 1727548"/>
              <a:gd name="connsiteX34" fmla="*/ 7906126 w 10873408"/>
              <a:gd name="connsiteY34" fmla="*/ 1484524 h 1727548"/>
              <a:gd name="connsiteX35" fmla="*/ 7822999 w 10873408"/>
              <a:gd name="connsiteY35" fmla="*/ 1304415 h 1727548"/>
              <a:gd name="connsiteX36" fmla="*/ 6728490 w 10873408"/>
              <a:gd name="connsiteY36" fmla="*/ 1165870 h 1727548"/>
              <a:gd name="connsiteX37" fmla="*/ 5786381 w 10873408"/>
              <a:gd name="connsiteY37" fmla="*/ 985761 h 1727548"/>
              <a:gd name="connsiteX38" fmla="*/ 5246053 w 10873408"/>
              <a:gd name="connsiteY38" fmla="*/ 902634 h 1727548"/>
              <a:gd name="connsiteX39" fmla="*/ 5138139 w 10873408"/>
              <a:gd name="connsiteY39" fmla="*/ 956320 h 1727548"/>
              <a:gd name="connsiteX40" fmla="*/ 5122065 w 10873408"/>
              <a:gd name="connsiteY40" fmla="*/ 969752 h 1727548"/>
              <a:gd name="connsiteX41" fmla="*/ 4959438 w 10873408"/>
              <a:gd name="connsiteY41" fmla="*/ 921684 h 1727548"/>
              <a:gd name="connsiteX42" fmla="*/ 4622599 w 10873408"/>
              <a:gd name="connsiteY42" fmla="*/ 819506 h 1727548"/>
              <a:gd name="connsiteX43" fmla="*/ 4276235 w 10873408"/>
              <a:gd name="connsiteY43" fmla="*/ 556270 h 1727548"/>
              <a:gd name="connsiteX44" fmla="*/ 3929872 w 10873408"/>
              <a:gd name="connsiteY44" fmla="*/ 819506 h 1727548"/>
              <a:gd name="connsiteX45" fmla="*/ 3514235 w 10873408"/>
              <a:gd name="connsiteY45" fmla="*/ 971906 h 1727548"/>
              <a:gd name="connsiteX46" fmla="*/ 3389544 w 10873408"/>
              <a:gd name="connsiteY46" fmla="*/ 847215 h 1727548"/>
              <a:gd name="connsiteX47" fmla="*/ 2419726 w 10873408"/>
              <a:gd name="connsiteY47" fmla="*/ 1068888 h 1727548"/>
              <a:gd name="connsiteX48" fmla="*/ 1477617 w 10873408"/>
              <a:gd name="connsiteY48" fmla="*/ 1235143 h 1727548"/>
              <a:gd name="connsiteX49" fmla="*/ 923435 w 10873408"/>
              <a:gd name="connsiteY49" fmla="*/ 1041179 h 1727548"/>
              <a:gd name="connsiteX50" fmla="*/ 729472 w 10873408"/>
              <a:gd name="connsiteY50" fmla="*/ 1068888 h 1727548"/>
              <a:gd name="connsiteX51" fmla="*/ 466235 w 10873408"/>
              <a:gd name="connsiteY51" fmla="*/ 750234 h 1727548"/>
              <a:gd name="connsiteX52" fmla="*/ 19548 w 10873408"/>
              <a:gd name="connsiteY52" fmla="*/ 677579 h 1727548"/>
              <a:gd name="connsiteX53" fmla="*/ 0 w 10873408"/>
              <a:gd name="connsiteY53" fmla="*/ 677987 h 1727548"/>
              <a:gd name="connsiteX54" fmla="*/ 0 w 10873408"/>
              <a:gd name="connsiteY54" fmla="*/ 147146 h 1727548"/>
              <a:gd name="connsiteX55" fmla="*/ 57661 w 10873408"/>
              <a:gd name="connsiteY55" fmla="*/ 239983 h 1727548"/>
              <a:gd name="connsiteX56" fmla="*/ 216853 w 10873408"/>
              <a:gd name="connsiteY56" fmla="*/ 459288 h 1727548"/>
              <a:gd name="connsiteX57" fmla="*/ 493944 w 10873408"/>
              <a:gd name="connsiteY57" fmla="*/ 514706 h 1727548"/>
              <a:gd name="connsiteX58" fmla="*/ 881872 w 10873408"/>
              <a:gd name="connsiteY58" fmla="*/ 708670 h 1727548"/>
              <a:gd name="connsiteX59" fmla="*/ 1145108 w 10873408"/>
              <a:gd name="connsiteY59" fmla="*/ 805652 h 1727548"/>
              <a:gd name="connsiteX60" fmla="*/ 1283653 w 10873408"/>
              <a:gd name="connsiteY60" fmla="*/ 958052 h 1727548"/>
              <a:gd name="connsiteX61" fmla="*/ 1533035 w 10873408"/>
              <a:gd name="connsiteY61" fmla="*/ 944197 h 1727548"/>
              <a:gd name="connsiteX62" fmla="*/ 1671581 w 10873408"/>
              <a:gd name="connsiteY62" fmla="*/ 833361 h 1727548"/>
              <a:gd name="connsiteX63" fmla="*/ 1837835 w 10873408"/>
              <a:gd name="connsiteY63" fmla="*/ 680961 h 1727548"/>
              <a:gd name="connsiteX64" fmla="*/ 1976381 w 10873408"/>
              <a:gd name="connsiteY64" fmla="*/ 764088 h 1727548"/>
              <a:gd name="connsiteX65" fmla="*/ 2239617 w 10873408"/>
              <a:gd name="connsiteY65" fmla="*/ 653252 h 1727548"/>
              <a:gd name="connsiteX66" fmla="*/ 2405872 w 10873408"/>
              <a:gd name="connsiteY66" fmla="*/ 750234 h 1727548"/>
              <a:gd name="connsiteX67" fmla="*/ 2669108 w 10873408"/>
              <a:gd name="connsiteY67" fmla="*/ 528561 h 1727548"/>
              <a:gd name="connsiteX68" fmla="*/ 2890781 w 10873408"/>
              <a:gd name="connsiteY68" fmla="*/ 556270 h 1727548"/>
              <a:gd name="connsiteX69" fmla="*/ 3098599 w 10873408"/>
              <a:gd name="connsiteY69" fmla="*/ 459288 h 1727548"/>
              <a:gd name="connsiteX70" fmla="*/ 3209435 w 10873408"/>
              <a:gd name="connsiteY70" fmla="*/ 459288 h 1727548"/>
              <a:gd name="connsiteX71" fmla="*/ 3403399 w 10873408"/>
              <a:gd name="connsiteY71" fmla="*/ 320743 h 1727548"/>
              <a:gd name="connsiteX72" fmla="*/ 3500381 w 10873408"/>
              <a:gd name="connsiteY72" fmla="*/ 168343 h 1727548"/>
              <a:gd name="connsiteX73" fmla="*/ 3874453 w 10873408"/>
              <a:gd name="connsiteY73" fmla="*/ 182197 h 1727548"/>
              <a:gd name="connsiteX74" fmla="*/ 4175722 w 10873408"/>
              <a:gd name="connsiteY74" fmla="*/ 2061 h 172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873408" h="1727548">
                <a:moveTo>
                  <a:pt x="4175722" y="2061"/>
                </a:moveTo>
                <a:cubicBezTo>
                  <a:pt x="4190510" y="-582"/>
                  <a:pt x="4205519" y="-798"/>
                  <a:pt x="4220817" y="2088"/>
                </a:cubicBezTo>
                <a:cubicBezTo>
                  <a:pt x="4343199" y="25179"/>
                  <a:pt x="4456344" y="256088"/>
                  <a:pt x="4608744" y="320743"/>
                </a:cubicBezTo>
                <a:cubicBezTo>
                  <a:pt x="4761144" y="385398"/>
                  <a:pt x="4955108" y="353070"/>
                  <a:pt x="5135217" y="390015"/>
                </a:cubicBezTo>
                <a:cubicBezTo>
                  <a:pt x="5315326" y="426960"/>
                  <a:pt x="5472345" y="519324"/>
                  <a:pt x="5689399" y="542415"/>
                </a:cubicBezTo>
                <a:cubicBezTo>
                  <a:pt x="5906453" y="565506"/>
                  <a:pt x="6243580" y="510088"/>
                  <a:pt x="6437544" y="528561"/>
                </a:cubicBezTo>
                <a:cubicBezTo>
                  <a:pt x="6631508" y="547034"/>
                  <a:pt x="6714636" y="646325"/>
                  <a:pt x="6853181" y="653252"/>
                </a:cubicBezTo>
                <a:cubicBezTo>
                  <a:pt x="6991727" y="660179"/>
                  <a:pt x="7118726" y="579360"/>
                  <a:pt x="7268817" y="570124"/>
                </a:cubicBezTo>
                <a:cubicBezTo>
                  <a:pt x="7418908" y="560888"/>
                  <a:pt x="7610562" y="577052"/>
                  <a:pt x="7753726" y="597834"/>
                </a:cubicBezTo>
                <a:cubicBezTo>
                  <a:pt x="7896890" y="618616"/>
                  <a:pt x="8003108" y="706360"/>
                  <a:pt x="8127799" y="694815"/>
                </a:cubicBezTo>
                <a:cubicBezTo>
                  <a:pt x="8252490" y="683270"/>
                  <a:pt x="8397963" y="588597"/>
                  <a:pt x="8501872" y="528561"/>
                </a:cubicBezTo>
                <a:cubicBezTo>
                  <a:pt x="8605781" y="468525"/>
                  <a:pt x="8645035" y="373851"/>
                  <a:pt x="8751253" y="334597"/>
                </a:cubicBezTo>
                <a:cubicBezTo>
                  <a:pt x="8857471" y="295343"/>
                  <a:pt x="9019108" y="265325"/>
                  <a:pt x="9139181" y="293034"/>
                </a:cubicBezTo>
                <a:cubicBezTo>
                  <a:pt x="9259254" y="320743"/>
                  <a:pt x="9321599" y="482379"/>
                  <a:pt x="9471690" y="500852"/>
                </a:cubicBezTo>
                <a:cubicBezTo>
                  <a:pt x="9621781" y="519325"/>
                  <a:pt x="9910417" y="413106"/>
                  <a:pt x="10039726" y="403870"/>
                </a:cubicBezTo>
                <a:cubicBezTo>
                  <a:pt x="10169035" y="394634"/>
                  <a:pt x="10187508" y="473143"/>
                  <a:pt x="10247544" y="445434"/>
                </a:cubicBezTo>
                <a:cubicBezTo>
                  <a:pt x="10307580" y="417725"/>
                  <a:pt x="10319126" y="232997"/>
                  <a:pt x="10399944" y="237615"/>
                </a:cubicBezTo>
                <a:cubicBezTo>
                  <a:pt x="10480762" y="242233"/>
                  <a:pt x="10600835" y="436198"/>
                  <a:pt x="10732453" y="473143"/>
                </a:cubicBezTo>
                <a:cubicBezTo>
                  <a:pt x="10765357" y="482380"/>
                  <a:pt x="10803169" y="482957"/>
                  <a:pt x="10843181" y="479421"/>
                </a:cubicBezTo>
                <a:lnTo>
                  <a:pt x="10873408" y="474933"/>
                </a:lnTo>
                <a:lnTo>
                  <a:pt x="10873408" y="1640354"/>
                </a:lnTo>
                <a:lnTo>
                  <a:pt x="10836592" y="1651387"/>
                </a:lnTo>
                <a:cubicBezTo>
                  <a:pt x="10709651" y="1680905"/>
                  <a:pt x="10491441" y="1683684"/>
                  <a:pt x="10372235" y="1720052"/>
                </a:cubicBezTo>
                <a:lnTo>
                  <a:pt x="10356460" y="1727548"/>
                </a:lnTo>
                <a:lnTo>
                  <a:pt x="10344526" y="1720052"/>
                </a:lnTo>
                <a:cubicBezTo>
                  <a:pt x="10208290" y="1634616"/>
                  <a:pt x="10180581" y="1602288"/>
                  <a:pt x="10108999" y="1539943"/>
                </a:cubicBezTo>
                <a:cubicBezTo>
                  <a:pt x="10037417" y="1477598"/>
                  <a:pt x="9998162" y="1378306"/>
                  <a:pt x="9915035" y="1345979"/>
                </a:cubicBezTo>
                <a:cubicBezTo>
                  <a:pt x="9831908" y="1313652"/>
                  <a:pt x="9734926" y="1322888"/>
                  <a:pt x="9610235" y="1345979"/>
                </a:cubicBezTo>
                <a:cubicBezTo>
                  <a:pt x="9485544" y="1369070"/>
                  <a:pt x="9298508" y="1459124"/>
                  <a:pt x="9166890" y="1484524"/>
                </a:cubicBezTo>
                <a:cubicBezTo>
                  <a:pt x="9035272" y="1509924"/>
                  <a:pt x="8956762" y="1447579"/>
                  <a:pt x="8820526" y="1498379"/>
                </a:cubicBezTo>
                <a:cubicBezTo>
                  <a:pt x="8786467" y="1511079"/>
                  <a:pt x="8750387" y="1531428"/>
                  <a:pt x="8712829" y="1555854"/>
                </a:cubicBezTo>
                <a:lnTo>
                  <a:pt x="8652925" y="1597959"/>
                </a:lnTo>
                <a:lnTo>
                  <a:pt x="8605781" y="1555529"/>
                </a:lnTo>
                <a:cubicBezTo>
                  <a:pt x="8561908" y="1512811"/>
                  <a:pt x="8518035" y="1471824"/>
                  <a:pt x="8446453" y="1456815"/>
                </a:cubicBezTo>
                <a:cubicBezTo>
                  <a:pt x="8303289" y="1426797"/>
                  <a:pt x="8010035" y="1509924"/>
                  <a:pt x="7906126" y="1484524"/>
                </a:cubicBezTo>
                <a:cubicBezTo>
                  <a:pt x="7802217" y="1459124"/>
                  <a:pt x="8019272" y="1357524"/>
                  <a:pt x="7822999" y="1304415"/>
                </a:cubicBezTo>
                <a:cubicBezTo>
                  <a:pt x="7626726" y="1251306"/>
                  <a:pt x="7067926" y="1218979"/>
                  <a:pt x="6728490" y="1165870"/>
                </a:cubicBezTo>
                <a:cubicBezTo>
                  <a:pt x="6389054" y="1112761"/>
                  <a:pt x="6033454" y="1029634"/>
                  <a:pt x="5786381" y="985761"/>
                </a:cubicBezTo>
                <a:cubicBezTo>
                  <a:pt x="5539308" y="941888"/>
                  <a:pt x="5403071" y="863380"/>
                  <a:pt x="5246053" y="902634"/>
                </a:cubicBezTo>
                <a:cubicBezTo>
                  <a:pt x="5206799" y="912448"/>
                  <a:pt x="5171441" y="931642"/>
                  <a:pt x="5138139" y="956320"/>
                </a:cubicBezTo>
                <a:lnTo>
                  <a:pt x="5122065" y="969752"/>
                </a:lnTo>
                <a:lnTo>
                  <a:pt x="4959438" y="921684"/>
                </a:lnTo>
                <a:cubicBezTo>
                  <a:pt x="4832726" y="888779"/>
                  <a:pt x="4709190" y="861070"/>
                  <a:pt x="4622599" y="819506"/>
                </a:cubicBezTo>
                <a:cubicBezTo>
                  <a:pt x="4449417" y="736379"/>
                  <a:pt x="4391689" y="556270"/>
                  <a:pt x="4276235" y="556270"/>
                </a:cubicBezTo>
                <a:cubicBezTo>
                  <a:pt x="4160781" y="556270"/>
                  <a:pt x="4056872" y="750233"/>
                  <a:pt x="3929872" y="819506"/>
                </a:cubicBezTo>
                <a:cubicBezTo>
                  <a:pt x="3802872" y="888779"/>
                  <a:pt x="3604290" y="967288"/>
                  <a:pt x="3514235" y="971906"/>
                </a:cubicBezTo>
                <a:cubicBezTo>
                  <a:pt x="3424180" y="976524"/>
                  <a:pt x="3571962" y="831051"/>
                  <a:pt x="3389544" y="847215"/>
                </a:cubicBezTo>
                <a:cubicBezTo>
                  <a:pt x="3207126" y="863379"/>
                  <a:pt x="2738380" y="1004233"/>
                  <a:pt x="2419726" y="1068888"/>
                </a:cubicBezTo>
                <a:cubicBezTo>
                  <a:pt x="2101072" y="1133543"/>
                  <a:pt x="1726999" y="1239761"/>
                  <a:pt x="1477617" y="1235143"/>
                </a:cubicBezTo>
                <a:cubicBezTo>
                  <a:pt x="1228235" y="1230525"/>
                  <a:pt x="1048126" y="1068888"/>
                  <a:pt x="923435" y="1041179"/>
                </a:cubicBezTo>
                <a:cubicBezTo>
                  <a:pt x="798744" y="1013470"/>
                  <a:pt x="805672" y="1117379"/>
                  <a:pt x="729472" y="1068888"/>
                </a:cubicBezTo>
                <a:cubicBezTo>
                  <a:pt x="653272" y="1020397"/>
                  <a:pt x="620944" y="810270"/>
                  <a:pt x="466235" y="750234"/>
                </a:cubicBezTo>
                <a:cubicBezTo>
                  <a:pt x="369542" y="712712"/>
                  <a:pt x="177238" y="680601"/>
                  <a:pt x="19548" y="677579"/>
                </a:cubicBezTo>
                <a:lnTo>
                  <a:pt x="0" y="677987"/>
                </a:lnTo>
                <a:lnTo>
                  <a:pt x="0" y="147146"/>
                </a:lnTo>
                <a:lnTo>
                  <a:pt x="57661" y="239983"/>
                </a:lnTo>
                <a:cubicBezTo>
                  <a:pt x="116733" y="333948"/>
                  <a:pt x="174424" y="420322"/>
                  <a:pt x="216853" y="459288"/>
                </a:cubicBezTo>
                <a:cubicBezTo>
                  <a:pt x="329998" y="563197"/>
                  <a:pt x="383108" y="473142"/>
                  <a:pt x="493944" y="514706"/>
                </a:cubicBezTo>
                <a:cubicBezTo>
                  <a:pt x="604780" y="556270"/>
                  <a:pt x="773345" y="660179"/>
                  <a:pt x="881872" y="708670"/>
                </a:cubicBezTo>
                <a:cubicBezTo>
                  <a:pt x="990399" y="757161"/>
                  <a:pt x="1078145" y="764088"/>
                  <a:pt x="1145108" y="805652"/>
                </a:cubicBezTo>
                <a:cubicBezTo>
                  <a:pt x="1212072" y="847216"/>
                  <a:pt x="1218999" y="934961"/>
                  <a:pt x="1283653" y="958052"/>
                </a:cubicBezTo>
                <a:cubicBezTo>
                  <a:pt x="1348307" y="981143"/>
                  <a:pt x="1468380" y="964979"/>
                  <a:pt x="1533035" y="944197"/>
                </a:cubicBezTo>
                <a:cubicBezTo>
                  <a:pt x="1597690" y="923415"/>
                  <a:pt x="1620781" y="877234"/>
                  <a:pt x="1671581" y="833361"/>
                </a:cubicBezTo>
                <a:cubicBezTo>
                  <a:pt x="1722381" y="789488"/>
                  <a:pt x="1787035" y="692507"/>
                  <a:pt x="1837835" y="680961"/>
                </a:cubicBezTo>
                <a:cubicBezTo>
                  <a:pt x="1888635" y="669415"/>
                  <a:pt x="1909417" y="768706"/>
                  <a:pt x="1976381" y="764088"/>
                </a:cubicBezTo>
                <a:cubicBezTo>
                  <a:pt x="2043345" y="759470"/>
                  <a:pt x="2168035" y="655561"/>
                  <a:pt x="2239617" y="653252"/>
                </a:cubicBezTo>
                <a:cubicBezTo>
                  <a:pt x="2311199" y="650943"/>
                  <a:pt x="2334290" y="771016"/>
                  <a:pt x="2405872" y="750234"/>
                </a:cubicBezTo>
                <a:cubicBezTo>
                  <a:pt x="2477454" y="729452"/>
                  <a:pt x="2588290" y="560888"/>
                  <a:pt x="2669108" y="528561"/>
                </a:cubicBezTo>
                <a:cubicBezTo>
                  <a:pt x="2749926" y="496234"/>
                  <a:pt x="2819199" y="567816"/>
                  <a:pt x="2890781" y="556270"/>
                </a:cubicBezTo>
                <a:cubicBezTo>
                  <a:pt x="2962363" y="544724"/>
                  <a:pt x="3045490" y="475452"/>
                  <a:pt x="3098599" y="459288"/>
                </a:cubicBezTo>
                <a:cubicBezTo>
                  <a:pt x="3151708" y="443124"/>
                  <a:pt x="3158635" y="482379"/>
                  <a:pt x="3209435" y="459288"/>
                </a:cubicBezTo>
                <a:cubicBezTo>
                  <a:pt x="3260235" y="436197"/>
                  <a:pt x="3354908" y="369234"/>
                  <a:pt x="3403399" y="320743"/>
                </a:cubicBezTo>
                <a:cubicBezTo>
                  <a:pt x="3451890" y="272252"/>
                  <a:pt x="3421872" y="191434"/>
                  <a:pt x="3500381" y="168343"/>
                </a:cubicBezTo>
                <a:cubicBezTo>
                  <a:pt x="3578890" y="145252"/>
                  <a:pt x="3754380" y="209906"/>
                  <a:pt x="3874453" y="182197"/>
                </a:cubicBezTo>
                <a:cubicBezTo>
                  <a:pt x="3979517" y="157952"/>
                  <a:pt x="4072205" y="20561"/>
                  <a:pt x="4175722" y="2061"/>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8" name="任意形状 7"/>
          <p:cNvSpPr/>
          <p:nvPr userDrawn="1"/>
        </p:nvSpPr>
        <p:spPr>
          <a:xfrm>
            <a:off x="0" y="1463719"/>
            <a:ext cx="12191999" cy="1334345"/>
          </a:xfrm>
          <a:custGeom>
            <a:avLst/>
            <a:gdLst>
              <a:gd name="connsiteX0" fmla="*/ 2847466 w 12191999"/>
              <a:gd name="connsiteY0" fmla="*/ 1046402 h 1334345"/>
              <a:gd name="connsiteX1" fmla="*/ 2891951 w 12191999"/>
              <a:gd name="connsiteY1" fmla="*/ 1059437 h 1334345"/>
              <a:gd name="connsiteX2" fmla="*/ 2931128 w 12191999"/>
              <a:gd name="connsiteY2" fmla="*/ 1072321 h 1334345"/>
              <a:gd name="connsiteX3" fmla="*/ 2891953 w 12191999"/>
              <a:gd name="connsiteY3" fmla="*/ 1059438 h 1334345"/>
              <a:gd name="connsiteX4" fmla="*/ 2673480 w 12191999"/>
              <a:gd name="connsiteY4" fmla="*/ 1012610 h 1334345"/>
              <a:gd name="connsiteX5" fmla="*/ 2481271 w 12191999"/>
              <a:gd name="connsiteY5" fmla="*/ 1061188 h 1334345"/>
              <a:gd name="connsiteX6" fmla="*/ 2438898 w 12191999"/>
              <a:gd name="connsiteY6" fmla="*/ 1067709 h 1334345"/>
              <a:gd name="connsiteX7" fmla="*/ 2419283 w 12191999"/>
              <a:gd name="connsiteY7" fmla="*/ 1063157 h 1334345"/>
              <a:gd name="connsiteX8" fmla="*/ 2438897 w 12191999"/>
              <a:gd name="connsiteY8" fmla="*/ 1067709 h 1334345"/>
              <a:gd name="connsiteX9" fmla="*/ 2438898 w 12191999"/>
              <a:gd name="connsiteY9" fmla="*/ 1067709 h 1334345"/>
              <a:gd name="connsiteX10" fmla="*/ 2438898 w 12191999"/>
              <a:gd name="connsiteY10" fmla="*/ 1067709 h 1334345"/>
              <a:gd name="connsiteX11" fmla="*/ 2590271 w 12191999"/>
              <a:gd name="connsiteY11" fmla="*/ 1020751 h 1334345"/>
              <a:gd name="connsiteX12" fmla="*/ 2673481 w 12191999"/>
              <a:gd name="connsiteY12" fmla="*/ 1012610 h 1334345"/>
              <a:gd name="connsiteX13" fmla="*/ 2692964 w 12191999"/>
              <a:gd name="connsiteY13" fmla="*/ 1014492 h 1334345"/>
              <a:gd name="connsiteX14" fmla="*/ 2734057 w 12191999"/>
              <a:gd name="connsiteY14" fmla="*/ 1018461 h 1334345"/>
              <a:gd name="connsiteX15" fmla="*/ 2734056 w 12191999"/>
              <a:gd name="connsiteY15" fmla="*/ 1018461 h 1334345"/>
              <a:gd name="connsiteX16" fmla="*/ 2692964 w 12191999"/>
              <a:gd name="connsiteY16" fmla="*/ 1014492 h 1334345"/>
              <a:gd name="connsiteX17" fmla="*/ 2673482 w 12191999"/>
              <a:gd name="connsiteY17" fmla="*/ 1012610 h 1334345"/>
              <a:gd name="connsiteX18" fmla="*/ 2673481 w 12191999"/>
              <a:gd name="connsiteY18" fmla="*/ 1012610 h 1334345"/>
              <a:gd name="connsiteX19" fmla="*/ 344633 w 12191999"/>
              <a:gd name="connsiteY19" fmla="*/ 863663 h 1334345"/>
              <a:gd name="connsiteX20" fmla="*/ 419394 w 12191999"/>
              <a:gd name="connsiteY20" fmla="*/ 878925 h 1334345"/>
              <a:gd name="connsiteX21" fmla="*/ 714553 w 12191999"/>
              <a:gd name="connsiteY21" fmla="*/ 895341 h 1334345"/>
              <a:gd name="connsiteX22" fmla="*/ 739734 w 12191999"/>
              <a:gd name="connsiteY22" fmla="*/ 900282 h 1334345"/>
              <a:gd name="connsiteX23" fmla="*/ 777297 w 12191999"/>
              <a:gd name="connsiteY23" fmla="*/ 907653 h 1334345"/>
              <a:gd name="connsiteX24" fmla="*/ 788191 w 12191999"/>
              <a:gd name="connsiteY24" fmla="*/ 910703 h 1334345"/>
              <a:gd name="connsiteX25" fmla="*/ 777298 w 12191999"/>
              <a:gd name="connsiteY25" fmla="*/ 907653 h 1334345"/>
              <a:gd name="connsiteX26" fmla="*/ 739734 w 12191999"/>
              <a:gd name="connsiteY26" fmla="*/ 900282 h 1334345"/>
              <a:gd name="connsiteX27" fmla="*/ 714551 w 12191999"/>
              <a:gd name="connsiteY27" fmla="*/ 895340 h 1334345"/>
              <a:gd name="connsiteX28" fmla="*/ 419392 w 12191999"/>
              <a:gd name="connsiteY28" fmla="*/ 878924 h 1334345"/>
              <a:gd name="connsiteX29" fmla="*/ 1631096 w 12191999"/>
              <a:gd name="connsiteY29" fmla="*/ 788636 h 1334345"/>
              <a:gd name="connsiteX30" fmla="*/ 1289333 w 12191999"/>
              <a:gd name="connsiteY30" fmla="*/ 870716 h 1334345"/>
              <a:gd name="connsiteX31" fmla="*/ 1025245 w 12191999"/>
              <a:gd name="connsiteY31" fmla="*/ 895340 h 1334345"/>
              <a:gd name="connsiteX32" fmla="*/ 932036 w 12191999"/>
              <a:gd name="connsiteY32" fmla="*/ 944588 h 1334345"/>
              <a:gd name="connsiteX33" fmla="*/ 888223 w 12191999"/>
              <a:gd name="connsiteY33" fmla="*/ 938432 h 1334345"/>
              <a:gd name="connsiteX34" fmla="*/ 885869 w 12191999"/>
              <a:gd name="connsiteY34" fmla="*/ 937786 h 1334345"/>
              <a:gd name="connsiteX35" fmla="*/ 888224 w 12191999"/>
              <a:gd name="connsiteY35" fmla="*/ 938433 h 1334345"/>
              <a:gd name="connsiteX36" fmla="*/ 932037 w 12191999"/>
              <a:gd name="connsiteY36" fmla="*/ 944589 h 1334345"/>
              <a:gd name="connsiteX37" fmla="*/ 1025246 w 12191999"/>
              <a:gd name="connsiteY37" fmla="*/ 895341 h 1334345"/>
              <a:gd name="connsiteX38" fmla="*/ 1289335 w 12191999"/>
              <a:gd name="connsiteY38" fmla="*/ 870716 h 1334345"/>
              <a:gd name="connsiteX39" fmla="*/ 1541652 w 12191999"/>
              <a:gd name="connsiteY39" fmla="*/ 798383 h 1334345"/>
              <a:gd name="connsiteX40" fmla="*/ 1631097 w 12191999"/>
              <a:gd name="connsiteY40" fmla="*/ 788636 h 1334345"/>
              <a:gd name="connsiteX41" fmla="*/ 1676425 w 12191999"/>
              <a:gd name="connsiteY41" fmla="*/ 791618 h 1334345"/>
              <a:gd name="connsiteX42" fmla="*/ 1676426 w 12191999"/>
              <a:gd name="connsiteY42" fmla="*/ 791618 h 1334345"/>
              <a:gd name="connsiteX43" fmla="*/ 1631097 w 12191999"/>
              <a:gd name="connsiteY43" fmla="*/ 788636 h 1334345"/>
              <a:gd name="connsiteX44" fmla="*/ 1631097 w 12191999"/>
              <a:gd name="connsiteY44" fmla="*/ 788636 h 1334345"/>
              <a:gd name="connsiteX45" fmla="*/ 5743206 w 12191999"/>
              <a:gd name="connsiteY45" fmla="*/ 0 h 1334345"/>
              <a:gd name="connsiteX46" fmla="*/ 5771910 w 12191999"/>
              <a:gd name="connsiteY46" fmla="*/ 4482 h 1334345"/>
              <a:gd name="connsiteX47" fmla="*/ 5959903 w 12191999"/>
              <a:gd name="connsiteY47" fmla="*/ 50525 h 1334345"/>
              <a:gd name="connsiteX48" fmla="*/ 6519150 w 12191999"/>
              <a:gd name="connsiteY48" fmla="*/ 354223 h 1334345"/>
              <a:gd name="connsiteX49" fmla="*/ 7466764 w 12191999"/>
              <a:gd name="connsiteY49" fmla="*/ 510176 h 1334345"/>
              <a:gd name="connsiteX50" fmla="*/ 8181358 w 12191999"/>
              <a:gd name="connsiteY50" fmla="*/ 666129 h 1334345"/>
              <a:gd name="connsiteX51" fmla="*/ 8771675 w 12191999"/>
              <a:gd name="connsiteY51" fmla="*/ 551216 h 1334345"/>
              <a:gd name="connsiteX52" fmla="*/ 9361992 w 12191999"/>
              <a:gd name="connsiteY52" fmla="*/ 485551 h 1334345"/>
              <a:gd name="connsiteX53" fmla="*/ 9638702 w 12191999"/>
              <a:gd name="connsiteY53" fmla="*/ 395776 h 1334345"/>
              <a:gd name="connsiteX54" fmla="*/ 9702244 w 12191999"/>
              <a:gd name="connsiteY54" fmla="*/ 372178 h 1334345"/>
              <a:gd name="connsiteX55" fmla="*/ 9727055 w 12191999"/>
              <a:gd name="connsiteY55" fmla="*/ 383977 h 1334345"/>
              <a:gd name="connsiteX56" fmla="*/ 9828031 w 12191999"/>
              <a:gd name="connsiteY56" fmla="*/ 411680 h 1334345"/>
              <a:gd name="connsiteX57" fmla="*/ 10433882 w 12191999"/>
              <a:gd name="connsiteY57" fmla="*/ 444512 h 1334345"/>
              <a:gd name="connsiteX58" fmla="*/ 10589229 w 12191999"/>
              <a:gd name="connsiteY58" fmla="*/ 510176 h 1334345"/>
              <a:gd name="connsiteX59" fmla="*/ 10884387 w 12191999"/>
              <a:gd name="connsiteY59" fmla="*/ 469135 h 1334345"/>
              <a:gd name="connsiteX60" fmla="*/ 11288288 w 12191999"/>
              <a:gd name="connsiteY60" fmla="*/ 543008 h 1334345"/>
              <a:gd name="connsiteX61" fmla="*/ 11529682 w 12191999"/>
              <a:gd name="connsiteY61" fmla="*/ 469713 h 1334345"/>
              <a:gd name="connsiteX62" fmla="*/ 11612362 w 12191999"/>
              <a:gd name="connsiteY62" fmla="*/ 448952 h 1334345"/>
              <a:gd name="connsiteX63" fmla="*/ 11661848 w 12191999"/>
              <a:gd name="connsiteY63" fmla="*/ 465376 h 1334345"/>
              <a:gd name="connsiteX64" fmla="*/ 12078128 w 12191999"/>
              <a:gd name="connsiteY64" fmla="*/ 595911 h 1334345"/>
              <a:gd name="connsiteX65" fmla="*/ 12191999 w 12191999"/>
              <a:gd name="connsiteY65" fmla="*/ 625868 h 1334345"/>
              <a:gd name="connsiteX66" fmla="*/ 12191999 w 12191999"/>
              <a:gd name="connsiteY66" fmla="*/ 1072321 h 1334345"/>
              <a:gd name="connsiteX67" fmla="*/ 12191999 w 12191999"/>
              <a:gd name="connsiteY67" fmla="*/ 1334345 h 1334345"/>
              <a:gd name="connsiteX68" fmla="*/ 0 w 12191999"/>
              <a:gd name="connsiteY68" fmla="*/ 1334345 h 1334345"/>
              <a:gd name="connsiteX69" fmla="*/ 0 w 12191999"/>
              <a:gd name="connsiteY69" fmla="*/ 1072321 h 1334345"/>
              <a:gd name="connsiteX70" fmla="*/ 1 w 12191999"/>
              <a:gd name="connsiteY70" fmla="*/ 1072321 h 1334345"/>
              <a:gd name="connsiteX71" fmla="*/ 1 w 12191999"/>
              <a:gd name="connsiteY71" fmla="*/ 813658 h 1334345"/>
              <a:gd name="connsiteX72" fmla="*/ 20711 w 12191999"/>
              <a:gd name="connsiteY72" fmla="*/ 812426 h 1334345"/>
              <a:gd name="connsiteX73" fmla="*/ 22430 w 12191999"/>
              <a:gd name="connsiteY73" fmla="*/ 812443 h 1334345"/>
              <a:gd name="connsiteX74" fmla="*/ 108700 w 12191999"/>
              <a:gd name="connsiteY74" fmla="*/ 813260 h 1334345"/>
              <a:gd name="connsiteX75" fmla="*/ 170240 w 12191999"/>
              <a:gd name="connsiteY75" fmla="*/ 821105 h 1334345"/>
              <a:gd name="connsiteX76" fmla="*/ 192198 w 12191999"/>
              <a:gd name="connsiteY76" fmla="*/ 823904 h 1334345"/>
              <a:gd name="connsiteX77" fmla="*/ 192199 w 12191999"/>
              <a:gd name="connsiteY77" fmla="*/ 823904 h 1334345"/>
              <a:gd name="connsiteX78" fmla="*/ 170240 w 12191999"/>
              <a:gd name="connsiteY78" fmla="*/ 821105 h 1334345"/>
              <a:gd name="connsiteX79" fmla="*/ 108699 w 12191999"/>
              <a:gd name="connsiteY79" fmla="*/ 813259 h 1334345"/>
              <a:gd name="connsiteX80" fmla="*/ 22430 w 12191999"/>
              <a:gd name="connsiteY80" fmla="*/ 812443 h 1334345"/>
              <a:gd name="connsiteX81" fmla="*/ 20711 w 12191999"/>
              <a:gd name="connsiteY81" fmla="*/ 812426 h 1334345"/>
              <a:gd name="connsiteX82" fmla="*/ 20711 w 12191999"/>
              <a:gd name="connsiteY82" fmla="*/ 812426 h 1334345"/>
              <a:gd name="connsiteX83" fmla="*/ 20710 w 12191999"/>
              <a:gd name="connsiteY83" fmla="*/ 812426 h 1334345"/>
              <a:gd name="connsiteX84" fmla="*/ 0 w 12191999"/>
              <a:gd name="connsiteY84" fmla="*/ 813658 h 1334345"/>
              <a:gd name="connsiteX85" fmla="*/ 0 w 12191999"/>
              <a:gd name="connsiteY85" fmla="*/ 489071 h 1334345"/>
              <a:gd name="connsiteX86" fmla="*/ 43142 w 12191999"/>
              <a:gd name="connsiteY86" fmla="*/ 505751 h 1334345"/>
              <a:gd name="connsiteX87" fmla="*/ 212081 w 12191999"/>
              <a:gd name="connsiteY87" fmla="*/ 543008 h 1334345"/>
              <a:gd name="connsiteX88" fmla="*/ 600448 w 12191999"/>
              <a:gd name="connsiteY88" fmla="*/ 460927 h 1334345"/>
              <a:gd name="connsiteX89" fmla="*/ 1004349 w 12191999"/>
              <a:gd name="connsiteY89" fmla="*/ 411680 h 1334345"/>
              <a:gd name="connsiteX90" fmla="*/ 1268437 w 12191999"/>
              <a:gd name="connsiteY90" fmla="*/ 329598 h 1334345"/>
              <a:gd name="connsiteX91" fmla="*/ 1936428 w 12191999"/>
              <a:gd name="connsiteY91" fmla="*/ 304974 h 1334345"/>
              <a:gd name="connsiteX92" fmla="*/ 2262655 w 12191999"/>
              <a:gd name="connsiteY92" fmla="*/ 370639 h 1334345"/>
              <a:gd name="connsiteX93" fmla="*/ 2402467 w 12191999"/>
              <a:gd name="connsiteY93" fmla="*/ 346015 h 1334345"/>
              <a:gd name="connsiteX94" fmla="*/ 2837437 w 12191999"/>
              <a:gd name="connsiteY94" fmla="*/ 436303 h 1334345"/>
              <a:gd name="connsiteX95" fmla="*/ 3614171 w 12191999"/>
              <a:gd name="connsiteY95" fmla="*/ 411680 h 1334345"/>
              <a:gd name="connsiteX96" fmla="*/ 3909329 w 12191999"/>
              <a:gd name="connsiteY96" fmla="*/ 411680 h 1334345"/>
              <a:gd name="connsiteX97" fmla="*/ 4453042 w 12191999"/>
              <a:gd name="connsiteY97" fmla="*/ 395263 h 1334345"/>
              <a:gd name="connsiteX98" fmla="*/ 4654993 w 12191999"/>
              <a:gd name="connsiteY98" fmla="*/ 395263 h 1334345"/>
              <a:gd name="connsiteX99" fmla="*/ 4872478 w 12191999"/>
              <a:gd name="connsiteY99" fmla="*/ 280350 h 1334345"/>
              <a:gd name="connsiteX100" fmla="*/ 5431725 w 12191999"/>
              <a:gd name="connsiteY100" fmla="*/ 149021 h 1334345"/>
              <a:gd name="connsiteX101" fmla="*/ 5706691 w 12191999"/>
              <a:gd name="connsiteY101" fmla="*/ 16122 h 133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1999" h="1334345">
                <a:moveTo>
                  <a:pt x="2847466" y="1046402"/>
                </a:moveTo>
                <a:lnTo>
                  <a:pt x="2891951" y="1059437"/>
                </a:lnTo>
                <a:lnTo>
                  <a:pt x="2931128" y="1072321"/>
                </a:lnTo>
                <a:lnTo>
                  <a:pt x="2891953" y="1059438"/>
                </a:lnTo>
                <a:close/>
                <a:moveTo>
                  <a:pt x="2673480" y="1012610"/>
                </a:moveTo>
                <a:cubicBezTo>
                  <a:pt x="2576552" y="1010281"/>
                  <a:pt x="2524921" y="1045805"/>
                  <a:pt x="2481271" y="1061188"/>
                </a:cubicBezTo>
                <a:lnTo>
                  <a:pt x="2438898" y="1067709"/>
                </a:lnTo>
                <a:lnTo>
                  <a:pt x="2419283" y="1063157"/>
                </a:lnTo>
                <a:lnTo>
                  <a:pt x="2438897" y="1067709"/>
                </a:lnTo>
                <a:lnTo>
                  <a:pt x="2438898" y="1067709"/>
                </a:lnTo>
                <a:lnTo>
                  <a:pt x="2438898" y="1067709"/>
                </a:lnTo>
                <a:cubicBezTo>
                  <a:pt x="2481376" y="1072198"/>
                  <a:pt x="2519394" y="1037214"/>
                  <a:pt x="2590271" y="1020751"/>
                </a:cubicBezTo>
                <a:lnTo>
                  <a:pt x="2673481" y="1012610"/>
                </a:lnTo>
                <a:lnTo>
                  <a:pt x="2692964" y="1014492"/>
                </a:lnTo>
                <a:lnTo>
                  <a:pt x="2734057" y="1018461"/>
                </a:lnTo>
                <a:lnTo>
                  <a:pt x="2734056" y="1018461"/>
                </a:lnTo>
                <a:lnTo>
                  <a:pt x="2692964" y="1014492"/>
                </a:lnTo>
                <a:lnTo>
                  <a:pt x="2673482" y="1012610"/>
                </a:lnTo>
                <a:lnTo>
                  <a:pt x="2673481" y="1012610"/>
                </a:lnTo>
                <a:close/>
                <a:moveTo>
                  <a:pt x="344633" y="863663"/>
                </a:moveTo>
                <a:cubicBezTo>
                  <a:pt x="369391" y="870033"/>
                  <a:pt x="394150" y="875504"/>
                  <a:pt x="419394" y="878925"/>
                </a:cubicBezTo>
                <a:cubicBezTo>
                  <a:pt x="520369" y="892605"/>
                  <a:pt x="629112" y="884396"/>
                  <a:pt x="714553" y="895341"/>
                </a:cubicBezTo>
                <a:lnTo>
                  <a:pt x="739734" y="900282"/>
                </a:lnTo>
                <a:lnTo>
                  <a:pt x="777297" y="907653"/>
                </a:lnTo>
                <a:lnTo>
                  <a:pt x="788191" y="910703"/>
                </a:lnTo>
                <a:lnTo>
                  <a:pt x="777298" y="907653"/>
                </a:lnTo>
                <a:lnTo>
                  <a:pt x="739734" y="900282"/>
                </a:lnTo>
                <a:lnTo>
                  <a:pt x="714551" y="895340"/>
                </a:lnTo>
                <a:cubicBezTo>
                  <a:pt x="629111" y="884396"/>
                  <a:pt x="520368" y="892604"/>
                  <a:pt x="419392" y="878924"/>
                </a:cubicBezTo>
                <a:close/>
                <a:moveTo>
                  <a:pt x="1631096" y="788636"/>
                </a:moveTo>
                <a:cubicBezTo>
                  <a:pt x="1511997" y="787268"/>
                  <a:pt x="1390309" y="852932"/>
                  <a:pt x="1289333" y="870716"/>
                </a:cubicBezTo>
                <a:cubicBezTo>
                  <a:pt x="1188359" y="888500"/>
                  <a:pt x="1084794" y="883028"/>
                  <a:pt x="1025245" y="895340"/>
                </a:cubicBezTo>
                <a:cubicBezTo>
                  <a:pt x="965695" y="907653"/>
                  <a:pt x="983818" y="944588"/>
                  <a:pt x="932036" y="944588"/>
                </a:cubicBezTo>
                <a:cubicBezTo>
                  <a:pt x="919090" y="944588"/>
                  <a:pt x="904365" y="942194"/>
                  <a:pt x="888223" y="938432"/>
                </a:cubicBezTo>
                <a:lnTo>
                  <a:pt x="885869" y="937786"/>
                </a:lnTo>
                <a:lnTo>
                  <a:pt x="888224" y="938433"/>
                </a:lnTo>
                <a:cubicBezTo>
                  <a:pt x="904366" y="942195"/>
                  <a:pt x="919091" y="944589"/>
                  <a:pt x="932037" y="944589"/>
                </a:cubicBezTo>
                <a:cubicBezTo>
                  <a:pt x="983819" y="944589"/>
                  <a:pt x="965696" y="907653"/>
                  <a:pt x="1025246" y="895341"/>
                </a:cubicBezTo>
                <a:cubicBezTo>
                  <a:pt x="1084795" y="883028"/>
                  <a:pt x="1188360" y="888500"/>
                  <a:pt x="1289335" y="870716"/>
                </a:cubicBezTo>
                <a:cubicBezTo>
                  <a:pt x="1365066" y="857378"/>
                  <a:pt x="1452449" y="817107"/>
                  <a:pt x="1541652" y="798383"/>
                </a:cubicBezTo>
                <a:lnTo>
                  <a:pt x="1631097" y="788636"/>
                </a:lnTo>
                <a:lnTo>
                  <a:pt x="1676425" y="791618"/>
                </a:lnTo>
                <a:lnTo>
                  <a:pt x="1676426" y="791618"/>
                </a:lnTo>
                <a:lnTo>
                  <a:pt x="1631097" y="788636"/>
                </a:lnTo>
                <a:lnTo>
                  <a:pt x="1631097" y="788636"/>
                </a:lnTo>
                <a:close/>
                <a:moveTo>
                  <a:pt x="5743206" y="0"/>
                </a:moveTo>
                <a:lnTo>
                  <a:pt x="5771910" y="4482"/>
                </a:lnTo>
                <a:cubicBezTo>
                  <a:pt x="5839996" y="17180"/>
                  <a:pt x="5904237" y="32057"/>
                  <a:pt x="5959903" y="50525"/>
                </a:cubicBezTo>
                <a:cubicBezTo>
                  <a:pt x="6182566" y="124398"/>
                  <a:pt x="6268008" y="277615"/>
                  <a:pt x="6519150" y="354223"/>
                </a:cubicBezTo>
                <a:cubicBezTo>
                  <a:pt x="6770294" y="430831"/>
                  <a:pt x="7189729" y="458192"/>
                  <a:pt x="7466764" y="510176"/>
                </a:cubicBezTo>
                <a:cubicBezTo>
                  <a:pt x="7743799" y="562160"/>
                  <a:pt x="7963872" y="659289"/>
                  <a:pt x="8181358" y="666129"/>
                </a:cubicBezTo>
                <a:cubicBezTo>
                  <a:pt x="8398843" y="672968"/>
                  <a:pt x="8574902" y="581312"/>
                  <a:pt x="8771675" y="551216"/>
                </a:cubicBezTo>
                <a:cubicBezTo>
                  <a:pt x="8968447" y="521120"/>
                  <a:pt x="9175576" y="525224"/>
                  <a:pt x="9361992" y="485551"/>
                </a:cubicBezTo>
                <a:cubicBezTo>
                  <a:pt x="9455199" y="465715"/>
                  <a:pt x="9549054" y="430147"/>
                  <a:pt x="9638702" y="395776"/>
                </a:cubicBezTo>
                <a:lnTo>
                  <a:pt x="9702244" y="372178"/>
                </a:lnTo>
                <a:lnTo>
                  <a:pt x="9727055" y="383977"/>
                </a:lnTo>
                <a:cubicBezTo>
                  <a:pt x="9755535" y="395349"/>
                  <a:pt x="9787899" y="405181"/>
                  <a:pt x="9828031" y="411680"/>
                </a:cubicBezTo>
                <a:cubicBezTo>
                  <a:pt x="9988556" y="437672"/>
                  <a:pt x="10307015" y="428096"/>
                  <a:pt x="10433882" y="444512"/>
                </a:cubicBezTo>
                <a:cubicBezTo>
                  <a:pt x="10560749" y="460927"/>
                  <a:pt x="10514144" y="506072"/>
                  <a:pt x="10589229" y="510176"/>
                </a:cubicBezTo>
                <a:cubicBezTo>
                  <a:pt x="10664314" y="514280"/>
                  <a:pt x="10767877" y="463663"/>
                  <a:pt x="10884387" y="469135"/>
                </a:cubicBezTo>
                <a:cubicBezTo>
                  <a:pt x="11000897" y="474607"/>
                  <a:pt x="11164011" y="547112"/>
                  <a:pt x="11288288" y="543008"/>
                </a:cubicBezTo>
                <a:cubicBezTo>
                  <a:pt x="11381495" y="539930"/>
                  <a:pt x="11441207" y="499916"/>
                  <a:pt x="11529682" y="469713"/>
                </a:cubicBezTo>
                <a:lnTo>
                  <a:pt x="11612362" y="448952"/>
                </a:lnTo>
                <a:lnTo>
                  <a:pt x="11661848" y="465376"/>
                </a:lnTo>
                <a:cubicBezTo>
                  <a:pt x="11775323" y="503010"/>
                  <a:pt x="11929254" y="553535"/>
                  <a:pt x="12078128" y="595911"/>
                </a:cubicBezTo>
                <a:lnTo>
                  <a:pt x="12191999" y="625868"/>
                </a:lnTo>
                <a:lnTo>
                  <a:pt x="12191999" y="1072321"/>
                </a:lnTo>
                <a:lnTo>
                  <a:pt x="12191999" y="1334345"/>
                </a:lnTo>
                <a:lnTo>
                  <a:pt x="0" y="1334345"/>
                </a:lnTo>
                <a:lnTo>
                  <a:pt x="0" y="1072321"/>
                </a:lnTo>
                <a:lnTo>
                  <a:pt x="1" y="1072321"/>
                </a:lnTo>
                <a:lnTo>
                  <a:pt x="1" y="813658"/>
                </a:lnTo>
                <a:lnTo>
                  <a:pt x="20711" y="812426"/>
                </a:lnTo>
                <a:lnTo>
                  <a:pt x="22430" y="812443"/>
                </a:lnTo>
                <a:lnTo>
                  <a:pt x="108700" y="813260"/>
                </a:lnTo>
                <a:lnTo>
                  <a:pt x="170240" y="821105"/>
                </a:lnTo>
                <a:lnTo>
                  <a:pt x="192198" y="823904"/>
                </a:lnTo>
                <a:lnTo>
                  <a:pt x="192199" y="823904"/>
                </a:lnTo>
                <a:lnTo>
                  <a:pt x="170240" y="821105"/>
                </a:lnTo>
                <a:lnTo>
                  <a:pt x="108699" y="813259"/>
                </a:lnTo>
                <a:lnTo>
                  <a:pt x="22430" y="812443"/>
                </a:lnTo>
                <a:lnTo>
                  <a:pt x="20711" y="812426"/>
                </a:lnTo>
                <a:lnTo>
                  <a:pt x="20711" y="812426"/>
                </a:lnTo>
                <a:lnTo>
                  <a:pt x="20710" y="812426"/>
                </a:lnTo>
                <a:lnTo>
                  <a:pt x="0" y="813658"/>
                </a:lnTo>
                <a:lnTo>
                  <a:pt x="0" y="489071"/>
                </a:lnTo>
                <a:lnTo>
                  <a:pt x="43142" y="505751"/>
                </a:lnTo>
                <a:cubicBezTo>
                  <a:pt x="107870" y="530012"/>
                  <a:pt x="166772" y="548138"/>
                  <a:pt x="212081" y="543008"/>
                </a:cubicBezTo>
                <a:cubicBezTo>
                  <a:pt x="393318" y="522488"/>
                  <a:pt x="468403" y="482815"/>
                  <a:pt x="600448" y="460927"/>
                </a:cubicBezTo>
                <a:cubicBezTo>
                  <a:pt x="732493" y="439040"/>
                  <a:pt x="893017" y="433567"/>
                  <a:pt x="1004349" y="411680"/>
                </a:cubicBezTo>
                <a:cubicBezTo>
                  <a:pt x="1115680" y="389791"/>
                  <a:pt x="1113092" y="347383"/>
                  <a:pt x="1268437" y="329598"/>
                </a:cubicBezTo>
                <a:cubicBezTo>
                  <a:pt x="1423783" y="311814"/>
                  <a:pt x="1770725" y="298134"/>
                  <a:pt x="1936428" y="304974"/>
                </a:cubicBezTo>
                <a:cubicBezTo>
                  <a:pt x="2102131" y="311814"/>
                  <a:pt x="2184982" y="363799"/>
                  <a:pt x="2262655" y="370639"/>
                </a:cubicBezTo>
                <a:cubicBezTo>
                  <a:pt x="2340329" y="377479"/>
                  <a:pt x="2306671" y="335070"/>
                  <a:pt x="2402467" y="346015"/>
                </a:cubicBezTo>
                <a:cubicBezTo>
                  <a:pt x="2498264" y="356959"/>
                  <a:pt x="2635487" y="425359"/>
                  <a:pt x="2837437" y="436303"/>
                </a:cubicBezTo>
                <a:cubicBezTo>
                  <a:pt x="3039388" y="447247"/>
                  <a:pt x="3435523" y="415783"/>
                  <a:pt x="3614171" y="411680"/>
                </a:cubicBezTo>
                <a:cubicBezTo>
                  <a:pt x="3792819" y="407575"/>
                  <a:pt x="3769517" y="414416"/>
                  <a:pt x="3909329" y="411680"/>
                </a:cubicBezTo>
                <a:cubicBezTo>
                  <a:pt x="4049141" y="408943"/>
                  <a:pt x="4328764" y="397999"/>
                  <a:pt x="4453042" y="395263"/>
                </a:cubicBezTo>
                <a:cubicBezTo>
                  <a:pt x="4577318" y="392527"/>
                  <a:pt x="4585086" y="414414"/>
                  <a:pt x="4654993" y="395263"/>
                </a:cubicBezTo>
                <a:cubicBezTo>
                  <a:pt x="4724898" y="376111"/>
                  <a:pt x="4743022" y="321391"/>
                  <a:pt x="4872478" y="280350"/>
                </a:cubicBezTo>
                <a:cubicBezTo>
                  <a:pt x="5001933" y="239310"/>
                  <a:pt x="5263433" y="202374"/>
                  <a:pt x="5431725" y="149021"/>
                </a:cubicBezTo>
                <a:cubicBezTo>
                  <a:pt x="5536908" y="115676"/>
                  <a:pt x="5617817" y="59353"/>
                  <a:pt x="5706691" y="161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9" name="矩形 8"/>
          <p:cNvSpPr/>
          <p:nvPr userDrawn="1"/>
        </p:nvSpPr>
        <p:spPr>
          <a:xfrm>
            <a:off x="-1" y="2798064"/>
            <a:ext cx="12192000" cy="4059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10" name="文本占位符 310"/>
          <p:cNvSpPr>
            <a:spLocks noGrp="1"/>
          </p:cNvSpPr>
          <p:nvPr>
            <p:ph type="body" sz="quarter" idx="10" hasCustomPrompt="1"/>
          </p:nvPr>
        </p:nvSpPr>
        <p:spPr>
          <a:xfrm>
            <a:off x="2301095" y="3341240"/>
            <a:ext cx="7589808" cy="1267229"/>
          </a:xfrm>
          <a:prstGeom prst="rect">
            <a:avLst/>
          </a:prstGeom>
        </p:spPr>
        <p:txBody>
          <a:bodyPr/>
          <a:lstStyle>
            <a:lvl1pPr marL="0" indent="0" algn="ctr">
              <a:buNone/>
              <a:defRPr sz="96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1" name="文本占位符 310"/>
          <p:cNvSpPr>
            <a:spLocks noGrp="1"/>
          </p:cNvSpPr>
          <p:nvPr>
            <p:ph type="body" sz="quarter" idx="11"/>
          </p:nvPr>
        </p:nvSpPr>
        <p:spPr>
          <a:xfrm>
            <a:off x="2301095" y="4608469"/>
            <a:ext cx="7589808" cy="572638"/>
          </a:xfrm>
          <a:prstGeom prst="rect">
            <a:avLst/>
          </a:prstGeom>
        </p:spPr>
        <p:txBody>
          <a:bodyPr/>
          <a:lstStyle>
            <a:lvl1pPr marL="0" indent="0" algn="ctr">
              <a:buNone/>
              <a:defRPr sz="28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Tree>
    <p:extLst>
      <p:ext uri="{BB962C8B-B14F-4D97-AF65-F5344CB8AC3E}">
        <p14:creationId xmlns:p14="http://schemas.microsoft.com/office/powerpoint/2010/main" val="21353701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85694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279916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954568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9651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71" r:id="rId7"/>
    <p:sldLayoutId id="2147483672" r:id="rId8"/>
    <p:sldLayoutId id="2147483673" r:id="rId9"/>
    <p:sldLayoutId id="2147483668" r:id="rId10"/>
    <p:sldLayoutId id="2147483669" r:id="rId11"/>
    <p:sldLayoutId id="2147483670" r:id="rId12"/>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5574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ebp"/><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wdp"/><Relationship Id="rId9"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3D0F5AB-C295-F069-333E-A0C74EBFC04B}"/>
              </a:ext>
            </a:extLst>
          </p:cNvPr>
          <p:cNvSpPr txBox="1"/>
          <p:nvPr/>
        </p:nvSpPr>
        <p:spPr>
          <a:xfrm>
            <a:off x="2824480" y="1236395"/>
            <a:ext cx="6096000" cy="3170099"/>
          </a:xfrm>
          <a:prstGeom prst="rect">
            <a:avLst/>
          </a:prstGeom>
          <a:noFill/>
        </p:spPr>
        <p:txBody>
          <a:bodyPr wrap="square">
            <a:spAutoFit/>
          </a:bodyPr>
          <a:lstStyle/>
          <a:p>
            <a:pPr algn="ctr"/>
            <a:r>
              <a:rPr lang="zh-CN" altLang="en-US" sz="4000" dirty="0"/>
              <a:t>华山玫瑰燕山龙，</a:t>
            </a:r>
            <a:endParaRPr lang="en-US" altLang="zh-CN" sz="4000" dirty="0"/>
          </a:p>
          <a:p>
            <a:pPr algn="ctr"/>
            <a:r>
              <a:rPr lang="zh-CN" altLang="en-US" sz="4000" dirty="0"/>
              <a:t>大青山下斝与瓮。</a:t>
            </a:r>
            <a:endParaRPr lang="en-US" altLang="zh-CN" sz="4000" dirty="0"/>
          </a:p>
          <a:p>
            <a:pPr algn="ctr"/>
            <a:r>
              <a:rPr lang="zh-CN" altLang="en-US" sz="4000" dirty="0"/>
              <a:t>汾河岸边磬和鼓，</a:t>
            </a:r>
            <a:endParaRPr lang="en-US" altLang="zh-CN" sz="4000" dirty="0"/>
          </a:p>
          <a:p>
            <a:pPr algn="ctr"/>
            <a:r>
              <a:rPr lang="zh-CN" altLang="en-US" sz="4000" dirty="0"/>
              <a:t>夏商周及晋文公。</a:t>
            </a:r>
            <a:endParaRPr lang="en-US" altLang="zh-CN" sz="4000" dirty="0"/>
          </a:p>
          <a:p>
            <a:pPr algn="ctr"/>
            <a:r>
              <a:rPr lang="en-US" altLang="zh-CN" sz="4000" dirty="0"/>
              <a:t>                  ——</a:t>
            </a:r>
            <a:r>
              <a:rPr lang="zh-CN" altLang="en-US" sz="4000" dirty="0"/>
              <a:t>苏秉琦</a:t>
            </a:r>
          </a:p>
        </p:txBody>
      </p:sp>
      <p:sp>
        <p:nvSpPr>
          <p:cNvPr id="6" name="文本框 5">
            <a:extLst>
              <a:ext uri="{FF2B5EF4-FFF2-40B4-BE49-F238E27FC236}">
                <a16:creationId xmlns:a16="http://schemas.microsoft.com/office/drawing/2014/main" id="{7BAC5449-30C6-840D-A46E-3EE7F23F37C4}"/>
              </a:ext>
            </a:extLst>
          </p:cNvPr>
          <p:cNvSpPr txBox="1"/>
          <p:nvPr/>
        </p:nvSpPr>
        <p:spPr>
          <a:xfrm>
            <a:off x="1701800" y="4738498"/>
            <a:ext cx="9011920" cy="710387"/>
          </a:xfrm>
          <a:prstGeom prst="rect">
            <a:avLst/>
          </a:prstGeom>
          <a:noFill/>
        </p:spPr>
        <p:txBody>
          <a:bodyPr wrap="square" rtlCol="0">
            <a:spAutoFit/>
          </a:bodyPr>
          <a:lstStyle/>
          <a:p>
            <a:pPr algn="ctr">
              <a:lnSpc>
                <a:spcPct val="130000"/>
              </a:lnSpc>
              <a:spcBef>
                <a:spcPts val="600"/>
              </a:spcBef>
            </a:pPr>
            <a:r>
              <a:rPr lang="zh-CN" altLang="en-US" sz="3600" kern="0" dirty="0">
                <a:solidFill>
                  <a:srgbClr val="FF0000"/>
                </a:solidFill>
                <a:latin typeface="楷体" panose="02010609060101010101" pitchFamily="49" charset="-122"/>
                <a:ea typeface="楷体" panose="02010609060101010101" pitchFamily="49" charset="-122"/>
                <a:cs typeface="+mn-ea"/>
                <a:sym typeface="+mn-lt"/>
              </a:rPr>
              <a:t>时间跨度     空间维度     文明特征</a:t>
            </a:r>
          </a:p>
        </p:txBody>
      </p:sp>
    </p:spTree>
    <p:extLst>
      <p:ext uri="{BB962C8B-B14F-4D97-AF65-F5344CB8AC3E}">
        <p14:creationId xmlns:p14="http://schemas.microsoft.com/office/powerpoint/2010/main" val="21784616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39E578A-1366-FA0C-F963-8ACEC1735F66}"/>
              </a:ext>
            </a:extLst>
          </p:cNvPr>
          <p:cNvSpPr txBox="1"/>
          <p:nvPr/>
        </p:nvSpPr>
        <p:spPr>
          <a:xfrm>
            <a:off x="568960" y="550737"/>
            <a:ext cx="10129520" cy="597921"/>
          </a:xfrm>
          <a:prstGeom prst="rect">
            <a:avLst/>
          </a:prstGeom>
          <a:noFill/>
        </p:spPr>
        <p:txBody>
          <a:bodyPr wrap="square" rtlCol="0">
            <a:spAutoFit/>
          </a:bodyPr>
          <a:lstStyle/>
          <a:p>
            <a:pPr>
              <a:lnSpc>
                <a:spcPct val="130000"/>
              </a:lnSpc>
              <a:spcBef>
                <a:spcPts val="600"/>
              </a:spcBef>
            </a:pPr>
            <a:r>
              <a:rPr lang="en-US" altLang="zh-CN" sz="2800" kern="0" dirty="0">
                <a:latin typeface="微软雅黑" panose="020B0503020204020204" pitchFamily="34" charset="-122"/>
                <a:ea typeface="微软雅黑" panose="020B0503020204020204" pitchFamily="34" charset="-122"/>
                <a:cs typeface="+mn-ea"/>
                <a:sym typeface="+mn-lt"/>
              </a:rPr>
              <a:t>1.</a:t>
            </a:r>
            <a:r>
              <a:rPr lang="zh-CN" altLang="en-US" sz="2800" kern="0" dirty="0">
                <a:latin typeface="微软雅黑" panose="020B0503020204020204" pitchFamily="34" charset="-122"/>
                <a:ea typeface="微软雅黑" panose="020B0503020204020204" pitchFamily="34" charset="-122"/>
                <a:cs typeface="+mn-ea"/>
                <a:sym typeface="+mn-lt"/>
              </a:rPr>
              <a:t>多源性</a:t>
            </a:r>
            <a:r>
              <a:rPr lang="en-US" altLang="zh-CN" sz="2800" kern="0" dirty="0">
                <a:latin typeface="微软雅黑" panose="020B0503020204020204" pitchFamily="34" charset="-122"/>
                <a:ea typeface="微软雅黑" panose="020B0503020204020204" pitchFamily="34" charset="-122"/>
                <a:cs typeface="+mn-ea"/>
                <a:sym typeface="+mn-lt"/>
              </a:rPr>
              <a:t>——</a:t>
            </a:r>
            <a:r>
              <a:rPr lang="zh-CN" altLang="en-US" sz="2800" kern="0" dirty="0">
                <a:latin typeface="微软雅黑" panose="020B0503020204020204" pitchFamily="34" charset="-122"/>
                <a:ea typeface="微软雅黑" panose="020B0503020204020204" pitchFamily="34" charset="-122"/>
                <a:cs typeface="+mn-ea"/>
                <a:sym typeface="+mn-lt"/>
              </a:rPr>
              <a:t>同时期典型的考古学文化的差异性</a:t>
            </a:r>
            <a:r>
              <a:rPr lang="en-US" altLang="zh-CN" sz="2800" kern="0" dirty="0">
                <a:latin typeface="微软雅黑" panose="020B0503020204020204" pitchFamily="34" charset="-122"/>
                <a:ea typeface="微软雅黑" panose="020B0503020204020204" pitchFamily="34" charset="-122"/>
                <a:cs typeface="+mn-ea"/>
                <a:sym typeface="+mn-lt"/>
              </a:rPr>
              <a:t>——</a:t>
            </a:r>
            <a:r>
              <a:rPr lang="zh-CN" altLang="en-US" sz="2800" kern="0" dirty="0">
                <a:latin typeface="微软雅黑" panose="020B0503020204020204" pitchFamily="34" charset="-122"/>
                <a:ea typeface="微软雅黑" panose="020B0503020204020204" pitchFamily="34" charset="-122"/>
                <a:cs typeface="+mn-ea"/>
                <a:sym typeface="+mn-lt"/>
              </a:rPr>
              <a:t>多条线</a:t>
            </a:r>
          </a:p>
        </p:txBody>
      </p:sp>
      <p:pic>
        <p:nvPicPr>
          <p:cNvPr id="5" name="Picture 7">
            <a:extLst>
              <a:ext uri="{FF2B5EF4-FFF2-40B4-BE49-F238E27FC236}">
                <a16:creationId xmlns:a16="http://schemas.microsoft.com/office/drawing/2014/main" id="{7C44D9F3-774D-05FB-1316-DAC3D634F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29256" y="1495038"/>
            <a:ext cx="2332727" cy="34388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文本框 5">
            <a:extLst>
              <a:ext uri="{FF2B5EF4-FFF2-40B4-BE49-F238E27FC236}">
                <a16:creationId xmlns:a16="http://schemas.microsoft.com/office/drawing/2014/main" id="{6325AFA0-01DB-E7CD-8C48-1C1F0EC03EA1}"/>
              </a:ext>
            </a:extLst>
          </p:cNvPr>
          <p:cNvSpPr txBox="1"/>
          <p:nvPr/>
        </p:nvSpPr>
        <p:spPr>
          <a:xfrm>
            <a:off x="829256" y="4832240"/>
            <a:ext cx="2804160" cy="907941"/>
          </a:xfrm>
          <a:prstGeom prst="rect">
            <a:avLst/>
          </a:prstGeom>
          <a:noFill/>
        </p:spPr>
        <p:txBody>
          <a:bodyPr wrap="square" rtlCol="0">
            <a:spAutoFit/>
          </a:bodyPr>
          <a:lstStyle/>
          <a:p>
            <a:pPr>
              <a:spcBef>
                <a:spcPts val="600"/>
              </a:spcBef>
            </a:pPr>
            <a:r>
              <a:rPr lang="zh-CN" altLang="en-US" sz="2400" kern="0" dirty="0">
                <a:latin typeface="楷体" panose="02010609060101010101" pitchFamily="49" charset="-122"/>
                <a:ea typeface="楷体" panose="02010609060101010101" pitchFamily="49" charset="-122"/>
                <a:cs typeface="+mn-ea"/>
                <a:sym typeface="+mn-lt"/>
              </a:rPr>
              <a:t>仰韶文化姜寨遗址</a:t>
            </a:r>
            <a:endParaRPr lang="en-US" altLang="zh-CN" sz="2400" kern="0" dirty="0">
              <a:latin typeface="楷体" panose="02010609060101010101" pitchFamily="49" charset="-122"/>
              <a:ea typeface="楷体" panose="02010609060101010101" pitchFamily="49" charset="-122"/>
              <a:cs typeface="+mn-ea"/>
              <a:sym typeface="+mn-lt"/>
            </a:endParaRPr>
          </a:p>
          <a:p>
            <a:pPr>
              <a:spcBef>
                <a:spcPts val="600"/>
              </a:spcBef>
            </a:pPr>
            <a:r>
              <a:rPr lang="zh-CN" altLang="en-US" sz="2400" kern="0" dirty="0">
                <a:latin typeface="楷体" panose="02010609060101010101" pitchFamily="49" charset="-122"/>
                <a:ea typeface="楷体" panose="02010609060101010101" pitchFamily="49" charset="-122"/>
                <a:cs typeface="+mn-ea"/>
                <a:sym typeface="+mn-lt"/>
              </a:rPr>
              <a:t>出土的小口尖底瓶</a:t>
            </a:r>
          </a:p>
        </p:txBody>
      </p:sp>
      <p:pic>
        <p:nvPicPr>
          <p:cNvPr id="7" name="Picture 7">
            <a:extLst>
              <a:ext uri="{FF2B5EF4-FFF2-40B4-BE49-F238E27FC236}">
                <a16:creationId xmlns:a16="http://schemas.microsoft.com/office/drawing/2014/main" id="{2C5D447D-139B-0978-DC13-AAD861FF1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968240" y="1495039"/>
            <a:ext cx="2011742" cy="361544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文本框 8">
            <a:extLst>
              <a:ext uri="{FF2B5EF4-FFF2-40B4-BE49-F238E27FC236}">
                <a16:creationId xmlns:a16="http://schemas.microsoft.com/office/drawing/2014/main" id="{2B190F58-35AD-3059-4F75-B1F651E8D0A2}"/>
              </a:ext>
            </a:extLst>
          </p:cNvPr>
          <p:cNvSpPr txBox="1"/>
          <p:nvPr/>
        </p:nvSpPr>
        <p:spPr>
          <a:xfrm>
            <a:off x="5166360" y="5045642"/>
            <a:ext cx="1859280" cy="830997"/>
          </a:xfrm>
          <a:prstGeom prst="rect">
            <a:avLst/>
          </a:prstGeom>
          <a:noFill/>
        </p:spPr>
        <p:txBody>
          <a:bodyPr wrap="square">
            <a:spAutoFit/>
          </a:bodyPr>
          <a:lstStyle/>
          <a:p>
            <a:r>
              <a:rPr lang="zh-CN" altLang="en-US" sz="2400" kern="0" dirty="0">
                <a:latin typeface="楷体" panose="02010609060101010101" pitchFamily="49" charset="-122"/>
                <a:ea typeface="楷体" panose="02010609060101010101" pitchFamily="49" charset="-122"/>
                <a:cs typeface="+mn-ea"/>
              </a:rPr>
              <a:t>大汶口文化蛋壳黑陶杯</a:t>
            </a:r>
          </a:p>
        </p:txBody>
      </p:sp>
      <p:pic>
        <p:nvPicPr>
          <p:cNvPr id="10" name="Picture 2">
            <a:extLst>
              <a:ext uri="{FF2B5EF4-FFF2-40B4-BE49-F238E27FC236}">
                <a16:creationId xmlns:a16="http://schemas.microsoft.com/office/drawing/2014/main" id="{6EAC9FD0-16ED-A6D5-92C8-1996C1B28A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8647961" y="1495038"/>
            <a:ext cx="2518063" cy="373884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文本框 11">
            <a:extLst>
              <a:ext uri="{FF2B5EF4-FFF2-40B4-BE49-F238E27FC236}">
                <a16:creationId xmlns:a16="http://schemas.microsoft.com/office/drawing/2014/main" id="{4317A666-AD44-29DD-4134-C7D1D4AA826B}"/>
              </a:ext>
            </a:extLst>
          </p:cNvPr>
          <p:cNvSpPr txBox="1"/>
          <p:nvPr/>
        </p:nvSpPr>
        <p:spPr>
          <a:xfrm>
            <a:off x="8647961" y="5349430"/>
            <a:ext cx="6096000" cy="461665"/>
          </a:xfrm>
          <a:prstGeom prst="rect">
            <a:avLst/>
          </a:prstGeom>
          <a:noFill/>
        </p:spPr>
        <p:txBody>
          <a:bodyPr wrap="square">
            <a:spAutoFit/>
          </a:bodyPr>
          <a:lstStyle/>
          <a:p>
            <a:r>
              <a:rPr lang="zh-CN" altLang="en-US" sz="2400" kern="0" dirty="0">
                <a:latin typeface="楷体" panose="02010609060101010101" pitchFamily="49" charset="-122"/>
                <a:ea typeface="楷体" panose="02010609060101010101" pitchFamily="49" charset="-122"/>
                <a:cs typeface="+mn-ea"/>
              </a:rPr>
              <a:t>河姆渡文化黑陶釜</a:t>
            </a:r>
          </a:p>
        </p:txBody>
      </p:sp>
    </p:spTree>
    <p:extLst>
      <p:ext uri="{BB962C8B-B14F-4D97-AF65-F5344CB8AC3E}">
        <p14:creationId xmlns:p14="http://schemas.microsoft.com/office/powerpoint/2010/main" val="27585232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243D204-01EC-158C-4465-C590C1321B04}"/>
              </a:ext>
            </a:extLst>
          </p:cNvPr>
          <p:cNvPicPr>
            <a:picLocks noChangeAspect="1"/>
          </p:cNvPicPr>
          <p:nvPr/>
        </p:nvPicPr>
        <p:blipFill>
          <a:blip r:embed="rId2"/>
          <a:stretch>
            <a:fillRect/>
          </a:stretch>
        </p:blipFill>
        <p:spPr>
          <a:xfrm>
            <a:off x="4937760" y="873764"/>
            <a:ext cx="6858000" cy="4550411"/>
          </a:xfrm>
          <a:prstGeom prst="rect">
            <a:avLst/>
          </a:prstGeom>
        </p:spPr>
      </p:pic>
      <p:sp>
        <p:nvSpPr>
          <p:cNvPr id="5" name="文本框 4">
            <a:extLst>
              <a:ext uri="{FF2B5EF4-FFF2-40B4-BE49-F238E27FC236}">
                <a16:creationId xmlns:a16="http://schemas.microsoft.com/office/drawing/2014/main" id="{C6AFD98F-AB81-E0BE-6706-1CFF1443156B}"/>
              </a:ext>
            </a:extLst>
          </p:cNvPr>
          <p:cNvSpPr txBox="1"/>
          <p:nvPr/>
        </p:nvSpPr>
        <p:spPr>
          <a:xfrm>
            <a:off x="5293360" y="975360"/>
            <a:ext cx="4084320" cy="12101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30000"/>
              </a:lnSpc>
              <a:spcBef>
                <a:spcPts val="600"/>
              </a:spcBef>
            </a:pPr>
            <a:r>
              <a:rPr lang="zh-CN" altLang="zh-CN" sz="2800" dirty="0">
                <a:effectLst/>
                <a:latin typeface="楷体" panose="02010609060101010101" pitchFamily="49" charset="-122"/>
                <a:ea typeface="楷体" panose="02010609060101010101" pitchFamily="49" charset="-122"/>
                <a:cs typeface="Times New Roman" panose="02020603050405020304" pitchFamily="18" charset="0"/>
              </a:rPr>
              <a:t>仰韶文化庙底沟期中</a:t>
            </a:r>
            <a:endParaRPr lang="en-US" altLang="zh-CN" sz="2800" dirty="0">
              <a:effectLst/>
              <a:latin typeface="楷体" panose="02010609060101010101" pitchFamily="49" charset="-122"/>
              <a:ea typeface="楷体" panose="02010609060101010101" pitchFamily="49" charset="-122"/>
              <a:cs typeface="Times New Roman" panose="02020603050405020304" pitchFamily="18" charset="0"/>
            </a:endParaRPr>
          </a:p>
          <a:p>
            <a:pPr algn="ctr">
              <a:lnSpc>
                <a:spcPct val="130000"/>
              </a:lnSpc>
              <a:spcBef>
                <a:spcPts val="600"/>
              </a:spcBef>
            </a:pPr>
            <a:r>
              <a:rPr lang="zh-CN" altLang="zh-CN" sz="2800" dirty="0">
                <a:effectLst/>
                <a:latin typeface="楷体" panose="02010609060101010101" pitchFamily="49" charset="-122"/>
                <a:ea typeface="楷体" panose="02010609060101010101" pitchFamily="49" charset="-122"/>
                <a:cs typeface="Times New Roman" panose="02020603050405020304" pitchFamily="18" charset="0"/>
              </a:rPr>
              <a:t>原文化的核心地位</a:t>
            </a:r>
            <a:endParaRPr lang="zh-CN" altLang="en-US" sz="28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8EDB541A-5910-8722-2ADB-2BA00C8B5641}"/>
              </a:ext>
            </a:extLst>
          </p:cNvPr>
          <p:cNvSpPr txBox="1"/>
          <p:nvPr/>
        </p:nvSpPr>
        <p:spPr>
          <a:xfrm>
            <a:off x="538480" y="195137"/>
            <a:ext cx="10129520" cy="597921"/>
          </a:xfrm>
          <a:prstGeom prst="rect">
            <a:avLst/>
          </a:prstGeom>
          <a:noFill/>
        </p:spPr>
        <p:txBody>
          <a:bodyPr wrap="square" rtlCol="0">
            <a:spAutoFit/>
          </a:bodyPr>
          <a:lstStyle/>
          <a:p>
            <a:pPr>
              <a:lnSpc>
                <a:spcPct val="130000"/>
              </a:lnSpc>
              <a:spcBef>
                <a:spcPts val="600"/>
              </a:spcBef>
            </a:pPr>
            <a:r>
              <a:rPr lang="en-US" altLang="zh-CN" sz="2800" kern="0" dirty="0">
                <a:latin typeface="微软雅黑" panose="020B0503020204020204" pitchFamily="34" charset="-122"/>
                <a:ea typeface="微软雅黑" panose="020B0503020204020204" pitchFamily="34" charset="-122"/>
                <a:cs typeface="+mn-ea"/>
                <a:sym typeface="+mn-lt"/>
              </a:rPr>
              <a:t>2.</a:t>
            </a:r>
            <a:r>
              <a:rPr lang="zh-CN" altLang="en-US" sz="2800" kern="0" dirty="0">
                <a:latin typeface="微软雅黑" panose="020B0503020204020204" pitchFamily="34" charset="-122"/>
                <a:ea typeface="微软雅黑" panose="020B0503020204020204" pitchFamily="34" charset="-122"/>
                <a:cs typeface="+mn-ea"/>
                <a:sym typeface="+mn-lt"/>
              </a:rPr>
              <a:t>统一性</a:t>
            </a:r>
            <a:r>
              <a:rPr lang="en-US" altLang="zh-CN" sz="2800" kern="0" dirty="0">
                <a:latin typeface="微软雅黑" panose="020B0503020204020204" pitchFamily="34" charset="-122"/>
                <a:ea typeface="微软雅黑" panose="020B0503020204020204" pitchFamily="34" charset="-122"/>
                <a:cs typeface="+mn-ea"/>
                <a:sym typeface="+mn-lt"/>
              </a:rPr>
              <a:t>——</a:t>
            </a:r>
            <a:r>
              <a:rPr lang="zh-CN" altLang="en-US" sz="2800" kern="0" dirty="0">
                <a:latin typeface="微软雅黑" panose="020B0503020204020204" pitchFamily="34" charset="-122"/>
                <a:ea typeface="微软雅黑" panose="020B0503020204020204" pitchFamily="34" charset="-122"/>
                <a:cs typeface="+mn-ea"/>
                <a:sym typeface="+mn-lt"/>
              </a:rPr>
              <a:t>中原文化的核心地位</a:t>
            </a:r>
            <a:r>
              <a:rPr lang="en-US" altLang="zh-CN" sz="2800" kern="0" dirty="0">
                <a:latin typeface="微软雅黑" panose="020B0503020204020204" pitchFamily="34" charset="-122"/>
                <a:ea typeface="微软雅黑" panose="020B0503020204020204" pitchFamily="34" charset="-122"/>
                <a:cs typeface="+mn-ea"/>
                <a:sym typeface="+mn-lt"/>
              </a:rPr>
              <a:t>——</a:t>
            </a:r>
            <a:r>
              <a:rPr lang="zh-CN" altLang="en-US" sz="2800" kern="0" dirty="0">
                <a:latin typeface="微软雅黑" panose="020B0503020204020204" pitchFamily="34" charset="-122"/>
                <a:ea typeface="微软雅黑" panose="020B0503020204020204" pitchFamily="34" charset="-122"/>
                <a:cs typeface="+mn-ea"/>
                <a:sym typeface="+mn-lt"/>
              </a:rPr>
              <a:t>有主线</a:t>
            </a:r>
          </a:p>
        </p:txBody>
      </p:sp>
      <p:pic>
        <p:nvPicPr>
          <p:cNvPr id="7" name="图片 6">
            <a:extLst>
              <a:ext uri="{FF2B5EF4-FFF2-40B4-BE49-F238E27FC236}">
                <a16:creationId xmlns:a16="http://schemas.microsoft.com/office/drawing/2014/main" id="{4DCC4E29-A07F-003D-C527-E8FB717838CB}"/>
              </a:ext>
            </a:extLst>
          </p:cNvPr>
          <p:cNvPicPr>
            <a:picLocks noChangeAspect="1"/>
          </p:cNvPicPr>
          <p:nvPr/>
        </p:nvPicPr>
        <p:blipFill>
          <a:blip r:embed="rId3"/>
          <a:stretch>
            <a:fillRect/>
          </a:stretch>
        </p:blipFill>
        <p:spPr>
          <a:xfrm>
            <a:off x="320461" y="1706968"/>
            <a:ext cx="4972899" cy="3797913"/>
          </a:xfrm>
          <a:prstGeom prst="rect">
            <a:avLst/>
          </a:prstGeom>
        </p:spPr>
      </p:pic>
    </p:spTree>
    <p:extLst>
      <p:ext uri="{BB962C8B-B14F-4D97-AF65-F5344CB8AC3E}">
        <p14:creationId xmlns:p14="http://schemas.microsoft.com/office/powerpoint/2010/main" val="40820516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020A9C0-9046-1D95-73EF-001B2C9DB0D2}"/>
              </a:ext>
            </a:extLst>
          </p:cNvPr>
          <p:cNvSpPr txBox="1"/>
          <p:nvPr/>
        </p:nvSpPr>
        <p:spPr>
          <a:xfrm>
            <a:off x="1656080" y="112129"/>
            <a:ext cx="8575040" cy="742319"/>
          </a:xfrm>
          <a:prstGeom prst="rect">
            <a:avLst/>
          </a:prstGeom>
          <a:noFill/>
        </p:spPr>
        <p:txBody>
          <a:bodyPr wrap="square" rtlCol="0">
            <a:spAutoFit/>
          </a:bodyPr>
          <a:lstStyle/>
          <a:p>
            <a:pPr algn="ctr">
              <a:lnSpc>
                <a:spcPct val="130000"/>
              </a:lnSpc>
              <a:spcBef>
                <a:spcPts val="600"/>
              </a:spcBef>
            </a:pPr>
            <a:r>
              <a:rPr lang="zh-CN" altLang="en-US" sz="3600" kern="0" dirty="0">
                <a:latin typeface="微软雅黑" panose="020B0503020204020204" pitchFamily="34" charset="-122"/>
                <a:ea typeface="微软雅黑" panose="020B0503020204020204" pitchFamily="34" charset="-122"/>
                <a:cs typeface="+mn-ea"/>
                <a:sym typeface="+mn-lt"/>
              </a:rPr>
              <a:t>三、迈进文明门槛</a:t>
            </a:r>
            <a:r>
              <a:rPr lang="en-US" altLang="zh-CN" sz="3600" kern="0" dirty="0">
                <a:latin typeface="微软雅黑" panose="020B0503020204020204" pitchFamily="34" charset="-122"/>
                <a:ea typeface="微软雅黑" panose="020B0503020204020204" pitchFamily="34" charset="-122"/>
                <a:cs typeface="+mn-ea"/>
                <a:sym typeface="+mn-lt"/>
              </a:rPr>
              <a:t>——</a:t>
            </a:r>
            <a:r>
              <a:rPr lang="zh-CN" altLang="en-US" sz="3600" kern="0" dirty="0">
                <a:latin typeface="微软雅黑" panose="020B0503020204020204" pitchFamily="34" charset="-122"/>
                <a:ea typeface="微软雅黑" panose="020B0503020204020204" pitchFamily="34" charset="-122"/>
                <a:cs typeface="+mn-ea"/>
                <a:sym typeface="+mn-lt"/>
              </a:rPr>
              <a:t>新石器时代后期</a:t>
            </a:r>
          </a:p>
        </p:txBody>
      </p:sp>
      <p:sp>
        <p:nvSpPr>
          <p:cNvPr id="5" name="文本框 4">
            <a:extLst>
              <a:ext uri="{FF2B5EF4-FFF2-40B4-BE49-F238E27FC236}">
                <a16:creationId xmlns:a16="http://schemas.microsoft.com/office/drawing/2014/main" id="{8616B7DF-6133-5C9E-0571-3128EDD69943}"/>
              </a:ext>
            </a:extLst>
          </p:cNvPr>
          <p:cNvSpPr txBox="1"/>
          <p:nvPr/>
        </p:nvSpPr>
        <p:spPr>
          <a:xfrm>
            <a:off x="2726306" y="891659"/>
            <a:ext cx="6664960" cy="597921"/>
          </a:xfrm>
          <a:prstGeom prst="rect">
            <a:avLst/>
          </a:prstGeom>
          <a:noFill/>
        </p:spPr>
        <p:txBody>
          <a:bodyPr wrap="square" rtlCol="0">
            <a:spAutoFit/>
          </a:bodyPr>
          <a:lstStyle/>
          <a:p>
            <a:pPr algn="ctr">
              <a:lnSpc>
                <a:spcPct val="130000"/>
              </a:lnSpc>
              <a:spcBef>
                <a:spcPts val="600"/>
              </a:spcBef>
            </a:pPr>
            <a:r>
              <a:rPr lang="zh-CN" altLang="en-US" sz="2800" kern="0" dirty="0">
                <a:latin typeface="微软雅黑" panose="020B0503020204020204" pitchFamily="34" charset="-122"/>
                <a:ea typeface="微软雅黑" panose="020B0503020204020204" pitchFamily="34" charset="-122"/>
                <a:cs typeface="+mn-ea"/>
                <a:sym typeface="+mn-lt"/>
              </a:rPr>
              <a:t>从多元文化阶段过渡到多元古国文明阶段</a:t>
            </a:r>
          </a:p>
        </p:txBody>
      </p:sp>
      <p:pic>
        <p:nvPicPr>
          <p:cNvPr id="6" name="图片 5">
            <a:extLst>
              <a:ext uri="{FF2B5EF4-FFF2-40B4-BE49-F238E27FC236}">
                <a16:creationId xmlns:a16="http://schemas.microsoft.com/office/drawing/2014/main" id="{8CD63498-65B3-5692-06AA-4B97F8CEC929}"/>
              </a:ext>
            </a:extLst>
          </p:cNvPr>
          <p:cNvPicPr>
            <a:picLocks noChangeAspect="1"/>
          </p:cNvPicPr>
          <p:nvPr/>
        </p:nvPicPr>
        <p:blipFill rotWithShape="1">
          <a:blip r:embed="rId3">
            <a:extLst>
              <a:ext uri="{28A0092B-C50C-407E-A947-70E740481C1C}">
                <a14:useLocalDpi xmlns:a14="http://schemas.microsoft.com/office/drawing/2010/main" val="0"/>
              </a:ext>
            </a:extLst>
          </a:blip>
          <a:srcRect l="28661" t="26207" r="28003" b="32745"/>
          <a:stretch/>
        </p:blipFill>
        <p:spPr bwMode="auto">
          <a:xfrm>
            <a:off x="228601" y="1926657"/>
            <a:ext cx="4838366" cy="25777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sp>
        <p:nvSpPr>
          <p:cNvPr id="7" name="文本框 6">
            <a:extLst>
              <a:ext uri="{FF2B5EF4-FFF2-40B4-BE49-F238E27FC236}">
                <a16:creationId xmlns:a16="http://schemas.microsoft.com/office/drawing/2014/main" id="{D5AB848E-E065-AB56-AB58-5A47D29526D6}"/>
              </a:ext>
            </a:extLst>
          </p:cNvPr>
          <p:cNvSpPr txBox="1"/>
          <p:nvPr/>
        </p:nvSpPr>
        <p:spPr>
          <a:xfrm>
            <a:off x="1361322" y="4504440"/>
            <a:ext cx="1960880" cy="525657"/>
          </a:xfrm>
          <a:prstGeom prst="rect">
            <a:avLst/>
          </a:prstGeom>
          <a:noFill/>
        </p:spPr>
        <p:txBody>
          <a:bodyPr wrap="square" rtlCol="0">
            <a:spAutoFit/>
          </a:bodyPr>
          <a:lstStyle/>
          <a:p>
            <a:pPr algn="ct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良渚古城</a:t>
            </a:r>
          </a:p>
        </p:txBody>
      </p:sp>
      <p:sp>
        <p:nvSpPr>
          <p:cNvPr id="9" name="文本框 8">
            <a:extLst>
              <a:ext uri="{FF2B5EF4-FFF2-40B4-BE49-F238E27FC236}">
                <a16:creationId xmlns:a16="http://schemas.microsoft.com/office/drawing/2014/main" id="{21F3F52D-30DB-C9B9-7D21-0A1FBBC5E7BD}"/>
              </a:ext>
            </a:extLst>
          </p:cNvPr>
          <p:cNvSpPr txBox="1"/>
          <p:nvPr/>
        </p:nvSpPr>
        <p:spPr>
          <a:xfrm>
            <a:off x="181227" y="1457594"/>
            <a:ext cx="11755118" cy="44012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266700" algn="just"/>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以良渚古城为核心的良渚遗址，位于浙江省杭州市余杭区，</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1936</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年首次发现。迄今为止，遗址考古发现非常丰富。良渚古城距今</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5300—4300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年，由宫殿区、内城和外城组成。内城长</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1900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米，宽</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1700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米，面积约</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300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万平方米；外城面积约</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630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万平方米。古城北面丘陵地带一个延绵</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20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余千米的外围水利系统，影响面积达</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100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平方千米，这是同时期世界上规模最大的水利工程。古城中部，有一个人工堆筑、高十几米、总面积达</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30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万平方米的高台，上面建有大型广场和多组高等级建筑。据估算，古城和水利系统的工程总量，超过</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1000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万立方米。城内外祭坛上的墓地里，随葬着数十件至数百件数量不等制作精美的玉器，包括祭祀神灵用的玉琮、玉璧和象征军事指挥权的玉钺，其他墓葬随葬品较少。</a:t>
            </a:r>
          </a:p>
        </p:txBody>
      </p:sp>
      <p:sp>
        <p:nvSpPr>
          <p:cNvPr id="11" name="文本框 10">
            <a:extLst>
              <a:ext uri="{FF2B5EF4-FFF2-40B4-BE49-F238E27FC236}">
                <a16:creationId xmlns:a16="http://schemas.microsoft.com/office/drawing/2014/main" id="{38F0F26C-42BC-16C9-0732-AD74BB1B2807}"/>
              </a:ext>
            </a:extLst>
          </p:cNvPr>
          <p:cNvSpPr txBox="1"/>
          <p:nvPr/>
        </p:nvSpPr>
        <p:spPr>
          <a:xfrm>
            <a:off x="228601" y="5933221"/>
            <a:ext cx="11707744"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altLang="zh-CN" sz="24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zh-CN" sz="24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根据良渚遗址的考古发现，考古学家推论长江中下游地区已经进入文明社会</a:t>
            </a:r>
            <a:r>
              <a:rPr lang="zh-CN" altLang="en-US" sz="24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还原推论过程。</a:t>
            </a:r>
          </a:p>
        </p:txBody>
      </p:sp>
    </p:spTree>
    <p:extLst>
      <p:ext uri="{BB962C8B-B14F-4D97-AF65-F5344CB8AC3E}">
        <p14:creationId xmlns:p14="http://schemas.microsoft.com/office/powerpoint/2010/main" val="32539961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C43C030-644A-D9F6-85B5-567DAFFDCB28}"/>
              </a:ext>
            </a:extLst>
          </p:cNvPr>
          <p:cNvSpPr txBox="1"/>
          <p:nvPr/>
        </p:nvSpPr>
        <p:spPr>
          <a:xfrm>
            <a:off x="393406" y="1432774"/>
            <a:ext cx="5954232" cy="3538597"/>
          </a:xfrm>
          <a:prstGeom prst="rect">
            <a:avLst/>
          </a:prstGeom>
          <a:noFill/>
        </p:spPr>
        <p:txBody>
          <a:bodyPr wrap="square" rtlCol="0">
            <a:spAutoFit/>
          </a:bodyPr>
          <a:lstStyle/>
          <a:p>
            <a:pPr>
              <a:lnSpc>
                <a:spcPct val="130000"/>
              </a:lnSpc>
              <a:spcBef>
                <a:spcPts val="600"/>
              </a:spcBef>
            </a:pPr>
            <a:r>
              <a:rPr lang="zh-CN" altLang="en-US" sz="3200" kern="0" dirty="0">
                <a:latin typeface="微软雅黑" panose="020B0503020204020204" pitchFamily="34" charset="-122"/>
                <a:ea typeface="微软雅黑" panose="020B0503020204020204" pitchFamily="34" charset="-122"/>
                <a:cs typeface="+mn-ea"/>
                <a:sym typeface="+mn-lt"/>
              </a:rPr>
              <a:t>小结：判断进入文明社会的标志</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1.</a:t>
            </a:r>
            <a:r>
              <a:rPr lang="zh-CN" altLang="en-US" sz="3200" kern="0" dirty="0">
                <a:latin typeface="微软雅黑" panose="020B0503020204020204" pitchFamily="34" charset="-122"/>
                <a:ea typeface="微软雅黑" panose="020B0503020204020204" pitchFamily="34" charset="-122"/>
                <a:cs typeface="+mn-ea"/>
                <a:sym typeface="+mn-lt"/>
              </a:rPr>
              <a:t>私有制、贫富分化</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2.</a:t>
            </a:r>
            <a:r>
              <a:rPr lang="zh-CN" altLang="en-US" sz="3200" kern="0" dirty="0">
                <a:latin typeface="微软雅黑" panose="020B0503020204020204" pitchFamily="34" charset="-122"/>
                <a:ea typeface="微软雅黑" panose="020B0503020204020204" pitchFamily="34" charset="-122"/>
                <a:cs typeface="+mn-ea"/>
                <a:sym typeface="+mn-lt"/>
              </a:rPr>
              <a:t>阶级分化</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3.</a:t>
            </a:r>
            <a:r>
              <a:rPr lang="zh-CN" altLang="en-US" sz="3200" kern="0" dirty="0">
                <a:latin typeface="微软雅黑" panose="020B0503020204020204" pitchFamily="34" charset="-122"/>
                <a:ea typeface="微软雅黑" panose="020B0503020204020204" pitchFamily="34" charset="-122"/>
                <a:cs typeface="+mn-ea"/>
                <a:sym typeface="+mn-lt"/>
              </a:rPr>
              <a:t>国家</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	</a:t>
            </a:r>
            <a:endParaRPr lang="zh-CN" altLang="en-US" sz="3200" kern="0" dirty="0">
              <a:latin typeface="微软雅黑" panose="020B0503020204020204" pitchFamily="34" charset="-122"/>
              <a:ea typeface="微软雅黑" panose="020B0503020204020204" pitchFamily="34" charset="-122"/>
              <a:cs typeface="+mn-ea"/>
              <a:sym typeface="+mn-lt"/>
            </a:endParaRPr>
          </a:p>
        </p:txBody>
      </p:sp>
      <p:pic>
        <p:nvPicPr>
          <p:cNvPr id="6" name="图片 5">
            <a:extLst>
              <a:ext uri="{FF2B5EF4-FFF2-40B4-BE49-F238E27FC236}">
                <a16:creationId xmlns:a16="http://schemas.microsoft.com/office/drawing/2014/main" id="{BE0C78B8-8507-0D60-9CE1-3EF0C2F359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211524"/>
            <a:ext cx="4401878" cy="3309565"/>
          </a:xfrm>
          <a:prstGeom prst="rect">
            <a:avLst/>
          </a:prstGeom>
          <a:ln>
            <a:noFill/>
          </a:ln>
          <a:effectLst>
            <a:outerShdw blurRad="190500" algn="tl" rotWithShape="0">
              <a:srgbClr val="000000">
                <a:alpha val="70000"/>
              </a:srgbClr>
            </a:outerShdw>
          </a:effectLst>
        </p:spPr>
      </p:pic>
      <p:pic>
        <p:nvPicPr>
          <p:cNvPr id="7" name="图片 6">
            <a:extLst>
              <a:ext uri="{FF2B5EF4-FFF2-40B4-BE49-F238E27FC236}">
                <a16:creationId xmlns:a16="http://schemas.microsoft.com/office/drawing/2014/main" id="{9A47893B-2190-CAEE-C819-BB3C897AD6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3591560"/>
            <a:ext cx="4401878" cy="3054916"/>
          </a:xfrm>
          <a:prstGeom prst="rect">
            <a:avLst/>
          </a:prstGeom>
          <a:ln>
            <a:noFill/>
          </a:ln>
          <a:effectLst>
            <a:outerShdw blurRad="190500" algn="tl" rotWithShape="0">
              <a:srgbClr val="000000">
                <a:alpha val="70000"/>
              </a:srgbClr>
            </a:outerShdw>
          </a:effectLst>
        </p:spPr>
      </p:pic>
      <p:sp>
        <p:nvSpPr>
          <p:cNvPr id="2" name="文本框 1">
            <a:extLst>
              <a:ext uri="{FF2B5EF4-FFF2-40B4-BE49-F238E27FC236}">
                <a16:creationId xmlns:a16="http://schemas.microsoft.com/office/drawing/2014/main" id="{A48ED9E1-6154-7562-7010-42D839DCF7D6}"/>
              </a:ext>
            </a:extLst>
          </p:cNvPr>
          <p:cNvSpPr txBox="1"/>
          <p:nvPr/>
        </p:nvSpPr>
        <p:spPr>
          <a:xfrm>
            <a:off x="393406" y="4622800"/>
            <a:ext cx="6190274" cy="573042"/>
          </a:xfrm>
          <a:prstGeom prst="rect">
            <a:avLst/>
          </a:prstGeom>
          <a:noFill/>
        </p:spPr>
        <p:txBody>
          <a:bodyPr wrap="square" rtlCol="0">
            <a:spAutoFit/>
          </a:bodyPr>
          <a:lstStyle/>
          <a:p>
            <a:pPr>
              <a:lnSpc>
                <a:spcPct val="130000"/>
              </a:lnSpc>
              <a:spcBef>
                <a:spcPts val="600"/>
              </a:spcBef>
            </a:pPr>
            <a:r>
              <a:rPr lang="zh-CN" altLang="en-US" sz="2800" b="1" kern="0" dirty="0">
                <a:latin typeface="楷体" panose="02010609060101010101" pitchFamily="49" charset="-122"/>
                <a:ea typeface="楷体" panose="02010609060101010101" pitchFamily="49" charset="-122"/>
                <a:cs typeface="+mn-ea"/>
                <a:sym typeface="+mn-lt"/>
              </a:rPr>
              <a:t>国家是文明社会的总概括</a:t>
            </a:r>
            <a:r>
              <a:rPr lang="en-US" altLang="zh-CN" sz="2800" b="1" kern="0" dirty="0">
                <a:latin typeface="楷体" panose="02010609060101010101" pitchFamily="49" charset="-122"/>
                <a:ea typeface="楷体" panose="02010609060101010101" pitchFamily="49" charset="-122"/>
                <a:cs typeface="+mn-ea"/>
                <a:sym typeface="+mn-lt"/>
              </a:rPr>
              <a:t>——</a:t>
            </a:r>
            <a:r>
              <a:rPr lang="zh-CN" altLang="en-US" sz="2800" b="1" kern="0" dirty="0">
                <a:latin typeface="楷体" panose="02010609060101010101" pitchFamily="49" charset="-122"/>
                <a:ea typeface="楷体" panose="02010609060101010101" pitchFamily="49" charset="-122"/>
                <a:cs typeface="+mn-ea"/>
                <a:sym typeface="+mn-lt"/>
              </a:rPr>
              <a:t>恩格斯</a:t>
            </a:r>
          </a:p>
        </p:txBody>
      </p:sp>
    </p:spTree>
    <p:extLst>
      <p:ext uri="{BB962C8B-B14F-4D97-AF65-F5344CB8AC3E}">
        <p14:creationId xmlns:p14="http://schemas.microsoft.com/office/powerpoint/2010/main" val="11598494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95F8DF6-2A93-9C86-78BC-D747C2CADC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352" y="1539248"/>
            <a:ext cx="6674168" cy="3779503"/>
          </a:xfrm>
          <a:prstGeom prst="rect">
            <a:avLst/>
          </a:prstGeom>
          <a:noFill/>
          <a:ln>
            <a:noFill/>
          </a:ln>
        </p:spPr>
      </p:pic>
      <p:sp>
        <p:nvSpPr>
          <p:cNvPr id="5" name="文本框 4">
            <a:extLst>
              <a:ext uri="{FF2B5EF4-FFF2-40B4-BE49-F238E27FC236}">
                <a16:creationId xmlns:a16="http://schemas.microsoft.com/office/drawing/2014/main" id="{F128A435-7C25-071C-59B2-49840EE36F8B}"/>
              </a:ext>
            </a:extLst>
          </p:cNvPr>
          <p:cNvSpPr txBox="1"/>
          <p:nvPr/>
        </p:nvSpPr>
        <p:spPr>
          <a:xfrm>
            <a:off x="1788160" y="5402457"/>
            <a:ext cx="3413760" cy="525657"/>
          </a:xfrm>
          <a:prstGeom prst="rect">
            <a:avLst/>
          </a:prstGeom>
          <a:noFill/>
        </p:spPr>
        <p:txBody>
          <a:bodyPr wrap="square" rtlCol="0">
            <a:spAutoFit/>
          </a:bodyPr>
          <a:lstStyle/>
          <a:p>
            <a:pPr algn="ct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满天星斗的邦国时代</a:t>
            </a:r>
          </a:p>
        </p:txBody>
      </p:sp>
      <p:sp>
        <p:nvSpPr>
          <p:cNvPr id="8" name="文本框 7">
            <a:extLst>
              <a:ext uri="{FF2B5EF4-FFF2-40B4-BE49-F238E27FC236}">
                <a16:creationId xmlns:a16="http://schemas.microsoft.com/office/drawing/2014/main" id="{39CABE98-5979-DBC1-6349-17F7C7E39C0D}"/>
              </a:ext>
            </a:extLst>
          </p:cNvPr>
          <p:cNvSpPr txBox="1"/>
          <p:nvPr/>
        </p:nvSpPr>
        <p:spPr>
          <a:xfrm>
            <a:off x="8058059" y="5402457"/>
            <a:ext cx="2875280" cy="525657"/>
          </a:xfrm>
          <a:prstGeom prst="rect">
            <a:avLst/>
          </a:prstGeom>
          <a:noFill/>
        </p:spPr>
        <p:txBody>
          <a:bodyPr wrap="square" rtlCol="0">
            <a:spAutoFit/>
          </a:bodyPr>
          <a:lstStyle/>
          <a:p>
            <a:pPr algn="ct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邦国之间的战争</a:t>
            </a:r>
          </a:p>
        </p:txBody>
      </p:sp>
      <p:pic>
        <p:nvPicPr>
          <p:cNvPr id="2" name="图片 1">
            <a:extLst>
              <a:ext uri="{FF2B5EF4-FFF2-40B4-BE49-F238E27FC236}">
                <a16:creationId xmlns:a16="http://schemas.microsoft.com/office/drawing/2014/main" id="{DAE5B64B-DE49-238D-9C03-246BCE1E46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2070" y="1400493"/>
            <a:ext cx="4225290" cy="4076590"/>
          </a:xfrm>
          <a:prstGeom prst="rect">
            <a:avLst/>
          </a:prstGeom>
          <a:noFill/>
          <a:ln>
            <a:noFill/>
          </a:ln>
        </p:spPr>
      </p:pic>
    </p:spTree>
    <p:extLst>
      <p:ext uri="{BB962C8B-B14F-4D97-AF65-F5344CB8AC3E}">
        <p14:creationId xmlns:p14="http://schemas.microsoft.com/office/powerpoint/2010/main" val="10769011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9E34781-DC93-5329-9EA6-6C47E104FD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320" y="1704975"/>
            <a:ext cx="6266978" cy="3729239"/>
          </a:xfrm>
          <a:prstGeom prst="rect">
            <a:avLst/>
          </a:prstGeom>
          <a:noFill/>
          <a:ln>
            <a:noFill/>
          </a:ln>
        </p:spPr>
      </p:pic>
      <p:sp>
        <p:nvSpPr>
          <p:cNvPr id="5" name="文本框 4">
            <a:extLst>
              <a:ext uri="{FF2B5EF4-FFF2-40B4-BE49-F238E27FC236}">
                <a16:creationId xmlns:a16="http://schemas.microsoft.com/office/drawing/2014/main" id="{43F31883-EA8A-3CBF-3745-66A26A61033D}"/>
              </a:ext>
            </a:extLst>
          </p:cNvPr>
          <p:cNvSpPr txBox="1"/>
          <p:nvPr/>
        </p:nvSpPr>
        <p:spPr>
          <a:xfrm>
            <a:off x="7294880" y="2009733"/>
            <a:ext cx="4368800" cy="2838534"/>
          </a:xfrm>
          <a:prstGeom prst="rect">
            <a:avLst/>
          </a:prstGeom>
          <a:noFill/>
        </p:spPr>
        <p:txBody>
          <a:bodyPr wrap="square" rtlCol="0">
            <a:spAutoFit/>
          </a:bodyPr>
          <a:lstStyle/>
          <a:p>
            <a:pPr>
              <a:lnSpc>
                <a:spcPct val="130000"/>
              </a:lnSpc>
              <a:spcBef>
                <a:spcPts val="600"/>
              </a:spcBef>
            </a:pPr>
            <a:r>
              <a:rPr lang="zh-CN" altLang="en-US" sz="2800" kern="0" dirty="0">
                <a:latin typeface="楷体" panose="02010609060101010101" pitchFamily="49" charset="-122"/>
                <a:ea typeface="楷体" panose="02010609060101010101" pitchFamily="49" charset="-122"/>
                <a:cs typeface="+mn-ea"/>
                <a:sym typeface="+mn-lt"/>
              </a:rPr>
              <a:t>把黄河中游汾渭伊洛流域为中心的地域称作中华民族的摇篮并不确切，应该是起到最重要的凝聚作用的一个熔炉。</a:t>
            </a:r>
            <a:r>
              <a:rPr lang="en-US" altLang="zh-CN" sz="2800" kern="0" dirty="0">
                <a:latin typeface="楷体" panose="02010609060101010101" pitchFamily="49" charset="-122"/>
                <a:ea typeface="楷体" panose="02010609060101010101" pitchFamily="49" charset="-122"/>
                <a:cs typeface="+mn-ea"/>
                <a:sym typeface="+mn-lt"/>
              </a:rPr>
              <a:t>——</a:t>
            </a:r>
            <a:r>
              <a:rPr lang="zh-CN" altLang="en-US" sz="2800" kern="0" dirty="0">
                <a:latin typeface="楷体" panose="02010609060101010101" pitchFamily="49" charset="-122"/>
                <a:ea typeface="楷体" panose="02010609060101010101" pitchFamily="49" charset="-122"/>
                <a:cs typeface="+mn-ea"/>
                <a:sym typeface="+mn-lt"/>
              </a:rPr>
              <a:t>苏秉琦</a:t>
            </a:r>
          </a:p>
        </p:txBody>
      </p:sp>
      <p:sp>
        <p:nvSpPr>
          <p:cNvPr id="2" name="文本框 1">
            <a:extLst>
              <a:ext uri="{FF2B5EF4-FFF2-40B4-BE49-F238E27FC236}">
                <a16:creationId xmlns:a16="http://schemas.microsoft.com/office/drawing/2014/main" id="{519CD13A-D183-4F63-E95F-F7402C9D6E36}"/>
              </a:ext>
            </a:extLst>
          </p:cNvPr>
          <p:cNvSpPr txBox="1"/>
          <p:nvPr/>
        </p:nvSpPr>
        <p:spPr>
          <a:xfrm>
            <a:off x="2164080" y="538480"/>
            <a:ext cx="7620000" cy="742319"/>
          </a:xfrm>
          <a:prstGeom prst="rect">
            <a:avLst/>
          </a:prstGeom>
          <a:noFill/>
        </p:spPr>
        <p:txBody>
          <a:bodyPr wrap="square" rtlCol="0">
            <a:spAutoFit/>
          </a:bodyPr>
          <a:lstStyle/>
          <a:p>
            <a:pPr algn="ctr">
              <a:lnSpc>
                <a:spcPct val="130000"/>
              </a:lnSpc>
              <a:spcBef>
                <a:spcPts val="600"/>
              </a:spcBef>
            </a:pPr>
            <a:r>
              <a:rPr lang="zh-CN" altLang="en-US" sz="3600" kern="0" dirty="0">
                <a:latin typeface="微软雅黑" panose="020B0503020204020204" pitchFamily="34" charset="-122"/>
                <a:ea typeface="微软雅黑" panose="020B0503020204020204" pitchFamily="34" charset="-122"/>
                <a:cs typeface="+mn-ea"/>
                <a:sym typeface="+mn-lt"/>
              </a:rPr>
              <a:t>由“多元”走向“一体”</a:t>
            </a:r>
          </a:p>
        </p:txBody>
      </p:sp>
    </p:spTree>
    <p:extLst>
      <p:ext uri="{BB962C8B-B14F-4D97-AF65-F5344CB8AC3E}">
        <p14:creationId xmlns:p14="http://schemas.microsoft.com/office/powerpoint/2010/main" val="20440439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14418" y="-1322403"/>
            <a:ext cx="4763165" cy="4763165"/>
            <a:chOff x="3762043" y="-1436703"/>
            <a:chExt cx="4763165" cy="4763165"/>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043" y="-1436703"/>
              <a:ext cx="4763165" cy="4763165"/>
            </a:xfrm>
            <a:prstGeom prst="rect">
              <a:avLst/>
            </a:prstGeom>
          </p:spPr>
        </p:pic>
        <p:sp>
          <p:nvSpPr>
            <p:cNvPr id="5" name="文本框 4"/>
            <p:cNvSpPr txBox="1"/>
            <p:nvPr/>
          </p:nvSpPr>
          <p:spPr>
            <a:xfrm>
              <a:off x="4743450" y="365596"/>
              <a:ext cx="2800350" cy="959045"/>
            </a:xfrm>
            <a:prstGeom prst="rect">
              <a:avLst/>
            </a:prstGeom>
            <a:noFill/>
          </p:spPr>
          <p:txBody>
            <a:bodyPr wrap="square" rtlCol="0">
              <a:spAutoFit/>
            </a:bodyPr>
            <a:lstStyle/>
            <a:p>
              <a:pPr algn="ctr">
                <a:lnSpc>
                  <a:spcPct val="130000"/>
                </a:lnSpc>
                <a:spcBef>
                  <a:spcPts val="600"/>
                </a:spcBef>
              </a:pPr>
              <a:r>
                <a:rPr lang="zh-CN" altLang="en-US" sz="4800" kern="0" dirty="0">
                  <a:solidFill>
                    <a:schemeClr val="bg1"/>
                  </a:solidFill>
                  <a:cs typeface="+mn-ea"/>
                  <a:sym typeface="+mn-lt"/>
                </a:rPr>
                <a:t>第二课时</a:t>
              </a:r>
            </a:p>
          </p:txBody>
        </p:sp>
      </p:grpSp>
      <p:sp>
        <p:nvSpPr>
          <p:cNvPr id="2" name="文本框 1"/>
          <p:cNvSpPr txBox="1"/>
          <p:nvPr/>
        </p:nvSpPr>
        <p:spPr>
          <a:xfrm>
            <a:off x="1878965" y="3241240"/>
            <a:ext cx="8820150" cy="967894"/>
          </a:xfrm>
          <a:prstGeom prst="rect">
            <a:avLst/>
          </a:prstGeom>
          <a:noFill/>
        </p:spPr>
        <p:txBody>
          <a:bodyPr wrap="square" rtlCol="0">
            <a:spAutoFit/>
          </a:bodyPr>
          <a:lstStyle/>
          <a:p>
            <a:pPr algn="ctr">
              <a:lnSpc>
                <a:spcPct val="130000"/>
              </a:lnSpc>
              <a:spcBef>
                <a:spcPts val="600"/>
              </a:spcBef>
            </a:pPr>
            <a:r>
              <a:rPr lang="zh-CN" altLang="en-US" sz="4800" kern="0" dirty="0">
                <a:cs typeface="+mn-ea"/>
                <a:sym typeface="+mn-lt"/>
              </a:rPr>
              <a:t>夏商周早期国家</a:t>
            </a:r>
          </a:p>
        </p:txBody>
      </p:sp>
    </p:spTree>
    <p:extLst>
      <p:ext uri="{BB962C8B-B14F-4D97-AF65-F5344CB8AC3E}">
        <p14:creationId xmlns:p14="http://schemas.microsoft.com/office/powerpoint/2010/main" val="11812383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9BDD9AD-B7A6-1352-9E18-8379BE6EF5CB}"/>
              </a:ext>
            </a:extLst>
          </p:cNvPr>
          <p:cNvSpPr txBox="1"/>
          <p:nvPr/>
        </p:nvSpPr>
        <p:spPr>
          <a:xfrm>
            <a:off x="1656080" y="112129"/>
            <a:ext cx="8575040" cy="742319"/>
          </a:xfrm>
          <a:prstGeom prst="rect">
            <a:avLst/>
          </a:prstGeom>
          <a:noFill/>
        </p:spPr>
        <p:txBody>
          <a:bodyPr wrap="square" rtlCol="0">
            <a:spAutoFit/>
          </a:bodyPr>
          <a:lstStyle/>
          <a:p>
            <a:pPr algn="ctr">
              <a:lnSpc>
                <a:spcPct val="130000"/>
              </a:lnSpc>
              <a:spcBef>
                <a:spcPts val="600"/>
              </a:spcBef>
            </a:pPr>
            <a:r>
              <a:rPr lang="zh-CN" altLang="en-US" sz="3600" kern="0" dirty="0">
                <a:latin typeface="微软雅黑" panose="020B0503020204020204" pitchFamily="34" charset="-122"/>
                <a:ea typeface="微软雅黑" panose="020B0503020204020204" pitchFamily="34" charset="-122"/>
                <a:cs typeface="+mn-ea"/>
                <a:sym typeface="+mn-lt"/>
              </a:rPr>
              <a:t>三、早期国家</a:t>
            </a:r>
            <a:r>
              <a:rPr lang="en-US" altLang="zh-CN" sz="3600" kern="0" dirty="0">
                <a:latin typeface="微软雅黑" panose="020B0503020204020204" pitchFamily="34" charset="-122"/>
                <a:ea typeface="微软雅黑" panose="020B0503020204020204" pitchFamily="34" charset="-122"/>
                <a:cs typeface="+mn-ea"/>
                <a:sym typeface="+mn-lt"/>
              </a:rPr>
              <a:t>——</a:t>
            </a:r>
            <a:r>
              <a:rPr lang="zh-CN" altLang="en-US" sz="3600" kern="0" dirty="0">
                <a:latin typeface="微软雅黑" panose="020B0503020204020204" pitchFamily="34" charset="-122"/>
                <a:ea typeface="微软雅黑" panose="020B0503020204020204" pitchFamily="34" charset="-122"/>
                <a:cs typeface="+mn-ea"/>
                <a:sym typeface="+mn-lt"/>
              </a:rPr>
              <a:t>夏商周时代</a:t>
            </a:r>
          </a:p>
        </p:txBody>
      </p:sp>
      <p:sp>
        <p:nvSpPr>
          <p:cNvPr id="5" name="文本框 4">
            <a:extLst>
              <a:ext uri="{FF2B5EF4-FFF2-40B4-BE49-F238E27FC236}">
                <a16:creationId xmlns:a16="http://schemas.microsoft.com/office/drawing/2014/main" id="{BE4F164D-7CE7-8CBE-C3CB-A3B03C9A1AF3}"/>
              </a:ext>
            </a:extLst>
          </p:cNvPr>
          <p:cNvSpPr txBox="1"/>
          <p:nvPr/>
        </p:nvSpPr>
        <p:spPr>
          <a:xfrm>
            <a:off x="193040" y="1300480"/>
            <a:ext cx="11998960" cy="1927259"/>
          </a:xfrm>
          <a:prstGeom prst="rect">
            <a:avLst/>
          </a:prstGeom>
          <a:noFill/>
        </p:spPr>
        <p:txBody>
          <a:bodyPr wrap="square" rtlCol="0">
            <a:spAutoFit/>
          </a:bodyPr>
          <a:lstStyle/>
          <a:p>
            <a:pPr>
              <a:lnSpc>
                <a:spcPct val="130000"/>
              </a:lnSpc>
              <a:spcBef>
                <a:spcPts val="600"/>
              </a:spcBef>
            </a:pPr>
            <a:r>
              <a:rPr lang="zh-CN" altLang="en-US" sz="3200" kern="0" dirty="0">
                <a:latin typeface="微软雅黑" panose="020B0503020204020204" pitchFamily="34" charset="-122"/>
                <a:ea typeface="微软雅黑" panose="020B0503020204020204" pitchFamily="34" charset="-122"/>
                <a:cs typeface="+mn-ea"/>
                <a:sym typeface="+mn-lt"/>
              </a:rPr>
              <a:t>教材中关于夏商的历史叙述</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800" kern="0" dirty="0">
                <a:latin typeface="楷体" panose="02010609060101010101" pitchFamily="49" charset="-122"/>
                <a:ea typeface="楷体" panose="02010609060101010101" pitchFamily="49" charset="-122"/>
                <a:cs typeface="+mn-ea"/>
                <a:sym typeface="+mn-lt"/>
              </a:rPr>
              <a:t>叙述</a:t>
            </a:r>
            <a:r>
              <a:rPr lang="en-US" altLang="zh-CN" sz="2800" kern="0" dirty="0">
                <a:latin typeface="楷体" panose="02010609060101010101" pitchFamily="49" charset="-122"/>
                <a:ea typeface="楷体" panose="02010609060101010101" pitchFamily="49" charset="-122"/>
                <a:cs typeface="+mn-ea"/>
                <a:sym typeface="+mn-lt"/>
              </a:rPr>
              <a:t>1</a:t>
            </a:r>
            <a:r>
              <a:rPr lang="zh-CN" altLang="en-US" sz="2800" kern="0" dirty="0">
                <a:latin typeface="楷体" panose="02010609060101010101" pitchFamily="49" charset="-122"/>
                <a:ea typeface="楷体" panose="02010609060101010101" pitchFamily="49" charset="-122"/>
                <a:cs typeface="+mn-ea"/>
                <a:sym typeface="+mn-lt"/>
              </a:rPr>
              <a:t>：</a:t>
            </a:r>
            <a:r>
              <a:rPr lang="zh-CN" altLang="zh-CN" sz="2800" kern="0" dirty="0">
                <a:latin typeface="楷体" panose="02010609060101010101" pitchFamily="49" charset="-122"/>
                <a:ea typeface="楷体" panose="02010609060101010101" pitchFamily="49" charset="-122"/>
                <a:cs typeface="+mn-ea"/>
              </a:rPr>
              <a:t>考古学家在洛阳偃师发现的二里头遗址，很有可能是夏文化的遗存。</a:t>
            </a:r>
            <a:endParaRPr lang="en-US" altLang="zh-CN" sz="2800" kern="0" dirty="0">
              <a:latin typeface="楷体" panose="02010609060101010101" pitchFamily="49" charset="-122"/>
              <a:ea typeface="楷体" panose="02010609060101010101" pitchFamily="49" charset="-122"/>
              <a:cs typeface="+mn-ea"/>
            </a:endParaRPr>
          </a:p>
          <a:p>
            <a:pPr>
              <a:lnSpc>
                <a:spcPct val="130000"/>
              </a:lnSpc>
              <a:spcBef>
                <a:spcPts val="600"/>
              </a:spcBef>
            </a:pPr>
            <a:r>
              <a:rPr lang="zh-CN" altLang="en-US" sz="2800" kern="0" dirty="0">
                <a:latin typeface="楷体" panose="02010609060101010101" pitchFamily="49" charset="-122"/>
                <a:ea typeface="楷体" panose="02010609060101010101" pitchFamily="49" charset="-122"/>
                <a:cs typeface="+mn-ea"/>
                <a:sym typeface="+mn-lt"/>
              </a:rPr>
              <a:t>叙述</a:t>
            </a:r>
            <a:r>
              <a:rPr lang="en-US" altLang="zh-CN" sz="2800" kern="0" dirty="0">
                <a:latin typeface="楷体" panose="02010609060101010101" pitchFamily="49" charset="-122"/>
                <a:ea typeface="楷体" panose="02010609060101010101" pitchFamily="49" charset="-122"/>
                <a:cs typeface="+mn-ea"/>
                <a:sym typeface="+mn-lt"/>
              </a:rPr>
              <a:t>2</a:t>
            </a:r>
            <a:r>
              <a:rPr lang="zh-CN" altLang="en-US" sz="2800" kern="0" dirty="0">
                <a:latin typeface="楷体" panose="02010609060101010101" pitchFamily="49" charset="-122"/>
                <a:ea typeface="楷体" panose="02010609060101010101" pitchFamily="49" charset="-122"/>
                <a:cs typeface="+mn-ea"/>
                <a:sym typeface="+mn-lt"/>
              </a:rPr>
              <a:t>：史书中有关商朝的记载，得到了考古发掘的验证。</a:t>
            </a:r>
          </a:p>
        </p:txBody>
      </p:sp>
      <p:sp>
        <p:nvSpPr>
          <p:cNvPr id="6" name="文本框 5">
            <a:extLst>
              <a:ext uri="{FF2B5EF4-FFF2-40B4-BE49-F238E27FC236}">
                <a16:creationId xmlns:a16="http://schemas.microsoft.com/office/drawing/2014/main" id="{F8CA6E38-4894-5D98-765D-58FB142B843D}"/>
              </a:ext>
            </a:extLst>
          </p:cNvPr>
          <p:cNvSpPr txBox="1"/>
          <p:nvPr/>
        </p:nvSpPr>
        <p:spPr>
          <a:xfrm>
            <a:off x="264160" y="3410942"/>
            <a:ext cx="8808720" cy="597921"/>
          </a:xfrm>
          <a:prstGeom prst="rect">
            <a:avLst/>
          </a:prstGeom>
          <a:noFill/>
        </p:spPr>
        <p:txBody>
          <a:bodyPr wrap="square" rtlCol="0">
            <a:spAutoFit/>
          </a:bodyPr>
          <a:lstStyle/>
          <a:p>
            <a:pPr>
              <a:lnSpc>
                <a:spcPct val="130000"/>
              </a:lnSpc>
              <a:spcBef>
                <a:spcPts val="600"/>
              </a:spcBef>
            </a:pPr>
            <a:r>
              <a:rPr lang="zh-CN" altLang="en-US" sz="2800" kern="0" dirty="0">
                <a:latin typeface="微软雅黑" panose="020B0503020204020204" pitchFamily="34" charset="-122"/>
                <a:ea typeface="微软雅黑" panose="020B0503020204020204" pitchFamily="34" charset="-122"/>
                <a:cs typeface="+mn-ea"/>
                <a:sym typeface="+mn-lt"/>
              </a:rPr>
              <a:t>问题</a:t>
            </a:r>
            <a:r>
              <a:rPr lang="en-US" altLang="zh-CN" sz="2800" kern="0" dirty="0">
                <a:latin typeface="微软雅黑" panose="020B0503020204020204" pitchFamily="34" charset="-122"/>
                <a:ea typeface="微软雅黑" panose="020B0503020204020204" pitchFamily="34" charset="-122"/>
                <a:cs typeface="+mn-ea"/>
                <a:sym typeface="+mn-lt"/>
              </a:rPr>
              <a:t>1</a:t>
            </a:r>
            <a:r>
              <a:rPr lang="zh-CN" altLang="en-US" sz="2800" kern="0" dirty="0">
                <a:latin typeface="微软雅黑" panose="020B0503020204020204" pitchFamily="34" charset="-122"/>
                <a:ea typeface="微软雅黑" panose="020B0503020204020204" pitchFamily="34" charset="-122"/>
                <a:cs typeface="+mn-ea"/>
                <a:sym typeface="+mn-lt"/>
              </a:rPr>
              <a:t>：历史学家重建夏商历史的方法是什么？</a:t>
            </a:r>
          </a:p>
        </p:txBody>
      </p:sp>
      <p:sp>
        <p:nvSpPr>
          <p:cNvPr id="7" name="文本框 6">
            <a:extLst>
              <a:ext uri="{FF2B5EF4-FFF2-40B4-BE49-F238E27FC236}">
                <a16:creationId xmlns:a16="http://schemas.microsoft.com/office/drawing/2014/main" id="{93B70CFA-BE93-EB25-FF87-786AD6464059}"/>
              </a:ext>
            </a:extLst>
          </p:cNvPr>
          <p:cNvSpPr txBox="1"/>
          <p:nvPr/>
        </p:nvSpPr>
        <p:spPr>
          <a:xfrm>
            <a:off x="264160" y="4294862"/>
            <a:ext cx="11511280" cy="954107"/>
          </a:xfrm>
          <a:prstGeom prst="rect">
            <a:avLst/>
          </a:prstGeom>
          <a:noFill/>
        </p:spPr>
        <p:txBody>
          <a:bodyPr wrap="square" rtlCol="0">
            <a:spAutoFit/>
          </a:bodyPr>
          <a:lstStyle/>
          <a:p>
            <a:pPr algn="just"/>
            <a:r>
              <a:rPr lang="zh-CN" altLang="en-US" sz="2800" kern="0" dirty="0">
                <a:latin typeface="微软雅黑" panose="020B0503020204020204" pitchFamily="34" charset="-122"/>
                <a:ea typeface="微软雅黑" panose="020B0503020204020204" pitchFamily="34" charset="-122"/>
                <a:cs typeface="+mn-ea"/>
                <a:sym typeface="+mn-lt"/>
              </a:rPr>
              <a:t>问题</a:t>
            </a:r>
            <a:r>
              <a:rPr lang="en-US" altLang="zh-CN" sz="2800" kern="0" dirty="0">
                <a:latin typeface="微软雅黑" panose="020B0503020204020204" pitchFamily="34" charset="-122"/>
                <a:ea typeface="微软雅黑" panose="020B0503020204020204" pitchFamily="34" charset="-122"/>
                <a:cs typeface="+mn-ea"/>
                <a:sym typeface="+mn-lt"/>
              </a:rPr>
              <a:t>2</a:t>
            </a:r>
            <a:r>
              <a:rPr lang="zh-CN" altLang="en-US" sz="2800" kern="0" dirty="0">
                <a:latin typeface="微软雅黑" panose="020B0503020204020204" pitchFamily="34" charset="-122"/>
                <a:ea typeface="微软雅黑" panose="020B0503020204020204" pitchFamily="34" charset="-122"/>
                <a:cs typeface="+mn-ea"/>
                <a:sym typeface="+mn-lt"/>
              </a:rPr>
              <a:t>：</a:t>
            </a:r>
            <a:r>
              <a:rPr lang="zh-CN" altLang="zh-CN" sz="2800" kern="0" dirty="0">
                <a:latin typeface="微软雅黑" panose="020B0503020204020204" pitchFamily="34" charset="-122"/>
                <a:ea typeface="微软雅黑" panose="020B0503020204020204" pitchFamily="34" charset="-122"/>
                <a:cs typeface="+mn-ea"/>
              </a:rPr>
              <a:t>关于商朝“史书中有关商朝的记载，得到了考古发掘的验证。</a:t>
            </a:r>
            <a:r>
              <a:rPr lang="en-US" altLang="zh-CN" sz="2800" kern="0" dirty="0">
                <a:latin typeface="微软雅黑" panose="020B0503020204020204" pitchFamily="34" charset="-122"/>
                <a:ea typeface="微软雅黑" panose="020B0503020204020204" pitchFamily="34" charset="-122"/>
                <a:cs typeface="+mn-ea"/>
              </a:rPr>
              <a:t>”</a:t>
            </a:r>
            <a:r>
              <a:rPr lang="zh-CN" altLang="zh-CN" sz="2800" kern="0" dirty="0">
                <a:latin typeface="微软雅黑" panose="020B0503020204020204" pitchFamily="34" charset="-122"/>
                <a:ea typeface="微软雅黑" panose="020B0503020204020204" pitchFamily="34" charset="-122"/>
                <a:cs typeface="+mn-ea"/>
              </a:rPr>
              <a:t>证实商朝历史的关键考古证据是什么？</a:t>
            </a:r>
          </a:p>
        </p:txBody>
      </p:sp>
      <p:sp>
        <p:nvSpPr>
          <p:cNvPr id="9" name="文本框 8">
            <a:extLst>
              <a:ext uri="{FF2B5EF4-FFF2-40B4-BE49-F238E27FC236}">
                <a16:creationId xmlns:a16="http://schemas.microsoft.com/office/drawing/2014/main" id="{E65ECEC9-4DAC-A61F-3D4D-6DF78A926ED5}"/>
              </a:ext>
            </a:extLst>
          </p:cNvPr>
          <p:cNvSpPr txBox="1"/>
          <p:nvPr/>
        </p:nvSpPr>
        <p:spPr>
          <a:xfrm>
            <a:off x="264160" y="5428461"/>
            <a:ext cx="11120120" cy="954107"/>
          </a:xfrm>
          <a:prstGeom prst="rect">
            <a:avLst/>
          </a:prstGeom>
          <a:noFill/>
        </p:spPr>
        <p:txBody>
          <a:bodyPr wrap="square">
            <a:spAutoFit/>
          </a:bodyPr>
          <a:lstStyle/>
          <a:p>
            <a:pPr algn="just"/>
            <a:r>
              <a:rPr lang="zh-CN" altLang="zh-CN" sz="2800" kern="0" dirty="0">
                <a:latin typeface="微软雅黑" panose="020B0503020204020204" pitchFamily="34" charset="-122"/>
                <a:ea typeface="微软雅黑" panose="020B0503020204020204" pitchFamily="34" charset="-122"/>
                <a:cs typeface="+mn-ea"/>
              </a:rPr>
              <a:t>问题</a:t>
            </a:r>
            <a:r>
              <a:rPr lang="en-US" altLang="zh-CN" sz="2800" kern="0" dirty="0">
                <a:latin typeface="微软雅黑" panose="020B0503020204020204" pitchFamily="34" charset="-122"/>
                <a:ea typeface="微软雅黑" panose="020B0503020204020204" pitchFamily="34" charset="-122"/>
                <a:cs typeface="+mn-ea"/>
              </a:rPr>
              <a:t>3</a:t>
            </a:r>
            <a:r>
              <a:rPr lang="zh-CN" altLang="zh-CN" sz="2800" kern="0" dirty="0">
                <a:latin typeface="微软雅黑" panose="020B0503020204020204" pitchFamily="34" charset="-122"/>
                <a:ea typeface="微软雅黑" panose="020B0503020204020204" pitchFamily="34" charset="-122"/>
                <a:cs typeface="+mn-ea"/>
              </a:rPr>
              <a:t>：教材</a:t>
            </a:r>
            <a:r>
              <a:rPr lang="zh-CN" altLang="en-US" sz="2800" kern="0" dirty="0">
                <a:latin typeface="微软雅黑" panose="020B0503020204020204" pitchFamily="34" charset="-122"/>
                <a:ea typeface="微软雅黑" panose="020B0503020204020204" pitchFamily="34" charset="-122"/>
                <a:cs typeface="+mn-ea"/>
              </a:rPr>
              <a:t>为什么在叙述夏朝历史时用了</a:t>
            </a:r>
            <a:r>
              <a:rPr lang="zh-CN" altLang="zh-CN" sz="2800" kern="0" dirty="0">
                <a:latin typeface="微软雅黑" panose="020B0503020204020204" pitchFamily="34" charset="-122"/>
                <a:ea typeface="微软雅黑" panose="020B0503020204020204" pitchFamily="34" charset="-122"/>
                <a:cs typeface="+mn-ea"/>
              </a:rPr>
              <a:t>二里头遗址</a:t>
            </a:r>
            <a:r>
              <a:rPr lang="zh-CN" altLang="zh-CN" sz="2800" kern="0" dirty="0">
                <a:solidFill>
                  <a:srgbClr val="FF0000"/>
                </a:solidFill>
                <a:latin typeface="微软雅黑" panose="020B0503020204020204" pitchFamily="34" charset="-122"/>
                <a:ea typeface="微软雅黑" panose="020B0503020204020204" pitchFamily="34" charset="-122"/>
                <a:cs typeface="+mn-ea"/>
              </a:rPr>
              <a:t>“很有可能是”</a:t>
            </a:r>
            <a:r>
              <a:rPr lang="zh-CN" altLang="zh-CN" sz="2800" kern="0" dirty="0">
                <a:latin typeface="微软雅黑" panose="020B0503020204020204" pitchFamily="34" charset="-122"/>
                <a:ea typeface="微软雅黑" panose="020B0503020204020204" pitchFamily="34" charset="-122"/>
                <a:cs typeface="+mn-ea"/>
              </a:rPr>
              <a:t>夏文化的遗存的表达方式？</a:t>
            </a:r>
          </a:p>
        </p:txBody>
      </p:sp>
    </p:spTree>
    <p:extLst>
      <p:ext uri="{BB962C8B-B14F-4D97-AF65-F5344CB8AC3E}">
        <p14:creationId xmlns:p14="http://schemas.microsoft.com/office/powerpoint/2010/main" val="5052237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4F2DECB-74FE-5E03-0756-E2D61943A666}"/>
              </a:ext>
            </a:extLst>
          </p:cNvPr>
          <p:cNvSpPr txBox="1"/>
          <p:nvPr/>
        </p:nvSpPr>
        <p:spPr>
          <a:xfrm>
            <a:off x="330200" y="268516"/>
            <a:ext cx="11531600" cy="1384995"/>
          </a:xfrm>
          <a:prstGeom prst="rect">
            <a:avLst/>
          </a:prstGeom>
          <a:noFill/>
        </p:spPr>
        <p:txBody>
          <a:bodyPr wrap="square">
            <a:spAutoFit/>
          </a:bodyPr>
          <a:lstStyle/>
          <a:p>
            <a:pPr algn="just"/>
            <a:r>
              <a:rPr lang="zh-CN" altLang="zh-CN" sz="2800" b="1"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不十分肯定</a:t>
            </a:r>
            <a:r>
              <a:rPr lang="zh-CN" altLang="zh-CN" sz="2800" b="1" kern="100" dirty="0">
                <a:solidFill>
                  <a:srgbClr val="111111"/>
                </a:solidFill>
                <a:effectLst/>
                <a:latin typeface="Arial" panose="020B0604020202020204" pitchFamily="34" charset="0"/>
                <a:ea typeface="等线" panose="02010600030101010101" pitchFamily="2" charset="-122"/>
                <a:cs typeface="Arial" panose="020B0604020202020204" pitchFamily="34" charset="0"/>
              </a:rPr>
              <a:t>：谨慎客观科学的态度，因为关于夏朝的历史缺乏直接的来自与考古的地下发掘的一手文字材料。后世的间接的文字材料记载简略，又有诸多不同，争议很多。</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id="{598A5250-E107-02A3-6BEF-9CF33BECE816}"/>
              </a:ext>
            </a:extLst>
          </p:cNvPr>
          <p:cNvSpPr txBox="1"/>
          <p:nvPr/>
        </p:nvSpPr>
        <p:spPr>
          <a:xfrm>
            <a:off x="2854960" y="1744951"/>
            <a:ext cx="5557520" cy="523220"/>
          </a:xfrm>
          <a:prstGeom prst="rect">
            <a:avLst/>
          </a:prstGeom>
          <a:noFill/>
        </p:spPr>
        <p:txBody>
          <a:bodyPr wrap="square">
            <a:spAutoFit/>
          </a:bodyPr>
          <a:lstStyle/>
          <a:p>
            <a:pPr algn="ctr"/>
            <a:r>
              <a:rPr lang="zh-CN" altLang="en-US" sz="2800" kern="0" dirty="0">
                <a:latin typeface="微软雅黑" panose="020B0503020204020204" pitchFamily="34" charset="-122"/>
                <a:ea typeface="微软雅黑" panose="020B0503020204020204" pitchFamily="34" charset="-122"/>
                <a:cs typeface="+mn-ea"/>
              </a:rPr>
              <a:t>自主</a:t>
            </a:r>
            <a:r>
              <a:rPr lang="zh-CN" altLang="zh-CN" sz="2800" kern="0" dirty="0">
                <a:latin typeface="微软雅黑" panose="020B0503020204020204" pitchFamily="34" charset="-122"/>
                <a:ea typeface="微软雅黑" panose="020B0503020204020204" pitchFamily="34" charset="-122"/>
                <a:cs typeface="+mn-ea"/>
              </a:rPr>
              <a:t>探究：文献中的夏朝历史</a:t>
            </a:r>
          </a:p>
        </p:txBody>
      </p:sp>
      <p:sp>
        <p:nvSpPr>
          <p:cNvPr id="11" name="文本框 10">
            <a:extLst>
              <a:ext uri="{FF2B5EF4-FFF2-40B4-BE49-F238E27FC236}">
                <a16:creationId xmlns:a16="http://schemas.microsoft.com/office/drawing/2014/main" id="{8F5BD0DF-C617-05CD-A64D-ECB463F77FF2}"/>
              </a:ext>
            </a:extLst>
          </p:cNvPr>
          <p:cNvSpPr txBox="1"/>
          <p:nvPr/>
        </p:nvSpPr>
        <p:spPr>
          <a:xfrm>
            <a:off x="330200" y="2478544"/>
            <a:ext cx="11699240" cy="2677656"/>
          </a:xfrm>
          <a:prstGeom prst="rect">
            <a:avLst/>
          </a:prstGeom>
          <a:noFill/>
        </p:spPr>
        <p:txBody>
          <a:bodyPr wrap="square">
            <a:spAutoFit/>
          </a:bodyPr>
          <a:lstStyle/>
          <a:p>
            <a:pPr algn="just"/>
            <a:r>
              <a:rPr lang="zh-CN" altLang="zh-CN" sz="2800" kern="100" dirty="0">
                <a:latin typeface="楷体" panose="02010609060101010101" pitchFamily="49" charset="-122"/>
                <a:ea typeface="楷体" panose="02010609060101010101" pitchFamily="49" charset="-122"/>
                <a:cs typeface="Times New Roman" panose="02020603050405020304" pitchFamily="18" charset="0"/>
              </a:rPr>
              <a:t>《左传·哀公七年》</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sym typeface="Wingdings" panose="05000000000000000000" pitchFamily="2" charset="2"/>
              </a:rPr>
              <a:t>（禹）</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合诸侯于涂山，执玉帛者万国</a:t>
            </a:r>
            <a:r>
              <a:rPr lang="zh-CN" altLang="en-US" sz="2800" kern="100" dirty="0">
                <a:effectLst/>
                <a:latin typeface="楷体" panose="02010609060101010101" pitchFamily="49" charset="-122"/>
                <a:ea typeface="楷体" panose="02010609060101010101" pitchFamily="49" charset="-122"/>
                <a:cs typeface="Times New Roman" panose="02020603050405020304" pitchFamily="18" charset="0"/>
              </a:rPr>
              <a:t>。</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 </a:t>
            </a:r>
            <a:endPar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《史记·夏本纪》：益（禹万年培养的接班人）让帝禹之子启。</a:t>
            </a:r>
          </a:p>
          <a:p>
            <a:pPr algn="just"/>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《战国策·燕策一》：“启与支党攻益，而夺之天下，是禹名传天下于益，其实令启自取之。”</a:t>
            </a:r>
          </a:p>
          <a:p>
            <a:pPr algn="just"/>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《史记·夏本纪》：由于启即天子位，而“有扈氏不服，启伐之，大战于甘”。</a:t>
            </a:r>
          </a:p>
        </p:txBody>
      </p:sp>
      <p:sp>
        <p:nvSpPr>
          <p:cNvPr id="13" name="文本框 12">
            <a:extLst>
              <a:ext uri="{FF2B5EF4-FFF2-40B4-BE49-F238E27FC236}">
                <a16:creationId xmlns:a16="http://schemas.microsoft.com/office/drawing/2014/main" id="{45A9F0E2-A2D3-2BF6-508B-D511ABF0A43B}"/>
              </a:ext>
            </a:extLst>
          </p:cNvPr>
          <p:cNvSpPr txBox="1"/>
          <p:nvPr/>
        </p:nvSpPr>
        <p:spPr>
          <a:xfrm>
            <a:off x="687070" y="5366573"/>
            <a:ext cx="10985500"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zh-CN" sz="28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小结：</a:t>
            </a:r>
            <a:r>
              <a:rPr lang="zh-CN" altLang="zh-CN" sz="2800" b="1"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国家特征</a:t>
            </a:r>
            <a:r>
              <a:rPr lang="en-US" altLang="zh-CN" sz="2800" b="1"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a:t>
            </a:r>
            <a:r>
              <a:rPr lang="zh-CN" altLang="zh-CN" sz="2800" b="1"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掌握权力、垄断权力（家天下）、权力合法</a:t>
            </a:r>
            <a:endParaRPr lang="zh-CN"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903577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4DEF5FEF-E595-91F9-ED90-EC2D6D7F98D4}"/>
              </a:ext>
            </a:extLst>
          </p:cNvPr>
          <p:cNvSpPr txBox="1"/>
          <p:nvPr/>
        </p:nvSpPr>
        <p:spPr>
          <a:xfrm>
            <a:off x="193040" y="508615"/>
            <a:ext cx="11805920" cy="461665"/>
          </a:xfrm>
          <a:prstGeom prst="rect">
            <a:avLst/>
          </a:prstGeom>
          <a:noFill/>
        </p:spPr>
        <p:txBody>
          <a:bodyPr wrap="square">
            <a:spAutoFit/>
          </a:bodyPr>
          <a:lstStyle/>
          <a:p>
            <a:pPr algn="just"/>
            <a:r>
              <a:rPr lang="zh-CN" altLang="zh-CN" sz="2400" b="1" kern="100" dirty="0">
                <a:solidFill>
                  <a:srgbClr val="FF0000"/>
                </a:solidFill>
                <a:latin typeface="Arial" panose="020B0604020202020204" pitchFamily="34" charset="0"/>
                <a:ea typeface="等线" panose="02010600030101010101" pitchFamily="2" charset="-122"/>
                <a:cs typeface="Arial" panose="020B0604020202020204" pitchFamily="34" charset="0"/>
              </a:rPr>
              <a:t>但可能性很大：</a:t>
            </a:r>
            <a:r>
              <a:rPr lang="zh-CN" altLang="zh-CN" sz="2400" b="1" kern="100" dirty="0">
                <a:solidFill>
                  <a:srgbClr val="111111"/>
                </a:solidFill>
                <a:latin typeface="Arial" panose="020B0604020202020204" pitchFamily="34" charset="0"/>
                <a:ea typeface="等线" panose="02010600030101010101" pitchFamily="2" charset="-122"/>
                <a:cs typeface="Arial" panose="020B0604020202020204" pitchFamily="34" charset="0"/>
              </a:rPr>
              <a:t>二里头文化的发生地域、年代、发展程度与文献记载的夏朝比较符合。</a:t>
            </a:r>
          </a:p>
        </p:txBody>
      </p:sp>
      <p:sp>
        <p:nvSpPr>
          <p:cNvPr id="10" name="文本框 9">
            <a:extLst>
              <a:ext uri="{FF2B5EF4-FFF2-40B4-BE49-F238E27FC236}">
                <a16:creationId xmlns:a16="http://schemas.microsoft.com/office/drawing/2014/main" id="{BF312718-316A-5CFD-0CDB-D37498D6F16E}"/>
              </a:ext>
            </a:extLst>
          </p:cNvPr>
          <p:cNvSpPr txBox="1"/>
          <p:nvPr/>
        </p:nvSpPr>
        <p:spPr>
          <a:xfrm>
            <a:off x="193040" y="1321921"/>
            <a:ext cx="11287760"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最早的城市干道网：</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最早的宫城（后世宫城直至明清“紫禁城”的源头）</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最早的中轴线布局的宫殿建筑群（都邑与建筑上的王权表征）</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最早的青铜礼乐器群（华夏青铜礼乐文明之肇始）</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最早的青铜近战兵器</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最早的青铜器铸造作坊</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最早的绿松石器作坊</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最早的使用双轮车的证据</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最早的具有明确城市规划的大型都邑</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此外，大型“四合院”建筑、玉质礼器、各类龙形象文物、白陶和原始瓷的发现，以及骨卜的习俗、鼎鬲文化的合流等，都是“中国”元素的大汇聚。——摘编自《考古中国——二里头：</a:t>
            </a:r>
            <a:r>
              <a:rPr lang="en-US" altLang="zh-CN" sz="2400" kern="100" dirty="0">
                <a:solidFill>
                  <a:srgbClr val="111111"/>
                </a:solidFill>
                <a:effectLst/>
                <a:latin typeface="楷体" panose="02010609060101010101" pitchFamily="49" charset="-122"/>
                <a:ea typeface="楷体" panose="02010609060101010101" pitchFamily="49" charset="-122"/>
                <a:cs typeface="Times New Roman" panose="02020603050405020304" pitchFamily="18" charset="0"/>
              </a:rPr>
              <a:t>3700</a:t>
            </a:r>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年前的中国第一王都》</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p:txBody>
      </p:sp>
      <p:pic>
        <p:nvPicPr>
          <p:cNvPr id="11" name="内容占位符 6">
            <a:extLst>
              <a:ext uri="{FF2B5EF4-FFF2-40B4-BE49-F238E27FC236}">
                <a16:creationId xmlns:a16="http://schemas.microsoft.com/office/drawing/2014/main" id="{E72D383F-0145-5F79-6179-2A33A55B30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39064" y="828383"/>
            <a:ext cx="1675713" cy="5720080"/>
          </a:xfrm>
          <a:prstGeom prst="rect">
            <a:avLst/>
          </a:prstGeom>
          <a:ln>
            <a:noFill/>
          </a:ln>
          <a:effectLst>
            <a:softEdge rad="112500"/>
          </a:effectLst>
        </p:spPr>
      </p:pic>
    </p:spTree>
    <p:extLst>
      <p:ext uri="{BB962C8B-B14F-4D97-AF65-F5344CB8AC3E}">
        <p14:creationId xmlns:p14="http://schemas.microsoft.com/office/powerpoint/2010/main" val="30865479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158240" y="1796361"/>
            <a:ext cx="10495280" cy="1067343"/>
          </a:xfrm>
          <a:prstGeom prst="rect">
            <a:avLst/>
          </a:prstGeom>
          <a:noFill/>
        </p:spPr>
        <p:txBody>
          <a:bodyPr wrap="square" rtlCol="0">
            <a:spAutoFit/>
          </a:bodyPr>
          <a:lstStyle/>
          <a:p>
            <a:pPr algn="ctr">
              <a:lnSpc>
                <a:spcPct val="130000"/>
              </a:lnSpc>
              <a:spcBef>
                <a:spcPts val="600"/>
              </a:spcBef>
            </a:pPr>
            <a:r>
              <a:rPr lang="zh-CN" altLang="en-US" sz="5400" kern="0" spc="-150" dirty="0">
                <a:cs typeface="+mn-ea"/>
                <a:sym typeface="+mn-lt"/>
              </a:rPr>
              <a:t>第</a:t>
            </a:r>
            <a:r>
              <a:rPr lang="en-US" altLang="zh-CN" sz="5400" kern="0" spc="-150" dirty="0">
                <a:cs typeface="+mn-ea"/>
                <a:sym typeface="+mn-lt"/>
              </a:rPr>
              <a:t>1</a:t>
            </a:r>
            <a:r>
              <a:rPr lang="zh-CN" altLang="en-US" sz="5400" kern="0" spc="-150" dirty="0">
                <a:cs typeface="+mn-ea"/>
                <a:sym typeface="+mn-lt"/>
              </a:rPr>
              <a:t>课中华文明的起源和早期国家</a:t>
            </a:r>
          </a:p>
        </p:txBody>
      </p:sp>
      <p:sp>
        <p:nvSpPr>
          <p:cNvPr id="15" name="文本框 14"/>
          <p:cNvSpPr txBox="1"/>
          <p:nvPr/>
        </p:nvSpPr>
        <p:spPr>
          <a:xfrm>
            <a:off x="4476750" y="3342602"/>
            <a:ext cx="3238500" cy="597921"/>
          </a:xfrm>
          <a:prstGeom prst="rect">
            <a:avLst/>
          </a:prstGeom>
          <a:noFill/>
        </p:spPr>
        <p:txBody>
          <a:bodyPr wrap="square" rtlCol="0">
            <a:spAutoFit/>
          </a:bodyPr>
          <a:lstStyle/>
          <a:p>
            <a:pPr algn="ctr">
              <a:lnSpc>
                <a:spcPct val="130000"/>
              </a:lnSpc>
              <a:spcBef>
                <a:spcPts val="600"/>
              </a:spcBef>
            </a:pPr>
            <a:r>
              <a:rPr lang="zh-CN" altLang="en-US" sz="2800" kern="0" dirty="0">
                <a:cs typeface="+mn-ea"/>
                <a:sym typeface="+mn-lt"/>
              </a:rPr>
              <a:t>高一历史组   邓梦</a:t>
            </a:r>
          </a:p>
        </p:txBody>
      </p:sp>
    </p:spTree>
    <p:extLst>
      <p:ext uri="{BB962C8B-B14F-4D97-AF65-F5344CB8AC3E}">
        <p14:creationId xmlns:p14="http://schemas.microsoft.com/office/powerpoint/2010/main" val="12326755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442CB443-2B25-0AF0-3ED6-C17CB0F66790}"/>
              </a:ext>
            </a:extLst>
          </p:cNvPr>
          <p:cNvSpPr txBox="1"/>
          <p:nvPr/>
        </p:nvSpPr>
        <p:spPr>
          <a:xfrm>
            <a:off x="706120" y="1591995"/>
            <a:ext cx="10779760" cy="2554545"/>
          </a:xfrm>
          <a:prstGeom prst="rect">
            <a:avLst/>
          </a:prstGeom>
          <a:noFill/>
        </p:spPr>
        <p:txBody>
          <a:bodyPr wrap="square">
            <a:spAutoFit/>
          </a:bodyPr>
          <a:lstStyle/>
          <a:p>
            <a:pPr algn="ctr"/>
            <a:r>
              <a:rPr lang="zh-CN" altLang="en-US" sz="4000" b="1" dirty="0">
                <a:solidFill>
                  <a:srgbClr val="333333"/>
                </a:solidFill>
                <a:latin typeface="宋体" panose="02010600030101010101" pitchFamily="2" charset="-122"/>
                <a:ea typeface="宋体" panose="02010600030101010101" pitchFamily="2" charset="-122"/>
              </a:rPr>
              <a:t>合作探究</a:t>
            </a:r>
            <a:endParaRPr lang="en-US" altLang="zh-CN" sz="4000" b="1" dirty="0">
              <a:solidFill>
                <a:srgbClr val="333333"/>
              </a:solidFill>
              <a:latin typeface="宋体" panose="02010600030101010101" pitchFamily="2" charset="-122"/>
              <a:ea typeface="宋体" panose="02010600030101010101" pitchFamily="2" charset="-122"/>
            </a:endParaRPr>
          </a:p>
          <a:p>
            <a:r>
              <a:rPr lang="zh-CN" altLang="en-US" sz="4000" b="1" i="0" dirty="0">
                <a:solidFill>
                  <a:srgbClr val="333333"/>
                </a:solidFill>
                <a:effectLst/>
                <a:latin typeface="宋体" panose="02010600030101010101" pitchFamily="2" charset="-122"/>
                <a:ea typeface="宋体" panose="02010600030101010101" pitchFamily="2" charset="-122"/>
              </a:rPr>
              <a:t>    子曰：“殷因于夏礼，所损益可知也；周因于殷礼，所损益可知也。”</a:t>
            </a:r>
            <a:r>
              <a:rPr lang="zh-CN" altLang="en-US" sz="4000" b="1" dirty="0">
                <a:solidFill>
                  <a:srgbClr val="333333"/>
                </a:solidFill>
                <a:latin typeface="宋体" panose="02010600030101010101" pitchFamily="2" charset="-122"/>
                <a:ea typeface="宋体" panose="02010600030101010101" pitchFamily="2" charset="-122"/>
              </a:rPr>
              <a:t>结合文献材料和考古材料分析商周国家治理的异同。</a:t>
            </a:r>
            <a:endParaRPr lang="zh-CN" altLang="en-US" sz="4000" b="1" dirty="0">
              <a:latin typeface="宋体" panose="02010600030101010101" pitchFamily="2" charset="-122"/>
              <a:ea typeface="宋体" panose="02010600030101010101" pitchFamily="2" charset="-122"/>
            </a:endParaRPr>
          </a:p>
        </p:txBody>
      </p:sp>
      <p:sp>
        <p:nvSpPr>
          <p:cNvPr id="6" name="文本框 5">
            <a:extLst>
              <a:ext uri="{FF2B5EF4-FFF2-40B4-BE49-F238E27FC236}">
                <a16:creationId xmlns:a16="http://schemas.microsoft.com/office/drawing/2014/main" id="{4B7872D2-5D12-B2C2-6451-F291D0BC4669}"/>
              </a:ext>
            </a:extLst>
          </p:cNvPr>
          <p:cNvSpPr txBox="1"/>
          <p:nvPr/>
        </p:nvSpPr>
        <p:spPr>
          <a:xfrm>
            <a:off x="914400" y="4572000"/>
            <a:ext cx="8260080" cy="597921"/>
          </a:xfrm>
          <a:prstGeom prst="rect">
            <a:avLst/>
          </a:prstGeom>
          <a:noFill/>
        </p:spPr>
        <p:txBody>
          <a:bodyPr wrap="square" rtlCol="0">
            <a:spAutoFit/>
          </a:bodyPr>
          <a:lstStyle/>
          <a:p>
            <a:pPr>
              <a:lnSpc>
                <a:spcPct val="130000"/>
              </a:lnSpc>
              <a:spcBef>
                <a:spcPts val="600"/>
              </a:spcBef>
            </a:pPr>
            <a:r>
              <a:rPr lang="zh-CN" altLang="en-US" sz="2800" kern="0" dirty="0">
                <a:latin typeface="微软雅黑" panose="020B0503020204020204" pitchFamily="34" charset="-122"/>
                <a:ea typeface="微软雅黑" panose="020B0503020204020204" pitchFamily="34" charset="-122"/>
                <a:cs typeface="+mn-ea"/>
                <a:sym typeface="+mn-lt"/>
              </a:rPr>
              <a:t>提示：意识形态、国家形态、社会结构、文化形态</a:t>
            </a:r>
          </a:p>
        </p:txBody>
      </p:sp>
    </p:spTree>
    <p:extLst>
      <p:ext uri="{BB962C8B-B14F-4D97-AF65-F5344CB8AC3E}">
        <p14:creationId xmlns:p14="http://schemas.microsoft.com/office/powerpoint/2010/main" val="42125314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92FCC4-D2DA-7BEF-8643-B7E35C0B36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12" y="284797"/>
            <a:ext cx="2254568" cy="2640534"/>
          </a:xfrm>
          <a:prstGeom prst="rect">
            <a:avLst/>
          </a:prstGeom>
          <a:noFill/>
          <a:ln>
            <a:noFill/>
          </a:ln>
        </p:spPr>
      </p:pic>
      <p:pic>
        <p:nvPicPr>
          <p:cNvPr id="5" name="图片 4">
            <a:extLst>
              <a:ext uri="{FF2B5EF4-FFF2-40B4-BE49-F238E27FC236}">
                <a16:creationId xmlns:a16="http://schemas.microsoft.com/office/drawing/2014/main" id="{E67E86AB-01E8-D5F0-0D19-DC6F423F83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096" y="3611245"/>
            <a:ext cx="2667000" cy="1951990"/>
          </a:xfrm>
          <a:prstGeom prst="rect">
            <a:avLst/>
          </a:prstGeom>
        </p:spPr>
      </p:pic>
      <p:sp>
        <p:nvSpPr>
          <p:cNvPr id="7" name="文本框 6">
            <a:extLst>
              <a:ext uri="{FF2B5EF4-FFF2-40B4-BE49-F238E27FC236}">
                <a16:creationId xmlns:a16="http://schemas.microsoft.com/office/drawing/2014/main" id="{8BC2823D-F24D-3E12-50B5-7CCE7B4C9C52}"/>
              </a:ext>
            </a:extLst>
          </p:cNvPr>
          <p:cNvSpPr txBox="1"/>
          <p:nvPr/>
        </p:nvSpPr>
        <p:spPr>
          <a:xfrm>
            <a:off x="1422400" y="2939596"/>
            <a:ext cx="6096000" cy="523220"/>
          </a:xfrm>
          <a:prstGeom prst="rect">
            <a:avLst/>
          </a:prstGeom>
          <a:noFill/>
        </p:spPr>
        <p:txBody>
          <a:bodyPr wrap="square">
            <a:spAutoFit/>
          </a:bodyPr>
          <a:lstStyle/>
          <a:p>
            <a:r>
              <a:rPr lang="zh-CN" altLang="zh-CN" sz="2800" dirty="0">
                <a:solidFill>
                  <a:srgbClr val="111111"/>
                </a:solidFill>
                <a:effectLst/>
                <a:latin typeface="Arial" panose="020B0604020202020204" pitchFamily="34" charset="0"/>
                <a:ea typeface="等线" panose="02010600030101010101" pitchFamily="2" charset="-122"/>
                <a:cs typeface="Arial" panose="020B0604020202020204" pitchFamily="34" charset="0"/>
              </a:rPr>
              <a:t>卜甲</a:t>
            </a:r>
            <a:endParaRPr lang="zh-CN" altLang="en-US" sz="2800" dirty="0"/>
          </a:p>
        </p:txBody>
      </p:sp>
      <p:sp>
        <p:nvSpPr>
          <p:cNvPr id="9" name="文本框 8">
            <a:extLst>
              <a:ext uri="{FF2B5EF4-FFF2-40B4-BE49-F238E27FC236}">
                <a16:creationId xmlns:a16="http://schemas.microsoft.com/office/drawing/2014/main" id="{E0FEE5BD-5388-5D1C-68C1-EB44B1B2BAC1}"/>
              </a:ext>
            </a:extLst>
          </p:cNvPr>
          <p:cNvSpPr txBox="1"/>
          <p:nvPr/>
        </p:nvSpPr>
        <p:spPr>
          <a:xfrm>
            <a:off x="1422400" y="5536860"/>
            <a:ext cx="6096000" cy="523220"/>
          </a:xfrm>
          <a:prstGeom prst="rect">
            <a:avLst/>
          </a:prstGeom>
          <a:noFill/>
        </p:spPr>
        <p:txBody>
          <a:bodyPr wrap="square">
            <a:spAutoFit/>
          </a:bodyPr>
          <a:lstStyle/>
          <a:p>
            <a:r>
              <a:rPr lang="zh-CN" altLang="zh-CN" sz="2800" dirty="0">
                <a:solidFill>
                  <a:srgbClr val="111111"/>
                </a:solidFill>
                <a:effectLst/>
                <a:latin typeface="Arial" panose="020B0604020202020204" pitchFamily="34" charset="0"/>
                <a:ea typeface="等线" panose="02010600030101010101" pitchFamily="2" charset="-122"/>
                <a:cs typeface="Arial" panose="020B0604020202020204" pitchFamily="34" charset="0"/>
              </a:rPr>
              <a:t>筮法</a:t>
            </a:r>
            <a:endParaRPr lang="zh-CN" altLang="en-US" sz="2800" dirty="0"/>
          </a:p>
        </p:txBody>
      </p:sp>
      <p:sp>
        <p:nvSpPr>
          <p:cNvPr id="13" name="文本框 12">
            <a:extLst>
              <a:ext uri="{FF2B5EF4-FFF2-40B4-BE49-F238E27FC236}">
                <a16:creationId xmlns:a16="http://schemas.microsoft.com/office/drawing/2014/main" id="{E1B50528-2046-CDD1-1000-86BEDECFC401}"/>
              </a:ext>
            </a:extLst>
          </p:cNvPr>
          <p:cNvSpPr txBox="1"/>
          <p:nvPr/>
        </p:nvSpPr>
        <p:spPr>
          <a:xfrm>
            <a:off x="3642241" y="3635708"/>
            <a:ext cx="8323580"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266700" algn="just"/>
            <a:r>
              <a:rPr lang="en-US" altLang="zh-CN" sz="2400"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r>
              <a:rPr lang="zh-CN" altLang="zh-CN" sz="2400"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你们这班遗留下来的的殷人啊！你们不幸，上天降下大乱与你们，我们奉了上帝为威严，来执行这个责罚。你们想，我们周家本来是一个小国，怎敢来夺取你们这样的大国，我也怎敢希求这个天位，只是上天要我们这么做，我们得到上天的帮助之后也就不得不做！——《尚书·多士》，摘自《国史讲话·上古》顾劼刚翻译</a:t>
            </a:r>
          </a:p>
        </p:txBody>
      </p:sp>
      <p:sp>
        <p:nvSpPr>
          <p:cNvPr id="15" name="文本框 14">
            <a:extLst>
              <a:ext uri="{FF2B5EF4-FFF2-40B4-BE49-F238E27FC236}">
                <a16:creationId xmlns:a16="http://schemas.microsoft.com/office/drawing/2014/main" id="{001A145D-967C-8D38-FE17-454BE9FB5368}"/>
              </a:ext>
            </a:extLst>
          </p:cNvPr>
          <p:cNvSpPr txBox="1"/>
          <p:nvPr/>
        </p:nvSpPr>
        <p:spPr>
          <a:xfrm>
            <a:off x="3505200" y="3044607"/>
            <a:ext cx="8508762" cy="461665"/>
          </a:xfrm>
          <a:prstGeom prst="rect">
            <a:avLst/>
          </a:prstGeom>
          <a:noFill/>
        </p:spPr>
        <p:txBody>
          <a:bodyPr wrap="square">
            <a:spAutoFit/>
          </a:bodyPr>
          <a:lstStyle/>
          <a:p>
            <a:pPr algn="just"/>
            <a:r>
              <a:rPr lang="en-US" altLang="zh-CN" sz="24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1.</a:t>
            </a:r>
            <a:r>
              <a:rPr lang="zh-CN" altLang="zh-CN" sz="24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意识形态：神权和王权相结合</a:t>
            </a:r>
            <a:r>
              <a:rPr lang="en-US" altLang="zh-CN" sz="24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a:t>
            </a:r>
            <a:r>
              <a:rPr lang="zh-CN" altLang="en-US" sz="2400" kern="100" dirty="0">
                <a:solidFill>
                  <a:srgbClr val="FF0000"/>
                </a:solidFill>
                <a:latin typeface="Arial" panose="020B0604020202020204" pitchFamily="34" charset="0"/>
                <a:ea typeface="等线" panose="02010600030101010101" pitchFamily="2" charset="-122"/>
                <a:cs typeface="Arial" panose="020B0604020202020204" pitchFamily="34" charset="0"/>
              </a:rPr>
              <a:t>同</a:t>
            </a:r>
            <a:r>
              <a:rPr lang="en-US" altLang="zh-CN" sz="24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a:t>
            </a:r>
            <a:r>
              <a:rPr lang="zh-CN" altLang="en-US" sz="2400" kern="100" dirty="0">
                <a:solidFill>
                  <a:srgbClr val="FF0000"/>
                </a:solidFill>
                <a:latin typeface="Arial" panose="020B0604020202020204" pitchFamily="34" charset="0"/>
                <a:ea typeface="等线" panose="02010600030101010101" pitchFamily="2" charset="-122"/>
                <a:cs typeface="Arial" panose="020B0604020202020204" pitchFamily="34" charset="0"/>
              </a:rPr>
              <a:t>；</a:t>
            </a:r>
            <a:r>
              <a:rPr lang="zh-CN" altLang="zh-CN" sz="24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从尊神轻民到敬德保民</a:t>
            </a:r>
            <a:endParaRPr lang="zh-CN" altLang="zh-CN" sz="24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33E43CF6-EA0F-C4D7-62B4-CD91A604966E}"/>
              </a:ext>
            </a:extLst>
          </p:cNvPr>
          <p:cNvPicPr>
            <a:picLocks noChangeAspect="1"/>
          </p:cNvPicPr>
          <p:nvPr/>
        </p:nvPicPr>
        <p:blipFill>
          <a:blip r:embed="rId5"/>
          <a:stretch>
            <a:fillRect/>
          </a:stretch>
        </p:blipFill>
        <p:spPr>
          <a:xfrm>
            <a:off x="3505200" y="293991"/>
            <a:ext cx="8419862" cy="2580887"/>
          </a:xfrm>
          <a:prstGeom prst="rect">
            <a:avLst/>
          </a:prstGeom>
        </p:spPr>
      </p:pic>
      <p:sp>
        <p:nvSpPr>
          <p:cNvPr id="8" name="文本框 7">
            <a:extLst>
              <a:ext uri="{FF2B5EF4-FFF2-40B4-BE49-F238E27FC236}">
                <a16:creationId xmlns:a16="http://schemas.microsoft.com/office/drawing/2014/main" id="{3D947E73-BF68-EB7F-6125-0C7C963ED180}"/>
              </a:ext>
            </a:extLst>
          </p:cNvPr>
          <p:cNvSpPr txBox="1"/>
          <p:nvPr/>
        </p:nvSpPr>
        <p:spPr>
          <a:xfrm>
            <a:off x="395505" y="1105246"/>
            <a:ext cx="2908182" cy="341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indent="266700" algn="just"/>
            <a:r>
              <a:rPr lang="zh-CN" altLang="en-US" sz="3600" kern="100" spc="-150" dirty="0">
                <a:solidFill>
                  <a:schemeClr val="bg1"/>
                </a:solidFill>
                <a:latin typeface="宋体" panose="02010600030101010101" pitchFamily="2" charset="-122"/>
                <a:ea typeface="宋体" panose="02010600030101010101" pitchFamily="2" charset="-122"/>
                <a:cs typeface="Times New Roman" panose="02020603050405020304" pitchFamily="18" charset="0"/>
              </a:rPr>
              <a:t>①</a:t>
            </a:r>
            <a:r>
              <a:rPr lang="zh-CN" altLang="zh-CN" sz="3600" kern="100" spc="-15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殷人尊鬼，率民以事神，先鬼而后礼</a:t>
            </a:r>
            <a:r>
              <a:rPr lang="zh-CN" altLang="en-US" sz="3600" kern="100" spc="-15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endParaRPr lang="en-US" altLang="zh-CN" sz="3600" kern="100" spc="-15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p>
            <a:pPr indent="266700" algn="just"/>
            <a:r>
              <a:rPr lang="zh-CN" altLang="en-US" sz="3600" kern="100" spc="-15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②</a:t>
            </a:r>
            <a:r>
              <a:rPr lang="zh-CN" altLang="zh-CN" sz="3600" kern="100" spc="-15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周人尊礼尚施，事鬼神而远之。</a:t>
            </a:r>
          </a:p>
        </p:txBody>
      </p:sp>
      <p:sp>
        <p:nvSpPr>
          <p:cNvPr id="2" name="文本框 1">
            <a:extLst>
              <a:ext uri="{FF2B5EF4-FFF2-40B4-BE49-F238E27FC236}">
                <a16:creationId xmlns:a16="http://schemas.microsoft.com/office/drawing/2014/main" id="{F78F9FBC-8A78-9C1C-CDA4-79C0B53137ED}"/>
              </a:ext>
            </a:extLst>
          </p:cNvPr>
          <p:cNvSpPr txBox="1"/>
          <p:nvPr/>
        </p:nvSpPr>
        <p:spPr>
          <a:xfrm>
            <a:off x="7203440" y="2428240"/>
            <a:ext cx="2804160" cy="453457"/>
          </a:xfrm>
          <a:prstGeom prst="rect">
            <a:avLst/>
          </a:prstGeom>
          <a:noFill/>
        </p:spPr>
        <p:txBody>
          <a:bodyPr wrap="square" rtlCol="0">
            <a:spAutoFit/>
          </a:bodyPr>
          <a:lstStyle/>
          <a:p>
            <a:pPr>
              <a:lnSpc>
                <a:spcPct val="130000"/>
              </a:lnSpc>
              <a:spcBef>
                <a:spcPts val="600"/>
              </a:spcBef>
            </a:pPr>
            <a:r>
              <a:rPr lang="en-US" altLang="zh-CN" sz="2000" kern="0" dirty="0">
                <a:latin typeface="微软雅黑" panose="020B0503020204020204" pitchFamily="34" charset="-122"/>
                <a:ea typeface="微软雅黑" panose="020B0503020204020204" pitchFamily="34" charset="-122"/>
                <a:cs typeface="+mn-ea"/>
                <a:sym typeface="+mn-lt"/>
              </a:rPr>
              <a:t>——《</a:t>
            </a:r>
            <a:r>
              <a:rPr lang="zh-CN" altLang="en-US" sz="2000" kern="0" dirty="0">
                <a:latin typeface="微软雅黑" panose="020B0503020204020204" pitchFamily="34" charset="-122"/>
                <a:ea typeface="微软雅黑" panose="020B0503020204020204" pitchFamily="34" charset="-122"/>
                <a:cs typeface="+mn-ea"/>
                <a:sym typeface="+mn-lt"/>
              </a:rPr>
              <a:t>尚书</a:t>
            </a:r>
            <a:r>
              <a:rPr lang="en-US" altLang="zh-CN" sz="2000" kern="0" dirty="0">
                <a:latin typeface="微软雅黑" panose="020B0503020204020204" pitchFamily="34" charset="-122"/>
                <a:ea typeface="微软雅黑" panose="020B0503020204020204" pitchFamily="34" charset="-122"/>
                <a:cs typeface="+mn-ea"/>
                <a:sym typeface="+mn-lt"/>
              </a:rPr>
              <a:t>·</a:t>
            </a:r>
            <a:r>
              <a:rPr lang="zh-CN" altLang="en-US" sz="2000" kern="0" dirty="0">
                <a:latin typeface="微软雅黑" panose="020B0503020204020204" pitchFamily="34" charset="-122"/>
                <a:ea typeface="微软雅黑" panose="020B0503020204020204" pitchFamily="34" charset="-122"/>
                <a:cs typeface="+mn-ea"/>
                <a:sym typeface="+mn-lt"/>
              </a:rPr>
              <a:t>盘庚</a:t>
            </a:r>
            <a:r>
              <a:rPr lang="en-US" altLang="zh-CN" sz="2000" kern="0" dirty="0">
                <a:latin typeface="微软雅黑" panose="020B0503020204020204" pitchFamily="34" charset="-122"/>
                <a:ea typeface="微软雅黑" panose="020B0503020204020204" pitchFamily="34" charset="-122"/>
                <a:cs typeface="+mn-ea"/>
                <a:sym typeface="+mn-lt"/>
              </a:rPr>
              <a:t>·</a:t>
            </a:r>
            <a:r>
              <a:rPr lang="zh-CN" altLang="en-US" sz="2000" kern="0" dirty="0">
                <a:latin typeface="微软雅黑" panose="020B0503020204020204" pitchFamily="34" charset="-122"/>
                <a:ea typeface="微软雅黑" panose="020B0503020204020204" pitchFamily="34" charset="-122"/>
                <a:cs typeface="+mn-ea"/>
                <a:sym typeface="+mn-lt"/>
              </a:rPr>
              <a:t>中</a:t>
            </a:r>
            <a:r>
              <a:rPr lang="en-US" altLang="zh-CN" sz="2000" kern="0" dirty="0">
                <a:latin typeface="微软雅黑" panose="020B0503020204020204" pitchFamily="34" charset="-122"/>
                <a:ea typeface="微软雅黑" panose="020B0503020204020204" pitchFamily="34" charset="-122"/>
                <a:cs typeface="+mn-ea"/>
                <a:sym typeface="+mn-lt"/>
              </a:rPr>
              <a:t>》</a:t>
            </a:r>
            <a:endParaRPr lang="zh-CN" altLang="en-US" sz="20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4083989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F102082-26AD-6431-411D-C5A6A76FB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65" y="1061081"/>
            <a:ext cx="4658360" cy="4134295"/>
          </a:xfrm>
          <a:prstGeom prst="rect">
            <a:avLst/>
          </a:prstGeom>
        </p:spPr>
      </p:pic>
      <p:pic>
        <p:nvPicPr>
          <p:cNvPr id="6" name="图片 5">
            <a:extLst>
              <a:ext uri="{FF2B5EF4-FFF2-40B4-BE49-F238E27FC236}">
                <a16:creationId xmlns:a16="http://schemas.microsoft.com/office/drawing/2014/main" id="{86127A66-F843-CC95-5BDA-5E2636A8C318}"/>
              </a:ext>
            </a:extLst>
          </p:cNvPr>
          <p:cNvPicPr>
            <a:picLocks noChangeAspect="1"/>
          </p:cNvPicPr>
          <p:nvPr/>
        </p:nvPicPr>
        <p:blipFill>
          <a:blip r:embed="rId3" cstate="print">
            <a:extLst>
              <a:ext uri="{28A0092B-C50C-407E-A947-70E740481C1C}">
                <a14:useLocalDpi xmlns:a14="http://schemas.microsoft.com/office/drawing/2010/main" val="0"/>
              </a:ext>
            </a:extLst>
          </a:blip>
          <a:srcRect l="50781" t="26667" r="10146" b="19875"/>
          <a:stretch>
            <a:fillRect/>
          </a:stretch>
        </p:blipFill>
        <p:spPr>
          <a:xfrm>
            <a:off x="5927090" y="958165"/>
            <a:ext cx="4947920" cy="4334808"/>
          </a:xfrm>
          <a:prstGeom prst="rect">
            <a:avLst/>
          </a:prstGeom>
        </p:spPr>
      </p:pic>
      <p:sp>
        <p:nvSpPr>
          <p:cNvPr id="8" name="文本框 7">
            <a:extLst>
              <a:ext uri="{FF2B5EF4-FFF2-40B4-BE49-F238E27FC236}">
                <a16:creationId xmlns:a16="http://schemas.microsoft.com/office/drawing/2014/main" id="{23A8DC09-D8D7-AD30-72D3-50DB53A185EE}"/>
              </a:ext>
            </a:extLst>
          </p:cNvPr>
          <p:cNvSpPr txBox="1"/>
          <p:nvPr/>
        </p:nvSpPr>
        <p:spPr>
          <a:xfrm>
            <a:off x="515620" y="357652"/>
            <a:ext cx="10965180" cy="523220"/>
          </a:xfrm>
          <a:prstGeom prst="rect">
            <a:avLst/>
          </a:prstGeom>
          <a:noFill/>
        </p:spPr>
        <p:txBody>
          <a:bodyPr wrap="square">
            <a:spAutoFit/>
          </a:bodyPr>
          <a:lstStyle/>
          <a:p>
            <a:r>
              <a:rPr lang="en-US" altLang="zh-CN" sz="2800" dirty="0">
                <a:solidFill>
                  <a:srgbClr val="FF0000"/>
                </a:solidFill>
                <a:effectLst/>
                <a:latin typeface="Arial" panose="020B0604020202020204" pitchFamily="34" charset="0"/>
                <a:ea typeface="等线" panose="02010600030101010101" pitchFamily="2" charset="-122"/>
                <a:cs typeface="Arial" panose="020B0604020202020204" pitchFamily="34" charset="0"/>
              </a:rPr>
              <a:t>2.</a:t>
            </a:r>
            <a:r>
              <a:rPr lang="zh-CN" altLang="zh-CN" sz="2800" dirty="0">
                <a:solidFill>
                  <a:srgbClr val="FF0000"/>
                </a:solidFill>
                <a:effectLst/>
                <a:latin typeface="Arial" panose="020B0604020202020204" pitchFamily="34" charset="0"/>
                <a:ea typeface="等线" panose="02010600030101010101" pitchFamily="2" charset="-122"/>
                <a:cs typeface="Arial" panose="020B0604020202020204" pitchFamily="34" charset="0"/>
              </a:rPr>
              <a:t>国家形态：</a:t>
            </a:r>
            <a:r>
              <a:rPr lang="zh-CN" altLang="en-US" sz="2800" dirty="0">
                <a:solidFill>
                  <a:srgbClr val="FF0000"/>
                </a:solidFill>
                <a:latin typeface="Arial" panose="020B0604020202020204" pitchFamily="34" charset="0"/>
                <a:ea typeface="等线" panose="02010600030101010101" pitchFamily="2" charset="-122"/>
                <a:cs typeface="Arial" panose="020B0604020202020204" pitchFamily="34" charset="0"/>
              </a:rPr>
              <a:t>以血缘为基础的国家（同）</a:t>
            </a:r>
            <a:r>
              <a:rPr lang="zh-CN" altLang="en-US" sz="2800" dirty="0">
                <a:solidFill>
                  <a:srgbClr val="FF0000"/>
                </a:solidFill>
                <a:effectLst/>
                <a:latin typeface="Arial" panose="020B0604020202020204" pitchFamily="34" charset="0"/>
                <a:ea typeface="等线" panose="02010600030101010101" pitchFamily="2" charset="-122"/>
                <a:cs typeface="Arial" panose="020B0604020202020204" pitchFamily="34" charset="0"/>
              </a:rPr>
              <a:t>；</a:t>
            </a:r>
            <a:r>
              <a:rPr lang="zh-CN" altLang="zh-CN" sz="2800" dirty="0">
                <a:solidFill>
                  <a:srgbClr val="FF0000"/>
                </a:solidFill>
                <a:effectLst/>
                <a:latin typeface="Arial" panose="020B0604020202020204" pitchFamily="34" charset="0"/>
                <a:ea typeface="等线" panose="02010600030101010101" pitchFamily="2" charset="-122"/>
                <a:cs typeface="Arial" panose="020B0604020202020204" pitchFamily="34" charset="0"/>
              </a:rPr>
              <a:t>从方国联盟走向家国一体，</a:t>
            </a:r>
            <a:endParaRPr lang="zh-CN" altLang="en-US" sz="2800" dirty="0">
              <a:solidFill>
                <a:srgbClr val="FF0000"/>
              </a:solidFill>
            </a:endParaRPr>
          </a:p>
        </p:txBody>
      </p:sp>
      <p:sp>
        <p:nvSpPr>
          <p:cNvPr id="10" name="文本框 9">
            <a:extLst>
              <a:ext uri="{FF2B5EF4-FFF2-40B4-BE49-F238E27FC236}">
                <a16:creationId xmlns:a16="http://schemas.microsoft.com/office/drawing/2014/main" id="{1A5F33F7-25E8-412A-98CC-462489A4172A}"/>
              </a:ext>
            </a:extLst>
          </p:cNvPr>
          <p:cNvSpPr txBox="1"/>
          <p:nvPr/>
        </p:nvSpPr>
        <p:spPr>
          <a:xfrm>
            <a:off x="1002665" y="5292973"/>
            <a:ext cx="9766935"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zh-CN" altLang="en-US" sz="2800" b="1" kern="100" dirty="0">
                <a:effectLst/>
                <a:latin typeface="等线" panose="02010600030101010101" pitchFamily="2" charset="-122"/>
                <a:ea typeface="宋体" panose="02010600030101010101" pitchFamily="2" charset="-122"/>
                <a:cs typeface="宋体" panose="02010600030101010101" pitchFamily="2" charset="-122"/>
              </a:rPr>
              <a:t>西周分封制度的特点</a:t>
            </a:r>
            <a:endParaRPr lang="en-US" altLang="zh-CN" sz="2800" b="1" kern="100" dirty="0">
              <a:effectLst/>
              <a:latin typeface="等线" panose="02010600030101010101" pitchFamily="2" charset="-122"/>
              <a:ea typeface="宋体" panose="02010600030101010101" pitchFamily="2" charset="-122"/>
              <a:cs typeface="宋体" panose="02010600030101010101" pitchFamily="2" charset="-122"/>
            </a:endParaRPr>
          </a:p>
          <a:p>
            <a:pPr algn="just"/>
            <a:r>
              <a:rPr lang="zh-CN" altLang="zh-CN" sz="2800" b="1" kern="100" dirty="0">
                <a:effectLst/>
                <a:latin typeface="等线" panose="02010600030101010101" pitchFamily="2" charset="-122"/>
                <a:ea typeface="宋体" panose="02010600030101010101" pitchFamily="2" charset="-122"/>
                <a:cs typeface="宋体" panose="02010600030101010101" pitchFamily="2" charset="-122"/>
              </a:rPr>
              <a:t>（</a:t>
            </a:r>
            <a:r>
              <a:rPr lang="en-US" altLang="zh-CN" sz="2800" b="1" kern="100" dirty="0">
                <a:effectLst/>
                <a:latin typeface="等线" panose="02010600030101010101" pitchFamily="2" charset="-122"/>
                <a:ea typeface="宋体" panose="02010600030101010101" pitchFamily="2" charset="-122"/>
                <a:cs typeface="宋体" panose="02010600030101010101" pitchFamily="2" charset="-122"/>
              </a:rPr>
              <a:t>1</a:t>
            </a:r>
            <a:r>
              <a:rPr lang="zh-CN" altLang="zh-CN" sz="2800" b="1" kern="100" dirty="0">
                <a:effectLst/>
                <a:latin typeface="等线" panose="02010600030101010101" pitchFamily="2" charset="-122"/>
                <a:ea typeface="宋体" panose="02010600030101010101" pitchFamily="2" charset="-122"/>
                <a:cs typeface="宋体" panose="02010600030101010101" pitchFamily="2" charset="-122"/>
              </a:rPr>
              <a:t>）血缘垄断（</a:t>
            </a:r>
            <a:r>
              <a:rPr lang="en-US" altLang="zh-CN" sz="2800" b="1" kern="100" dirty="0">
                <a:effectLst/>
                <a:latin typeface="等线" panose="02010600030101010101" pitchFamily="2" charset="-122"/>
                <a:ea typeface="宋体" panose="02010600030101010101" pitchFamily="2" charset="-122"/>
                <a:cs typeface="宋体" panose="02010600030101010101" pitchFamily="2" charset="-122"/>
              </a:rPr>
              <a:t>2</a:t>
            </a:r>
            <a:r>
              <a:rPr lang="zh-CN" altLang="zh-CN" sz="2800" b="1" kern="100" dirty="0">
                <a:effectLst/>
                <a:latin typeface="等线" panose="02010600030101010101" pitchFamily="2" charset="-122"/>
                <a:ea typeface="宋体" panose="02010600030101010101" pitchFamily="2" charset="-122"/>
                <a:cs typeface="宋体" panose="02010600030101010101" pitchFamily="2" charset="-122"/>
              </a:rPr>
              <a:t>）家国同构（</a:t>
            </a:r>
            <a:r>
              <a:rPr lang="en-US" altLang="zh-CN" sz="2800" b="1" kern="100" dirty="0">
                <a:effectLst/>
                <a:latin typeface="等线" panose="02010600030101010101" pitchFamily="2" charset="-122"/>
                <a:ea typeface="宋体" panose="02010600030101010101" pitchFamily="2" charset="-122"/>
                <a:cs typeface="宋体" panose="02010600030101010101" pitchFamily="2" charset="-122"/>
              </a:rPr>
              <a:t>3</a:t>
            </a:r>
            <a:r>
              <a:rPr lang="zh-CN" altLang="zh-CN" sz="2800" b="1" kern="100" dirty="0">
                <a:effectLst/>
                <a:latin typeface="等线" panose="02010600030101010101" pitchFamily="2" charset="-122"/>
                <a:ea typeface="宋体" panose="02010600030101010101" pitchFamily="2" charset="-122"/>
                <a:cs typeface="宋体" panose="02010600030101010101" pitchFamily="2" charset="-122"/>
              </a:rPr>
              <a:t>）分权政治（</a:t>
            </a:r>
            <a:r>
              <a:rPr lang="en-US" altLang="zh-CN" sz="2800" b="1" kern="100" dirty="0">
                <a:effectLst/>
                <a:latin typeface="等线" panose="02010600030101010101" pitchFamily="2" charset="-122"/>
                <a:ea typeface="宋体" panose="02010600030101010101" pitchFamily="2" charset="-122"/>
                <a:cs typeface="宋体" panose="02010600030101010101" pitchFamily="2" charset="-122"/>
              </a:rPr>
              <a:t>4</a:t>
            </a:r>
            <a:r>
              <a:rPr lang="zh-CN" altLang="zh-CN" sz="2800" b="1" kern="100" dirty="0">
                <a:effectLst/>
                <a:latin typeface="等线" panose="02010600030101010101" pitchFamily="2" charset="-122"/>
                <a:ea typeface="宋体" panose="02010600030101010101" pitchFamily="2" charset="-122"/>
                <a:cs typeface="宋体" panose="02010600030101010101" pitchFamily="2" charset="-122"/>
              </a:rPr>
              <a:t>）等级森严</a:t>
            </a:r>
            <a:endParaRPr lang="en-US" altLang="zh-CN" sz="2800" b="1" kern="100" dirty="0">
              <a:effectLst/>
              <a:latin typeface="等线"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7209479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01850" y="1650682"/>
            <a:ext cx="1541780" cy="596265"/>
          </a:xfrm>
        </p:spPr>
        <p:txBody>
          <a:bodyPr>
            <a:noAutofit/>
          </a:bodyPr>
          <a:lstStyle/>
          <a:p>
            <a:r>
              <a:rPr lang="en-US" altLang="zh-CN" sz="3200" b="1" dirty="0">
                <a:solidFill>
                  <a:srgbClr val="FF0000"/>
                </a:solidFill>
                <a:latin typeface="华文楷体" panose="02010600040101010101" charset="-122"/>
                <a:ea typeface="华文楷体" panose="02010600040101010101" charset="-122"/>
              </a:rPr>
              <a:t> </a:t>
            </a:r>
            <a:r>
              <a:rPr lang="zh-CN" altLang="en-US" sz="3200" b="1" dirty="0">
                <a:solidFill>
                  <a:srgbClr val="FF0000"/>
                </a:solidFill>
                <a:latin typeface="华文楷体" panose="02010600040101010101" charset="-122"/>
                <a:ea typeface="华文楷体" panose="02010600040101010101" charset="-122"/>
              </a:rPr>
              <a:t>概念：</a:t>
            </a:r>
          </a:p>
        </p:txBody>
      </p:sp>
      <p:sp>
        <p:nvSpPr>
          <p:cNvPr id="4" name="内容占位符 2"/>
          <p:cNvSpPr>
            <a:spLocks noGrp="1"/>
          </p:cNvSpPr>
          <p:nvPr/>
        </p:nvSpPr>
        <p:spPr>
          <a:xfrm>
            <a:off x="3496945" y="1601470"/>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封邦建国</a:t>
            </a:r>
          </a:p>
        </p:txBody>
      </p:sp>
      <p:sp>
        <p:nvSpPr>
          <p:cNvPr id="7" name="内容占位符 2"/>
          <p:cNvSpPr>
            <a:spLocks noGrp="1"/>
          </p:cNvSpPr>
          <p:nvPr/>
        </p:nvSpPr>
        <p:spPr>
          <a:xfrm>
            <a:off x="2101850" y="2374265"/>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a:solidFill>
                  <a:srgbClr val="FF0000"/>
                </a:solidFill>
                <a:latin typeface="华文楷体" panose="02010600040101010101" charset="-122"/>
                <a:ea typeface="华文楷体" panose="02010600040101010101" charset="-122"/>
              </a:rPr>
              <a:t>对象：</a:t>
            </a:r>
          </a:p>
        </p:txBody>
      </p:sp>
      <p:sp>
        <p:nvSpPr>
          <p:cNvPr id="8" name="内容占位符 2"/>
          <p:cNvSpPr>
            <a:spLocks noGrp="1"/>
          </p:cNvSpPr>
          <p:nvPr/>
        </p:nvSpPr>
        <p:spPr>
          <a:xfrm>
            <a:off x="3448685" y="2374265"/>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三种贵族</a:t>
            </a:r>
          </a:p>
        </p:txBody>
      </p:sp>
      <p:sp>
        <p:nvSpPr>
          <p:cNvPr id="11" name="内容占位符 2"/>
          <p:cNvSpPr>
            <a:spLocks noGrp="1"/>
          </p:cNvSpPr>
          <p:nvPr/>
        </p:nvSpPr>
        <p:spPr>
          <a:xfrm>
            <a:off x="2101850" y="316357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a:solidFill>
                  <a:srgbClr val="FF0000"/>
                </a:solidFill>
                <a:latin typeface="华文楷体" panose="02010600040101010101" charset="-122"/>
                <a:ea typeface="华文楷体" panose="02010600040101010101" charset="-122"/>
              </a:rPr>
              <a:t>目的：</a:t>
            </a:r>
          </a:p>
        </p:txBody>
      </p:sp>
      <p:sp>
        <p:nvSpPr>
          <p:cNvPr id="12" name="内容占位符 2"/>
          <p:cNvSpPr>
            <a:spLocks noGrp="1"/>
          </p:cNvSpPr>
          <p:nvPr/>
        </p:nvSpPr>
        <p:spPr>
          <a:xfrm>
            <a:off x="3448685" y="3163570"/>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拱卫王室</a:t>
            </a:r>
          </a:p>
        </p:txBody>
      </p:sp>
      <p:sp>
        <p:nvSpPr>
          <p:cNvPr id="15" name="内容占位符 2"/>
          <p:cNvSpPr>
            <a:spLocks noGrp="1"/>
          </p:cNvSpPr>
          <p:nvPr/>
        </p:nvSpPr>
        <p:spPr>
          <a:xfrm>
            <a:off x="2101850" y="459867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a:solidFill>
                  <a:srgbClr val="FF0000"/>
                </a:solidFill>
                <a:latin typeface="华文楷体" panose="02010600040101010101" charset="-122"/>
                <a:ea typeface="华文楷体" panose="02010600040101010101" charset="-122"/>
              </a:rPr>
              <a:t>当时：</a:t>
            </a:r>
          </a:p>
        </p:txBody>
      </p:sp>
      <p:sp>
        <p:nvSpPr>
          <p:cNvPr id="16" name="内容占位符 2"/>
          <p:cNvSpPr>
            <a:spLocks noGrp="1"/>
          </p:cNvSpPr>
          <p:nvPr/>
        </p:nvSpPr>
        <p:spPr>
          <a:xfrm>
            <a:off x="3432175" y="4598670"/>
            <a:ext cx="603186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有效控制，扩大疆域，民族融合</a:t>
            </a:r>
          </a:p>
        </p:txBody>
      </p:sp>
      <p:sp>
        <p:nvSpPr>
          <p:cNvPr id="20" name="内容占位符 2"/>
          <p:cNvSpPr>
            <a:spLocks noGrp="1"/>
          </p:cNvSpPr>
          <p:nvPr/>
        </p:nvSpPr>
        <p:spPr>
          <a:xfrm>
            <a:off x="2101850" y="534924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a:solidFill>
                  <a:srgbClr val="FF0000"/>
                </a:solidFill>
                <a:latin typeface="华文楷体" panose="02010600040101010101" charset="-122"/>
                <a:ea typeface="华文楷体" panose="02010600040101010101" charset="-122"/>
              </a:rPr>
              <a:t>长远：</a:t>
            </a:r>
          </a:p>
        </p:txBody>
      </p:sp>
      <p:sp>
        <p:nvSpPr>
          <p:cNvPr id="21" name="内容占位符 2"/>
          <p:cNvSpPr>
            <a:spLocks noGrp="1"/>
          </p:cNvSpPr>
          <p:nvPr/>
        </p:nvSpPr>
        <p:spPr>
          <a:xfrm>
            <a:off x="3448685" y="5332730"/>
            <a:ext cx="601535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地方威胁中央，汉、明局部恢复</a:t>
            </a:r>
          </a:p>
        </p:txBody>
      </p:sp>
      <p:sp>
        <p:nvSpPr>
          <p:cNvPr id="39" name="内容占位符 2"/>
          <p:cNvSpPr>
            <a:spLocks noGrp="1"/>
          </p:cNvSpPr>
          <p:nvPr/>
        </p:nvSpPr>
        <p:spPr>
          <a:xfrm>
            <a:off x="6120130" y="160147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dirty="0">
                <a:solidFill>
                  <a:srgbClr val="FF0000"/>
                </a:solidFill>
                <a:latin typeface="华文楷体" panose="02010600040101010101" charset="-122"/>
                <a:ea typeface="华文楷体" panose="02010600040101010101" charset="-122"/>
              </a:rPr>
              <a:t>前提：</a:t>
            </a:r>
          </a:p>
        </p:txBody>
      </p:sp>
      <p:sp>
        <p:nvSpPr>
          <p:cNvPr id="40" name="内容占位符 2"/>
          <p:cNvSpPr>
            <a:spLocks noGrp="1"/>
          </p:cNvSpPr>
          <p:nvPr/>
        </p:nvSpPr>
        <p:spPr>
          <a:xfrm>
            <a:off x="7466965" y="1601470"/>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王室强大</a:t>
            </a:r>
          </a:p>
        </p:txBody>
      </p:sp>
      <p:sp>
        <p:nvSpPr>
          <p:cNvPr id="41" name="内容占位符 2"/>
          <p:cNvSpPr>
            <a:spLocks noGrp="1"/>
          </p:cNvSpPr>
          <p:nvPr/>
        </p:nvSpPr>
        <p:spPr>
          <a:xfrm>
            <a:off x="6103620" y="2374265"/>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a:solidFill>
                  <a:srgbClr val="FF0000"/>
                </a:solidFill>
                <a:latin typeface="华文楷体" panose="02010600040101010101" charset="-122"/>
                <a:ea typeface="华文楷体" panose="02010600040101010101" charset="-122"/>
              </a:rPr>
              <a:t>内容：</a:t>
            </a:r>
          </a:p>
        </p:txBody>
      </p:sp>
      <p:sp>
        <p:nvSpPr>
          <p:cNvPr id="42" name="内容占位符 2"/>
          <p:cNvSpPr>
            <a:spLocks noGrp="1"/>
          </p:cNvSpPr>
          <p:nvPr/>
        </p:nvSpPr>
        <p:spPr>
          <a:xfrm>
            <a:off x="7450455" y="2374265"/>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土地人民</a:t>
            </a:r>
          </a:p>
        </p:txBody>
      </p:sp>
      <p:sp>
        <p:nvSpPr>
          <p:cNvPr id="43" name="内容占位符 2"/>
          <p:cNvSpPr>
            <a:spLocks noGrp="1"/>
          </p:cNvSpPr>
          <p:nvPr/>
        </p:nvSpPr>
        <p:spPr>
          <a:xfrm>
            <a:off x="2130425" y="387350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a:solidFill>
                  <a:srgbClr val="FF0000"/>
                </a:solidFill>
                <a:latin typeface="华文楷体" panose="02010600040101010101" charset="-122"/>
                <a:ea typeface="华文楷体" panose="02010600040101010101" charset="-122"/>
              </a:rPr>
              <a:t>实质：</a:t>
            </a:r>
          </a:p>
        </p:txBody>
      </p:sp>
      <p:sp>
        <p:nvSpPr>
          <p:cNvPr id="44" name="内容占位符 2"/>
          <p:cNvSpPr>
            <a:spLocks noGrp="1"/>
          </p:cNvSpPr>
          <p:nvPr/>
        </p:nvSpPr>
        <p:spPr>
          <a:xfrm>
            <a:off x="3432175" y="3878580"/>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权力分配</a:t>
            </a:r>
          </a:p>
        </p:txBody>
      </p:sp>
      <p:sp>
        <p:nvSpPr>
          <p:cNvPr id="13" name="内容占位符 2"/>
          <p:cNvSpPr>
            <a:spLocks noGrp="1"/>
          </p:cNvSpPr>
          <p:nvPr/>
        </p:nvSpPr>
        <p:spPr>
          <a:xfrm>
            <a:off x="6133465" y="314706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a:solidFill>
                  <a:srgbClr val="FF0000"/>
                </a:solidFill>
                <a:latin typeface="华文楷体" panose="02010600040101010101" charset="-122"/>
                <a:ea typeface="华文楷体" panose="02010600040101010101" charset="-122"/>
              </a:rPr>
              <a:t>周王：</a:t>
            </a:r>
          </a:p>
        </p:txBody>
      </p:sp>
      <p:sp>
        <p:nvSpPr>
          <p:cNvPr id="14" name="内容占位符 2"/>
          <p:cNvSpPr>
            <a:spLocks noGrp="1"/>
          </p:cNvSpPr>
          <p:nvPr/>
        </p:nvSpPr>
        <p:spPr>
          <a:xfrm>
            <a:off x="7480300" y="3147060"/>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天下共主</a:t>
            </a:r>
          </a:p>
        </p:txBody>
      </p:sp>
      <p:sp>
        <p:nvSpPr>
          <p:cNvPr id="17" name="内容占位符 2"/>
          <p:cNvSpPr>
            <a:spLocks noGrp="1"/>
          </p:cNvSpPr>
          <p:nvPr/>
        </p:nvSpPr>
        <p:spPr>
          <a:xfrm>
            <a:off x="6087110" y="386461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a:solidFill>
                  <a:srgbClr val="FF0000"/>
                </a:solidFill>
                <a:latin typeface="华文楷体" panose="02010600040101010101" charset="-122"/>
                <a:ea typeface="华文楷体" panose="02010600040101010101" charset="-122"/>
              </a:rPr>
              <a:t>特点：</a:t>
            </a:r>
          </a:p>
        </p:txBody>
      </p:sp>
      <p:sp>
        <p:nvSpPr>
          <p:cNvPr id="18" name="内容占位符 2"/>
          <p:cNvSpPr>
            <a:spLocks noGrp="1"/>
          </p:cNvSpPr>
          <p:nvPr/>
        </p:nvSpPr>
        <p:spPr>
          <a:xfrm>
            <a:off x="7433945" y="3864610"/>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层层分封</a:t>
            </a:r>
          </a:p>
        </p:txBody>
      </p:sp>
      <p:sp>
        <p:nvSpPr>
          <p:cNvPr id="5" name="标题 4">
            <a:extLst>
              <a:ext uri="{FF2B5EF4-FFF2-40B4-BE49-F238E27FC236}">
                <a16:creationId xmlns:a16="http://schemas.microsoft.com/office/drawing/2014/main" id="{97354F02-2171-670F-3793-C56DAEBC132D}"/>
              </a:ext>
            </a:extLst>
          </p:cNvPr>
          <p:cNvSpPr>
            <a:spLocks noGrp="1"/>
          </p:cNvSpPr>
          <p:nvPr>
            <p:ph type="title"/>
          </p:nvPr>
        </p:nvSpPr>
        <p:spPr/>
        <p:txBody>
          <a:bodyPr/>
          <a:lstStyle/>
          <a:p>
            <a:endParaRPr lang="zh-CN" altLang="en-US" dirty="0"/>
          </a:p>
        </p:txBody>
      </p:sp>
      <p:sp>
        <p:nvSpPr>
          <p:cNvPr id="6" name="文本框 5">
            <a:extLst>
              <a:ext uri="{FF2B5EF4-FFF2-40B4-BE49-F238E27FC236}">
                <a16:creationId xmlns:a16="http://schemas.microsoft.com/office/drawing/2014/main" id="{B60A6B13-8BAE-5A48-2D04-7EA27BABF674}"/>
              </a:ext>
            </a:extLst>
          </p:cNvPr>
          <p:cNvSpPr txBox="1"/>
          <p:nvPr/>
        </p:nvSpPr>
        <p:spPr>
          <a:xfrm>
            <a:off x="3643630" y="525780"/>
            <a:ext cx="4443730" cy="814582"/>
          </a:xfrm>
          <a:prstGeom prst="rect">
            <a:avLst/>
          </a:prstGeom>
          <a:noFill/>
        </p:spPr>
        <p:txBody>
          <a:bodyPr wrap="square" rtlCol="0">
            <a:spAutoFit/>
          </a:bodyPr>
          <a:lstStyle/>
          <a:p>
            <a:pPr algn="ctr">
              <a:lnSpc>
                <a:spcPct val="130000"/>
              </a:lnSpc>
              <a:spcBef>
                <a:spcPts val="600"/>
              </a:spcBef>
            </a:pPr>
            <a:r>
              <a:rPr lang="zh-CN" altLang="en-US" sz="4000" kern="0" dirty="0">
                <a:latin typeface="微软雅黑" panose="020B0503020204020204" pitchFamily="34" charset="-122"/>
                <a:ea typeface="微软雅黑" panose="020B0503020204020204" pitchFamily="34" charset="-122"/>
                <a:cs typeface="+mn-ea"/>
                <a:sym typeface="+mn-lt"/>
              </a:rPr>
              <a:t>分封制知识体系</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500"/>
                                        <p:tgtEl>
                                          <p:spTgt spid="4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linds(horizontal)">
                                      <p:cBhvr>
                                        <p:cTn id="16" dur="500"/>
                                        <p:tgtEl>
                                          <p:spTgt spid="4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P spid="16" grpId="0"/>
      <p:bldP spid="21" grpId="0"/>
      <p:bldP spid="40" grpId="0"/>
      <p:bldP spid="42" grpId="0"/>
      <p:bldP spid="44" grpId="0"/>
      <p:bldP spid="14"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A81C72C6-2688-2F50-DA2C-6A5D01430DB8}"/>
              </a:ext>
            </a:extLst>
          </p:cNvPr>
          <p:cNvSpPr txBox="1"/>
          <p:nvPr/>
        </p:nvSpPr>
        <p:spPr>
          <a:xfrm>
            <a:off x="76939" y="884484"/>
            <a:ext cx="4882620" cy="5693866"/>
          </a:xfrm>
          <a:prstGeom prst="rect">
            <a:avLst/>
          </a:prstGeom>
          <a:noFill/>
        </p:spPr>
        <p:txBody>
          <a:bodyPr wrap="square">
            <a:spAutoFit/>
          </a:bodyPr>
          <a:lstStyle/>
          <a:p>
            <a:pPr algn="just"/>
            <a:r>
              <a:rPr lang="zh-CN" altLang="zh-CN" sz="2800" kern="100" dirty="0">
                <a:effectLst/>
                <a:latin typeface="楷体" panose="02010609060101010101" pitchFamily="49" charset="-122"/>
                <a:ea typeface="楷体" panose="02010609060101010101" pitchFamily="49" charset="-122"/>
                <a:cs typeface="宋体" panose="02010600030101010101" pitchFamily="2" charset="-122"/>
              </a:rPr>
              <a:t>材料</a:t>
            </a:r>
            <a:r>
              <a:rPr lang="en-US" altLang="zh-CN" sz="2800" kern="100" dirty="0">
                <a:effectLst/>
                <a:latin typeface="楷体" panose="02010609060101010101" pitchFamily="49" charset="-122"/>
                <a:ea typeface="楷体" panose="02010609060101010101" pitchFamily="49" charset="-122"/>
                <a:cs typeface="宋体" panose="02010600030101010101" pitchFamily="2" charset="-122"/>
              </a:rPr>
              <a:t>1.</a:t>
            </a:r>
            <a:r>
              <a:rPr lang="zh-CN" altLang="zh-CN" sz="2800" kern="100" dirty="0">
                <a:effectLst/>
                <a:latin typeface="楷体" panose="02010609060101010101" pitchFamily="49" charset="-122"/>
                <a:ea typeface="楷体" panose="02010609060101010101" pitchFamily="49" charset="-122"/>
                <a:cs typeface="宋体" panose="02010600030101010101" pitchFamily="2" charset="-122"/>
              </a:rPr>
              <a:t>贾母说：“自然先给宝玉娶了亲，然后给林丫头说人家。再没有先是外人，后是自己人的。”</a:t>
            </a:r>
            <a:endParaRPr lang="en-US" altLang="zh-CN" sz="2800" kern="100" dirty="0">
              <a:effectLst/>
              <a:latin typeface="楷体" panose="02010609060101010101" pitchFamily="49" charset="-122"/>
              <a:ea typeface="楷体" panose="02010609060101010101" pitchFamily="49" charset="-122"/>
              <a:cs typeface="宋体" panose="02010600030101010101" pitchFamily="2" charset="-122"/>
            </a:endParaRPr>
          </a:p>
          <a:p>
            <a:pPr algn="just"/>
            <a:r>
              <a:rPr lang="zh-CN" altLang="zh-CN" sz="2800" kern="100" dirty="0">
                <a:effectLst/>
                <a:latin typeface="楷体" panose="02010609060101010101" pitchFamily="49" charset="-122"/>
                <a:ea typeface="楷体" panose="02010609060101010101" pitchFamily="49" charset="-122"/>
                <a:cs typeface="宋体" panose="02010600030101010101" pitchFamily="2" charset="-122"/>
              </a:rPr>
              <a:t>材料</a:t>
            </a:r>
            <a:r>
              <a:rPr lang="en-US" altLang="zh-CN" sz="2800" kern="100" dirty="0">
                <a:effectLst/>
                <a:latin typeface="楷体" panose="02010609060101010101" pitchFamily="49" charset="-122"/>
                <a:ea typeface="楷体" panose="02010609060101010101" pitchFamily="49" charset="-122"/>
                <a:cs typeface="宋体" panose="02010600030101010101" pitchFamily="2" charset="-122"/>
              </a:rPr>
              <a:t>2.</a:t>
            </a:r>
            <a:r>
              <a:rPr lang="zh-CN" altLang="zh-CN" sz="2800" kern="100" dirty="0">
                <a:effectLst/>
                <a:latin typeface="楷体" panose="02010609060101010101" pitchFamily="49" charset="-122"/>
                <a:ea typeface="楷体" panose="02010609060101010101" pitchFamily="49" charset="-122"/>
                <a:cs typeface="宋体" panose="02010600030101010101" pitchFamily="2" charset="-122"/>
              </a:rPr>
              <a:t>《白鹿原》中，白嘉轩的第五个妻子死掉后，其母白赵氏说</a:t>
            </a:r>
            <a:r>
              <a:rPr lang="en-US" altLang="zh-CN" sz="2800" kern="100" dirty="0">
                <a:effectLst/>
                <a:latin typeface="楷体" panose="02010609060101010101" pitchFamily="49" charset="-122"/>
                <a:ea typeface="楷体" panose="02010609060101010101" pitchFamily="49" charset="-122"/>
                <a:cs typeface="宋体" panose="02010600030101010101" pitchFamily="2" charset="-122"/>
              </a:rPr>
              <a:t>:</a:t>
            </a:r>
            <a:r>
              <a:rPr lang="zh-CN" altLang="zh-CN" sz="2800" kern="100" dirty="0">
                <a:effectLst/>
                <a:latin typeface="楷体" panose="02010609060101010101" pitchFamily="49" charset="-122"/>
                <a:ea typeface="楷体" panose="02010609060101010101" pitchFamily="49" charset="-122"/>
                <a:cs typeface="宋体" panose="02010600030101010101" pitchFamily="2" charset="-122"/>
              </a:rPr>
              <a:t>“ 甭摆出那个阴阳怪气的架势，女人不过是糊窗户的纸，破烂了揭掉，再糊一层新的。死了五个我再给你娶五个，家产花光了值得，比没儿没女断了香火给旁人占去心甘。” </a:t>
            </a:r>
            <a:endPar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id="{D11E1BC3-61D9-5E93-B294-9F91A72753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142" y="1052192"/>
            <a:ext cx="3148965" cy="4931728"/>
          </a:xfrm>
          <a:prstGeom prst="rect">
            <a:avLst/>
          </a:prstGeom>
          <a:noFill/>
          <a:ln w="9525" cap="flat" cmpd="sng">
            <a:solidFill>
              <a:schemeClr val="tx1"/>
            </a:solidFill>
            <a:prstDash val="solid"/>
            <a:round/>
            <a:headEnd type="none" w="med" len="med"/>
            <a:tailEnd type="none" w="med" len="med"/>
          </a:ln>
        </p:spPr>
      </p:pic>
      <p:sp>
        <p:nvSpPr>
          <p:cNvPr id="12" name="文本框 11">
            <a:extLst>
              <a:ext uri="{FF2B5EF4-FFF2-40B4-BE49-F238E27FC236}">
                <a16:creationId xmlns:a16="http://schemas.microsoft.com/office/drawing/2014/main" id="{B7C79B93-4F9C-9B4A-3942-2088EF9229EC}"/>
              </a:ext>
            </a:extLst>
          </p:cNvPr>
          <p:cNvSpPr txBox="1"/>
          <p:nvPr/>
        </p:nvSpPr>
        <p:spPr>
          <a:xfrm>
            <a:off x="1706880" y="264340"/>
            <a:ext cx="8422640" cy="523220"/>
          </a:xfrm>
          <a:prstGeom prst="rect">
            <a:avLst/>
          </a:prstGeom>
          <a:noFill/>
        </p:spPr>
        <p:txBody>
          <a:bodyPr wrap="square">
            <a:spAutoFit/>
          </a:bodyPr>
          <a:lstStyle/>
          <a:p>
            <a:r>
              <a:rPr lang="en-US" altLang="zh-CN" sz="2800" dirty="0">
                <a:solidFill>
                  <a:srgbClr val="FF0000"/>
                </a:solidFill>
                <a:latin typeface="Arial" panose="020B0604020202020204" pitchFamily="34" charset="0"/>
                <a:ea typeface="等线" panose="02010600030101010101" pitchFamily="2" charset="-122"/>
                <a:cs typeface="Arial" panose="020B0604020202020204" pitchFamily="34" charset="0"/>
              </a:rPr>
              <a:t>3.</a:t>
            </a:r>
            <a:r>
              <a:rPr lang="zh-CN" altLang="en-US" sz="2800" dirty="0">
                <a:solidFill>
                  <a:srgbClr val="FF0000"/>
                </a:solidFill>
                <a:latin typeface="Arial" panose="020B0604020202020204" pitchFamily="34" charset="0"/>
                <a:ea typeface="等线" panose="02010600030101010101" pitchFamily="2" charset="-122"/>
                <a:cs typeface="Arial" panose="020B0604020202020204" pitchFamily="34" charset="0"/>
              </a:rPr>
              <a:t>西周</a:t>
            </a:r>
            <a:r>
              <a:rPr lang="zh-CN" altLang="zh-CN" sz="2800" dirty="0">
                <a:solidFill>
                  <a:srgbClr val="FF0000"/>
                </a:solidFill>
                <a:latin typeface="Arial" panose="020B0604020202020204" pitchFamily="34" charset="0"/>
                <a:ea typeface="等线" panose="02010600030101010101" pitchFamily="2" charset="-122"/>
                <a:cs typeface="Arial" panose="020B0604020202020204" pitchFamily="34" charset="0"/>
              </a:rPr>
              <a:t>社会结构：以宗族为核心，血缘贵族占主导</a:t>
            </a:r>
            <a:endParaRPr lang="zh-CN" altLang="en-US" sz="2800" dirty="0">
              <a:solidFill>
                <a:srgbClr val="FF0000"/>
              </a:solidFill>
              <a:latin typeface="Arial" panose="020B0604020202020204" pitchFamily="34" charset="0"/>
              <a:ea typeface="等线" panose="02010600030101010101" pitchFamily="2" charset="-122"/>
              <a:cs typeface="Arial" panose="020B0604020202020204" pitchFamily="34" charset="0"/>
            </a:endParaRPr>
          </a:p>
        </p:txBody>
      </p:sp>
      <p:sp>
        <p:nvSpPr>
          <p:cNvPr id="2" name="内容占位符 4">
            <a:extLst>
              <a:ext uri="{FF2B5EF4-FFF2-40B4-BE49-F238E27FC236}">
                <a16:creationId xmlns:a16="http://schemas.microsoft.com/office/drawing/2014/main" id="{EED5AECE-68E3-CDFC-F169-EA56EC6020AB}"/>
              </a:ext>
            </a:extLst>
          </p:cNvPr>
          <p:cNvSpPr txBox="1">
            <a:spLocks/>
          </p:cNvSpPr>
          <p:nvPr/>
        </p:nvSpPr>
        <p:spPr>
          <a:xfrm>
            <a:off x="8441690" y="1086485"/>
            <a:ext cx="1541780" cy="50165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solidFill>
                  <a:srgbClr val="FF0000"/>
                </a:solidFill>
                <a:latin typeface="华文楷体" panose="02010600040101010101" charset="-122"/>
                <a:ea typeface="华文楷体" panose="02010600040101010101" charset="-122"/>
              </a:rPr>
              <a:t> </a:t>
            </a:r>
            <a:r>
              <a:rPr lang="zh-CN" altLang="en-US" b="1" dirty="0">
                <a:solidFill>
                  <a:srgbClr val="FF0000"/>
                </a:solidFill>
                <a:latin typeface="华文楷体" panose="02010600040101010101" charset="-122"/>
                <a:ea typeface="华文楷体" panose="02010600040101010101" charset="-122"/>
              </a:rPr>
              <a:t>概念：</a:t>
            </a:r>
          </a:p>
        </p:txBody>
      </p:sp>
      <p:sp>
        <p:nvSpPr>
          <p:cNvPr id="3" name="内容占位符 2">
            <a:extLst>
              <a:ext uri="{FF2B5EF4-FFF2-40B4-BE49-F238E27FC236}">
                <a16:creationId xmlns:a16="http://schemas.microsoft.com/office/drawing/2014/main" id="{9205BE76-9D6B-62BE-E56C-178910DB6891}"/>
              </a:ext>
            </a:extLst>
          </p:cNvPr>
          <p:cNvSpPr>
            <a:spLocks noGrp="1"/>
          </p:cNvSpPr>
          <p:nvPr/>
        </p:nvSpPr>
        <p:spPr>
          <a:xfrm>
            <a:off x="9788525" y="1069975"/>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dirty="0">
                <a:latin typeface="华文楷体" panose="02010600040101010101" charset="-122"/>
                <a:ea typeface="华文楷体" panose="02010600040101010101" charset="-122"/>
              </a:rPr>
              <a:t>宗族之法</a:t>
            </a:r>
          </a:p>
        </p:txBody>
      </p:sp>
      <p:sp>
        <p:nvSpPr>
          <p:cNvPr id="4" name="内容占位符 2">
            <a:extLst>
              <a:ext uri="{FF2B5EF4-FFF2-40B4-BE49-F238E27FC236}">
                <a16:creationId xmlns:a16="http://schemas.microsoft.com/office/drawing/2014/main" id="{26F66C86-98BA-21DA-EB2D-E09219CFED2D}"/>
              </a:ext>
            </a:extLst>
          </p:cNvPr>
          <p:cNvSpPr>
            <a:spLocks noGrp="1"/>
          </p:cNvSpPr>
          <p:nvPr/>
        </p:nvSpPr>
        <p:spPr>
          <a:xfrm>
            <a:off x="8425180" y="1787525"/>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a:solidFill>
                  <a:srgbClr val="FF0000"/>
                </a:solidFill>
                <a:latin typeface="华文楷体" panose="02010600040101010101" charset="-122"/>
                <a:ea typeface="华文楷体" panose="02010600040101010101" charset="-122"/>
              </a:rPr>
              <a:t>目的：</a:t>
            </a:r>
          </a:p>
        </p:txBody>
      </p:sp>
      <p:sp>
        <p:nvSpPr>
          <p:cNvPr id="5" name="内容占位符 2">
            <a:extLst>
              <a:ext uri="{FF2B5EF4-FFF2-40B4-BE49-F238E27FC236}">
                <a16:creationId xmlns:a16="http://schemas.microsoft.com/office/drawing/2014/main" id="{90F2E998-B606-8C46-D7AE-34C419178795}"/>
              </a:ext>
            </a:extLst>
          </p:cNvPr>
          <p:cNvSpPr>
            <a:spLocks noGrp="1"/>
          </p:cNvSpPr>
          <p:nvPr/>
        </p:nvSpPr>
        <p:spPr>
          <a:xfrm>
            <a:off x="9772015" y="1771015"/>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dirty="0">
                <a:latin typeface="华文楷体" panose="02010600040101010101" charset="-122"/>
                <a:ea typeface="华文楷体" panose="02010600040101010101" charset="-122"/>
              </a:rPr>
              <a:t>防止纷争</a:t>
            </a:r>
          </a:p>
        </p:txBody>
      </p:sp>
      <p:sp>
        <p:nvSpPr>
          <p:cNvPr id="6" name="内容占位符 2">
            <a:extLst>
              <a:ext uri="{FF2B5EF4-FFF2-40B4-BE49-F238E27FC236}">
                <a16:creationId xmlns:a16="http://schemas.microsoft.com/office/drawing/2014/main" id="{87CAF088-7BD3-256C-0457-82B7C26AD260}"/>
              </a:ext>
            </a:extLst>
          </p:cNvPr>
          <p:cNvSpPr>
            <a:spLocks noGrp="1"/>
          </p:cNvSpPr>
          <p:nvPr/>
        </p:nvSpPr>
        <p:spPr>
          <a:xfrm>
            <a:off x="8425180" y="2505075"/>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a:solidFill>
                  <a:srgbClr val="FF0000"/>
                </a:solidFill>
                <a:latin typeface="华文楷体" panose="02010600040101010101" charset="-122"/>
                <a:ea typeface="华文楷体" panose="02010600040101010101" charset="-122"/>
              </a:rPr>
              <a:t>体系：</a:t>
            </a:r>
          </a:p>
        </p:txBody>
      </p:sp>
      <p:sp>
        <p:nvSpPr>
          <p:cNvPr id="9" name="内容占位符 2">
            <a:extLst>
              <a:ext uri="{FF2B5EF4-FFF2-40B4-BE49-F238E27FC236}">
                <a16:creationId xmlns:a16="http://schemas.microsoft.com/office/drawing/2014/main" id="{583FDF9E-733B-ACF7-F2D7-6C9B7E1031B2}"/>
              </a:ext>
            </a:extLst>
          </p:cNvPr>
          <p:cNvSpPr>
            <a:spLocks noGrp="1"/>
          </p:cNvSpPr>
          <p:nvPr/>
        </p:nvSpPr>
        <p:spPr>
          <a:xfrm>
            <a:off x="9772015" y="2488565"/>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dirty="0">
                <a:latin typeface="华文楷体" panose="02010600040101010101" charset="-122"/>
                <a:ea typeface="华文楷体" panose="02010600040101010101" charset="-122"/>
              </a:rPr>
              <a:t>大宗小宗</a:t>
            </a:r>
          </a:p>
        </p:txBody>
      </p:sp>
      <p:sp>
        <p:nvSpPr>
          <p:cNvPr id="11" name="内容占位符 2">
            <a:extLst>
              <a:ext uri="{FF2B5EF4-FFF2-40B4-BE49-F238E27FC236}">
                <a16:creationId xmlns:a16="http://schemas.microsoft.com/office/drawing/2014/main" id="{D543CA54-60BF-2C6A-9691-FBE1EAB46FCD}"/>
              </a:ext>
            </a:extLst>
          </p:cNvPr>
          <p:cNvSpPr>
            <a:spLocks noGrp="1"/>
          </p:cNvSpPr>
          <p:nvPr/>
        </p:nvSpPr>
        <p:spPr>
          <a:xfrm>
            <a:off x="8463280" y="3206115"/>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dirty="0">
                <a:solidFill>
                  <a:srgbClr val="FF0000"/>
                </a:solidFill>
                <a:latin typeface="华文楷体" panose="02010600040101010101" charset="-122"/>
                <a:ea typeface="华文楷体" panose="02010600040101010101" charset="-122"/>
              </a:rPr>
              <a:t>核心：</a:t>
            </a:r>
          </a:p>
        </p:txBody>
      </p:sp>
      <p:sp>
        <p:nvSpPr>
          <p:cNvPr id="13" name="内容占位符 2">
            <a:extLst>
              <a:ext uri="{FF2B5EF4-FFF2-40B4-BE49-F238E27FC236}">
                <a16:creationId xmlns:a16="http://schemas.microsoft.com/office/drawing/2014/main" id="{FE0D7B33-2BBA-80AE-B9A5-3AF66A57E293}"/>
              </a:ext>
            </a:extLst>
          </p:cNvPr>
          <p:cNvSpPr>
            <a:spLocks noGrp="1"/>
          </p:cNvSpPr>
          <p:nvPr/>
        </p:nvSpPr>
        <p:spPr>
          <a:xfrm>
            <a:off x="8463280" y="383397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dirty="0">
                <a:solidFill>
                  <a:srgbClr val="FF0000"/>
                </a:solidFill>
                <a:latin typeface="华文楷体" panose="02010600040101010101" charset="-122"/>
                <a:ea typeface="华文楷体" panose="02010600040101010101" charset="-122"/>
              </a:rPr>
              <a:t>实质：</a:t>
            </a:r>
          </a:p>
        </p:txBody>
      </p:sp>
      <p:sp>
        <p:nvSpPr>
          <p:cNvPr id="14" name="内容占位符 2">
            <a:extLst>
              <a:ext uri="{FF2B5EF4-FFF2-40B4-BE49-F238E27FC236}">
                <a16:creationId xmlns:a16="http://schemas.microsoft.com/office/drawing/2014/main" id="{028108AD-F1AC-976A-0FFA-E21D5168407F}"/>
              </a:ext>
            </a:extLst>
          </p:cNvPr>
          <p:cNvSpPr>
            <a:spLocks noGrp="1"/>
          </p:cNvSpPr>
          <p:nvPr/>
        </p:nvSpPr>
        <p:spPr>
          <a:xfrm>
            <a:off x="8463280" y="4438173"/>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dirty="0">
                <a:solidFill>
                  <a:srgbClr val="FF0000"/>
                </a:solidFill>
                <a:latin typeface="华文楷体" panose="02010600040101010101" charset="-122"/>
                <a:ea typeface="华文楷体" panose="02010600040101010101" charset="-122"/>
              </a:rPr>
              <a:t>特点：</a:t>
            </a:r>
          </a:p>
        </p:txBody>
      </p:sp>
      <p:sp>
        <p:nvSpPr>
          <p:cNvPr id="15" name="内容占位符 2">
            <a:extLst>
              <a:ext uri="{FF2B5EF4-FFF2-40B4-BE49-F238E27FC236}">
                <a16:creationId xmlns:a16="http://schemas.microsoft.com/office/drawing/2014/main" id="{8B234D33-C4FC-A86B-FA0F-ECA64E945718}"/>
              </a:ext>
            </a:extLst>
          </p:cNvPr>
          <p:cNvSpPr>
            <a:spLocks noGrp="1"/>
          </p:cNvSpPr>
          <p:nvPr/>
        </p:nvSpPr>
        <p:spPr>
          <a:xfrm>
            <a:off x="9743016" y="3229767"/>
            <a:ext cx="304228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dirty="0">
                <a:latin typeface="华文楷体" panose="02010600040101010101" charset="-122"/>
                <a:ea typeface="华文楷体" panose="02010600040101010101" charset="-122"/>
              </a:rPr>
              <a:t>嫡长子继承制</a:t>
            </a:r>
          </a:p>
        </p:txBody>
      </p:sp>
      <p:sp>
        <p:nvSpPr>
          <p:cNvPr id="16" name="内容占位符 2">
            <a:extLst>
              <a:ext uri="{FF2B5EF4-FFF2-40B4-BE49-F238E27FC236}">
                <a16:creationId xmlns:a16="http://schemas.microsoft.com/office/drawing/2014/main" id="{0AA6DC7F-A417-96E9-B4C5-B60A5CD526AC}"/>
              </a:ext>
            </a:extLst>
          </p:cNvPr>
          <p:cNvSpPr>
            <a:spLocks noGrp="1"/>
          </p:cNvSpPr>
          <p:nvPr/>
        </p:nvSpPr>
        <p:spPr>
          <a:xfrm>
            <a:off x="9772015" y="3827542"/>
            <a:ext cx="314896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dirty="0">
                <a:latin typeface="华文楷体" panose="02010600040101010101" charset="-122"/>
                <a:ea typeface="华文楷体" panose="02010600040101010101" charset="-122"/>
              </a:rPr>
              <a:t>贵族的继承法</a:t>
            </a:r>
          </a:p>
        </p:txBody>
      </p:sp>
      <p:sp>
        <p:nvSpPr>
          <p:cNvPr id="17" name="内容占位符 2">
            <a:extLst>
              <a:ext uri="{FF2B5EF4-FFF2-40B4-BE49-F238E27FC236}">
                <a16:creationId xmlns:a16="http://schemas.microsoft.com/office/drawing/2014/main" id="{CFD8B824-CF76-3069-6DFF-5874455A38B9}"/>
              </a:ext>
            </a:extLst>
          </p:cNvPr>
          <p:cNvSpPr>
            <a:spLocks noGrp="1"/>
          </p:cNvSpPr>
          <p:nvPr/>
        </p:nvSpPr>
        <p:spPr>
          <a:xfrm>
            <a:off x="9788525" y="4461825"/>
            <a:ext cx="32562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dirty="0">
                <a:latin typeface="华文楷体" panose="02010600040101010101" charset="-122"/>
                <a:ea typeface="华文楷体" panose="02010600040101010101" charset="-122"/>
              </a:rPr>
              <a:t>政治血缘统一</a:t>
            </a:r>
          </a:p>
        </p:txBody>
      </p:sp>
      <p:sp>
        <p:nvSpPr>
          <p:cNvPr id="10" name="内容占位符 2">
            <a:extLst>
              <a:ext uri="{FF2B5EF4-FFF2-40B4-BE49-F238E27FC236}">
                <a16:creationId xmlns:a16="http://schemas.microsoft.com/office/drawing/2014/main" id="{0A54B496-40B6-A044-B7DE-E13D91BC7188}"/>
              </a:ext>
            </a:extLst>
          </p:cNvPr>
          <p:cNvSpPr>
            <a:spLocks noGrp="1"/>
          </p:cNvSpPr>
          <p:nvPr/>
        </p:nvSpPr>
        <p:spPr>
          <a:xfrm>
            <a:off x="8463280" y="4984663"/>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dirty="0">
                <a:solidFill>
                  <a:srgbClr val="FF0000"/>
                </a:solidFill>
                <a:latin typeface="华文楷体" panose="02010600040101010101" charset="-122"/>
                <a:ea typeface="华文楷体" panose="02010600040101010101" charset="-122"/>
              </a:rPr>
              <a:t>影响：</a:t>
            </a:r>
          </a:p>
        </p:txBody>
      </p:sp>
      <p:sp>
        <p:nvSpPr>
          <p:cNvPr id="18" name="内容占位符 2">
            <a:extLst>
              <a:ext uri="{FF2B5EF4-FFF2-40B4-BE49-F238E27FC236}">
                <a16:creationId xmlns:a16="http://schemas.microsoft.com/office/drawing/2014/main" id="{018EA876-0770-D6D0-36E9-434522C4B8C1}"/>
              </a:ext>
            </a:extLst>
          </p:cNvPr>
          <p:cNvSpPr>
            <a:spLocks noGrp="1"/>
          </p:cNvSpPr>
          <p:nvPr/>
        </p:nvSpPr>
        <p:spPr>
          <a:xfrm>
            <a:off x="8692197" y="5471386"/>
            <a:ext cx="3499803" cy="1096244"/>
          </a:xfrm>
          <a:prstGeom prst="rect">
            <a:avLst/>
          </a:prstGeom>
        </p:spPr>
        <p:style>
          <a:lnRef idx="2">
            <a:schemeClr val="dk1"/>
          </a:lnRef>
          <a:fillRef idx="1">
            <a:schemeClr val="lt1"/>
          </a:fillRef>
          <a:effectRef idx="0">
            <a:schemeClr val="dk1"/>
          </a:effectRef>
          <a:fontRef idx="minor">
            <a:schemeClr val="dk1"/>
          </a:fontRef>
        </p:style>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dirty="0">
                <a:latin typeface="华文楷体" panose="02010600040101010101" charset="-122"/>
                <a:ea typeface="华文楷体" panose="02010600040101010101" charset="-122"/>
              </a:rPr>
              <a:t>凝聚宗族，防止纷争，</a:t>
            </a:r>
            <a:endParaRPr lang="en-US" altLang="zh-CN" sz="2800" b="1" dirty="0">
              <a:latin typeface="华文楷体" panose="02010600040101010101" charset="-122"/>
              <a:ea typeface="华文楷体" panose="02010600040101010101" charset="-122"/>
            </a:endParaRPr>
          </a:p>
          <a:p>
            <a:pPr marL="0" indent="0">
              <a:buNone/>
            </a:pPr>
            <a:r>
              <a:rPr lang="zh-CN" altLang="en-US" sz="2800" b="1" dirty="0">
                <a:latin typeface="华文楷体" panose="02010600040101010101" charset="-122"/>
                <a:ea typeface="华文楷体" panose="02010600040101010101" charset="-122"/>
              </a:rPr>
              <a:t>强化王权，保障特权</a:t>
            </a:r>
          </a:p>
        </p:txBody>
      </p:sp>
    </p:spTree>
    <p:extLst>
      <p:ext uri="{BB962C8B-B14F-4D97-AF65-F5344CB8AC3E}">
        <p14:creationId xmlns:p14="http://schemas.microsoft.com/office/powerpoint/2010/main" val="3695235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5" grpId="0"/>
      <p:bldP spid="9" grpId="0"/>
      <p:bldP spid="15" grpId="0"/>
      <p:bldP spid="16" grpId="0"/>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a:spLocks noGrp="1"/>
          </p:cNvSpPr>
          <p:nvPr/>
        </p:nvSpPr>
        <p:spPr>
          <a:xfrm>
            <a:off x="1318895" y="204470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a:solidFill>
                  <a:srgbClr val="FF0000"/>
                </a:solidFill>
                <a:latin typeface="楷体" panose="02010609060101010101" charset="-122"/>
                <a:ea typeface="楷体" panose="02010609060101010101" charset="-122"/>
              </a:rPr>
              <a:t>目的：</a:t>
            </a:r>
          </a:p>
        </p:txBody>
      </p:sp>
      <p:sp>
        <p:nvSpPr>
          <p:cNvPr id="10" name="内容占位符 2"/>
          <p:cNvSpPr>
            <a:spLocks noGrp="1"/>
          </p:cNvSpPr>
          <p:nvPr/>
        </p:nvSpPr>
        <p:spPr>
          <a:xfrm>
            <a:off x="2665730" y="2028190"/>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a:latin typeface="楷体" panose="02010609060101010101" charset="-122"/>
                <a:ea typeface="楷体" panose="02010609060101010101" charset="-122"/>
              </a:rPr>
              <a:t>和而不同</a:t>
            </a:r>
          </a:p>
        </p:txBody>
      </p:sp>
      <p:sp>
        <p:nvSpPr>
          <p:cNvPr id="23" name="内容占位符 2"/>
          <p:cNvSpPr>
            <a:spLocks noGrp="1"/>
          </p:cNvSpPr>
          <p:nvPr/>
        </p:nvSpPr>
        <p:spPr>
          <a:xfrm>
            <a:off x="1302385" y="274574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a:solidFill>
                  <a:srgbClr val="FF0000"/>
                </a:solidFill>
                <a:latin typeface="楷体" panose="02010609060101010101" charset="-122"/>
                <a:ea typeface="楷体" panose="02010609060101010101" charset="-122"/>
              </a:rPr>
              <a:t>作用：</a:t>
            </a:r>
          </a:p>
        </p:txBody>
      </p:sp>
      <p:sp>
        <p:nvSpPr>
          <p:cNvPr id="24" name="内容占位符 2"/>
          <p:cNvSpPr>
            <a:spLocks noGrp="1"/>
          </p:cNvSpPr>
          <p:nvPr/>
        </p:nvSpPr>
        <p:spPr>
          <a:xfrm>
            <a:off x="2649220" y="2729230"/>
            <a:ext cx="868108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a:latin typeface="楷体" panose="02010609060101010101" charset="-122"/>
                <a:ea typeface="楷体" panose="02010609060101010101" charset="-122"/>
              </a:rPr>
              <a:t>贵族的政治与生活准则，维护宗法分封制的有力工具</a:t>
            </a:r>
          </a:p>
        </p:txBody>
      </p:sp>
      <p:sp>
        <p:nvSpPr>
          <p:cNvPr id="27" name="内容占位符 2"/>
          <p:cNvSpPr>
            <a:spLocks noGrp="1"/>
          </p:cNvSpPr>
          <p:nvPr/>
        </p:nvSpPr>
        <p:spPr>
          <a:xfrm>
            <a:off x="5617845" y="199517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dirty="0">
                <a:solidFill>
                  <a:srgbClr val="FF0000"/>
                </a:solidFill>
                <a:latin typeface="楷体" panose="02010609060101010101" charset="-122"/>
                <a:ea typeface="楷体" panose="02010609060101010101" charset="-122"/>
              </a:rPr>
              <a:t>实质：</a:t>
            </a:r>
          </a:p>
        </p:txBody>
      </p:sp>
      <p:sp>
        <p:nvSpPr>
          <p:cNvPr id="28" name="内容占位符 2"/>
          <p:cNvSpPr>
            <a:spLocks noGrp="1"/>
          </p:cNvSpPr>
          <p:nvPr/>
        </p:nvSpPr>
        <p:spPr>
          <a:xfrm>
            <a:off x="6892971" y="1968500"/>
            <a:ext cx="304228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dirty="0">
                <a:latin typeface="楷体" panose="02010609060101010101" charset="-122"/>
                <a:ea typeface="楷体" panose="02010609060101010101" charset="-122"/>
              </a:rPr>
              <a:t>等级制度</a:t>
            </a:r>
          </a:p>
        </p:txBody>
      </p:sp>
      <p:pic>
        <p:nvPicPr>
          <p:cNvPr id="51202" name="Picture 7" descr="38"/>
          <p:cNvPicPr>
            <a:picLocks noChangeAspect="1" noChangeArrowheads="1"/>
          </p:cNvPicPr>
          <p:nvPr/>
        </p:nvPicPr>
        <p:blipFill>
          <a:blip r:embed="rId3">
            <a:lum bright="-20000"/>
            <a:extLst>
              <a:ext uri="{28A0092B-C50C-407E-A947-70E740481C1C}">
                <a14:useLocalDpi xmlns:a14="http://schemas.microsoft.com/office/drawing/2010/main" val="0"/>
              </a:ext>
            </a:extLst>
          </a:blip>
          <a:srcRect l="4329" t="18477" r="4329" b="8031"/>
          <a:stretch>
            <a:fillRect/>
          </a:stretch>
        </p:blipFill>
        <p:spPr bwMode="auto">
          <a:xfrm>
            <a:off x="839470" y="3413760"/>
            <a:ext cx="3855720" cy="290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710" y="3573146"/>
            <a:ext cx="55626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2">
            <a:extLst>
              <a:ext uri="{FF2B5EF4-FFF2-40B4-BE49-F238E27FC236}">
                <a16:creationId xmlns:a16="http://schemas.microsoft.com/office/drawing/2014/main" id="{14C6FA2B-6B65-D2CC-6303-92E8824CFA9E}"/>
              </a:ext>
            </a:extLst>
          </p:cNvPr>
          <p:cNvSpPr>
            <a:spLocks noGrp="1"/>
          </p:cNvSpPr>
          <p:nvPr>
            <p:ph type="title"/>
          </p:nvPr>
        </p:nvSpPr>
        <p:spPr/>
        <p:txBody>
          <a:bodyPr/>
          <a:lstStyle/>
          <a:p>
            <a:endParaRPr lang="zh-CN" altLang="en-US" dirty="0"/>
          </a:p>
        </p:txBody>
      </p:sp>
      <p:sp>
        <p:nvSpPr>
          <p:cNvPr id="4" name="文本框 3">
            <a:extLst>
              <a:ext uri="{FF2B5EF4-FFF2-40B4-BE49-F238E27FC236}">
                <a16:creationId xmlns:a16="http://schemas.microsoft.com/office/drawing/2014/main" id="{B3EDFB70-E1DE-9767-4CE2-C781AC10B0C9}"/>
              </a:ext>
            </a:extLst>
          </p:cNvPr>
          <p:cNvSpPr txBox="1"/>
          <p:nvPr/>
        </p:nvSpPr>
        <p:spPr>
          <a:xfrm>
            <a:off x="1977596" y="1143665"/>
            <a:ext cx="7280498" cy="523220"/>
          </a:xfrm>
          <a:prstGeom prst="rect">
            <a:avLst/>
          </a:prstGeom>
          <a:noFill/>
        </p:spPr>
        <p:txBody>
          <a:bodyPr wrap="square">
            <a:spAutoFit/>
          </a:bodyPr>
          <a:lstStyle/>
          <a:p>
            <a:pPr algn="just"/>
            <a:r>
              <a:rPr lang="en-US" altLang="zh-CN" sz="2800" dirty="0">
                <a:solidFill>
                  <a:srgbClr val="FF0000"/>
                </a:solidFill>
                <a:latin typeface="Arial" panose="020B0604020202020204" pitchFamily="34" charset="0"/>
                <a:ea typeface="等线" panose="02010600030101010101" pitchFamily="2" charset="-122"/>
                <a:cs typeface="Arial" panose="020B0604020202020204" pitchFamily="34" charset="0"/>
              </a:rPr>
              <a:t>4.</a:t>
            </a:r>
            <a:r>
              <a:rPr lang="zh-CN" altLang="en-US" sz="2800" dirty="0">
                <a:solidFill>
                  <a:srgbClr val="FF0000"/>
                </a:solidFill>
                <a:latin typeface="Arial" panose="020B0604020202020204" pitchFamily="34" charset="0"/>
                <a:ea typeface="等线" panose="02010600030101010101" pitchFamily="2" charset="-122"/>
                <a:cs typeface="Arial" panose="020B0604020202020204" pitchFamily="34" charset="0"/>
              </a:rPr>
              <a:t>西周</a:t>
            </a:r>
            <a:r>
              <a:rPr lang="zh-CN" altLang="zh-CN" sz="2800" dirty="0">
                <a:solidFill>
                  <a:srgbClr val="FF0000"/>
                </a:solidFill>
                <a:latin typeface="Arial" panose="020B0604020202020204" pitchFamily="34" charset="0"/>
                <a:ea typeface="等线" panose="02010600030101010101" pitchFamily="2" charset="-122"/>
                <a:cs typeface="Arial" panose="020B0604020202020204" pitchFamily="34" charset="0"/>
              </a:rPr>
              <a:t>文化形态：礼乐文化建构文化心理认同</a:t>
            </a:r>
          </a:p>
        </p:txBody>
      </p:sp>
      <p:sp>
        <p:nvSpPr>
          <p:cNvPr id="8" name="内容占位符 7">
            <a:extLst>
              <a:ext uri="{FF2B5EF4-FFF2-40B4-BE49-F238E27FC236}">
                <a16:creationId xmlns:a16="http://schemas.microsoft.com/office/drawing/2014/main" id="{3F3E65DD-09DA-59B3-A115-53953E4CDB76}"/>
              </a:ext>
            </a:extLst>
          </p:cNvPr>
          <p:cNvSpPr>
            <a:spLocks noGrp="1"/>
          </p:cNvSpPr>
          <p:nvPr>
            <p:ph idx="1"/>
          </p:nvPr>
        </p:nvSpPr>
        <p:spPr/>
        <p:txBody>
          <a:bodyPr/>
          <a:lstStyle/>
          <a:p>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3562350" y="494676"/>
            <a:ext cx="8172450" cy="2677656"/>
          </a:xfrm>
          <a:prstGeom prst="rect">
            <a:avLst/>
          </a:prstGeom>
          <a:noFill/>
        </p:spPr>
        <p:txBody>
          <a:bodyPr wrap="square" rtlCol="0">
            <a:spAutoFit/>
          </a:bodyPr>
          <a:lstStyle/>
          <a:p>
            <a:r>
              <a:rPr lang="zh-CN" altLang="en-US" sz="2400" dirty="0"/>
              <a:t>新石器时代晚期，</a:t>
            </a:r>
            <a:r>
              <a:rPr lang="zh-CN" altLang="zh-CN" sz="2400" dirty="0"/>
              <a:t>黄河流域的一些势力强大的</a:t>
            </a:r>
            <a:r>
              <a:rPr lang="zh-CN" altLang="en-US" sz="2400" dirty="0"/>
              <a:t>部落联盟</a:t>
            </a:r>
            <a:r>
              <a:rPr lang="zh-CN" altLang="zh-CN" sz="2400" dirty="0"/>
              <a:t>刚刚跨人文明时代的门槛，还保留着明显的氏族社会痕迹</a:t>
            </a:r>
            <a:r>
              <a:rPr lang="en-US" altLang="zh-CN" sz="2400" dirty="0"/>
              <a:t>;</a:t>
            </a:r>
            <a:r>
              <a:rPr lang="zh-CN" altLang="zh-CN" sz="2400" dirty="0"/>
              <a:t>人们仍然依靠部族社会强有力的血缘组织维系生存</a:t>
            </a:r>
            <a:r>
              <a:rPr lang="en-US" altLang="zh-CN" sz="2400" dirty="0"/>
              <a:t>;</a:t>
            </a:r>
            <a:r>
              <a:rPr lang="zh-CN" altLang="zh-CN" sz="2400" dirty="0"/>
              <a:t>广袤的大地上星罗棋布地点缀着众多以</a:t>
            </a:r>
            <a:r>
              <a:rPr lang="zh-CN" altLang="en-US" sz="2400" dirty="0"/>
              <a:t>部落</a:t>
            </a:r>
            <a:r>
              <a:rPr lang="zh-CN" altLang="zh-CN" sz="2400" dirty="0"/>
              <a:t>形式存在的居民点，横亘其间的，则是一望无际、未经开垦的林莽荒原</a:t>
            </a:r>
            <a:r>
              <a:rPr lang="en-US" altLang="zh-CN" sz="2400" dirty="0"/>
              <a:t>;</a:t>
            </a:r>
            <a:r>
              <a:rPr lang="zh-CN" altLang="zh-CN" sz="2400" dirty="0"/>
              <a:t>文字只以萌芽状况的幼稚形态出现，神权具有至高无上的地位，祭司们虔诚地向日月风雨等自然神灵顶礼膜拜。</a:t>
            </a:r>
          </a:p>
        </p:txBody>
      </p:sp>
      <p:pic>
        <p:nvPicPr>
          <p:cNvPr id="13" name="Picture 3" descr="C:\Users\Thinkpad\Desktop\PNG\1_0001_渐变映射-2-副本-4.png"/>
          <p:cNvPicPr>
            <a:picLocks noChangeAspect="1" noChangeArrowheads="1"/>
          </p:cNvPicPr>
          <p:nvPr/>
        </p:nvPicPr>
        <p:blipFill>
          <a:blip r:embed="rId3" cstate="email">
            <a:duotone>
              <a:prstClr val="black"/>
              <a:srgbClr val="C00000">
                <a:tint val="45000"/>
                <a:satMod val="400000"/>
              </a:srgbClr>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rcRect/>
          <a:stretch>
            <a:fillRect/>
          </a:stretch>
        </p:blipFill>
        <p:spPr bwMode="auto">
          <a:xfrm rot="5400000" flipV="1">
            <a:off x="2040404" y="1692547"/>
            <a:ext cx="2540626" cy="144885"/>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p:cNvSpPr txBox="1"/>
          <p:nvPr/>
        </p:nvSpPr>
        <p:spPr>
          <a:xfrm flipH="1">
            <a:off x="1059822" y="3481629"/>
            <a:ext cx="9167216" cy="2677656"/>
          </a:xfrm>
          <a:prstGeom prst="rect">
            <a:avLst/>
          </a:prstGeom>
          <a:noFill/>
        </p:spPr>
        <p:txBody>
          <a:bodyPr wrap="square" rtlCol="0">
            <a:spAutoFit/>
          </a:bodyPr>
          <a:lstStyle/>
          <a:p>
            <a:pPr>
              <a:spcBef>
                <a:spcPts val="600"/>
              </a:spcBef>
            </a:pPr>
            <a:r>
              <a:rPr lang="en-US" altLang="zh-CN" sz="2400" dirty="0"/>
              <a:t>   </a:t>
            </a:r>
            <a:r>
              <a:rPr lang="zh-CN" altLang="zh-CN" sz="2400" dirty="0"/>
              <a:t>在这段历史行将结束的时候，一个疆域广阔、人口众多、文化发达、制度先进、具有共同的心理认同的“华夏共同体”已经在这块东亚大陆出现</a:t>
            </a:r>
            <a:r>
              <a:rPr lang="en-US" altLang="zh-CN" sz="2400" dirty="0"/>
              <a:t>;</a:t>
            </a:r>
            <a:r>
              <a:rPr lang="zh-CN" altLang="zh-CN" sz="2400" dirty="0"/>
              <a:t>“华夏”与“四夷”共生的多民族统一体格局已经基本建立</a:t>
            </a:r>
            <a:r>
              <a:rPr lang="en-US" altLang="zh-CN" sz="2400" dirty="0"/>
              <a:t>:</a:t>
            </a:r>
            <a:r>
              <a:rPr lang="zh-CN" altLang="zh-CN" sz="2400" dirty="0"/>
              <a:t>以人本主义的群体本位为特征、影响中国其后的漫长历史并一直延续作用于今天的文化精神业已形成。这段历史，是中华民族的上古先民经过若千万年的发育成长、繁衍生息，终于接近完成对今日中国疆域之内核心区域的开发与占领的历史。</a:t>
            </a:r>
            <a:endParaRPr lang="zh-CN" altLang="en-US" sz="2400" kern="0" dirty="0">
              <a:solidFill>
                <a:srgbClr val="000000"/>
              </a:solidFill>
              <a:cs typeface="+mn-ea"/>
              <a:sym typeface="+mn-lt"/>
            </a:endParaRPr>
          </a:p>
        </p:txBody>
      </p:sp>
      <p:pic>
        <p:nvPicPr>
          <p:cNvPr id="19" name="Picture 3" descr="C:\Users\Thinkpad\Desktop\PNG\1_0001_渐变映射-2-副本-4.png"/>
          <p:cNvPicPr>
            <a:picLocks noChangeAspect="1" noChangeArrowheads="1"/>
          </p:cNvPicPr>
          <p:nvPr/>
        </p:nvPicPr>
        <p:blipFill>
          <a:blip r:embed="rId3" cstate="email">
            <a:duotone>
              <a:prstClr val="black"/>
              <a:srgbClr val="C00000">
                <a:tint val="45000"/>
                <a:satMod val="400000"/>
              </a:srgbClr>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rcRect/>
          <a:stretch>
            <a:fillRect/>
          </a:stretch>
        </p:blipFill>
        <p:spPr bwMode="auto">
          <a:xfrm rot="16200000" flipH="1" flipV="1">
            <a:off x="9093624" y="4748532"/>
            <a:ext cx="2540626" cy="144885"/>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9"/>
          <p:cNvPicPr>
            <a:picLocks noChangeAspect="1"/>
          </p:cNvPicPr>
          <p:nvPr/>
        </p:nvPicPr>
        <p:blipFill rotWithShape="1">
          <a:blip r:embed="rId5" cstate="screen">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a:xfrm>
            <a:off x="-49172" y="5449727"/>
            <a:ext cx="3318828" cy="1398507"/>
          </a:xfrm>
          <a:custGeom>
            <a:avLst/>
            <a:gdLst>
              <a:gd name="connsiteX0" fmla="*/ 0 w 5662431"/>
              <a:gd name="connsiteY0" fmla="*/ 0 h 2386068"/>
              <a:gd name="connsiteX1" fmla="*/ 4457429 w 5662431"/>
              <a:gd name="connsiteY1" fmla="*/ 0 h 2386068"/>
              <a:gd name="connsiteX2" fmla="*/ 4461056 w 5662431"/>
              <a:gd name="connsiteY2" fmla="*/ 71835 h 2386068"/>
              <a:gd name="connsiteX3" fmla="*/ 5457371 w 5662431"/>
              <a:gd name="connsiteY3" fmla="*/ 970925 h 2386068"/>
              <a:gd name="connsiteX4" fmla="*/ 5659205 w 5662431"/>
              <a:gd name="connsiteY4" fmla="*/ 950578 h 2386068"/>
              <a:gd name="connsiteX5" fmla="*/ 5662431 w 5662431"/>
              <a:gd name="connsiteY5" fmla="*/ 949749 h 2386068"/>
              <a:gd name="connsiteX6" fmla="*/ 5662431 w 5662431"/>
              <a:gd name="connsiteY6" fmla="*/ 2386068 h 2386068"/>
              <a:gd name="connsiteX7" fmla="*/ 0 w 5662431"/>
              <a:gd name="connsiteY7" fmla="*/ 2386068 h 2386068"/>
              <a:gd name="connsiteX8" fmla="*/ 0 w 5662431"/>
              <a:gd name="connsiteY8" fmla="*/ 0 h 238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2431" h="2386068">
                <a:moveTo>
                  <a:pt x="0" y="0"/>
                </a:moveTo>
                <a:lnTo>
                  <a:pt x="4457429" y="0"/>
                </a:lnTo>
                <a:lnTo>
                  <a:pt x="4461056" y="71835"/>
                </a:lnTo>
                <a:cubicBezTo>
                  <a:pt x="4512342" y="576840"/>
                  <a:pt x="4938835" y="970925"/>
                  <a:pt x="5457371" y="970925"/>
                </a:cubicBezTo>
                <a:cubicBezTo>
                  <a:pt x="5526509" y="970925"/>
                  <a:pt x="5594011" y="963919"/>
                  <a:pt x="5659205" y="950578"/>
                </a:cubicBezTo>
                <a:lnTo>
                  <a:pt x="5662431" y="949749"/>
                </a:lnTo>
                <a:lnTo>
                  <a:pt x="5662431" y="2386068"/>
                </a:lnTo>
                <a:lnTo>
                  <a:pt x="0" y="2386068"/>
                </a:lnTo>
                <a:lnTo>
                  <a:pt x="0" y="0"/>
                </a:lnTo>
                <a:close/>
              </a:path>
            </a:pathLst>
          </a:custGeom>
        </p:spPr>
      </p:pic>
      <p:grpSp>
        <p:nvGrpSpPr>
          <p:cNvPr id="21" name="组合 20"/>
          <p:cNvGrpSpPr/>
          <p:nvPr/>
        </p:nvGrpSpPr>
        <p:grpSpPr>
          <a:xfrm>
            <a:off x="192595" y="172756"/>
            <a:ext cx="2009094" cy="706492"/>
            <a:chOff x="248784" y="452514"/>
            <a:chExt cx="2009094" cy="706492"/>
          </a:xfrm>
        </p:grpSpPr>
        <p:pic>
          <p:nvPicPr>
            <p:cNvPr id="22" name="图片 21"/>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flipH="1">
              <a:off x="248784" y="452514"/>
              <a:ext cx="1152686" cy="571580"/>
            </a:xfrm>
            <a:prstGeom prst="rect">
              <a:avLst/>
            </a:prstGeom>
          </p:spPr>
        </p:pic>
        <p:pic>
          <p:nvPicPr>
            <p:cNvPr id="23" name="图片 22"/>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1105192" y="587426"/>
              <a:ext cx="1152686" cy="571580"/>
            </a:xfrm>
            <a:prstGeom prst="rect">
              <a:avLst/>
            </a:prstGeom>
          </p:spPr>
        </p:pic>
      </p:grpSp>
      <p:pic>
        <p:nvPicPr>
          <p:cNvPr id="4" name="图片 3">
            <a:extLst>
              <a:ext uri="{FF2B5EF4-FFF2-40B4-BE49-F238E27FC236}">
                <a16:creationId xmlns:a16="http://schemas.microsoft.com/office/drawing/2014/main" id="{81FDC9C2-55B3-9829-A02E-BD3B064264B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938" y="494676"/>
            <a:ext cx="2073269" cy="2677656"/>
          </a:xfrm>
          <a:prstGeom prst="rect">
            <a:avLst/>
          </a:prstGeom>
        </p:spPr>
      </p:pic>
    </p:spTree>
    <p:extLst>
      <p:ext uri="{BB962C8B-B14F-4D97-AF65-F5344CB8AC3E}">
        <p14:creationId xmlns:p14="http://schemas.microsoft.com/office/powerpoint/2010/main" val="35467700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14418" y="-1322403"/>
            <a:ext cx="4763165" cy="4763165"/>
            <a:chOff x="3762043" y="-1436703"/>
            <a:chExt cx="4763165" cy="4763165"/>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043" y="-1436703"/>
              <a:ext cx="4763165" cy="4763165"/>
            </a:xfrm>
            <a:prstGeom prst="rect">
              <a:avLst/>
            </a:prstGeom>
          </p:spPr>
        </p:pic>
        <p:sp>
          <p:nvSpPr>
            <p:cNvPr id="5" name="文本框 4"/>
            <p:cNvSpPr txBox="1"/>
            <p:nvPr/>
          </p:nvSpPr>
          <p:spPr>
            <a:xfrm>
              <a:off x="4743450" y="365596"/>
              <a:ext cx="2800350" cy="959045"/>
            </a:xfrm>
            <a:prstGeom prst="rect">
              <a:avLst/>
            </a:prstGeom>
            <a:noFill/>
          </p:spPr>
          <p:txBody>
            <a:bodyPr wrap="square" rtlCol="0">
              <a:spAutoFit/>
            </a:bodyPr>
            <a:lstStyle/>
            <a:p>
              <a:pPr algn="ctr">
                <a:lnSpc>
                  <a:spcPct val="130000"/>
                </a:lnSpc>
                <a:spcBef>
                  <a:spcPts val="600"/>
                </a:spcBef>
              </a:pPr>
              <a:r>
                <a:rPr lang="zh-CN" altLang="en-US" sz="4800" kern="0" dirty="0">
                  <a:solidFill>
                    <a:schemeClr val="bg1"/>
                  </a:solidFill>
                  <a:cs typeface="+mn-ea"/>
                  <a:sym typeface="+mn-lt"/>
                </a:rPr>
                <a:t>第一课时</a:t>
              </a:r>
            </a:p>
          </p:txBody>
        </p:sp>
      </p:grpSp>
      <p:sp>
        <p:nvSpPr>
          <p:cNvPr id="2" name="文本框 1"/>
          <p:cNvSpPr txBox="1"/>
          <p:nvPr/>
        </p:nvSpPr>
        <p:spPr>
          <a:xfrm>
            <a:off x="1878965" y="3241240"/>
            <a:ext cx="8820150" cy="967894"/>
          </a:xfrm>
          <a:prstGeom prst="rect">
            <a:avLst/>
          </a:prstGeom>
          <a:noFill/>
        </p:spPr>
        <p:txBody>
          <a:bodyPr wrap="square" rtlCol="0">
            <a:spAutoFit/>
          </a:bodyPr>
          <a:lstStyle/>
          <a:p>
            <a:pPr algn="ctr">
              <a:lnSpc>
                <a:spcPct val="130000"/>
              </a:lnSpc>
              <a:spcBef>
                <a:spcPts val="600"/>
              </a:spcBef>
            </a:pPr>
            <a:r>
              <a:rPr lang="zh-CN" altLang="en-US" sz="4800" kern="0" dirty="0">
                <a:cs typeface="+mn-ea"/>
                <a:sym typeface="+mn-lt"/>
              </a:rPr>
              <a:t>中华文明的起源</a:t>
            </a:r>
          </a:p>
        </p:txBody>
      </p:sp>
    </p:spTree>
    <p:extLst>
      <p:ext uri="{BB962C8B-B14F-4D97-AF65-F5344CB8AC3E}">
        <p14:creationId xmlns:p14="http://schemas.microsoft.com/office/powerpoint/2010/main" val="23398250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E1EBADD9-E1AC-E907-62E7-0C87E1D579D0}"/>
              </a:ext>
            </a:extLst>
          </p:cNvPr>
          <p:cNvSpPr txBox="1"/>
          <p:nvPr/>
        </p:nvSpPr>
        <p:spPr>
          <a:xfrm>
            <a:off x="2677160" y="274320"/>
            <a:ext cx="6837680" cy="742319"/>
          </a:xfrm>
          <a:prstGeom prst="rect">
            <a:avLst/>
          </a:prstGeom>
          <a:noFill/>
        </p:spPr>
        <p:txBody>
          <a:bodyPr wrap="square" rtlCol="0">
            <a:spAutoFit/>
          </a:bodyPr>
          <a:lstStyle/>
          <a:p>
            <a:pPr algn="ctr">
              <a:lnSpc>
                <a:spcPct val="130000"/>
              </a:lnSpc>
              <a:spcBef>
                <a:spcPts val="600"/>
              </a:spcBef>
            </a:pPr>
            <a:r>
              <a:rPr lang="zh-CN" altLang="en-US" sz="3600" kern="0" dirty="0">
                <a:latin typeface="微软雅黑" panose="020B0503020204020204" pitchFamily="34" charset="-122"/>
                <a:ea typeface="微软雅黑" panose="020B0503020204020204" pitchFamily="34" charset="-122"/>
                <a:cs typeface="+mn-ea"/>
                <a:sym typeface="+mn-lt"/>
              </a:rPr>
              <a:t>一、人猿相揖别</a:t>
            </a:r>
            <a:r>
              <a:rPr lang="en-US" altLang="zh-CN" sz="3600" kern="0" dirty="0">
                <a:latin typeface="微软雅黑" panose="020B0503020204020204" pitchFamily="34" charset="-122"/>
                <a:ea typeface="微软雅黑" panose="020B0503020204020204" pitchFamily="34" charset="-122"/>
                <a:cs typeface="+mn-ea"/>
                <a:sym typeface="+mn-lt"/>
              </a:rPr>
              <a:t>——</a:t>
            </a:r>
            <a:r>
              <a:rPr lang="zh-CN" altLang="en-US" sz="3600" kern="0" dirty="0">
                <a:latin typeface="微软雅黑" panose="020B0503020204020204" pitchFamily="34" charset="-122"/>
                <a:ea typeface="微软雅黑" panose="020B0503020204020204" pitchFamily="34" charset="-122"/>
                <a:cs typeface="+mn-ea"/>
                <a:sym typeface="+mn-lt"/>
              </a:rPr>
              <a:t>旧石器时代</a:t>
            </a:r>
          </a:p>
        </p:txBody>
      </p:sp>
      <p:sp>
        <p:nvSpPr>
          <p:cNvPr id="8" name="文本框 7">
            <a:extLst>
              <a:ext uri="{FF2B5EF4-FFF2-40B4-BE49-F238E27FC236}">
                <a16:creationId xmlns:a16="http://schemas.microsoft.com/office/drawing/2014/main" id="{74CE49D7-FD27-F727-B28F-431C7E646770}"/>
              </a:ext>
            </a:extLst>
          </p:cNvPr>
          <p:cNvSpPr txBox="1"/>
          <p:nvPr/>
        </p:nvSpPr>
        <p:spPr>
          <a:xfrm>
            <a:off x="528320" y="1392788"/>
            <a:ext cx="11287760" cy="1464632"/>
          </a:xfrm>
          <a:prstGeom prst="rect">
            <a:avLst/>
          </a:prstGeom>
          <a:noFill/>
        </p:spPr>
        <p:txBody>
          <a:bodyPr wrap="square" rtlCol="0">
            <a:spAutoFit/>
          </a:bodyPr>
          <a:lstStyle/>
          <a:p>
            <a:pPr>
              <a:lnSpc>
                <a:spcPct val="130000"/>
              </a:lnSpc>
              <a:spcBef>
                <a:spcPts val="600"/>
              </a:spcBef>
            </a:pPr>
            <a:r>
              <a:rPr lang="zh-CN" altLang="en-US" sz="2400" kern="0" dirty="0">
                <a:latin typeface="楷体" panose="02010609060101010101" pitchFamily="49" charset="-122"/>
                <a:ea typeface="楷体" panose="02010609060101010101" pitchFamily="49" charset="-122"/>
                <a:cs typeface="+mn-ea"/>
                <a:sym typeface="+mn-lt"/>
              </a:rPr>
              <a:t>教材叙述：人类由古猿演化而来。距今</a:t>
            </a:r>
            <a:r>
              <a:rPr lang="en-US" altLang="zh-CN" sz="2400" kern="0" dirty="0">
                <a:latin typeface="楷体" panose="02010609060101010101" pitchFamily="49" charset="-122"/>
                <a:ea typeface="楷体" panose="02010609060101010101" pitchFamily="49" charset="-122"/>
                <a:cs typeface="+mn-ea"/>
                <a:sym typeface="+mn-lt"/>
              </a:rPr>
              <a:t>300</a:t>
            </a:r>
            <a:r>
              <a:rPr lang="zh-CN" altLang="en-US" sz="2400" kern="0" dirty="0">
                <a:latin typeface="楷体" panose="02010609060101010101" pitchFamily="49" charset="-122"/>
                <a:ea typeface="楷体" panose="02010609060101010101" pitchFamily="49" charset="-122"/>
                <a:cs typeface="+mn-ea"/>
                <a:sym typeface="+mn-lt"/>
              </a:rPr>
              <a:t>万年左右，有的古猿已能直立行走，会制作工具，后来进化成直立人。距今约</a:t>
            </a:r>
            <a:r>
              <a:rPr lang="en-US" altLang="zh-CN" sz="2400" kern="0" dirty="0">
                <a:latin typeface="楷体" panose="02010609060101010101" pitchFamily="49" charset="-122"/>
                <a:ea typeface="楷体" panose="02010609060101010101" pitchFamily="49" charset="-122"/>
                <a:cs typeface="+mn-ea"/>
                <a:sym typeface="+mn-lt"/>
              </a:rPr>
              <a:t>20</a:t>
            </a:r>
            <a:r>
              <a:rPr lang="zh-CN" altLang="en-US" sz="2400" kern="0" dirty="0">
                <a:latin typeface="楷体" panose="02010609060101010101" pitchFamily="49" charset="-122"/>
                <a:ea typeface="楷体" panose="02010609060101010101" pitchFamily="49" charset="-122"/>
                <a:cs typeface="+mn-ea"/>
                <a:sym typeface="+mn-lt"/>
              </a:rPr>
              <a:t>万年，直立人经过演化发展到更高一级的人类，即早期智人。到距今约</a:t>
            </a:r>
            <a:r>
              <a:rPr lang="en-US" altLang="zh-CN" sz="2400" kern="0" dirty="0">
                <a:latin typeface="楷体" panose="02010609060101010101" pitchFamily="49" charset="-122"/>
                <a:ea typeface="楷体" panose="02010609060101010101" pitchFamily="49" charset="-122"/>
                <a:cs typeface="+mn-ea"/>
                <a:sym typeface="+mn-lt"/>
              </a:rPr>
              <a:t>5</a:t>
            </a:r>
            <a:r>
              <a:rPr lang="zh-CN" altLang="en-US" sz="2400" kern="0" dirty="0">
                <a:latin typeface="楷体" panose="02010609060101010101" pitchFamily="49" charset="-122"/>
                <a:ea typeface="楷体" panose="02010609060101010101" pitchFamily="49" charset="-122"/>
                <a:cs typeface="+mn-ea"/>
                <a:sym typeface="+mn-lt"/>
              </a:rPr>
              <a:t>万年，早期智人又进化为晚期智人，即现代人。</a:t>
            </a:r>
          </a:p>
        </p:txBody>
      </p:sp>
      <p:pic>
        <p:nvPicPr>
          <p:cNvPr id="14" name="图片 13">
            <a:extLst>
              <a:ext uri="{FF2B5EF4-FFF2-40B4-BE49-F238E27FC236}">
                <a16:creationId xmlns:a16="http://schemas.microsoft.com/office/drawing/2014/main" id="{CF7B6D3A-E730-6D41-AB17-2EC1B3FDF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60" y="3233569"/>
            <a:ext cx="4064000" cy="2254250"/>
          </a:xfrm>
          <a:prstGeom prst="rect">
            <a:avLst/>
          </a:prstGeom>
        </p:spPr>
      </p:pic>
      <p:sp>
        <p:nvSpPr>
          <p:cNvPr id="15" name="文本框 14">
            <a:extLst>
              <a:ext uri="{FF2B5EF4-FFF2-40B4-BE49-F238E27FC236}">
                <a16:creationId xmlns:a16="http://schemas.microsoft.com/office/drawing/2014/main" id="{51B76F09-C6DF-BA4E-E9CB-93D563E65C15}"/>
              </a:ext>
            </a:extLst>
          </p:cNvPr>
          <p:cNvSpPr txBox="1"/>
          <p:nvPr/>
        </p:nvSpPr>
        <p:spPr>
          <a:xfrm>
            <a:off x="5100320" y="3161091"/>
            <a:ext cx="5872480" cy="2196883"/>
          </a:xfrm>
          <a:prstGeom prst="rect">
            <a:avLst/>
          </a:prstGeom>
          <a:noFill/>
        </p:spPr>
        <p:txBody>
          <a:bodyPr wrap="square" rtlCol="0">
            <a:spAutoFit/>
          </a:bodyPr>
          <a:lstStyle/>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问题</a:t>
            </a:r>
            <a:r>
              <a:rPr lang="en-US" altLang="zh-CN" sz="2400" kern="0" dirty="0">
                <a:latin typeface="微软雅黑" panose="020B0503020204020204" pitchFamily="34" charset="-122"/>
                <a:ea typeface="微软雅黑" panose="020B0503020204020204" pitchFamily="34" charset="-122"/>
                <a:cs typeface="+mn-ea"/>
                <a:sym typeface="+mn-lt"/>
              </a:rPr>
              <a:t>1.</a:t>
            </a:r>
            <a:r>
              <a:rPr lang="zh-CN" altLang="en-US" sz="2400" kern="0" dirty="0">
                <a:latin typeface="微软雅黑" panose="020B0503020204020204" pitchFamily="34" charset="-122"/>
                <a:ea typeface="微软雅黑" panose="020B0503020204020204" pitchFamily="34" charset="-122"/>
                <a:cs typeface="+mn-ea"/>
                <a:sym typeface="+mn-lt"/>
              </a:rPr>
              <a:t>从猿到人的关键变化是什么？</a:t>
            </a:r>
            <a:endParaRPr lang="en-US" altLang="zh-CN"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    直立行走</a:t>
            </a:r>
            <a:r>
              <a:rPr lang="en-US" altLang="zh-CN" sz="2400" kern="0" dirty="0">
                <a:latin typeface="微软雅黑" panose="020B0503020204020204" pitchFamily="34" charset="-122"/>
                <a:ea typeface="微软雅黑" panose="020B0503020204020204" pitchFamily="34" charset="-122"/>
                <a:cs typeface="+mn-ea"/>
                <a:sym typeface="+mn-lt"/>
              </a:rPr>
              <a:t>    </a:t>
            </a:r>
            <a:r>
              <a:rPr lang="zh-CN" altLang="en-US" sz="2400" kern="0" dirty="0">
                <a:solidFill>
                  <a:srgbClr val="FF0000"/>
                </a:solidFill>
                <a:latin typeface="微软雅黑" panose="020B0503020204020204" pitchFamily="34" charset="-122"/>
                <a:ea typeface="微软雅黑" panose="020B0503020204020204" pitchFamily="34" charset="-122"/>
                <a:cs typeface="+mn-ea"/>
                <a:sym typeface="+mn-lt"/>
              </a:rPr>
              <a:t>制作工具</a:t>
            </a:r>
            <a:endParaRPr lang="en-US" altLang="zh-CN" sz="2400" kern="0" dirty="0">
              <a:solidFill>
                <a:srgbClr val="FF0000"/>
              </a:solidFill>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endParaRPr lang="en-US" altLang="zh-CN"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endParaRPr lang="en-US" altLang="zh-CN" sz="2400" kern="0" dirty="0">
              <a:latin typeface="微软雅黑" panose="020B0503020204020204" pitchFamily="34" charset="-122"/>
              <a:ea typeface="微软雅黑" panose="020B0503020204020204" pitchFamily="34" charset="-122"/>
              <a:cs typeface="+mn-ea"/>
              <a:sym typeface="+mn-lt"/>
            </a:endParaRPr>
          </a:p>
        </p:txBody>
      </p:sp>
      <p:sp>
        <p:nvSpPr>
          <p:cNvPr id="3" name="文本框 2">
            <a:extLst>
              <a:ext uri="{FF2B5EF4-FFF2-40B4-BE49-F238E27FC236}">
                <a16:creationId xmlns:a16="http://schemas.microsoft.com/office/drawing/2014/main" id="{62865103-4529-51AF-BAE4-969CC05B23F5}"/>
              </a:ext>
            </a:extLst>
          </p:cNvPr>
          <p:cNvSpPr txBox="1"/>
          <p:nvPr/>
        </p:nvSpPr>
        <p:spPr>
          <a:xfrm>
            <a:off x="5334000" y="4551680"/>
            <a:ext cx="5872480" cy="5730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30000"/>
              </a:lnSpc>
              <a:spcBef>
                <a:spcPts val="600"/>
              </a:spcBef>
            </a:pPr>
            <a:r>
              <a:rPr lang="zh-CN" altLang="en-US" sz="2800" kern="0" dirty="0">
                <a:solidFill>
                  <a:srgbClr val="FF0000"/>
                </a:solidFill>
                <a:latin typeface="楷体" panose="02010609060101010101" pitchFamily="49" charset="-122"/>
                <a:ea typeface="楷体" panose="02010609060101010101" pitchFamily="49" charset="-122"/>
                <a:cs typeface="+mn-ea"/>
                <a:sym typeface="+mn-lt"/>
              </a:rPr>
              <a:t>劳动</a:t>
            </a:r>
            <a:r>
              <a:rPr lang="zh-CN" altLang="en-US" sz="2800" kern="0" dirty="0">
                <a:latin typeface="楷体" panose="02010609060101010101" pitchFamily="49" charset="-122"/>
                <a:ea typeface="楷体" panose="02010609060101010101" pitchFamily="49" charset="-122"/>
                <a:cs typeface="+mn-ea"/>
                <a:sym typeface="+mn-lt"/>
              </a:rPr>
              <a:t>创造了人本身。</a:t>
            </a:r>
            <a:r>
              <a:rPr lang="en-US" altLang="zh-CN" sz="2800" kern="0" dirty="0">
                <a:latin typeface="楷体" panose="02010609060101010101" pitchFamily="49" charset="-122"/>
                <a:ea typeface="楷体" panose="02010609060101010101" pitchFamily="49" charset="-122"/>
                <a:cs typeface="+mn-ea"/>
                <a:sym typeface="+mn-lt"/>
              </a:rPr>
              <a:t>——</a:t>
            </a:r>
            <a:r>
              <a:rPr lang="zh-CN" altLang="en-US" sz="2800" kern="0" dirty="0">
                <a:latin typeface="楷体" panose="02010609060101010101" pitchFamily="49" charset="-122"/>
                <a:ea typeface="楷体" panose="02010609060101010101" pitchFamily="49" charset="-122"/>
                <a:cs typeface="+mn-ea"/>
                <a:sym typeface="+mn-lt"/>
              </a:rPr>
              <a:t>恩格斯</a:t>
            </a:r>
          </a:p>
        </p:txBody>
      </p:sp>
    </p:spTree>
    <p:extLst>
      <p:ext uri="{BB962C8B-B14F-4D97-AF65-F5344CB8AC3E}">
        <p14:creationId xmlns:p14="http://schemas.microsoft.com/office/powerpoint/2010/main" val="10544542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DB1C07C-3F98-1B86-DBEC-B918E77C9DCB}"/>
              </a:ext>
            </a:extLst>
          </p:cNvPr>
          <p:cNvSpPr txBox="1"/>
          <p:nvPr/>
        </p:nvSpPr>
        <p:spPr>
          <a:xfrm>
            <a:off x="325120" y="335202"/>
            <a:ext cx="11379200" cy="2246769"/>
          </a:xfrm>
          <a:prstGeom prst="rect">
            <a:avLst/>
          </a:prstGeom>
          <a:noFill/>
        </p:spPr>
        <p:txBody>
          <a:bodyPr wrap="square">
            <a:spAutoFit/>
          </a:bodyPr>
          <a:lstStyle/>
          <a:p>
            <a:pPr indent="266700" algn="just"/>
            <a:r>
              <a:rPr lang="zh-CN" altLang="en-US" sz="2800" kern="0" dirty="0">
                <a:latin typeface="楷体" panose="02010609060101010101" pitchFamily="49" charset="-122"/>
                <a:ea typeface="楷体" panose="02010609060101010101" pitchFamily="49" charset="-122"/>
                <a:cs typeface="+mn-ea"/>
              </a:rPr>
              <a:t>材料一：</a:t>
            </a:r>
            <a:r>
              <a:rPr lang="zh-CN" altLang="zh-CN" sz="2800" kern="0" dirty="0">
                <a:latin typeface="楷体" panose="02010609060101010101" pitchFamily="49" charset="-122"/>
                <a:ea typeface="楷体" panose="02010609060101010101" pitchFamily="49" charset="-122"/>
                <a:cs typeface="+mn-ea"/>
              </a:rPr>
              <a:t>战国韩非《韩非子·五蠹》：上古之世，人民少而禽兽众，人民不胜禽兽虫蛇。有圣人作，构木为巢以避群害，而民说之，使王天下，号之曰有巢氏。民食果蓏</a:t>
            </a:r>
            <a:r>
              <a:rPr lang="zh-CN" altLang="en-US" sz="2800" kern="0" dirty="0">
                <a:latin typeface="楷体" panose="02010609060101010101" pitchFamily="49" charset="-122"/>
                <a:ea typeface="楷体" panose="02010609060101010101" pitchFamily="49" charset="-122"/>
                <a:cs typeface="+mn-ea"/>
              </a:rPr>
              <a:t>（</a:t>
            </a:r>
            <a:r>
              <a:rPr lang="en-US" altLang="zh-CN" sz="2800" b="0" i="0" dirty="0">
                <a:solidFill>
                  <a:srgbClr val="333333"/>
                </a:solidFill>
                <a:effectLst/>
                <a:latin typeface="arial" panose="020B0604020202020204" pitchFamily="34" charset="0"/>
              </a:rPr>
              <a:t> </a:t>
            </a:r>
            <a:r>
              <a:rPr lang="en-US" altLang="zh-CN" sz="2800" b="0" i="0" dirty="0" err="1">
                <a:solidFill>
                  <a:srgbClr val="333333"/>
                </a:solidFill>
                <a:effectLst/>
                <a:latin typeface="arial" panose="020B0604020202020204" pitchFamily="34" charset="0"/>
              </a:rPr>
              <a:t>luǒ</a:t>
            </a:r>
            <a:r>
              <a:rPr lang="en-US" altLang="zh-CN" sz="2800" b="0" i="0" dirty="0">
                <a:solidFill>
                  <a:srgbClr val="333333"/>
                </a:solidFill>
                <a:effectLst/>
                <a:latin typeface="arial" panose="020B0604020202020204" pitchFamily="34" charset="0"/>
              </a:rPr>
              <a:t> </a:t>
            </a:r>
            <a:r>
              <a:rPr lang="zh-CN" altLang="en-US" sz="2800" kern="0" dirty="0">
                <a:latin typeface="楷体" panose="02010609060101010101" pitchFamily="49" charset="-122"/>
                <a:ea typeface="楷体" panose="02010609060101010101" pitchFamily="49" charset="-122"/>
                <a:cs typeface="+mn-ea"/>
              </a:rPr>
              <a:t>）</a:t>
            </a:r>
            <a:r>
              <a:rPr lang="zh-CN" altLang="zh-CN" sz="2800" kern="0" dirty="0">
                <a:latin typeface="楷体" panose="02010609060101010101" pitchFamily="49" charset="-122"/>
                <a:ea typeface="楷体" panose="02010609060101010101" pitchFamily="49" charset="-122"/>
                <a:cs typeface="+mn-ea"/>
              </a:rPr>
              <a:t>蚌蛤，腥臊恶臭而伤害腹胃，民多疾病。有圣人作，钻燧取火以化腥臊，而民说之，使王天下，号之曰燧人氏。</a:t>
            </a:r>
          </a:p>
        </p:txBody>
      </p:sp>
      <p:sp>
        <p:nvSpPr>
          <p:cNvPr id="6" name="文本框 5">
            <a:extLst>
              <a:ext uri="{FF2B5EF4-FFF2-40B4-BE49-F238E27FC236}">
                <a16:creationId xmlns:a16="http://schemas.microsoft.com/office/drawing/2014/main" id="{2AFFEA03-9403-9C9F-7CB2-E8414075EB47}"/>
              </a:ext>
            </a:extLst>
          </p:cNvPr>
          <p:cNvSpPr txBox="1"/>
          <p:nvPr/>
        </p:nvSpPr>
        <p:spPr>
          <a:xfrm>
            <a:off x="487680" y="2581971"/>
            <a:ext cx="8727440" cy="1082732"/>
          </a:xfrm>
          <a:prstGeom prst="rect">
            <a:avLst/>
          </a:prstGeom>
          <a:noFill/>
        </p:spPr>
        <p:txBody>
          <a:bodyPr wrap="square" rtlCol="0">
            <a:spAutoFit/>
          </a:bodyPr>
          <a:lstStyle/>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问题</a:t>
            </a:r>
            <a:r>
              <a:rPr lang="en-US" altLang="zh-CN" sz="2400" kern="0" dirty="0">
                <a:latin typeface="微软雅黑" panose="020B0503020204020204" pitchFamily="34" charset="-122"/>
                <a:ea typeface="微软雅黑" panose="020B0503020204020204" pitchFamily="34" charset="-122"/>
                <a:cs typeface="+mn-ea"/>
                <a:sym typeface="+mn-lt"/>
              </a:rPr>
              <a:t>1.</a:t>
            </a:r>
            <a:r>
              <a:rPr lang="zh-CN" altLang="en-US" sz="2400" kern="0" dirty="0">
                <a:latin typeface="微软雅黑" panose="020B0503020204020204" pitchFamily="34" charset="-122"/>
                <a:ea typeface="微软雅黑" panose="020B0503020204020204" pitchFamily="34" charset="-122"/>
                <a:cs typeface="+mn-ea"/>
                <a:sym typeface="+mn-lt"/>
              </a:rPr>
              <a:t>从猿到人的关键变化是什么？</a:t>
            </a:r>
            <a:endParaRPr lang="en-US" altLang="zh-CN"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 直立行走</a:t>
            </a:r>
            <a:r>
              <a:rPr lang="en-US" altLang="zh-CN" sz="2400" kern="0" dirty="0">
                <a:latin typeface="微软雅黑" panose="020B0503020204020204" pitchFamily="34" charset="-122"/>
                <a:ea typeface="微软雅黑" panose="020B0503020204020204" pitchFamily="34" charset="-122"/>
                <a:cs typeface="+mn-ea"/>
                <a:sym typeface="+mn-lt"/>
              </a:rPr>
              <a:t>    </a:t>
            </a:r>
            <a:r>
              <a:rPr lang="zh-CN" altLang="en-US" sz="2400" kern="0" dirty="0">
                <a:solidFill>
                  <a:srgbClr val="FF0000"/>
                </a:solidFill>
                <a:latin typeface="微软雅黑" panose="020B0503020204020204" pitchFamily="34" charset="-122"/>
                <a:ea typeface="微软雅黑" panose="020B0503020204020204" pitchFamily="34" charset="-122"/>
                <a:cs typeface="+mn-ea"/>
                <a:sym typeface="+mn-lt"/>
              </a:rPr>
              <a:t>制作工具    思考能力   群居生活   语言能力</a:t>
            </a:r>
          </a:p>
        </p:txBody>
      </p:sp>
      <p:sp>
        <p:nvSpPr>
          <p:cNvPr id="7" name="文本框 6">
            <a:extLst>
              <a:ext uri="{FF2B5EF4-FFF2-40B4-BE49-F238E27FC236}">
                <a16:creationId xmlns:a16="http://schemas.microsoft.com/office/drawing/2014/main" id="{4D8D91EE-741A-2B9B-58D4-8CC806C96DFB}"/>
              </a:ext>
            </a:extLst>
          </p:cNvPr>
          <p:cNvSpPr txBox="1"/>
          <p:nvPr/>
        </p:nvSpPr>
        <p:spPr>
          <a:xfrm>
            <a:off x="487680" y="3802261"/>
            <a:ext cx="8727440" cy="525657"/>
          </a:xfrm>
          <a:prstGeom prst="rect">
            <a:avLst/>
          </a:prstGeom>
          <a:noFill/>
        </p:spPr>
        <p:txBody>
          <a:bodyPr wrap="square" rtlCol="0">
            <a:spAutoFit/>
          </a:bodyPr>
          <a:lstStyle/>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问题</a:t>
            </a:r>
            <a:r>
              <a:rPr lang="en-US" altLang="zh-CN" sz="2400" kern="0" dirty="0">
                <a:latin typeface="微软雅黑" panose="020B0503020204020204" pitchFamily="34" charset="-122"/>
                <a:ea typeface="微软雅黑" panose="020B0503020204020204" pitchFamily="34" charset="-122"/>
                <a:cs typeface="+mn-ea"/>
                <a:sym typeface="+mn-lt"/>
              </a:rPr>
              <a:t>2.</a:t>
            </a:r>
            <a:r>
              <a:rPr lang="zh-CN" altLang="en-US" sz="2400" kern="0" dirty="0">
                <a:latin typeface="微软雅黑" panose="020B0503020204020204" pitchFamily="34" charset="-122"/>
                <a:ea typeface="微软雅黑" panose="020B0503020204020204" pitchFamily="34" charset="-122"/>
                <a:cs typeface="+mn-ea"/>
                <a:sym typeface="+mn-lt"/>
              </a:rPr>
              <a:t>判断文献描述的历史阶段</a:t>
            </a:r>
            <a:endParaRPr lang="zh-CN" altLang="en-US" sz="2400" kern="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8" name="文本框 7">
            <a:extLst>
              <a:ext uri="{FF2B5EF4-FFF2-40B4-BE49-F238E27FC236}">
                <a16:creationId xmlns:a16="http://schemas.microsoft.com/office/drawing/2014/main" id="{1995A7C3-FD9B-B445-7773-1749C4B6CBF5}"/>
              </a:ext>
            </a:extLst>
          </p:cNvPr>
          <p:cNvSpPr txBox="1"/>
          <p:nvPr/>
        </p:nvSpPr>
        <p:spPr>
          <a:xfrm>
            <a:off x="487680" y="4465476"/>
            <a:ext cx="8727440" cy="525657"/>
          </a:xfrm>
          <a:prstGeom prst="rect">
            <a:avLst/>
          </a:prstGeom>
          <a:noFill/>
        </p:spPr>
        <p:txBody>
          <a:bodyPr wrap="square" rtlCol="0">
            <a:spAutoFit/>
          </a:bodyPr>
          <a:lstStyle/>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问题</a:t>
            </a:r>
            <a:r>
              <a:rPr lang="en-US" altLang="zh-CN" sz="2400" kern="0" dirty="0">
                <a:latin typeface="微软雅黑" panose="020B0503020204020204" pitchFamily="34" charset="-122"/>
                <a:ea typeface="微软雅黑" panose="020B0503020204020204" pitchFamily="34" charset="-122"/>
                <a:cs typeface="+mn-ea"/>
                <a:sym typeface="+mn-lt"/>
              </a:rPr>
              <a:t>3.</a:t>
            </a:r>
            <a:r>
              <a:rPr lang="en-US" altLang="zh-CN" dirty="0"/>
              <a:t> </a:t>
            </a:r>
            <a:r>
              <a:rPr lang="zh-CN" altLang="zh-CN" sz="2400" kern="0" dirty="0">
                <a:latin typeface="微软雅黑" panose="020B0503020204020204" pitchFamily="34" charset="-122"/>
                <a:ea typeface="微软雅黑" panose="020B0503020204020204" pitchFamily="34" charset="-122"/>
                <a:cs typeface="+mn-ea"/>
              </a:rPr>
              <a:t>判断的依据是什么？</a:t>
            </a:r>
            <a:r>
              <a:rPr lang="zh-CN" altLang="en-US" sz="2400" kern="0" dirty="0">
                <a:latin typeface="微软雅黑" panose="020B0503020204020204" pitchFamily="34" charset="-122"/>
                <a:ea typeface="微软雅黑" panose="020B0503020204020204" pitchFamily="34" charset="-122"/>
                <a:cs typeface="+mn-ea"/>
              </a:rPr>
              <a:t>补充相应的考古证据进行</a:t>
            </a:r>
            <a:r>
              <a:rPr lang="zh-CN" altLang="zh-CN" sz="2400" kern="0" dirty="0">
                <a:latin typeface="微软雅黑" panose="020B0503020204020204" pitchFamily="34" charset="-122"/>
                <a:ea typeface="微软雅黑" panose="020B0503020204020204" pitchFamily="34" charset="-122"/>
                <a:cs typeface="+mn-ea"/>
              </a:rPr>
              <a:t>证实。</a:t>
            </a:r>
            <a:endParaRPr lang="zh-CN" altLang="en-US" sz="2400" kern="0" dirty="0">
              <a:latin typeface="微软雅黑" panose="020B0503020204020204" pitchFamily="34" charset="-122"/>
              <a:ea typeface="微软雅黑" panose="020B0503020204020204" pitchFamily="34" charset="-122"/>
              <a:cs typeface="+mn-ea"/>
              <a:sym typeface="+mn-lt"/>
            </a:endParaRPr>
          </a:p>
        </p:txBody>
      </p:sp>
      <p:sp>
        <p:nvSpPr>
          <p:cNvPr id="9" name="文本框 8">
            <a:extLst>
              <a:ext uri="{FF2B5EF4-FFF2-40B4-BE49-F238E27FC236}">
                <a16:creationId xmlns:a16="http://schemas.microsoft.com/office/drawing/2014/main" id="{3244EF82-CBBA-4702-D018-BB4CBAA2EFEE}"/>
              </a:ext>
            </a:extLst>
          </p:cNvPr>
          <p:cNvSpPr txBox="1"/>
          <p:nvPr/>
        </p:nvSpPr>
        <p:spPr>
          <a:xfrm>
            <a:off x="487680" y="5091714"/>
            <a:ext cx="8727440" cy="1082732"/>
          </a:xfrm>
          <a:prstGeom prst="rect">
            <a:avLst/>
          </a:prstGeom>
          <a:noFill/>
        </p:spPr>
        <p:txBody>
          <a:bodyPr wrap="square" rtlCol="0">
            <a:spAutoFit/>
          </a:bodyPr>
          <a:lstStyle/>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问题</a:t>
            </a:r>
            <a:r>
              <a:rPr lang="en-US" altLang="zh-CN" sz="2400" kern="0" dirty="0">
                <a:latin typeface="微软雅黑" panose="020B0503020204020204" pitchFamily="34" charset="-122"/>
                <a:ea typeface="微软雅黑" panose="020B0503020204020204" pitchFamily="34" charset="-122"/>
                <a:cs typeface="+mn-ea"/>
                <a:sym typeface="+mn-lt"/>
              </a:rPr>
              <a:t>4.</a:t>
            </a:r>
            <a:r>
              <a:rPr lang="zh-CN" altLang="zh-CN" sz="2400" kern="0" dirty="0">
                <a:latin typeface="微软雅黑" panose="020B0503020204020204" pitchFamily="34" charset="-122"/>
                <a:ea typeface="微软雅黑" panose="020B0503020204020204" pitchFamily="34" charset="-122"/>
                <a:cs typeface="+mn-ea"/>
              </a:rPr>
              <a:t>文献的</a:t>
            </a:r>
            <a:r>
              <a:rPr lang="zh-CN" altLang="en-US" sz="2400" kern="0" dirty="0">
                <a:latin typeface="微软雅黑" panose="020B0503020204020204" pitchFamily="34" charset="-122"/>
                <a:ea typeface="微软雅黑" panose="020B0503020204020204" pitchFamily="34" charset="-122"/>
                <a:cs typeface="+mn-ea"/>
              </a:rPr>
              <a:t>哪些</a:t>
            </a:r>
            <a:r>
              <a:rPr lang="zh-CN" altLang="zh-CN" sz="2400" kern="0" dirty="0">
                <a:latin typeface="微软雅黑" panose="020B0503020204020204" pitchFamily="34" charset="-122"/>
                <a:ea typeface="微软雅黑" panose="020B0503020204020204" pitchFamily="34" charset="-122"/>
                <a:cs typeface="+mn-ea"/>
              </a:rPr>
              <a:t>描述不符合这个时代的特征。</a:t>
            </a:r>
          </a:p>
          <a:p>
            <a:pPr>
              <a:lnSpc>
                <a:spcPct val="130000"/>
              </a:lnSpc>
              <a:spcBef>
                <a:spcPts val="600"/>
              </a:spcBef>
            </a:pPr>
            <a:endParaRPr lang="zh-CN" altLang="en-US" sz="2400" kern="0" dirty="0">
              <a:latin typeface="微软雅黑" panose="020B0503020204020204" pitchFamily="34" charset="-122"/>
              <a:ea typeface="微软雅黑" panose="020B0503020204020204" pitchFamily="34" charset="-122"/>
              <a:cs typeface="+mn-ea"/>
              <a:sym typeface="+mn-lt"/>
            </a:endParaRPr>
          </a:p>
        </p:txBody>
      </p:sp>
      <p:sp>
        <p:nvSpPr>
          <p:cNvPr id="11" name="文本框 10">
            <a:extLst>
              <a:ext uri="{FF2B5EF4-FFF2-40B4-BE49-F238E27FC236}">
                <a16:creationId xmlns:a16="http://schemas.microsoft.com/office/drawing/2014/main" id="{D175C7FA-B6EF-5FE5-3209-1C700583F3C4}"/>
              </a:ext>
            </a:extLst>
          </p:cNvPr>
          <p:cNvSpPr txBox="1"/>
          <p:nvPr/>
        </p:nvSpPr>
        <p:spPr>
          <a:xfrm>
            <a:off x="487680" y="5722941"/>
            <a:ext cx="7630160" cy="461665"/>
          </a:xfrm>
          <a:prstGeom prst="rect">
            <a:avLst/>
          </a:prstGeom>
          <a:noFill/>
        </p:spPr>
        <p:txBody>
          <a:bodyPr wrap="square">
            <a:spAutoFit/>
          </a:bodyPr>
          <a:lstStyle/>
          <a:p>
            <a:pPr algn="just"/>
            <a:r>
              <a:rPr lang="zh-CN" altLang="en-US" sz="2400" kern="0" dirty="0">
                <a:latin typeface="微软雅黑" panose="020B0503020204020204" pitchFamily="34" charset="-122"/>
                <a:ea typeface="微软雅黑" panose="020B0503020204020204" pitchFamily="34" charset="-122"/>
                <a:cs typeface="+mn-ea"/>
              </a:rPr>
              <a:t>问题</a:t>
            </a:r>
            <a:r>
              <a:rPr lang="en-US" altLang="zh-CN" sz="2400" kern="0" dirty="0">
                <a:latin typeface="微软雅黑" panose="020B0503020204020204" pitchFamily="34" charset="-122"/>
                <a:ea typeface="微软雅黑" panose="020B0503020204020204" pitchFamily="34" charset="-122"/>
                <a:cs typeface="+mn-ea"/>
              </a:rPr>
              <a:t>5.</a:t>
            </a:r>
            <a:r>
              <a:rPr lang="zh-CN" altLang="zh-CN" sz="2400" kern="0" dirty="0">
                <a:latin typeface="微软雅黑" panose="020B0503020204020204" pitchFamily="34" charset="-122"/>
                <a:ea typeface="微软雅黑" panose="020B0503020204020204" pitchFamily="34" charset="-122"/>
                <a:cs typeface="+mn-ea"/>
              </a:rPr>
              <a:t>说明这个时期人们的生产生活组织方式</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2068752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8436F75-B5AB-F7B3-E663-F15A4A7BF9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 y="1299704"/>
            <a:ext cx="5180330" cy="3905607"/>
          </a:xfrm>
          <a:prstGeom prst="rect">
            <a:avLst/>
          </a:prstGeom>
          <a:noFill/>
          <a:ln>
            <a:noFill/>
          </a:ln>
        </p:spPr>
      </p:pic>
      <p:sp>
        <p:nvSpPr>
          <p:cNvPr id="4" name="文本框 3">
            <a:extLst>
              <a:ext uri="{FF2B5EF4-FFF2-40B4-BE49-F238E27FC236}">
                <a16:creationId xmlns:a16="http://schemas.microsoft.com/office/drawing/2014/main" id="{769183E9-55AA-205B-A42F-6887239625A7}"/>
              </a:ext>
            </a:extLst>
          </p:cNvPr>
          <p:cNvSpPr txBox="1"/>
          <p:nvPr/>
        </p:nvSpPr>
        <p:spPr>
          <a:xfrm>
            <a:off x="107950" y="5296686"/>
            <a:ext cx="6303010"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2800" b="1" kern="100" dirty="0">
                <a:effectLst/>
                <a:latin typeface="等线" panose="02010600030101010101" pitchFamily="2" charset="-122"/>
                <a:ea typeface="等线" panose="02010600030101010101" pitchFamily="2" charset="-122"/>
                <a:cs typeface="Times New Roman" panose="02020603050405020304" pitchFamily="18" charset="0"/>
              </a:rPr>
              <a:t>小结：</a:t>
            </a:r>
            <a:r>
              <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rPr>
              <a:t>生存斗争、改造自身、创造文化</a:t>
            </a:r>
          </a:p>
        </p:txBody>
      </p:sp>
      <p:pic>
        <p:nvPicPr>
          <p:cNvPr id="1026" name="图片 4" descr="IMG_256">
            <a:extLst>
              <a:ext uri="{FF2B5EF4-FFF2-40B4-BE49-F238E27FC236}">
                <a16:creationId xmlns:a16="http://schemas.microsoft.com/office/drawing/2014/main" id="{8FF8C5CA-7850-26FC-0163-C7D10A981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990" y="1602953"/>
            <a:ext cx="6125210" cy="3012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图片 5">
            <a:extLst>
              <a:ext uri="{FF2B5EF4-FFF2-40B4-BE49-F238E27FC236}">
                <a16:creationId xmlns:a16="http://schemas.microsoft.com/office/drawing/2014/main" id="{4C031C42-EA72-CE5E-E28B-3AE0D6E44954}"/>
              </a:ext>
            </a:extLst>
          </p:cNvPr>
          <p:cNvPicPr>
            <a:picLocks noChangeAspect="1"/>
          </p:cNvPicPr>
          <p:nvPr/>
        </p:nvPicPr>
        <p:blipFill rotWithShape="1">
          <a:blip r:embed="rId4">
            <a:extLst>
              <a:ext uri="{28A0092B-C50C-407E-A947-70E740481C1C}">
                <a14:useLocalDpi xmlns:a14="http://schemas.microsoft.com/office/drawing/2010/main" val="0"/>
              </a:ext>
            </a:extLst>
          </a:blip>
          <a:srcRect b="15526"/>
          <a:stretch/>
        </p:blipFill>
        <p:spPr>
          <a:xfrm>
            <a:off x="6299202" y="1670912"/>
            <a:ext cx="4876798" cy="2876624"/>
          </a:xfrm>
          <a:prstGeom prst="rect">
            <a:avLst/>
          </a:prstGeom>
        </p:spPr>
      </p:pic>
      <p:sp>
        <p:nvSpPr>
          <p:cNvPr id="7" name="文本框 6">
            <a:extLst>
              <a:ext uri="{FF2B5EF4-FFF2-40B4-BE49-F238E27FC236}">
                <a16:creationId xmlns:a16="http://schemas.microsoft.com/office/drawing/2014/main" id="{40C1F2BE-4253-CAA1-28E9-D7E143EF9B04}"/>
              </a:ext>
            </a:extLst>
          </p:cNvPr>
          <p:cNvSpPr txBox="1"/>
          <p:nvPr/>
        </p:nvSpPr>
        <p:spPr>
          <a:xfrm>
            <a:off x="2677160" y="274320"/>
            <a:ext cx="6837680" cy="742319"/>
          </a:xfrm>
          <a:prstGeom prst="rect">
            <a:avLst/>
          </a:prstGeom>
          <a:noFill/>
        </p:spPr>
        <p:txBody>
          <a:bodyPr wrap="square" rtlCol="0">
            <a:spAutoFit/>
          </a:bodyPr>
          <a:lstStyle/>
          <a:p>
            <a:pPr algn="ctr">
              <a:lnSpc>
                <a:spcPct val="130000"/>
              </a:lnSpc>
              <a:spcBef>
                <a:spcPts val="600"/>
              </a:spcBef>
            </a:pPr>
            <a:r>
              <a:rPr lang="zh-CN" altLang="en-US" sz="3600" kern="0" dirty="0">
                <a:latin typeface="微软雅黑" panose="020B0503020204020204" pitchFamily="34" charset="-122"/>
                <a:ea typeface="微软雅黑" panose="020B0503020204020204" pitchFamily="34" charset="-122"/>
                <a:cs typeface="+mn-ea"/>
                <a:sym typeface="+mn-lt"/>
              </a:rPr>
              <a:t>一、人猿相揖别</a:t>
            </a:r>
            <a:r>
              <a:rPr lang="en-US" altLang="zh-CN" sz="3600" kern="0" dirty="0">
                <a:latin typeface="微软雅黑" panose="020B0503020204020204" pitchFamily="34" charset="-122"/>
                <a:ea typeface="微软雅黑" panose="020B0503020204020204" pitchFamily="34" charset="-122"/>
                <a:cs typeface="+mn-ea"/>
                <a:sym typeface="+mn-lt"/>
              </a:rPr>
              <a:t>——</a:t>
            </a:r>
            <a:r>
              <a:rPr lang="zh-CN" altLang="en-US" sz="3600" kern="0" dirty="0">
                <a:latin typeface="微软雅黑" panose="020B0503020204020204" pitchFamily="34" charset="-122"/>
                <a:ea typeface="微软雅黑" panose="020B0503020204020204" pitchFamily="34" charset="-122"/>
                <a:cs typeface="+mn-ea"/>
                <a:sym typeface="+mn-lt"/>
              </a:rPr>
              <a:t>旧石器时代</a:t>
            </a:r>
          </a:p>
        </p:txBody>
      </p:sp>
    </p:spTree>
    <p:extLst>
      <p:ext uri="{BB962C8B-B14F-4D97-AF65-F5344CB8AC3E}">
        <p14:creationId xmlns:p14="http://schemas.microsoft.com/office/powerpoint/2010/main" val="35224456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12D9FAC-A96F-A8A4-C460-55F8F9E66D15}"/>
              </a:ext>
            </a:extLst>
          </p:cNvPr>
          <p:cNvSpPr txBox="1"/>
          <p:nvPr/>
        </p:nvSpPr>
        <p:spPr>
          <a:xfrm>
            <a:off x="2677160" y="274320"/>
            <a:ext cx="6837680" cy="742319"/>
          </a:xfrm>
          <a:prstGeom prst="rect">
            <a:avLst/>
          </a:prstGeom>
          <a:noFill/>
        </p:spPr>
        <p:txBody>
          <a:bodyPr wrap="square" rtlCol="0">
            <a:spAutoFit/>
          </a:bodyPr>
          <a:lstStyle/>
          <a:p>
            <a:pPr algn="ctr">
              <a:lnSpc>
                <a:spcPct val="130000"/>
              </a:lnSpc>
              <a:spcBef>
                <a:spcPts val="600"/>
              </a:spcBef>
            </a:pPr>
            <a:r>
              <a:rPr lang="zh-CN" altLang="en-US" sz="3600" kern="0" dirty="0">
                <a:latin typeface="微软雅黑" panose="020B0503020204020204" pitchFamily="34" charset="-122"/>
                <a:ea typeface="微软雅黑" panose="020B0503020204020204" pitchFamily="34" charset="-122"/>
                <a:cs typeface="+mn-ea"/>
                <a:sym typeface="+mn-lt"/>
              </a:rPr>
              <a:t>二、散作满天星</a:t>
            </a:r>
            <a:r>
              <a:rPr lang="en-US" altLang="zh-CN" sz="3600" kern="0" dirty="0">
                <a:latin typeface="微软雅黑" panose="020B0503020204020204" pitchFamily="34" charset="-122"/>
                <a:ea typeface="微软雅黑" panose="020B0503020204020204" pitchFamily="34" charset="-122"/>
                <a:cs typeface="+mn-ea"/>
                <a:sym typeface="+mn-lt"/>
              </a:rPr>
              <a:t>——</a:t>
            </a:r>
            <a:r>
              <a:rPr lang="zh-CN" altLang="en-US" sz="3600" kern="0" dirty="0">
                <a:latin typeface="微软雅黑" panose="020B0503020204020204" pitchFamily="34" charset="-122"/>
                <a:ea typeface="微软雅黑" panose="020B0503020204020204" pitchFamily="34" charset="-122"/>
                <a:cs typeface="+mn-ea"/>
                <a:sym typeface="+mn-lt"/>
              </a:rPr>
              <a:t>新石器时代</a:t>
            </a:r>
          </a:p>
        </p:txBody>
      </p:sp>
      <p:sp>
        <p:nvSpPr>
          <p:cNvPr id="4" name="文本框 3">
            <a:extLst>
              <a:ext uri="{FF2B5EF4-FFF2-40B4-BE49-F238E27FC236}">
                <a16:creationId xmlns:a16="http://schemas.microsoft.com/office/drawing/2014/main" id="{62F85A39-6CE2-A545-FE5B-EC4B6515028E}"/>
              </a:ext>
            </a:extLst>
          </p:cNvPr>
          <p:cNvSpPr txBox="1"/>
          <p:nvPr/>
        </p:nvSpPr>
        <p:spPr>
          <a:xfrm>
            <a:off x="924560" y="1323893"/>
            <a:ext cx="1047496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sz="2400" b="1" dirty="0">
                <a:effectLst/>
                <a:ea typeface="等线" panose="02010600030101010101" pitchFamily="2" charset="-122"/>
                <a:cs typeface="Times New Roman" panose="02020603050405020304" pitchFamily="18" charset="0"/>
              </a:rPr>
              <a:t>新石器时代：</a:t>
            </a:r>
            <a:r>
              <a:rPr lang="zh-CN" altLang="zh-CN" sz="2400" b="1" dirty="0">
                <a:effectLst/>
                <a:ea typeface="等线" panose="02010600030101010101" pitchFamily="2" charset="-122"/>
                <a:cs typeface="Times New Roman" panose="02020603050405020304" pitchFamily="18" charset="0"/>
              </a:rPr>
              <a:t>人类由依赖自然到开发自然，生产经济开始支配人类的生活</a:t>
            </a:r>
            <a:endParaRPr lang="zh-CN" altLang="en-US" sz="2400" b="1" dirty="0"/>
          </a:p>
        </p:txBody>
      </p:sp>
      <p:pic>
        <p:nvPicPr>
          <p:cNvPr id="6" name="图片 5">
            <a:extLst>
              <a:ext uri="{FF2B5EF4-FFF2-40B4-BE49-F238E27FC236}">
                <a16:creationId xmlns:a16="http://schemas.microsoft.com/office/drawing/2014/main" id="{1AD57DC9-3052-3480-62C6-2ADDC0DD3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83" y="2215046"/>
            <a:ext cx="2236571" cy="2353636"/>
          </a:xfrm>
          <a:prstGeom prst="rect">
            <a:avLst/>
          </a:prstGeom>
        </p:spPr>
      </p:pic>
      <p:pic>
        <p:nvPicPr>
          <p:cNvPr id="8" name="图片 7">
            <a:extLst>
              <a:ext uri="{FF2B5EF4-FFF2-40B4-BE49-F238E27FC236}">
                <a16:creationId xmlns:a16="http://schemas.microsoft.com/office/drawing/2014/main" id="{92A8AC37-7DE1-F9D3-3258-566EEDE58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0590" y="2286253"/>
            <a:ext cx="1727200" cy="2231542"/>
          </a:xfrm>
          <a:prstGeom prst="rect">
            <a:avLst/>
          </a:prstGeom>
        </p:spPr>
      </p:pic>
      <p:sp>
        <p:nvSpPr>
          <p:cNvPr id="10" name="文本框 9">
            <a:extLst>
              <a:ext uri="{FF2B5EF4-FFF2-40B4-BE49-F238E27FC236}">
                <a16:creationId xmlns:a16="http://schemas.microsoft.com/office/drawing/2014/main" id="{F22B11CE-2A55-43C7-C8EC-6FE9BCECF0E6}"/>
              </a:ext>
            </a:extLst>
          </p:cNvPr>
          <p:cNvSpPr txBox="1"/>
          <p:nvPr/>
        </p:nvSpPr>
        <p:spPr>
          <a:xfrm>
            <a:off x="298349" y="4771383"/>
            <a:ext cx="4639411"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sz="2400" b="1" i="0" dirty="0">
                <a:solidFill>
                  <a:srgbClr val="000000"/>
                </a:solidFill>
                <a:effectLst/>
                <a:latin typeface="楷体" panose="02010609060101010101" pitchFamily="49" charset="-122"/>
                <a:ea typeface="楷体" panose="02010609060101010101" pitchFamily="49" charset="-122"/>
              </a:rPr>
              <a:t>“弃，周之始祖，能播百谷。汤既胜夏，废柱而以弃代之。”</a:t>
            </a:r>
            <a:r>
              <a:rPr lang="en-US" altLang="zh-CN" sz="2400" b="1" dirty="0">
                <a:solidFill>
                  <a:srgbClr val="000000"/>
                </a:solidFill>
                <a:latin typeface="楷体" panose="02010609060101010101" pitchFamily="49" charset="-122"/>
                <a:ea typeface="楷体" panose="02010609060101010101" pitchFamily="49" charset="-122"/>
              </a:rPr>
              <a:t> </a:t>
            </a:r>
          </a:p>
          <a:p>
            <a:r>
              <a:rPr lang="en-US" altLang="zh-CN" sz="2400" b="1" dirty="0">
                <a:solidFill>
                  <a:srgbClr val="000000"/>
                </a:solidFill>
                <a:latin typeface="楷体" panose="02010609060101010101" pitchFamily="49" charset="-122"/>
                <a:ea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rPr>
              <a:t>春秋左氏传</a:t>
            </a:r>
            <a:r>
              <a:rPr lang="en-US" altLang="zh-CN" sz="2400" b="1" dirty="0">
                <a:solidFill>
                  <a:srgbClr val="000000"/>
                </a:solidFill>
                <a:latin typeface="楷体" panose="02010609060101010101" pitchFamily="49" charset="-122"/>
                <a:ea typeface="楷体" panose="02010609060101010101" pitchFamily="49" charset="-122"/>
              </a:rPr>
              <a:t>》</a:t>
            </a:r>
            <a:r>
              <a:rPr lang="zh-CN" altLang="en-US" sz="2400" b="1" dirty="0">
                <a:solidFill>
                  <a:srgbClr val="000000"/>
                </a:solidFill>
                <a:latin typeface="楷体" panose="02010609060101010101" pitchFamily="49" charset="-122"/>
                <a:ea typeface="楷体" panose="02010609060101010101" pitchFamily="49" charset="-122"/>
              </a:rPr>
              <a:t>杜预注</a:t>
            </a:r>
            <a:endParaRPr lang="zh-CN" altLang="en-US" sz="2400" b="1" dirty="0">
              <a:latin typeface="楷体" panose="02010609060101010101" pitchFamily="49" charset="-122"/>
              <a:ea typeface="楷体" panose="02010609060101010101" pitchFamily="49" charset="-122"/>
            </a:endParaRPr>
          </a:p>
        </p:txBody>
      </p:sp>
      <p:sp>
        <p:nvSpPr>
          <p:cNvPr id="14" name="文本框 13">
            <a:extLst>
              <a:ext uri="{FF2B5EF4-FFF2-40B4-BE49-F238E27FC236}">
                <a16:creationId xmlns:a16="http://schemas.microsoft.com/office/drawing/2014/main" id="{878D4ABC-306B-33AE-9FB9-9462F7423521}"/>
              </a:ext>
            </a:extLst>
          </p:cNvPr>
          <p:cNvSpPr txBox="1"/>
          <p:nvPr/>
        </p:nvSpPr>
        <p:spPr>
          <a:xfrm>
            <a:off x="6096000" y="5239935"/>
            <a:ext cx="5303520" cy="1077218"/>
          </a:xfrm>
          <a:prstGeom prst="rect">
            <a:avLst/>
          </a:prstGeom>
          <a:noFill/>
        </p:spPr>
        <p:txBody>
          <a:bodyPr wrap="square">
            <a:spAutoFit/>
          </a:bodyPr>
          <a:lstStyle/>
          <a:p>
            <a:pPr algn="just"/>
            <a:r>
              <a:rPr lang="zh-CN" altLang="en-US" sz="3200" b="1" kern="100" dirty="0">
                <a:effectLst/>
                <a:latin typeface="等线" panose="02010600030101010101" pitchFamily="2" charset="-122"/>
                <a:ea typeface="等线" panose="02010600030101010101" pitchFamily="2" charset="-122"/>
                <a:cs typeface="Times New Roman" panose="02020603050405020304" pitchFamily="18" charset="0"/>
              </a:rPr>
              <a:t>小结：</a:t>
            </a:r>
            <a:r>
              <a:rPr lang="zh-CN" altLang="zh-CN" sz="3200" b="1" kern="100" dirty="0">
                <a:effectLst/>
                <a:latin typeface="等线" panose="02010600030101010101" pitchFamily="2" charset="-122"/>
                <a:ea typeface="等线" panose="02010600030101010101" pitchFamily="2" charset="-122"/>
                <a:cs typeface="Times New Roman" panose="02020603050405020304" pitchFamily="18" charset="0"/>
              </a:rPr>
              <a:t>中国</a:t>
            </a:r>
            <a:r>
              <a:rPr lang="zh-CN"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农业本土起源</a:t>
            </a:r>
            <a:endParaRPr lang="en-US"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en-US" sz="32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两个农业起源中心</a:t>
            </a:r>
            <a:endParaRPr lang="zh-CN" altLang="zh-CN" sz="32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id="{267A0BF1-5E2E-7F00-2DB1-5490ACC66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9141" y="2337280"/>
            <a:ext cx="2922270" cy="1875662"/>
          </a:xfrm>
          <a:prstGeom prst="rect">
            <a:avLst/>
          </a:prstGeom>
        </p:spPr>
      </p:pic>
      <p:sp>
        <p:nvSpPr>
          <p:cNvPr id="9" name="文本框 8">
            <a:extLst>
              <a:ext uri="{FF2B5EF4-FFF2-40B4-BE49-F238E27FC236}">
                <a16:creationId xmlns:a16="http://schemas.microsoft.com/office/drawing/2014/main" id="{F8FB9B3F-A6F0-242C-61A8-B84A0249B753}"/>
              </a:ext>
            </a:extLst>
          </p:cNvPr>
          <p:cNvSpPr txBox="1"/>
          <p:nvPr/>
        </p:nvSpPr>
        <p:spPr>
          <a:xfrm>
            <a:off x="8829141" y="4397106"/>
            <a:ext cx="2922270" cy="646331"/>
          </a:xfrm>
          <a:prstGeom prst="rect">
            <a:avLst/>
          </a:prstGeom>
          <a:noFill/>
        </p:spPr>
        <p:txBody>
          <a:bodyPr wrap="square">
            <a:spAutoFit/>
          </a:bodyPr>
          <a:lstStyle/>
          <a:p>
            <a:r>
              <a:rPr lang="zh-CN" altLang="en-US" b="0" i="0" dirty="0">
                <a:solidFill>
                  <a:srgbClr val="191919"/>
                </a:solidFill>
                <a:effectLst/>
                <a:latin typeface="PingFang SC"/>
              </a:rPr>
              <a:t>浙江余姚河姆渡遗址出土</a:t>
            </a:r>
            <a:endParaRPr lang="en-US" altLang="zh-CN" b="0" i="0" dirty="0">
              <a:solidFill>
                <a:srgbClr val="191919"/>
              </a:solidFill>
              <a:effectLst/>
              <a:latin typeface="PingFang SC"/>
            </a:endParaRPr>
          </a:p>
          <a:p>
            <a:r>
              <a:rPr lang="zh-CN" altLang="en-US" b="0" i="0" dirty="0">
                <a:solidFill>
                  <a:srgbClr val="191919"/>
                </a:solidFill>
                <a:effectLst/>
                <a:latin typeface="PingFang SC"/>
              </a:rPr>
              <a:t>的</a:t>
            </a:r>
            <a:r>
              <a:rPr lang="en-US" altLang="zh-CN" b="0" i="0" dirty="0">
                <a:solidFill>
                  <a:srgbClr val="191919"/>
                </a:solidFill>
                <a:effectLst/>
                <a:latin typeface="PingFang SC"/>
              </a:rPr>
              <a:t>7000</a:t>
            </a:r>
            <a:r>
              <a:rPr lang="zh-CN" altLang="en-US" b="0" i="0" dirty="0">
                <a:solidFill>
                  <a:srgbClr val="191919"/>
                </a:solidFill>
                <a:effectLst/>
                <a:latin typeface="PingFang SC"/>
              </a:rPr>
              <a:t>年前的稻谷</a:t>
            </a:r>
            <a:endParaRPr lang="zh-CN" altLang="en-US" dirty="0"/>
          </a:p>
        </p:txBody>
      </p:sp>
      <p:pic>
        <p:nvPicPr>
          <p:cNvPr id="12" name="图片 11">
            <a:extLst>
              <a:ext uri="{FF2B5EF4-FFF2-40B4-BE49-F238E27FC236}">
                <a16:creationId xmlns:a16="http://schemas.microsoft.com/office/drawing/2014/main" id="{6F586FA5-A376-3380-A3FD-588072F54F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9570" y="2352520"/>
            <a:ext cx="2930145" cy="2353636"/>
          </a:xfrm>
          <a:prstGeom prst="rect">
            <a:avLst/>
          </a:prstGeom>
        </p:spPr>
      </p:pic>
    </p:spTree>
    <p:extLst>
      <p:ext uri="{BB962C8B-B14F-4D97-AF65-F5344CB8AC3E}">
        <p14:creationId xmlns:p14="http://schemas.microsoft.com/office/powerpoint/2010/main" val="26672344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EED1C27-AD70-187D-4ECB-4C95DBBC06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783" y="1498517"/>
            <a:ext cx="4628198" cy="3510612"/>
          </a:xfrm>
          <a:prstGeom prst="rect">
            <a:avLst/>
          </a:prstGeom>
          <a:noFill/>
          <a:ln>
            <a:noFill/>
          </a:ln>
        </p:spPr>
      </p:pic>
      <p:sp>
        <p:nvSpPr>
          <p:cNvPr id="5" name="文本框 4">
            <a:extLst>
              <a:ext uri="{FF2B5EF4-FFF2-40B4-BE49-F238E27FC236}">
                <a16:creationId xmlns:a16="http://schemas.microsoft.com/office/drawing/2014/main" id="{EB995679-3A0E-8241-C9F8-C0464B0A105A}"/>
              </a:ext>
            </a:extLst>
          </p:cNvPr>
          <p:cNvSpPr txBox="1"/>
          <p:nvPr/>
        </p:nvSpPr>
        <p:spPr>
          <a:xfrm>
            <a:off x="1554480" y="274320"/>
            <a:ext cx="8575040" cy="742319"/>
          </a:xfrm>
          <a:prstGeom prst="rect">
            <a:avLst/>
          </a:prstGeom>
          <a:noFill/>
        </p:spPr>
        <p:txBody>
          <a:bodyPr wrap="square" rtlCol="0">
            <a:spAutoFit/>
          </a:bodyPr>
          <a:lstStyle/>
          <a:p>
            <a:pPr algn="ctr">
              <a:lnSpc>
                <a:spcPct val="130000"/>
              </a:lnSpc>
              <a:spcBef>
                <a:spcPts val="600"/>
              </a:spcBef>
            </a:pPr>
            <a:r>
              <a:rPr lang="zh-CN" altLang="en-US" sz="3600" kern="0" dirty="0">
                <a:latin typeface="微软雅黑" panose="020B0503020204020204" pitchFamily="34" charset="-122"/>
                <a:ea typeface="微软雅黑" panose="020B0503020204020204" pitchFamily="34" charset="-122"/>
                <a:cs typeface="+mn-ea"/>
                <a:sym typeface="+mn-lt"/>
              </a:rPr>
              <a:t>二、散作满天星</a:t>
            </a:r>
            <a:r>
              <a:rPr lang="en-US" altLang="zh-CN" sz="3600" kern="0" dirty="0">
                <a:latin typeface="微软雅黑" panose="020B0503020204020204" pitchFamily="34" charset="-122"/>
                <a:ea typeface="微软雅黑" panose="020B0503020204020204" pitchFamily="34" charset="-122"/>
                <a:cs typeface="+mn-ea"/>
                <a:sym typeface="+mn-lt"/>
              </a:rPr>
              <a:t>——</a:t>
            </a:r>
            <a:r>
              <a:rPr lang="zh-CN" altLang="en-US" sz="3600" kern="0" dirty="0">
                <a:latin typeface="微软雅黑" panose="020B0503020204020204" pitchFamily="34" charset="-122"/>
                <a:ea typeface="微软雅黑" panose="020B0503020204020204" pitchFamily="34" charset="-122"/>
                <a:cs typeface="+mn-ea"/>
                <a:sym typeface="+mn-lt"/>
              </a:rPr>
              <a:t>新石器时代前期</a:t>
            </a:r>
          </a:p>
        </p:txBody>
      </p:sp>
      <p:sp>
        <p:nvSpPr>
          <p:cNvPr id="7" name="文本框 6">
            <a:extLst>
              <a:ext uri="{FF2B5EF4-FFF2-40B4-BE49-F238E27FC236}">
                <a16:creationId xmlns:a16="http://schemas.microsoft.com/office/drawing/2014/main" id="{761B62F6-FAE0-A0E7-71FA-1EFA82E86EF1}"/>
              </a:ext>
            </a:extLst>
          </p:cNvPr>
          <p:cNvSpPr txBox="1"/>
          <p:nvPr/>
        </p:nvSpPr>
        <p:spPr>
          <a:xfrm>
            <a:off x="555783" y="5128650"/>
            <a:ext cx="4628198" cy="461665"/>
          </a:xfrm>
          <a:prstGeom prst="rect">
            <a:avLst/>
          </a:prstGeom>
          <a:noFill/>
        </p:spPr>
        <p:txBody>
          <a:bodyPr wrap="square">
            <a:spAutoFit/>
          </a:bodyPr>
          <a:lstStyle/>
          <a:p>
            <a:r>
              <a:rPr lang="zh-CN" altLang="zh-CN" sz="2400" b="1" dirty="0">
                <a:effectLst/>
                <a:ea typeface="等线" panose="02010600030101010101" pitchFamily="2" charset="-122"/>
                <a:cs typeface="Times New Roman" panose="02020603050405020304" pitchFamily="18" charset="0"/>
              </a:rPr>
              <a:t>新石器时代文化的六大区系分布</a:t>
            </a:r>
            <a:endParaRPr lang="zh-CN" altLang="en-US" sz="2400" b="1" dirty="0"/>
          </a:p>
        </p:txBody>
      </p:sp>
      <p:pic>
        <p:nvPicPr>
          <p:cNvPr id="8" name="图片 7">
            <a:extLst>
              <a:ext uri="{FF2B5EF4-FFF2-40B4-BE49-F238E27FC236}">
                <a16:creationId xmlns:a16="http://schemas.microsoft.com/office/drawing/2014/main" id="{549F7DE1-2D02-DD2C-8288-C9784575974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0465" y="1148163"/>
            <a:ext cx="6235752" cy="3860966"/>
          </a:xfrm>
          <a:prstGeom prst="rect">
            <a:avLst/>
          </a:prstGeom>
          <a:noFill/>
          <a:ln>
            <a:noFill/>
          </a:ln>
        </p:spPr>
      </p:pic>
      <p:sp>
        <p:nvSpPr>
          <p:cNvPr id="10" name="文本框 9">
            <a:extLst>
              <a:ext uri="{FF2B5EF4-FFF2-40B4-BE49-F238E27FC236}">
                <a16:creationId xmlns:a16="http://schemas.microsoft.com/office/drawing/2014/main" id="{DBC97DFB-4DB2-3A4D-186A-F6D8BC4DF1C1}"/>
              </a:ext>
            </a:extLst>
          </p:cNvPr>
          <p:cNvSpPr txBox="1"/>
          <p:nvPr/>
        </p:nvSpPr>
        <p:spPr>
          <a:xfrm>
            <a:off x="5542969" y="5009129"/>
            <a:ext cx="5950743"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考古学上将存在于一定时间，拥有特征相同或相似的一组遗存，并有相对稳定分布地域的一个区域共同体称之为某某考古学文化</a:t>
            </a:r>
            <a:r>
              <a:rPr lang="en-US" altLang="zh-CN" sz="2000" b="1" dirty="0">
                <a:effectLst/>
                <a:latin typeface="楷体" panose="02010609060101010101" pitchFamily="49" charset="-122"/>
                <a:ea typeface="楷体" panose="02010609060101010101" pitchFamily="49" charset="-122"/>
                <a:cs typeface="Times New Roman" panose="02020603050405020304" pitchFamily="18" charset="0"/>
              </a:rPr>
              <a:t>.</a:t>
            </a:r>
            <a:endParaRPr lang="zh-CN" altLang="en-US" sz="20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5789883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A8A2CDB-FB4C-B2CE-30FF-00E90C42427B}"/>
              </a:ext>
            </a:extLst>
          </p:cNvPr>
          <p:cNvSpPr txBox="1"/>
          <p:nvPr/>
        </p:nvSpPr>
        <p:spPr>
          <a:xfrm>
            <a:off x="1158240" y="843280"/>
            <a:ext cx="9103360" cy="670120"/>
          </a:xfrm>
          <a:prstGeom prst="rect">
            <a:avLst/>
          </a:prstGeom>
          <a:noFill/>
        </p:spPr>
        <p:txBody>
          <a:bodyPr wrap="square" rtlCol="0">
            <a:spAutoFit/>
          </a:bodyPr>
          <a:lstStyle/>
          <a:p>
            <a:pPr algn="ctr">
              <a:lnSpc>
                <a:spcPct val="130000"/>
              </a:lnSpc>
              <a:spcBef>
                <a:spcPts val="600"/>
              </a:spcBef>
            </a:pPr>
            <a:r>
              <a:rPr lang="zh-CN" altLang="en-US" sz="3200" kern="0" dirty="0">
                <a:latin typeface="微软雅黑" panose="020B0503020204020204" pitchFamily="34" charset="-122"/>
                <a:ea typeface="微软雅黑" panose="020B0503020204020204" pitchFamily="34" charset="-122"/>
                <a:cs typeface="+mn-ea"/>
                <a:sym typeface="+mn-lt"/>
              </a:rPr>
              <a:t>探究任务</a:t>
            </a:r>
          </a:p>
        </p:txBody>
      </p:sp>
      <p:sp>
        <p:nvSpPr>
          <p:cNvPr id="2" name="文本框 1">
            <a:extLst>
              <a:ext uri="{FF2B5EF4-FFF2-40B4-BE49-F238E27FC236}">
                <a16:creationId xmlns:a16="http://schemas.microsoft.com/office/drawing/2014/main" id="{8EA2A986-7982-1B8D-A165-A02A546A440A}"/>
              </a:ext>
            </a:extLst>
          </p:cNvPr>
          <p:cNvSpPr txBox="1"/>
          <p:nvPr/>
        </p:nvSpPr>
        <p:spPr>
          <a:xfrm>
            <a:off x="500380" y="1710773"/>
            <a:ext cx="11191240" cy="1718227"/>
          </a:xfrm>
          <a:prstGeom prst="rect">
            <a:avLst/>
          </a:prstGeom>
          <a:noFill/>
        </p:spPr>
        <p:txBody>
          <a:bodyPr wrap="square" rtlCol="0">
            <a:spAutoFit/>
          </a:bodyPr>
          <a:lstStyle/>
          <a:p>
            <a:pPr>
              <a:lnSpc>
                <a:spcPct val="130000"/>
              </a:lnSpc>
              <a:spcBef>
                <a:spcPts val="600"/>
              </a:spcBef>
            </a:pPr>
            <a:r>
              <a:rPr lang="zh-CN" altLang="en-US" sz="2800" kern="0" dirty="0">
                <a:latin typeface="微软雅黑" panose="020B0503020204020204" pitchFamily="34" charset="-122"/>
                <a:ea typeface="微软雅黑" panose="020B0503020204020204" pitchFamily="34" charset="-122"/>
                <a:cs typeface="+mn-ea"/>
                <a:sym typeface="+mn-lt"/>
              </a:rPr>
              <a:t>       关于中华文明是如何起源的，苏秉琦认为其“</a:t>
            </a:r>
            <a:r>
              <a:rPr lang="zh-CN" altLang="zh-CN" sz="2800" kern="0" dirty="0">
                <a:latin typeface="微软雅黑" panose="020B0503020204020204" pitchFamily="34" charset="-122"/>
                <a:ea typeface="微软雅黑" panose="020B0503020204020204" pitchFamily="34" charset="-122"/>
                <a:cs typeface="+mn-ea"/>
              </a:rPr>
              <a:t>是多源的；它的发展不是一条线贯穿始终，而是多条线互有交错的网络系统，但又有主有次。各大文化区系统既相对稳定，又不是封闭的……。</a:t>
            </a:r>
            <a:r>
              <a:rPr lang="zh-CN" altLang="en-US" sz="2800" kern="0" dirty="0">
                <a:latin typeface="微软雅黑" panose="020B0503020204020204" pitchFamily="34" charset="-122"/>
                <a:ea typeface="微软雅黑" panose="020B0503020204020204" pitchFamily="34" charset="-122"/>
                <a:cs typeface="+mn-ea"/>
              </a:rPr>
              <a:t>”</a:t>
            </a:r>
            <a:endParaRPr lang="zh-CN" altLang="en-US" sz="2800" kern="0" dirty="0">
              <a:latin typeface="微软雅黑" panose="020B0503020204020204" pitchFamily="34" charset="-122"/>
              <a:ea typeface="微软雅黑" panose="020B0503020204020204" pitchFamily="34" charset="-122"/>
              <a:cs typeface="+mn-ea"/>
              <a:sym typeface="+mn-lt"/>
            </a:endParaRPr>
          </a:p>
        </p:txBody>
      </p:sp>
      <p:sp>
        <p:nvSpPr>
          <p:cNvPr id="5" name="文本框 4">
            <a:extLst>
              <a:ext uri="{FF2B5EF4-FFF2-40B4-BE49-F238E27FC236}">
                <a16:creationId xmlns:a16="http://schemas.microsoft.com/office/drawing/2014/main" id="{64E26345-8560-A9DB-7EBE-0B9BC58782A4}"/>
              </a:ext>
            </a:extLst>
          </p:cNvPr>
          <p:cNvSpPr txBox="1"/>
          <p:nvPr/>
        </p:nvSpPr>
        <p:spPr>
          <a:xfrm>
            <a:off x="500380" y="3626373"/>
            <a:ext cx="7233920" cy="597921"/>
          </a:xfrm>
          <a:prstGeom prst="rect">
            <a:avLst/>
          </a:prstGeom>
          <a:noFill/>
        </p:spPr>
        <p:txBody>
          <a:bodyPr wrap="square" rtlCol="0">
            <a:spAutoFit/>
          </a:bodyPr>
          <a:lstStyle/>
          <a:p>
            <a:pPr>
              <a:lnSpc>
                <a:spcPct val="130000"/>
              </a:lnSpc>
              <a:spcBef>
                <a:spcPts val="600"/>
              </a:spcBef>
            </a:pPr>
            <a:r>
              <a:rPr lang="zh-CN" altLang="en-US" sz="2800" kern="0" dirty="0">
                <a:latin typeface="微软雅黑" panose="020B0503020204020204" pitchFamily="34" charset="-122"/>
                <a:ea typeface="微软雅黑" panose="020B0503020204020204" pitchFamily="34" charset="-122"/>
                <a:cs typeface="+mn-ea"/>
                <a:sym typeface="+mn-lt"/>
              </a:rPr>
              <a:t>问题</a:t>
            </a:r>
            <a:r>
              <a:rPr lang="en-US" altLang="zh-CN" sz="2800" kern="0" dirty="0">
                <a:latin typeface="微软雅黑" panose="020B0503020204020204" pitchFamily="34" charset="-122"/>
                <a:ea typeface="微软雅黑" panose="020B0503020204020204" pitchFamily="34" charset="-122"/>
                <a:cs typeface="+mn-ea"/>
                <a:sym typeface="+mn-lt"/>
              </a:rPr>
              <a:t>1</a:t>
            </a:r>
            <a:r>
              <a:rPr lang="zh-CN" altLang="en-US" sz="2800" kern="0" dirty="0">
                <a:latin typeface="微软雅黑" panose="020B0503020204020204" pitchFamily="34" charset="-122"/>
                <a:ea typeface="微软雅黑" panose="020B0503020204020204" pitchFamily="34" charset="-122"/>
                <a:cs typeface="+mn-ea"/>
                <a:sym typeface="+mn-lt"/>
              </a:rPr>
              <a:t>：苏秉琦认为中华文明的起源有何特点？</a:t>
            </a:r>
          </a:p>
        </p:txBody>
      </p:sp>
      <p:sp>
        <p:nvSpPr>
          <p:cNvPr id="7" name="文本框 6">
            <a:extLst>
              <a:ext uri="{FF2B5EF4-FFF2-40B4-BE49-F238E27FC236}">
                <a16:creationId xmlns:a16="http://schemas.microsoft.com/office/drawing/2014/main" id="{6E533796-DDB0-3284-E84C-8D29655AC525}"/>
              </a:ext>
            </a:extLst>
          </p:cNvPr>
          <p:cNvSpPr txBox="1"/>
          <p:nvPr/>
        </p:nvSpPr>
        <p:spPr>
          <a:xfrm>
            <a:off x="1675130" y="4421667"/>
            <a:ext cx="8069580" cy="523220"/>
          </a:xfrm>
          <a:prstGeom prst="rect">
            <a:avLst/>
          </a:prstGeom>
          <a:noFill/>
        </p:spPr>
        <p:txBody>
          <a:bodyPr wrap="square">
            <a:spAutoFit/>
          </a:bodyPr>
          <a:lstStyle/>
          <a:p>
            <a:r>
              <a:rPr lang="zh-CN" altLang="en-US"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多源性（多元性）</a:t>
            </a:r>
            <a:r>
              <a:rPr lang="zh-CN"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统一性</a:t>
            </a:r>
            <a:r>
              <a:rPr lang="zh-CN" altLang="en-US"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zh-CN" sz="28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连续性、</a:t>
            </a:r>
            <a:r>
              <a:rPr lang="zh-CN" altLang="en-US"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开放性</a:t>
            </a:r>
            <a:endParaRPr lang="zh-CN"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8" name="文本框 7">
            <a:extLst>
              <a:ext uri="{FF2B5EF4-FFF2-40B4-BE49-F238E27FC236}">
                <a16:creationId xmlns:a16="http://schemas.microsoft.com/office/drawing/2014/main" id="{30A43E73-DECE-E8EC-FAE2-ED8149BCBF56}"/>
              </a:ext>
            </a:extLst>
          </p:cNvPr>
          <p:cNvSpPr txBox="1"/>
          <p:nvPr/>
        </p:nvSpPr>
        <p:spPr>
          <a:xfrm>
            <a:off x="500380" y="5143560"/>
            <a:ext cx="7233920" cy="597921"/>
          </a:xfrm>
          <a:prstGeom prst="rect">
            <a:avLst/>
          </a:prstGeom>
          <a:noFill/>
        </p:spPr>
        <p:txBody>
          <a:bodyPr wrap="square" rtlCol="0">
            <a:spAutoFit/>
          </a:bodyPr>
          <a:lstStyle/>
          <a:p>
            <a:pPr>
              <a:lnSpc>
                <a:spcPct val="130000"/>
              </a:lnSpc>
              <a:spcBef>
                <a:spcPts val="600"/>
              </a:spcBef>
            </a:pPr>
            <a:r>
              <a:rPr lang="zh-CN" altLang="en-US" sz="2800" kern="0" dirty="0">
                <a:latin typeface="微软雅黑" panose="020B0503020204020204" pitchFamily="34" charset="-122"/>
                <a:ea typeface="微软雅黑" panose="020B0503020204020204" pitchFamily="34" charset="-122"/>
                <a:cs typeface="+mn-ea"/>
                <a:sym typeface="+mn-lt"/>
              </a:rPr>
              <a:t>问题</a:t>
            </a:r>
            <a:r>
              <a:rPr lang="en-US" altLang="zh-CN" sz="2800" kern="0" dirty="0">
                <a:latin typeface="微软雅黑" panose="020B0503020204020204" pitchFamily="34" charset="-122"/>
                <a:ea typeface="微软雅黑" panose="020B0503020204020204" pitchFamily="34" charset="-122"/>
                <a:cs typeface="+mn-ea"/>
                <a:sym typeface="+mn-lt"/>
              </a:rPr>
              <a:t>2</a:t>
            </a:r>
            <a:r>
              <a:rPr lang="zh-CN" altLang="en-US" sz="2800" kern="0" dirty="0">
                <a:latin typeface="微软雅黑" panose="020B0503020204020204" pitchFamily="34" charset="-122"/>
                <a:ea typeface="微软雅黑" panose="020B0503020204020204" pitchFamily="34" charset="-122"/>
                <a:cs typeface="+mn-ea"/>
                <a:sym typeface="+mn-lt"/>
              </a:rPr>
              <a:t>：结合教材内容，对这些特点进行解释。</a:t>
            </a:r>
          </a:p>
        </p:txBody>
      </p:sp>
    </p:spTree>
    <p:extLst>
      <p:ext uri="{BB962C8B-B14F-4D97-AF65-F5344CB8AC3E}">
        <p14:creationId xmlns:p14="http://schemas.microsoft.com/office/powerpoint/2010/main" val="19230723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B02F1B59-DADD-4219-B607-59E513F67C77"/>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E:\ppt\第四批\130198"/>
  <p:tag name="ISPRING_PRESENTATION_TITLE" val="591b03b29f622"/>
  <p:tag name="ISPRING_FIRST_PUBLISH" val="1"/>
  <p:tag name="KSO_WM_SCREEN_THEME_FLAG" val="Dlrq25wU2PGuGg5bbmjbDMbBG/ngsMpa4NK2cliUHqdttiRwcDY3zA9EVcTVEeuJvYsA2qR0YOKkIpzCARAJbSivqlfTMVZiG3+BGN57LzU="/>
</p:tagLst>
</file>

<file path=ppt/tags/tag2.xml><?xml version="1.0" encoding="utf-8"?>
<p:tagLst xmlns:a="http://schemas.openxmlformats.org/drawingml/2006/main" xmlns:r="http://schemas.openxmlformats.org/officeDocument/2006/relationships" xmlns:p="http://schemas.openxmlformats.org/presentationml/2006/main">
  <p:tag name="KSO_WM_SPECIAL_SOURCE" val="bdnull"/>
  <p:tag name="KSO_WM_SCREEN_THEME_FLAG" val="Dlrq25wU2PGuGg5bbmjbDMbBG/ngsMpa4NK2cliUHqdttiRwcDY3zA9EVcTVEeuJvYsA2qR0YOKkIpzCARAJbSivqlfTMVZiG3+BGN57LzU="/>
</p:tagLst>
</file>

<file path=ppt/tags/tag3.xml><?xml version="1.0" encoding="utf-8"?>
<p:tagLst xmlns:a="http://schemas.openxmlformats.org/drawingml/2006/main" xmlns:r="http://schemas.openxmlformats.org/officeDocument/2006/relationships" xmlns:p="http://schemas.openxmlformats.org/presentationml/2006/main">
  <p:tag name="KSO_WM_SPECIAL_SOURCE" val="bdnull"/>
  <p:tag name="KSO_WM_SCREEN_THEME_FLAG" val="Dlrq25wU2PGuGg5bbmjbDMbBG/ngsMpa4NK2cliUHqdttiRwcDY3zA9EVcTVEeuJvYsA2qR0YOKkIpzCARAJbSivqlfTMVZiG3+BGN57LzU="/>
</p:tagLst>
</file>

<file path=ppt/theme/theme1.xml><?xml version="1.0" encoding="utf-8"?>
<a:theme xmlns:a="http://schemas.openxmlformats.org/drawingml/2006/main" name="第一PPT，www.1ppt.com">
  <a:themeElements>
    <a:clrScheme name="自定义 11">
      <a:dk1>
        <a:srgbClr val="000000"/>
      </a:dk1>
      <a:lt1>
        <a:srgbClr val="FFFFFF"/>
      </a:lt1>
      <a:dk2>
        <a:srgbClr val="000000"/>
      </a:dk2>
      <a:lt2>
        <a:srgbClr val="FFFDFD"/>
      </a:lt2>
      <a:accent1>
        <a:srgbClr val="3C3C3C"/>
      </a:accent1>
      <a:accent2>
        <a:srgbClr val="2C9C86"/>
      </a:accent2>
      <a:accent3>
        <a:srgbClr val="A29C9B"/>
      </a:accent3>
      <a:accent4>
        <a:srgbClr val="696969"/>
      </a:accent4>
      <a:accent5>
        <a:srgbClr val="D2D2D2"/>
      </a:accent5>
      <a:accent6>
        <a:srgbClr val="515151"/>
      </a:accent6>
      <a:hlink>
        <a:srgbClr val="0563C1"/>
      </a:hlink>
      <a:folHlink>
        <a:srgbClr val="954F72"/>
      </a:folHlink>
    </a:clrScheme>
    <a:fontScheme name="zn1hv5c0">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2733</TotalTime>
  <Words>2744</Words>
  <PresentationFormat>宽屏</PresentationFormat>
  <Paragraphs>194</Paragraphs>
  <Slides>26</Slides>
  <Notes>15</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26</vt:i4>
      </vt:variant>
    </vt:vector>
  </HeadingPairs>
  <TitlesOfParts>
    <vt:vector size="38" baseType="lpstr">
      <vt:lpstr>PingFang SC</vt:lpstr>
      <vt:lpstr>等线</vt:lpstr>
      <vt:lpstr>宋体</vt:lpstr>
      <vt:lpstr>印品黑体</vt:lpstr>
      <vt:lpstr>arial</vt:lpstr>
      <vt:lpstr>arial</vt:lpstr>
      <vt:lpstr>Calibri</vt:lpstr>
      <vt:lpstr>华文楷体</vt:lpstr>
      <vt:lpstr>楷体</vt:lpstr>
      <vt:lpstr>微软雅黑</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2017-05-13T03:00:45Z</dcterms:created>
  <dcterms:modified xsi:type="dcterms:W3CDTF">2022-09-06T00:51:11Z</dcterms:modified>
</cp:coreProperties>
</file>