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3"/>
    <p:sldMasterId id="2147483673" r:id="rId4"/>
  </p:sldMasterIdLst>
  <p:notesMasterIdLst>
    <p:notesMasterId r:id="rId6"/>
  </p:notesMasterIdLst>
  <p:sldIdLst>
    <p:sldId id="435" r:id="rId5"/>
    <p:sldId id="573" r:id="rId7"/>
    <p:sldId id="494" r:id="rId8"/>
    <p:sldId id="597" r:id="rId9"/>
    <p:sldId id="488" r:id="rId10"/>
    <p:sldId id="579" r:id="rId11"/>
    <p:sldId id="580" r:id="rId12"/>
    <p:sldId id="582" r:id="rId13"/>
    <p:sldId id="583" r:id="rId14"/>
    <p:sldId id="521" r:id="rId15"/>
    <p:sldId id="587" r:id="rId16"/>
    <p:sldId id="585" r:id="rId17"/>
    <p:sldId id="588" r:id="rId18"/>
    <p:sldId id="495" r:id="rId19"/>
    <p:sldId id="599" r:id="rId20"/>
    <p:sldId id="603" r:id="rId21"/>
    <p:sldId id="608" r:id="rId22"/>
    <p:sldId id="609" r:id="rId23"/>
    <p:sldId id="604" r:id="rId24"/>
    <p:sldId id="606" r:id="rId25"/>
    <p:sldId id="605" r:id="rId26"/>
    <p:sldId id="607" r:id="rId27"/>
    <p:sldId id="610" r:id="rId28"/>
    <p:sldId id="499" r:id="rId29"/>
    <p:sldId id="593" r:id="rId30"/>
    <p:sldId id="596" r:id="rId31"/>
    <p:sldId id="594" r:id="rId32"/>
    <p:sldId id="569" r:id="rId33"/>
    <p:sldId id="506" r:id="rId34"/>
    <p:sldId id="507" r:id="rId35"/>
  </p:sldIdLst>
  <p:sldSz cx="9144000" cy="5143500" type="screen16x9"/>
  <p:notesSz cx="6858000" cy="9144000"/>
  <p:custDataLst>
    <p:tags r:id="rId40"/>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showPr>
  <p:clrMru>
    <a:srgbClr val="000000"/>
    <a:srgbClr val="080808"/>
    <a:srgbClr val="333333"/>
    <a:srgbClr val="1C1C1C"/>
    <a:srgbClr val="5F5F5F"/>
    <a:srgbClr val="FCFCFC"/>
    <a:srgbClr val="CCD0D1"/>
    <a:srgbClr val="EED56C"/>
    <a:srgbClr val="D43E01"/>
    <a:srgbClr val="E8EA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85" autoAdjust="0"/>
    <p:restoredTop sz="94660"/>
  </p:normalViewPr>
  <p:slideViewPr>
    <p:cSldViewPr>
      <p:cViewPr varScale="1">
        <p:scale>
          <a:sx n="138" d="100"/>
          <a:sy n="138" d="100"/>
        </p:scale>
        <p:origin x="174" y="102"/>
      </p:cViewPr>
      <p:guideLst>
        <p:guide orient="horz" pos="1590"/>
        <p:guide pos="2923"/>
      </p:guideLst>
    </p:cSldViewPr>
  </p:slid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0" Type="http://schemas.openxmlformats.org/officeDocument/2006/relationships/tags" Target="tags/tag286.xml"/><Relationship Id="rId4" Type="http://schemas.openxmlformats.org/officeDocument/2006/relationships/slideMaster" Target="slideMasters/slideMaster3.xml"/><Relationship Id="rId39" Type="http://schemas.openxmlformats.org/officeDocument/2006/relationships/commentAuthors" Target="commentAuthors.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anose="020B0503020204020204" pitchFamily="34" charset="-122"/>
              </a:defRPr>
            </a:lvl1pPr>
          </a:lstStyle>
          <a:p>
            <a:fld id="{673B58EF-4ABD-40F4-ACA4-FE81D742E6DD}"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A11FC198-2D83-4DFC-8CDD-7D23AF44D411}"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BF2980-540F-4F7F-A4CC-709C5E98033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9E6FDB6-6D2B-46C1-9FA1-D82906A37C3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41.xml"/><Relationship Id="rId8" Type="http://schemas.openxmlformats.org/officeDocument/2006/relationships/tags" Target="../tags/tag40.xml"/><Relationship Id="rId7" Type="http://schemas.openxmlformats.org/officeDocument/2006/relationships/tags" Target="../tags/tag39.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54.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84.xml"/><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91.xml"/><Relationship Id="rId7" Type="http://schemas.openxmlformats.org/officeDocument/2006/relationships/tags" Target="../tags/tag90.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98.xml"/><Relationship Id="rId7" Type="http://schemas.openxmlformats.org/officeDocument/2006/relationships/tags" Target="../tags/tag97.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06.xml"/><Relationship Id="rId8" Type="http://schemas.openxmlformats.org/officeDocument/2006/relationships/tags" Target="../tags/tag105.xml"/><Relationship Id="rId7" Type="http://schemas.openxmlformats.org/officeDocument/2006/relationships/tags" Target="../tags/tag104.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tags" Target="../tags/tag99.xml"/><Relationship Id="rId10" Type="http://schemas.openxmlformats.org/officeDocument/2006/relationships/tags" Target="../tags/tag107.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7" Type="http://schemas.openxmlformats.org/officeDocument/2006/relationships/tags" Target="../tags/tag113.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tags" Target="../tags/tag110.xml"/><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25.xml"/><Relationship Id="rId8" Type="http://schemas.openxmlformats.org/officeDocument/2006/relationships/tags" Target="../tags/tag124.xml"/><Relationship Id="rId7" Type="http://schemas.openxmlformats.org/officeDocument/2006/relationships/tags" Target="../tags/tag123.xml"/><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image" Target="../media/image3.jpeg"/><Relationship Id="rId3" Type="http://schemas.openxmlformats.org/officeDocument/2006/relationships/tags" Target="../tags/tag120.xml"/><Relationship Id="rId2" Type="http://schemas.openxmlformats.org/officeDocument/2006/relationships/image" Target="../media/image1.png"/><Relationship Id="rId11" Type="http://schemas.openxmlformats.org/officeDocument/2006/relationships/tags" Target="../tags/tag127.xml"/><Relationship Id="rId10" Type="http://schemas.openxmlformats.org/officeDocument/2006/relationships/tags" Target="../tags/tag126.xm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33.xml"/><Relationship Id="rId8" Type="http://schemas.openxmlformats.org/officeDocument/2006/relationships/tags" Target="../tags/tag132.xml"/><Relationship Id="rId7" Type="http://schemas.openxmlformats.org/officeDocument/2006/relationships/tags" Target="../tags/tag131.xml"/><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image" Target="../media/image10.png"/><Relationship Id="rId3" Type="http://schemas.openxmlformats.org/officeDocument/2006/relationships/tags" Target="../tags/tag128.xml"/><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39.xml"/><Relationship Id="rId8" Type="http://schemas.openxmlformats.org/officeDocument/2006/relationships/tags" Target="../tags/tag138.xml"/><Relationship Id="rId7" Type="http://schemas.openxmlformats.org/officeDocument/2006/relationships/tags" Target="../tags/tag137.xml"/><Relationship Id="rId6" Type="http://schemas.openxmlformats.org/officeDocument/2006/relationships/image" Target="../media/image2.png"/><Relationship Id="rId5" Type="http://schemas.openxmlformats.org/officeDocument/2006/relationships/tags" Target="../tags/tag136.xml"/><Relationship Id="rId4" Type="http://schemas.openxmlformats.org/officeDocument/2006/relationships/tags" Target="../tags/tag135.xml"/><Relationship Id="rId3" Type="http://schemas.openxmlformats.org/officeDocument/2006/relationships/tags" Target="../tags/tag134.xml"/><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45.xml"/><Relationship Id="rId8" Type="http://schemas.openxmlformats.org/officeDocument/2006/relationships/tags" Target="../tags/tag144.xml"/><Relationship Id="rId7" Type="http://schemas.openxmlformats.org/officeDocument/2006/relationships/tags" Target="../tags/tag143.xml"/><Relationship Id="rId6" Type="http://schemas.openxmlformats.org/officeDocument/2006/relationships/tags" Target="../tags/tag142.xml"/><Relationship Id="rId5" Type="http://schemas.openxmlformats.org/officeDocument/2006/relationships/tags" Target="../tags/tag141.xml"/><Relationship Id="rId4" Type="http://schemas.openxmlformats.org/officeDocument/2006/relationships/image" Target="../media/image10.png"/><Relationship Id="rId3" Type="http://schemas.openxmlformats.org/officeDocument/2006/relationships/tags" Target="../tags/tag140.xml"/><Relationship Id="rId2" Type="http://schemas.openxmlformats.org/officeDocument/2006/relationships/image" Target="../media/image1.png"/><Relationship Id="rId10" Type="http://schemas.openxmlformats.org/officeDocument/2006/relationships/tags" Target="../tags/tag146.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52.xml"/><Relationship Id="rId8" Type="http://schemas.openxmlformats.org/officeDocument/2006/relationships/tags" Target="../tags/tag151.xml"/><Relationship Id="rId7" Type="http://schemas.openxmlformats.org/officeDocument/2006/relationships/tags" Target="../tags/tag150.xml"/><Relationship Id="rId6" Type="http://schemas.openxmlformats.org/officeDocument/2006/relationships/tags" Target="../tags/tag149.xml"/><Relationship Id="rId5" Type="http://schemas.openxmlformats.org/officeDocument/2006/relationships/tags" Target="../tags/tag148.xml"/><Relationship Id="rId4" Type="http://schemas.openxmlformats.org/officeDocument/2006/relationships/image" Target="../media/image10.png"/><Relationship Id="rId3" Type="http://schemas.openxmlformats.org/officeDocument/2006/relationships/tags" Target="../tags/tag147.xml"/><Relationship Id="rId2" Type="http://schemas.openxmlformats.org/officeDocument/2006/relationships/image" Target="../media/image1.png"/><Relationship Id="rId12" Type="http://schemas.openxmlformats.org/officeDocument/2006/relationships/tags" Target="../tags/tag155.xml"/><Relationship Id="rId11" Type="http://schemas.openxmlformats.org/officeDocument/2006/relationships/tags" Target="../tags/tag154.xml"/><Relationship Id="rId10" Type="http://schemas.openxmlformats.org/officeDocument/2006/relationships/tags" Target="../tags/tag153.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160.xml"/><Relationship Id="rId7" Type="http://schemas.openxmlformats.org/officeDocument/2006/relationships/tags" Target="../tags/tag159.xml"/><Relationship Id="rId6" Type="http://schemas.openxmlformats.org/officeDocument/2006/relationships/tags" Target="../tags/tag158.xml"/><Relationship Id="rId5" Type="http://schemas.openxmlformats.org/officeDocument/2006/relationships/tags" Target="../tags/tag157.xml"/><Relationship Id="rId4" Type="http://schemas.openxmlformats.org/officeDocument/2006/relationships/image" Target="../media/image11.png"/><Relationship Id="rId3" Type="http://schemas.openxmlformats.org/officeDocument/2006/relationships/tags" Target="../tags/tag156.xml"/><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5" Type="http://schemas.openxmlformats.org/officeDocument/2006/relationships/tags" Target="../tags/tag163.xml"/><Relationship Id="rId4" Type="http://schemas.openxmlformats.org/officeDocument/2006/relationships/tags" Target="../tags/tag162.xml"/><Relationship Id="rId3" Type="http://schemas.openxmlformats.org/officeDocument/2006/relationships/tags" Target="../tags/tag161.xml"/><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169.xml"/><Relationship Id="rId8" Type="http://schemas.openxmlformats.org/officeDocument/2006/relationships/tags" Target="../tags/tag168.xml"/><Relationship Id="rId7" Type="http://schemas.openxmlformats.org/officeDocument/2006/relationships/tags" Target="../tags/tag167.xml"/><Relationship Id="rId6" Type="http://schemas.openxmlformats.org/officeDocument/2006/relationships/tags" Target="../tags/tag166.xml"/><Relationship Id="rId5" Type="http://schemas.openxmlformats.org/officeDocument/2006/relationships/tags" Target="../tags/tag165.xml"/><Relationship Id="rId4" Type="http://schemas.openxmlformats.org/officeDocument/2006/relationships/image" Target="../media/image10.png"/><Relationship Id="rId3" Type="http://schemas.openxmlformats.org/officeDocument/2006/relationships/tags" Target="../tags/tag164.xml"/><Relationship Id="rId2" Type="http://schemas.openxmlformats.org/officeDocument/2006/relationships/image" Target="../media/image1.png"/><Relationship Id="rId10" Type="http://schemas.openxmlformats.org/officeDocument/2006/relationships/tags" Target="../tags/tag170.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176.xml"/><Relationship Id="rId8" Type="http://schemas.openxmlformats.org/officeDocument/2006/relationships/tags" Target="../tags/tag175.xml"/><Relationship Id="rId7" Type="http://schemas.openxmlformats.org/officeDocument/2006/relationships/tags" Target="../tags/tag174.xml"/><Relationship Id="rId6" Type="http://schemas.openxmlformats.org/officeDocument/2006/relationships/image" Target="../media/image11.png"/><Relationship Id="rId5" Type="http://schemas.openxmlformats.org/officeDocument/2006/relationships/tags" Target="../tags/tag173.xml"/><Relationship Id="rId4" Type="http://schemas.openxmlformats.org/officeDocument/2006/relationships/tags" Target="../tags/tag172.xml"/><Relationship Id="rId3" Type="http://schemas.openxmlformats.org/officeDocument/2006/relationships/tags" Target="../tags/tag171.xml"/><Relationship Id="rId2" Type="http://schemas.openxmlformats.org/officeDocument/2006/relationships/image" Target="../media/image1.png"/><Relationship Id="rId11" Type="http://schemas.openxmlformats.org/officeDocument/2006/relationships/tags" Target="../tags/tag178.xml"/><Relationship Id="rId10" Type="http://schemas.openxmlformats.org/officeDocument/2006/relationships/tags" Target="../tags/tag177.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184.xml"/><Relationship Id="rId8" Type="http://schemas.openxmlformats.org/officeDocument/2006/relationships/tags" Target="../tags/tag183.xml"/><Relationship Id="rId7" Type="http://schemas.openxmlformats.org/officeDocument/2006/relationships/tags" Target="../tags/tag182.xml"/><Relationship Id="rId6" Type="http://schemas.openxmlformats.org/officeDocument/2006/relationships/image" Target="../media/image11.png"/><Relationship Id="rId5" Type="http://schemas.openxmlformats.org/officeDocument/2006/relationships/tags" Target="../tags/tag181.xml"/><Relationship Id="rId4" Type="http://schemas.openxmlformats.org/officeDocument/2006/relationships/tags" Target="../tags/tag180.xml"/><Relationship Id="rId3" Type="http://schemas.openxmlformats.org/officeDocument/2006/relationships/tags" Target="../tags/tag179.xml"/><Relationship Id="rId2" Type="http://schemas.openxmlformats.org/officeDocument/2006/relationships/image" Target="../media/image1.png"/><Relationship Id="rId10" Type="http://schemas.openxmlformats.org/officeDocument/2006/relationships/tags" Target="../tags/tag185.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8" Type="http://schemas.openxmlformats.org/officeDocument/2006/relationships/tags" Target="../tags/tag190.xml"/><Relationship Id="rId7" Type="http://schemas.openxmlformats.org/officeDocument/2006/relationships/tags" Target="../tags/tag189.xml"/><Relationship Id="rId6" Type="http://schemas.openxmlformats.org/officeDocument/2006/relationships/tags" Target="../tags/tag188.xml"/><Relationship Id="rId5" Type="http://schemas.openxmlformats.org/officeDocument/2006/relationships/tags" Target="../tags/tag187.xml"/><Relationship Id="rId4" Type="http://schemas.openxmlformats.org/officeDocument/2006/relationships/image" Target="../media/image3.jpeg"/><Relationship Id="rId3" Type="http://schemas.openxmlformats.org/officeDocument/2006/relationships/tags" Target="../tags/tag186.xml"/><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8" Type="http://schemas.openxmlformats.org/officeDocument/2006/relationships/tags" Target="../tags/tag195.xml"/><Relationship Id="rId7" Type="http://schemas.openxmlformats.org/officeDocument/2006/relationships/tags" Target="../tags/tag194.xml"/><Relationship Id="rId6" Type="http://schemas.openxmlformats.org/officeDocument/2006/relationships/tags" Target="../tags/tag193.xml"/><Relationship Id="rId5" Type="http://schemas.openxmlformats.org/officeDocument/2006/relationships/tags" Target="../tags/tag192.xml"/><Relationship Id="rId4" Type="http://schemas.openxmlformats.org/officeDocument/2006/relationships/image" Target="../media/image10.png"/><Relationship Id="rId3" Type="http://schemas.openxmlformats.org/officeDocument/2006/relationships/tags" Target="../tags/tag191.xml"/><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202.xml"/><Relationship Id="rId8" Type="http://schemas.openxmlformats.org/officeDocument/2006/relationships/tags" Target="../tags/tag201.xml"/><Relationship Id="rId7" Type="http://schemas.openxmlformats.org/officeDocument/2006/relationships/tags" Target="../tags/tag200.xml"/><Relationship Id="rId6" Type="http://schemas.openxmlformats.org/officeDocument/2006/relationships/tags" Target="../tags/tag199.xml"/><Relationship Id="rId5" Type="http://schemas.openxmlformats.org/officeDocument/2006/relationships/tags" Target="../tags/tag198.xml"/><Relationship Id="rId4" Type="http://schemas.openxmlformats.org/officeDocument/2006/relationships/image" Target="../media/image11.png"/><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208.xml"/><Relationship Id="rId8" Type="http://schemas.openxmlformats.org/officeDocument/2006/relationships/tags" Target="../tags/tag207.xml"/><Relationship Id="rId7" Type="http://schemas.openxmlformats.org/officeDocument/2006/relationships/tags" Target="../tags/tag206.xml"/><Relationship Id="rId6" Type="http://schemas.openxmlformats.org/officeDocument/2006/relationships/tags" Target="../tags/tag205.xml"/><Relationship Id="rId5" Type="http://schemas.openxmlformats.org/officeDocument/2006/relationships/tags" Target="../tags/tag204.xml"/><Relationship Id="rId4" Type="http://schemas.openxmlformats.org/officeDocument/2006/relationships/image" Target="../media/image11.png"/><Relationship Id="rId3" Type="http://schemas.openxmlformats.org/officeDocument/2006/relationships/tags" Target="../tags/tag203.xml"/><Relationship Id="rId2" Type="http://schemas.openxmlformats.org/officeDocument/2006/relationships/image" Target="../media/image1.png"/><Relationship Id="rId11" Type="http://schemas.openxmlformats.org/officeDocument/2006/relationships/tags" Target="../tags/tag210.xml"/><Relationship Id="rId10" Type="http://schemas.openxmlformats.org/officeDocument/2006/relationships/tags" Target="../tags/tag209.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216.xml"/><Relationship Id="rId8" Type="http://schemas.openxmlformats.org/officeDocument/2006/relationships/tags" Target="../tags/tag215.xml"/><Relationship Id="rId7" Type="http://schemas.openxmlformats.org/officeDocument/2006/relationships/tags" Target="../tags/tag214.xml"/><Relationship Id="rId6" Type="http://schemas.openxmlformats.org/officeDocument/2006/relationships/tags" Target="../tags/tag213.xml"/><Relationship Id="rId5" Type="http://schemas.openxmlformats.org/officeDocument/2006/relationships/tags" Target="../tags/tag212.xml"/><Relationship Id="rId4" Type="http://schemas.openxmlformats.org/officeDocument/2006/relationships/image" Target="../media/image11.png"/><Relationship Id="rId3" Type="http://schemas.openxmlformats.org/officeDocument/2006/relationships/tags" Target="../tags/tag211.xml"/><Relationship Id="rId2" Type="http://schemas.openxmlformats.org/officeDocument/2006/relationships/image" Target="../media/image1.png"/><Relationship Id="rId11" Type="http://schemas.openxmlformats.org/officeDocument/2006/relationships/tags" Target="../tags/tag218.xml"/><Relationship Id="rId10" Type="http://schemas.openxmlformats.org/officeDocument/2006/relationships/tags" Target="../tags/tag217.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9" Type="http://schemas.openxmlformats.org/officeDocument/2006/relationships/tags" Target="../tags/tag224.xml"/><Relationship Id="rId8" Type="http://schemas.openxmlformats.org/officeDocument/2006/relationships/tags" Target="../tags/tag223.xml"/><Relationship Id="rId7" Type="http://schemas.openxmlformats.org/officeDocument/2006/relationships/tags" Target="../tags/tag222.xml"/><Relationship Id="rId6" Type="http://schemas.openxmlformats.org/officeDocument/2006/relationships/tags" Target="../tags/tag221.xml"/><Relationship Id="rId5" Type="http://schemas.openxmlformats.org/officeDocument/2006/relationships/image" Target="../media/image11.png"/><Relationship Id="rId4" Type="http://schemas.openxmlformats.org/officeDocument/2006/relationships/tags" Target="../tags/tag220.xml"/><Relationship Id="rId3" Type="http://schemas.openxmlformats.org/officeDocument/2006/relationships/tags" Target="../tags/tag219.xml"/><Relationship Id="rId2" Type="http://schemas.openxmlformats.org/officeDocument/2006/relationships/image" Target="../media/image1.png"/><Relationship Id="rId11" Type="http://schemas.openxmlformats.org/officeDocument/2006/relationships/tags" Target="../tags/tag226.xml"/><Relationship Id="rId10" Type="http://schemas.openxmlformats.org/officeDocument/2006/relationships/tags" Target="../tags/tag225.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image" Target="../media/image2.png"/><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232.xml"/><Relationship Id="rId8" Type="http://schemas.openxmlformats.org/officeDocument/2006/relationships/tags" Target="../tags/tag231.xml"/><Relationship Id="rId7" Type="http://schemas.openxmlformats.org/officeDocument/2006/relationships/tags" Target="../tags/tag230.xml"/><Relationship Id="rId6" Type="http://schemas.openxmlformats.org/officeDocument/2006/relationships/tags" Target="../tags/tag229.xml"/><Relationship Id="rId5" Type="http://schemas.openxmlformats.org/officeDocument/2006/relationships/tags" Target="../tags/tag228.xml"/><Relationship Id="rId4" Type="http://schemas.openxmlformats.org/officeDocument/2006/relationships/image" Target="../media/image11.png"/><Relationship Id="rId3" Type="http://schemas.openxmlformats.org/officeDocument/2006/relationships/tags" Target="../tags/tag227.xml"/><Relationship Id="rId2" Type="http://schemas.openxmlformats.org/officeDocument/2006/relationships/image" Target="../media/image1.png"/><Relationship Id="rId13" Type="http://schemas.openxmlformats.org/officeDocument/2006/relationships/tags" Target="../tags/tag236.xml"/><Relationship Id="rId12" Type="http://schemas.openxmlformats.org/officeDocument/2006/relationships/tags" Target="../tags/tag235.xml"/><Relationship Id="rId11" Type="http://schemas.openxmlformats.org/officeDocument/2006/relationships/tags" Target="../tags/tag234.xml"/><Relationship Id="rId10" Type="http://schemas.openxmlformats.org/officeDocument/2006/relationships/tags" Target="../tags/tag233.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9" Type="http://schemas.openxmlformats.org/officeDocument/2006/relationships/tags" Target="../tags/tag243.xml"/><Relationship Id="rId8" Type="http://schemas.openxmlformats.org/officeDocument/2006/relationships/tags" Target="../tags/tag242.xml"/><Relationship Id="rId7" Type="http://schemas.openxmlformats.org/officeDocument/2006/relationships/tags" Target="../tags/tag241.xml"/><Relationship Id="rId6" Type="http://schemas.openxmlformats.org/officeDocument/2006/relationships/tags" Target="../tags/tag240.xml"/><Relationship Id="rId5" Type="http://schemas.openxmlformats.org/officeDocument/2006/relationships/tags" Target="../tags/tag239.xml"/><Relationship Id="rId4" Type="http://schemas.openxmlformats.org/officeDocument/2006/relationships/tags" Target="../tags/tag238.xml"/><Relationship Id="rId3" Type="http://schemas.openxmlformats.org/officeDocument/2006/relationships/tags" Target="../tags/tag237.xml"/><Relationship Id="rId2" Type="http://schemas.openxmlformats.org/officeDocument/2006/relationships/image" Target="../media/image1.png"/><Relationship Id="rId10" Type="http://schemas.openxmlformats.org/officeDocument/2006/relationships/image" Target="../media/image1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image" Target="../media/image3.jpeg"/><Relationship Id="rId3" Type="http://schemas.openxmlformats.org/officeDocument/2006/relationships/tags" Target="../tags/tag7.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7.xml"/><Relationship Id="rId8" Type="http://schemas.openxmlformats.org/officeDocument/2006/relationships/tags" Target="../tags/tag16.xml"/><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image" Target="../media/image6.png"/><Relationship Id="rId3" Type="http://schemas.openxmlformats.org/officeDocument/2006/relationships/tags" Target="../tags/tag12.xml"/><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FCFCFC"/>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332426"/>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502448" y="714381"/>
            <a:ext cx="3962432" cy="285752"/>
          </a:xfrm>
        </p:spPr>
        <p:txBody>
          <a:bodyPr lIns="101600" tIns="38100" rIns="76200" bIns="38100" anchor="t" anchorCtr="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502444" y="1054894"/>
            <a:ext cx="3962400" cy="3701064"/>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714381"/>
            <a:ext cx="3962432" cy="285752"/>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054894"/>
            <a:ext cx="3962432" cy="3701064"/>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3"/>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48" y="332426"/>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502448" y="714381"/>
            <a:ext cx="3962432" cy="404168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381"/>
            <a:ext cx="3962432" cy="404168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7928351" y="714381"/>
            <a:ext cx="713238" cy="4041680"/>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502444" y="714375"/>
            <a:ext cx="7371076" cy="4041680"/>
          </a:xfrm>
        </p:spPr>
        <p:txBody>
          <a:bodyPr vert="eaVert"/>
          <a:lstStyle>
            <a:lvl1pPr indent="0" eaLnBrk="1" fontAlgn="auto" latinLnBrk="0" hangingPunct="1">
              <a:defRPr baseline="0">
                <a:latin typeface="Arial" panose="020B0604020202020204" pitchFamily="34" charset="0"/>
                <a:ea typeface="微软雅黑" panose="020B0503020204020204" pitchFamily="34" charset="-122"/>
              </a:defRPr>
            </a:lvl1pPr>
            <a:lvl2pPr indent="0" eaLnBrk="1" fontAlgn="auto" latinLnBrk="0" hangingPunct="1">
              <a:defRPr baseline="0">
                <a:latin typeface="Arial" panose="020B0604020202020204" pitchFamily="34" charset="0"/>
                <a:ea typeface="微软雅黑" panose="020B0503020204020204" pitchFamily="34" charset="-122"/>
              </a:defRPr>
            </a:lvl2pPr>
            <a:lvl3pPr indent="0" eaLnBrk="1" fontAlgn="auto" latinLnBrk="0" hangingPunct="1">
              <a:defRPr baseline="0">
                <a:latin typeface="Arial" panose="020B0604020202020204" pitchFamily="34" charset="0"/>
                <a:ea typeface="微软雅黑" panose="020B0503020204020204" pitchFamily="34" charset="-122"/>
              </a:defRPr>
            </a:lvl3pPr>
            <a:lvl4pPr indent="0" eaLnBrk="1" fontAlgn="auto" latinLnBrk="0" hangingPunct="1">
              <a:defRPr baseline="0">
                <a:latin typeface="Arial" panose="020B0604020202020204" pitchFamily="34" charset="0"/>
                <a:ea typeface="微软雅黑" panose="020B0503020204020204" pitchFamily="34" charset="-122"/>
              </a:defRPr>
            </a:lvl4pPr>
            <a:lvl5pPr indent="0" eaLnBrk="1" fontAlgn="auto" latinLnBrk="0" hangingPunct="1">
              <a:defRPr baseline="0">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502448" y="714381"/>
            <a:ext cx="8139178" cy="4041680"/>
          </a:xfrm>
        </p:spPr>
        <p:txBody>
          <a:bodyPr/>
          <a:lstStyle>
            <a:lvl1pPr>
              <a:defRPr baseline="0"/>
            </a:lvl1pPr>
            <a:lvl2pPr>
              <a:defRPr baseline="0"/>
            </a:lvl2pPr>
            <a:lvl3pPr>
              <a:defRPr baseline="0"/>
            </a:lvl3pPr>
            <a:lvl4pPr>
              <a:defRPr baseline="0"/>
            </a:lvl4pPr>
            <a:lvl5pPr>
              <a:defRPr baseline="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末尾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3"/>
            </p:custDataLst>
          </p:nvPr>
        </p:nvSpPr>
        <p:spPr>
          <a:xfrm>
            <a:off x="537210" y="3328988"/>
            <a:ext cx="5692140" cy="1239224"/>
          </a:xfrm>
        </p:spPr>
        <p:txBody>
          <a:bodyPr vert="horz" lIns="90000" tIns="46800" rIns="90000" bIns="46800" rtlCol="0" anchor="b" anchorCtr="0">
            <a:normAutofit/>
          </a:bodyPr>
          <a:lstStyle>
            <a:lvl1pPr marL="0" marR="0" algn="l" defTabSz="914400" rtl="0" eaLnBrk="1" fontAlgn="auto" latinLnBrk="0" hangingPunct="1">
              <a:lnSpc>
                <a:spcPct val="100000"/>
              </a:lnSpc>
              <a:buNone/>
              <a:defRPr kumimoji="0" lang="zh-CN" altLang="en-US" sz="7200" b="1" i="0" u="none" strike="noStrike" kern="1200" cap="none" spc="1500" normalizeH="0" baseline="0" noProof="1" dirty="0">
                <a:solidFill>
                  <a:schemeClr val="accent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lvl1pPr>
              <a:defRPr baseline="0">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19600" y="228150"/>
            <a:ext cx="8704800" cy="468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标题 1"/>
          <p:cNvSpPr>
            <a:spLocks noGrp="1"/>
          </p:cNvSpPr>
          <p:nvPr>
            <p:ph type="title" hasCustomPrompt="1"/>
            <p:custDataLst>
              <p:tags r:id="rId3"/>
            </p:custDataLst>
          </p:nvPr>
        </p:nvSpPr>
        <p:spPr>
          <a:xfrm>
            <a:off x="961200" y="936900"/>
            <a:ext cx="7219800" cy="542700"/>
          </a:xfrm>
        </p:spPr>
        <p:txBody>
          <a:bodyPr anchor="ctr"/>
          <a:lstStyle>
            <a:lvl1pPr>
              <a:defRPr sz="24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960835" y="1622700"/>
            <a:ext cx="7219950" cy="25839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3617595" cy="5149691"/>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dirty="0">
              <a:sym typeface="+mn-ea"/>
            </a:endParaRPr>
          </a:p>
        </p:txBody>
      </p:sp>
      <p:sp>
        <p:nvSpPr>
          <p:cNvPr id="2" name="标题 1"/>
          <p:cNvSpPr>
            <a:spLocks noGrp="1"/>
          </p:cNvSpPr>
          <p:nvPr>
            <p:ph type="title" hasCustomPrompt="1"/>
            <p:custDataLst>
              <p:tags r:id="rId3"/>
            </p:custDataLst>
          </p:nvPr>
        </p:nvSpPr>
        <p:spPr>
          <a:xfrm>
            <a:off x="437400" y="577800"/>
            <a:ext cx="2970000" cy="661500"/>
          </a:xfrm>
        </p:spPr>
        <p:txBody>
          <a:bodyPr anchor="ctr"/>
          <a:lstStyle>
            <a:lvl1pPr>
              <a:defRPr sz="2700" baseline="0">
                <a:solidFill>
                  <a:schemeClr val="tx1"/>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440100" y="1323000"/>
            <a:ext cx="2967300" cy="30699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3825900" y="577454"/>
            <a:ext cx="4860000" cy="3815953"/>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rgbClr val="FCFCFC"/>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9144000" cy="1998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sym typeface="+mn-ea"/>
            </a:endParaRPr>
          </a:p>
        </p:txBody>
      </p:sp>
      <p:sp>
        <p:nvSpPr>
          <p:cNvPr id="2" name="标题 1"/>
          <p:cNvSpPr>
            <a:spLocks noGrp="1"/>
          </p:cNvSpPr>
          <p:nvPr>
            <p:ph type="title"/>
            <p:custDataLst>
              <p:tags r:id="rId3"/>
            </p:custDataLst>
          </p:nvPr>
        </p:nvSpPr>
        <p:spPr>
          <a:xfrm>
            <a:off x="459000" y="585900"/>
            <a:ext cx="8232300" cy="469800"/>
          </a:xfrm>
        </p:spPr>
        <p:txBody>
          <a:bodyPr anchor="ctr"/>
          <a:lstStyle>
            <a:lvl1pPr algn="ctr">
              <a:defRPr sz="2700" baseline="0">
                <a:solidFill>
                  <a:schemeClr val="tx1"/>
                </a:solidFill>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459000" y="1244700"/>
            <a:ext cx="8231981" cy="621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8"/>
            </p:custDataLst>
          </p:nvPr>
        </p:nvSpPr>
        <p:spPr>
          <a:xfrm>
            <a:off x="459581" y="2106000"/>
            <a:ext cx="8224200" cy="25731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0" y="3771901"/>
            <a:ext cx="9144000" cy="13715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sym typeface="+mn-ea"/>
            </a:endParaRPr>
          </a:p>
        </p:txBody>
      </p:sp>
      <p:sp>
        <p:nvSpPr>
          <p:cNvPr id="2" name="标题 1"/>
          <p:cNvSpPr>
            <a:spLocks noGrp="1"/>
          </p:cNvSpPr>
          <p:nvPr>
            <p:ph type="title"/>
            <p:custDataLst>
              <p:tags r:id="rId3"/>
            </p:custDataLst>
          </p:nvPr>
        </p:nvSpPr>
        <p:spPr>
          <a:xfrm>
            <a:off x="453600" y="502200"/>
            <a:ext cx="8232300" cy="423900"/>
          </a:xfrm>
        </p:spPr>
        <p:txBody>
          <a:bodyPr anchor="ctr"/>
          <a:lstStyle>
            <a:lvl1pPr algn="ctr">
              <a:defRPr sz="24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453628" y="1260900"/>
            <a:ext cx="8243100" cy="24084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8"/>
            </p:custDataLst>
          </p:nvPr>
        </p:nvSpPr>
        <p:spPr>
          <a:xfrm>
            <a:off x="445500" y="3885300"/>
            <a:ext cx="8251200" cy="7587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9144000" cy="685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sym typeface="+mn-ea"/>
            </a:endParaRPr>
          </a:p>
        </p:txBody>
      </p:sp>
      <p:sp>
        <p:nvSpPr>
          <p:cNvPr id="2" name="标题 1"/>
          <p:cNvSpPr>
            <a:spLocks noGrp="1"/>
          </p:cNvSpPr>
          <p:nvPr>
            <p:ph type="title"/>
            <p:custDataLst>
              <p:tags r:id="rId3"/>
            </p:custDataLst>
          </p:nvPr>
        </p:nvSpPr>
        <p:spPr>
          <a:xfrm>
            <a:off x="434700" y="178200"/>
            <a:ext cx="8278200" cy="331473"/>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434700" y="1247400"/>
            <a:ext cx="4006800" cy="21708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4681800" y="1247400"/>
            <a:ext cx="4025700" cy="21708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429300" y="3612600"/>
            <a:ext cx="4006800" cy="5859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4689900" y="3609900"/>
            <a:ext cx="4025700" cy="5859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719418"/>
            <a:ext cx="9144000" cy="370466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sym typeface="+mn-ea"/>
            </a:endParaRPr>
          </a:p>
        </p:txBody>
      </p:sp>
      <p:sp>
        <p:nvSpPr>
          <p:cNvPr id="2" name="标题 1"/>
          <p:cNvSpPr>
            <a:spLocks noGrp="1"/>
          </p:cNvSpPr>
          <p:nvPr>
            <p:ph type="title" hasCustomPrompt="1"/>
            <p:custDataLst>
              <p:tags r:id="rId3"/>
            </p:custDataLst>
          </p:nvPr>
        </p:nvSpPr>
        <p:spPr>
          <a:xfrm>
            <a:off x="1142100" y="1004400"/>
            <a:ext cx="6858000" cy="1790100"/>
          </a:xfrm>
        </p:spPr>
        <p:txBody>
          <a:bodyPr anchor="b"/>
          <a:lstStyle>
            <a:lvl1pPr algn="ctr">
              <a:defRPr sz="45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141810" y="2897100"/>
            <a:ext cx="6858000" cy="1242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 y="0"/>
            <a:ext cx="9144001" cy="5143500"/>
          </a:xfrm>
          <a:prstGeom prst="rect">
            <a:avLst/>
          </a:prstGeom>
        </p:spPr>
      </p:pic>
      <p:sp>
        <p:nvSpPr>
          <p:cNvPr id="9801" name="副标题 2"/>
          <p:cNvSpPr>
            <a:spLocks noGrp="1"/>
          </p:cNvSpPr>
          <p:nvPr>
            <p:ph type="subTitle" idx="1" hasCustomPrompt="1"/>
            <p:custDataLst>
              <p:tags r:id="rId5"/>
            </p:custDataLst>
          </p:nvPr>
        </p:nvSpPr>
        <p:spPr>
          <a:xfrm>
            <a:off x="524231" y="2160767"/>
            <a:ext cx="4478776" cy="454425"/>
          </a:xfrm>
        </p:spPr>
        <p:txBody>
          <a:bodyPr lIns="90000" tIns="0" rIns="90000" bIns="46800" anchor="t">
            <a:normAutofit/>
          </a:bodyPr>
          <a:lstStyle>
            <a:lvl1pPr marL="0" indent="0" algn="l">
              <a:buNone/>
              <a:defRPr sz="21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en-US" dirty="0"/>
          </a:p>
        </p:txBody>
      </p:sp>
      <p:sp>
        <p:nvSpPr>
          <p:cNvPr id="12" name="文本占位符 13"/>
          <p:cNvSpPr>
            <a:spLocks noGrp="1"/>
          </p:cNvSpPr>
          <p:nvPr>
            <p:ph type="body" sz="quarter" idx="10" hasCustomPrompt="1"/>
            <p:custDataLst>
              <p:tags r:id="rId6"/>
            </p:custDataLst>
          </p:nvPr>
        </p:nvSpPr>
        <p:spPr>
          <a:xfrm>
            <a:off x="524351" y="2836069"/>
            <a:ext cx="1650683" cy="325279"/>
          </a:xfrm>
        </p:spPr>
        <p:txBody>
          <a:bodyPr vert="horz" lIns="90000" tIns="46800" rIns="90000" bIns="46800" anchor="ctr">
            <a:normAutofit/>
          </a:bodyPr>
          <a:lstStyle>
            <a:lvl1pPr marL="0" indent="0" algn="l">
              <a:buNone/>
              <a:defRPr sz="1500" b="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marL="342900" indent="0">
              <a:buNone/>
              <a:defRPr/>
            </a:lvl2pPr>
            <a:lvl3pPr marL="685800" indent="0">
              <a:buNone/>
              <a:defRPr/>
            </a:lvl3pPr>
            <a:lvl4pPr marL="1028700" indent="0">
              <a:buNone/>
              <a:defRPr/>
            </a:lvl4pPr>
            <a:lvl5pPr marL="1371600" indent="0">
              <a:buNone/>
              <a:defRPr/>
            </a:lvl5pPr>
          </a:lstStyle>
          <a:p>
            <a:pPr lvl="0"/>
            <a:r>
              <a:rPr lang="zh-CN" altLang="en-US" dirty="0"/>
              <a:t>编辑文本</a:t>
            </a:r>
            <a:endParaRPr lang="en-US" altLang="zh-CN" dirty="0"/>
          </a:p>
        </p:txBody>
      </p:sp>
      <p:sp>
        <p:nvSpPr>
          <p:cNvPr id="13" name="文本占位符 13"/>
          <p:cNvSpPr>
            <a:spLocks noGrp="1"/>
          </p:cNvSpPr>
          <p:nvPr>
            <p:ph type="body" sz="quarter" idx="11" hasCustomPrompt="1"/>
            <p:custDataLst>
              <p:tags r:id="rId7"/>
            </p:custDataLst>
          </p:nvPr>
        </p:nvSpPr>
        <p:spPr>
          <a:xfrm>
            <a:off x="524351" y="3232309"/>
            <a:ext cx="1650683" cy="325279"/>
          </a:xfrm>
        </p:spPr>
        <p:txBody>
          <a:bodyPr vert="horz" lIns="90000" tIns="46800" rIns="90000" bIns="46800" anchor="ctr">
            <a:normAutofit/>
          </a:bodyPr>
          <a:lstStyle>
            <a:lvl1pPr marL="0" indent="0" algn="l">
              <a:buNone/>
              <a:defRPr sz="1500" b="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marL="342900" indent="0">
              <a:buNone/>
              <a:defRPr/>
            </a:lvl2pPr>
            <a:lvl3pPr marL="685800" indent="0">
              <a:buNone/>
              <a:defRPr/>
            </a:lvl3pPr>
            <a:lvl4pPr marL="1028700" indent="0">
              <a:buNone/>
              <a:defRPr/>
            </a:lvl4pPr>
            <a:lvl5pPr marL="1371600" indent="0">
              <a:buNone/>
              <a:defRPr/>
            </a:lvl5pPr>
          </a:lstStyle>
          <a:p>
            <a:pPr lvl="0"/>
            <a:r>
              <a:rPr lang="zh-CN" altLang="en-US" dirty="0"/>
              <a:t>编辑文本</a:t>
            </a:r>
            <a:endParaRPr lang="zh-CN" altLang="en-US" dirty="0"/>
          </a:p>
        </p:txBody>
      </p:sp>
      <p:sp>
        <p:nvSpPr>
          <p:cNvPr id="9802" name="标题 1"/>
          <p:cNvSpPr>
            <a:spLocks noGrp="1"/>
          </p:cNvSpPr>
          <p:nvPr>
            <p:ph type="ctrTitle" hasCustomPrompt="1"/>
            <p:custDataLst>
              <p:tags r:id="rId8"/>
            </p:custDataLst>
          </p:nvPr>
        </p:nvSpPr>
        <p:spPr>
          <a:xfrm>
            <a:off x="524231" y="1140088"/>
            <a:ext cx="4478776" cy="985427"/>
          </a:xfrm>
        </p:spPr>
        <p:txBody>
          <a:bodyPr lIns="90000" tIns="46800" rIns="90000" bIns="0" anchor="b">
            <a:normAutofit/>
          </a:bodyPr>
          <a:lstStyle>
            <a:lvl1pPr algn="l">
              <a:defRPr sz="4050" u="none" strike="noStrike" kern="1200" cap="none" spc="200" normalizeH="0" baseline="0">
                <a:solidFill>
                  <a:schemeClr val="accent1"/>
                </a:solidFill>
                <a:uFillTx/>
                <a:latin typeface="Arial" panose="020B0604020202020204" pitchFamily="34" charset="0"/>
                <a:ea typeface="汉仪尚巍手书W" panose="00020600040101010101" pitchFamily="18" charset="-122"/>
              </a:defRPr>
            </a:lvl1pPr>
          </a:lstStyle>
          <a:p>
            <a:r>
              <a:rPr lang="zh-CN" altLang="en-US" dirty="0"/>
              <a:t>单击编辑标题</a:t>
            </a:r>
            <a:endParaRPr lang="zh-CN" altLang="en-US" dirty="0"/>
          </a:p>
        </p:txBody>
      </p:sp>
      <p:sp>
        <p:nvSpPr>
          <p:cNvPr id="2" name="日期占位符 1"/>
          <p:cNvSpPr>
            <a:spLocks noGrp="1"/>
          </p:cNvSpPr>
          <p:nvPr>
            <p:ph type="dt" sz="half" idx="12"/>
            <p:custDataLst>
              <p:tags r:id="rId9"/>
            </p:custDataLst>
          </p:nvPr>
        </p:nvSpPr>
        <p:spPr/>
        <p:txBody>
          <a:bodyPr/>
          <a:lstStyle>
            <a:lvl1pPr>
              <a:defRPr baseline="0">
                <a:latin typeface="隶书" panose="02010509060101010101" pitchFamily="49"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3"/>
            <p:custDataLst>
              <p:tags r:id="rId10"/>
            </p:custDataLst>
          </p:nvPr>
        </p:nvSpPr>
        <p:spPr/>
        <p:txBody>
          <a:bodyPr/>
          <a:lstStyle>
            <a:lvl1pPr>
              <a:defRPr baseline="0">
                <a:latin typeface="隶书" panose="02010509060101010101" pitchFamily="49" charset="-122"/>
              </a:defRPr>
            </a:lvl1pPr>
          </a:lstStyle>
          <a:p>
            <a:endParaRPr lang="zh-CN" altLang="en-US" dirty="0"/>
          </a:p>
        </p:txBody>
      </p:sp>
      <p:sp>
        <p:nvSpPr>
          <p:cNvPr id="4" name="灯片编号占位符 3"/>
          <p:cNvSpPr>
            <a:spLocks noGrp="1"/>
          </p:cNvSpPr>
          <p:nvPr>
            <p:ph type="sldNum" sz="quarter" idx="14"/>
            <p:custDataLst>
              <p:tags r:id="rId11"/>
            </p:custDataLst>
          </p:nvPr>
        </p:nvSpPr>
        <p:spPr/>
        <p:txBody>
          <a:bodyPr/>
          <a:lstStyle>
            <a:lvl1pPr>
              <a:defRPr baseline="0">
                <a:latin typeface="隶书" panose="02010509060101010101" pitchFamily="49" charset="-122"/>
              </a:defRPr>
            </a:lvl1p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图片 8"/>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7336631" y="3198863"/>
            <a:ext cx="1807369" cy="1944638"/>
          </a:xfrm>
          <a:prstGeom prst="rect">
            <a:avLst/>
          </a:prstGeom>
        </p:spPr>
      </p:pic>
      <p:sp>
        <p:nvSpPr>
          <p:cNvPr id="2" name="标题 1"/>
          <p:cNvSpPr>
            <a:spLocks noGrp="1"/>
          </p:cNvSpPr>
          <p:nvPr>
            <p:ph type="title"/>
            <p:custDataLst>
              <p:tags r:id="rId5"/>
            </p:custDataLst>
          </p:nvPr>
        </p:nvSpPr>
        <p:spPr>
          <a:xfrm>
            <a:off x="502412" y="332426"/>
            <a:ext cx="8139178" cy="331473"/>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6"/>
            </p:custDataLst>
          </p:nvPr>
        </p:nvSpPr>
        <p:spPr>
          <a:xfrm>
            <a:off x="502412" y="714381"/>
            <a:ext cx="8139178" cy="404168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7"/>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a:p>
        </p:txBody>
      </p:sp>
      <p:sp>
        <p:nvSpPr>
          <p:cNvPr id="6" name="灯片编号占位符 5"/>
          <p:cNvSpPr>
            <a:spLocks noGrp="1"/>
          </p:cNvSpPr>
          <p:nvPr>
            <p:ph type="sldNum" sz="quarter" idx="12"/>
            <p:custDataLst>
              <p:tags r:id="rId9"/>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userDrawn="1">
  <p:cSld name="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标题 1"/>
          <p:cNvSpPr>
            <a:spLocks noGrp="1"/>
          </p:cNvSpPr>
          <p:nvPr>
            <p:ph type="title" hasCustomPrompt="1"/>
            <p:custDataLst>
              <p:tags r:id="rId3"/>
            </p:custDataLst>
          </p:nvPr>
        </p:nvSpPr>
        <p:spPr>
          <a:xfrm>
            <a:off x="4030420" y="2235994"/>
            <a:ext cx="3795305" cy="671513"/>
          </a:xfrm>
        </p:spPr>
        <p:txBody>
          <a:bodyPr lIns="90000" tIns="46800" rIns="90000" bIns="0" anchor="b">
            <a:normAutofit/>
          </a:bodyPr>
          <a:lstStyle>
            <a:lvl1pPr algn="l">
              <a:defRPr sz="3000" b="1" u="none" strike="noStrike" kern="1200" cap="none" spc="200" normalizeH="0" baseline="0">
                <a:solidFill>
                  <a:schemeClr val="accent1"/>
                </a:solidFill>
                <a:uFillTx/>
                <a:latin typeface="Arial" panose="020B0604020202020204" pitchFamily="34" charset="0"/>
                <a:ea typeface="汉仪尚巍手书W" panose="00020600040101010101" pitchFamily="18" charset="-122"/>
              </a:defRPr>
            </a:lvl1pPr>
          </a:lstStyle>
          <a:p>
            <a:r>
              <a:rPr lang="zh-CN" altLang="en-US" dirty="0"/>
              <a:t>单击此处编辑标题</a:t>
            </a:r>
            <a:endParaRPr lang="zh-CN" altLang="en-US" dirty="0"/>
          </a:p>
        </p:txBody>
      </p:sp>
      <p:sp>
        <p:nvSpPr>
          <p:cNvPr id="21" name="文本占位符 2"/>
          <p:cNvSpPr>
            <a:spLocks noGrp="1"/>
          </p:cNvSpPr>
          <p:nvPr>
            <p:ph type="body" idx="1"/>
            <p:custDataLst>
              <p:tags r:id="rId4"/>
            </p:custDataLst>
          </p:nvPr>
        </p:nvSpPr>
        <p:spPr>
          <a:xfrm>
            <a:off x="4030420" y="2957333"/>
            <a:ext cx="3795305" cy="436145"/>
          </a:xfrm>
        </p:spPr>
        <p:txBody>
          <a:bodyPr lIns="90000" tIns="0" rIns="90000" bIns="46800" anchor="t">
            <a:normAutofit/>
          </a:bodyPr>
          <a:lstStyle>
            <a:lvl1pPr marL="0" indent="0" algn="l">
              <a:lnSpc>
                <a:spcPct val="100000"/>
              </a:lnSpc>
              <a:buNone/>
              <a:defRPr sz="18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endParaRPr lang="en-US" dirty="0"/>
          </a:p>
        </p:txBody>
      </p:sp>
      <p:sp>
        <p:nvSpPr>
          <p:cNvPr id="2" name="矩形 1"/>
          <p:cNvSpPr/>
          <p:nvPr>
            <p:custDataLst>
              <p:tags r:id="rId5"/>
            </p:custDataLst>
          </p:nvPr>
        </p:nvSpPr>
        <p:spPr>
          <a:xfrm rot="10800000">
            <a:off x="0" y="550068"/>
            <a:ext cx="3487496" cy="3714751"/>
          </a:xfrm>
          <a:prstGeom prst="rect">
            <a:avLst/>
          </a:prstGeom>
          <a:blipFill>
            <a:blip r:embed="rId6" cstate="email"/>
            <a:srcRect/>
            <a:stretch>
              <a:fillRect t="844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latin typeface="隶书" panose="02010509060101010101" pitchFamily="49" charset="-122"/>
            </a:endParaRPr>
          </a:p>
        </p:txBody>
      </p:sp>
      <p:sp>
        <p:nvSpPr>
          <p:cNvPr id="3" name="日期占位符 2"/>
          <p:cNvSpPr>
            <a:spLocks noGrp="1"/>
          </p:cNvSpPr>
          <p:nvPr>
            <p:ph type="dt" sz="half" idx="10"/>
            <p:custDataLst>
              <p:tags r:id="rId7"/>
            </p:custDataLst>
          </p:nvPr>
        </p:nvSpPr>
        <p:spPr/>
        <p:txBody>
          <a:bodyPr/>
          <a:lstStyle>
            <a:lvl1pPr>
              <a:defRPr baseline="0">
                <a:latin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baseline="0">
                <a:latin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baseline="0">
                <a:latin typeface="隶书" panose="02010509060101010101" pitchFamily="49" charset="-122"/>
              </a:defRPr>
            </a:lvl1p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图片 8"/>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7336631" y="3198863"/>
            <a:ext cx="1807369" cy="1944638"/>
          </a:xfrm>
          <a:prstGeom prst="rect">
            <a:avLst/>
          </a:prstGeom>
        </p:spPr>
      </p:pic>
      <p:sp>
        <p:nvSpPr>
          <p:cNvPr id="2" name="标题 1"/>
          <p:cNvSpPr>
            <a:spLocks noGrp="1"/>
          </p:cNvSpPr>
          <p:nvPr>
            <p:ph type="title"/>
            <p:custDataLst>
              <p:tags r:id="rId5"/>
            </p:custDataLst>
          </p:nvPr>
        </p:nvSpPr>
        <p:spPr>
          <a:xfrm>
            <a:off x="502412" y="332426"/>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6"/>
            </p:custDataLst>
          </p:nvPr>
        </p:nvSpPr>
        <p:spPr>
          <a:xfrm>
            <a:off x="502448" y="714381"/>
            <a:ext cx="3962432" cy="4041680"/>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7"/>
            </p:custDataLst>
          </p:nvPr>
        </p:nvSpPr>
        <p:spPr>
          <a:xfrm>
            <a:off x="4679158" y="714381"/>
            <a:ext cx="3962432" cy="4041680"/>
          </a:xfrm>
        </p:spPr>
        <p:txBody>
          <a:bodyPr>
            <a:noAutofit/>
          </a:bodyPr>
          <a:lstStyle>
            <a:lvl1pPr>
              <a:defRPr sz="1200" u="none" strike="noStrike" kern="1200" cap="none" spc="150" normalizeH="0" baseline="0">
                <a:solidFill>
                  <a:schemeClr val="tx1">
                    <a:lumMod val="85000"/>
                    <a:lumOff val="15000"/>
                  </a:schemeClr>
                </a:solidFill>
                <a:latin typeface="Arial" panose="020B0604020202020204" pitchFamily="34" charset="0"/>
                <a:ea typeface="隶书" panose="02010509060101010101" pitchFamily="49" charset="-122"/>
              </a:defRPr>
            </a:lvl1pPr>
            <a:lvl2pPr>
              <a:defRPr sz="1200" u="none" strike="noStrike" kern="1200" cap="none" spc="150" normalizeH="0" baseline="0">
                <a:solidFill>
                  <a:schemeClr val="tx1">
                    <a:lumMod val="85000"/>
                    <a:lumOff val="15000"/>
                  </a:schemeClr>
                </a:solidFill>
                <a:latin typeface="Arial" panose="020B0604020202020204" pitchFamily="34" charset="0"/>
                <a:ea typeface="隶书" panose="02010509060101010101" pitchFamily="49" charset="-122"/>
              </a:defRPr>
            </a:lvl2pPr>
            <a:lvl3pPr>
              <a:defRPr sz="1200" u="none" strike="noStrike" kern="1200" cap="none" spc="150" normalizeH="0" baseline="0">
                <a:solidFill>
                  <a:schemeClr val="tx1">
                    <a:lumMod val="85000"/>
                    <a:lumOff val="15000"/>
                  </a:schemeClr>
                </a:solidFill>
                <a:latin typeface="Arial" panose="020B0604020202020204" pitchFamily="34" charset="0"/>
                <a:ea typeface="隶书" panose="02010509060101010101" pitchFamily="49" charset="-122"/>
              </a:defRPr>
            </a:lvl3pPr>
            <a:lvl4pPr>
              <a:defRPr sz="1200" u="none" strike="noStrike" kern="1200" cap="none" spc="150" normalizeH="0" baseline="0">
                <a:solidFill>
                  <a:schemeClr val="tx1">
                    <a:lumMod val="85000"/>
                    <a:lumOff val="15000"/>
                  </a:schemeClr>
                </a:solidFill>
                <a:latin typeface="Arial" panose="020B0604020202020204" pitchFamily="34" charset="0"/>
                <a:ea typeface="隶书" panose="02010509060101010101" pitchFamily="49" charset="-122"/>
              </a:defRPr>
            </a:lvl4pPr>
            <a:lvl5pPr>
              <a:defRPr sz="1200" u="none" strike="noStrike" kern="1200" cap="none" spc="150" normalizeH="0"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8"/>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9"/>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a:p>
        </p:txBody>
      </p:sp>
      <p:sp>
        <p:nvSpPr>
          <p:cNvPr id="7" name="灯片编号占位符 6"/>
          <p:cNvSpPr>
            <a:spLocks noGrp="1"/>
          </p:cNvSpPr>
          <p:nvPr>
            <p:ph type="sldNum" sz="quarter" idx="12"/>
            <p:custDataLst>
              <p:tags r:id="rId10"/>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图片 10"/>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7336631" y="3198863"/>
            <a:ext cx="1807369" cy="1944638"/>
          </a:xfrm>
          <a:prstGeom prst="rect">
            <a:avLst/>
          </a:prstGeom>
        </p:spPr>
      </p:pic>
      <p:sp>
        <p:nvSpPr>
          <p:cNvPr id="2" name="标题 1"/>
          <p:cNvSpPr>
            <a:spLocks noGrp="1"/>
          </p:cNvSpPr>
          <p:nvPr>
            <p:ph type="title"/>
            <p:custDataLst>
              <p:tags r:id="rId5"/>
            </p:custDataLst>
          </p:nvPr>
        </p:nvSpPr>
        <p:spPr>
          <a:xfrm>
            <a:off x="502412" y="332426"/>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文本占位符 2"/>
          <p:cNvSpPr>
            <a:spLocks noGrp="1"/>
          </p:cNvSpPr>
          <p:nvPr>
            <p:ph type="body" idx="1" hasCustomPrompt="1"/>
            <p:custDataLst>
              <p:tags r:id="rId6"/>
            </p:custDataLst>
          </p:nvPr>
        </p:nvSpPr>
        <p:spPr>
          <a:xfrm>
            <a:off x="502448" y="714381"/>
            <a:ext cx="3962432" cy="285752"/>
          </a:xfrm>
        </p:spPr>
        <p:txBody>
          <a:bodyPr lIns="101600" tIns="38100" rIns="76200" bIns="38100" anchor="t" anchorCtr="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7"/>
            </p:custDataLst>
          </p:nvPr>
        </p:nvSpPr>
        <p:spPr>
          <a:xfrm>
            <a:off x="502444" y="1054894"/>
            <a:ext cx="3962400" cy="3701064"/>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8"/>
            </p:custDataLst>
          </p:nvPr>
        </p:nvSpPr>
        <p:spPr>
          <a:xfrm>
            <a:off x="4676813" y="714381"/>
            <a:ext cx="3962432" cy="285752"/>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9"/>
            </p:custDataLst>
          </p:nvPr>
        </p:nvSpPr>
        <p:spPr>
          <a:xfrm>
            <a:off x="4676813" y="1054894"/>
            <a:ext cx="3962432" cy="3701064"/>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0"/>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1"/>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a:p>
        </p:txBody>
      </p:sp>
      <p:sp>
        <p:nvSpPr>
          <p:cNvPr id="9" name="灯片编号占位符 8"/>
          <p:cNvSpPr>
            <a:spLocks noGrp="1"/>
          </p:cNvSpPr>
          <p:nvPr>
            <p:ph type="sldNum" sz="quarter" idx="12"/>
            <p:custDataLst>
              <p:tags r:id="rId12"/>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custDataLst>
              <p:tags r:id="rId3"/>
            </p:custDataLst>
          </p:nvPr>
        </p:nvPicPr>
        <p:blipFill>
          <a:blip r:embed="rId4"/>
          <a:srcRect/>
          <a:stretch>
            <a:fillRect/>
          </a:stretch>
        </p:blipFill>
        <p:spPr>
          <a:xfrm>
            <a:off x="8014654" y="3928037"/>
            <a:ext cx="1129346" cy="1215463"/>
          </a:xfrm>
          <a:custGeom>
            <a:avLst/>
            <a:gdLst>
              <a:gd name="connsiteX0" fmla="*/ 0 w 3295832"/>
              <a:gd name="connsiteY0" fmla="*/ 0 h 3547152"/>
              <a:gd name="connsiteX1" fmla="*/ 3295832 w 3295832"/>
              <a:gd name="connsiteY1" fmla="*/ 0 h 3547152"/>
              <a:gd name="connsiteX2" fmla="*/ 3295832 w 3295832"/>
              <a:gd name="connsiteY2" fmla="*/ 3547152 h 3547152"/>
              <a:gd name="connsiteX3" fmla="*/ 0 w 3295832"/>
              <a:gd name="connsiteY3" fmla="*/ 3547152 h 3547152"/>
            </a:gdLst>
            <a:ahLst/>
            <a:cxnLst>
              <a:cxn ang="0">
                <a:pos x="connsiteX0" y="connsiteY0"/>
              </a:cxn>
              <a:cxn ang="0">
                <a:pos x="connsiteX1" y="connsiteY1"/>
              </a:cxn>
              <a:cxn ang="0">
                <a:pos x="connsiteX2" y="connsiteY2"/>
              </a:cxn>
              <a:cxn ang="0">
                <a:pos x="connsiteX3" y="connsiteY3"/>
              </a:cxn>
            </a:cxnLst>
            <a:rect l="l" t="t" r="r" b="b"/>
            <a:pathLst>
              <a:path w="3295832" h="3547152">
                <a:moveTo>
                  <a:pt x="0" y="0"/>
                </a:moveTo>
                <a:lnTo>
                  <a:pt x="3295832" y="0"/>
                </a:lnTo>
                <a:lnTo>
                  <a:pt x="3295832" y="3547152"/>
                </a:lnTo>
                <a:lnTo>
                  <a:pt x="0" y="3547152"/>
                </a:lnTo>
                <a:close/>
              </a:path>
            </a:pathLst>
          </a:custGeom>
        </p:spPr>
      </p:pic>
      <p:sp>
        <p:nvSpPr>
          <p:cNvPr id="2" name="标题 1"/>
          <p:cNvSpPr>
            <a:spLocks noGrp="1"/>
          </p:cNvSpPr>
          <p:nvPr>
            <p:ph type="title"/>
            <p:custDataLst>
              <p:tags r:id="rId5"/>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6"/>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a:p>
        </p:txBody>
      </p:sp>
      <p:sp>
        <p:nvSpPr>
          <p:cNvPr id="5" name="灯片编号占位符 4"/>
          <p:cNvSpPr>
            <a:spLocks noGrp="1"/>
          </p:cNvSpPr>
          <p:nvPr>
            <p:ph type="sldNum" sz="quarter" idx="12"/>
            <p:custDataLst>
              <p:tags r:id="rId8"/>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A4E37400-0646-4690-B3CD-AFE7E0746041}" type="datetimeFigureOut">
              <a:rPr lang="zh-CN" altLang="en-US" smtClean="0"/>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7543FE73-A404-45C1-B77A-6DB3BD9EA95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空白">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图片与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图片 8"/>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7336631" y="3198863"/>
            <a:ext cx="1807369" cy="1944638"/>
          </a:xfrm>
          <a:prstGeom prst="rect">
            <a:avLst/>
          </a:prstGeom>
        </p:spPr>
      </p:pic>
      <p:sp>
        <p:nvSpPr>
          <p:cNvPr id="2" name="标题 1"/>
          <p:cNvSpPr>
            <a:spLocks noGrp="1"/>
          </p:cNvSpPr>
          <p:nvPr>
            <p:ph type="title"/>
            <p:custDataLst>
              <p:tags r:id="rId5"/>
            </p:custDataLst>
          </p:nvPr>
        </p:nvSpPr>
        <p:spPr>
          <a:xfrm>
            <a:off x="502448" y="332426"/>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图片占位符 2"/>
          <p:cNvSpPr>
            <a:spLocks noGrp="1"/>
          </p:cNvSpPr>
          <p:nvPr>
            <p:ph type="pic" idx="1"/>
            <p:custDataLst>
              <p:tags r:id="rId6"/>
            </p:custDataLst>
          </p:nvPr>
        </p:nvSpPr>
        <p:spPr>
          <a:xfrm>
            <a:off x="502448" y="714381"/>
            <a:ext cx="3962432" cy="404168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7"/>
            </p:custDataLst>
          </p:nvPr>
        </p:nvSpPr>
        <p:spPr>
          <a:xfrm>
            <a:off x="4679194" y="714381"/>
            <a:ext cx="3962432" cy="404168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8"/>
            </p:custDataLst>
          </p:nvPr>
        </p:nvSpPr>
        <p:spPr/>
        <p:txBody>
          <a:bodyPr/>
          <a:lstStyle>
            <a:lvl1pPr>
              <a:defRPr baseline="0">
                <a:latin typeface="隶书" panose="02010509060101010101" pitchFamily="49" charset="-122"/>
                <a:ea typeface="隶书" panose="02010509060101010101" pitchFamily="49"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9"/>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7" name="灯片编号占位符 6"/>
          <p:cNvSpPr>
            <a:spLocks noGrp="1"/>
          </p:cNvSpPr>
          <p:nvPr>
            <p:ph type="sldNum" sz="quarter" idx="12"/>
            <p:custDataLst>
              <p:tags r:id="rId10"/>
            </p:custDataLst>
          </p:nvPr>
        </p:nvSpPr>
        <p:spPr/>
        <p:txBody>
          <a:bodyPr/>
          <a:lstStyle>
            <a:lvl1pPr>
              <a:defRPr baseline="0">
                <a:latin typeface="隶书" panose="02010509060101010101" pitchFamily="49" charset="-122"/>
                <a:ea typeface="隶书" panose="02010509060101010101" pitchFamily="49"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组合 7"/>
          <p:cNvGrpSpPr/>
          <p:nvPr>
            <p:custDataLst>
              <p:tags r:id="rId3"/>
            </p:custDataLst>
          </p:nvPr>
        </p:nvGrpSpPr>
        <p:grpSpPr>
          <a:xfrm>
            <a:off x="219600" y="228150"/>
            <a:ext cx="8924399" cy="4915349"/>
            <a:chOff x="292800" y="304200"/>
            <a:chExt cx="11899199" cy="6553799"/>
          </a:xfrm>
        </p:grpSpPr>
        <p:sp>
          <p:nvSpPr>
            <p:cNvPr id="9" name="矩形 8"/>
            <p:cNvSpPr/>
            <p:nvPr userDrawn="1">
              <p:custDataLst>
                <p:tags r:id="rId4"/>
              </p:custDataLst>
            </p:nvPr>
          </p:nvSpPr>
          <p:spPr>
            <a:xfrm>
              <a:off x="292800" y="304200"/>
              <a:ext cx="11606400" cy="6249600"/>
            </a:xfrm>
            <a:prstGeom prst="rect">
              <a:avLst/>
            </a:prstGeom>
            <a:gradFill flip="none" rotWithShape="1">
              <a:gsLst>
                <a:gs pos="0">
                  <a:schemeClr val="tx2"/>
                </a:gs>
                <a:gs pos="35000">
                  <a:schemeClr val="bg2"/>
                </a:gs>
                <a:gs pos="100000">
                  <a:schemeClr val="tx2"/>
                </a:gs>
              </a:gsLst>
              <a:path path="circle">
                <a:fillToRect l="50000" t="-80000" r="50000" b="180000"/>
              </a:path>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latin typeface="隶书" panose="02010509060101010101" pitchFamily="49" charset="-122"/>
                <a:ea typeface="隶书" panose="02010509060101010101" pitchFamily="49" charset="-122"/>
              </a:endParaRPr>
            </a:p>
          </p:txBody>
        </p:sp>
        <p:pic>
          <p:nvPicPr>
            <p:cNvPr id="10" name="图片 9"/>
            <p:cNvPicPr>
              <a:picLocks noChangeAspect="1"/>
            </p:cNvPicPr>
            <p:nvPr userDrawn="1">
              <p:custDataLst>
                <p:tags r:id="rId5"/>
              </p:custDataLst>
            </p:nvPr>
          </p:nvPicPr>
          <p:blipFill>
            <a:blip r:embed="rId6"/>
            <a:srcRect/>
            <a:stretch>
              <a:fillRect/>
            </a:stretch>
          </p:blipFill>
          <p:spPr>
            <a:xfrm>
              <a:off x="10686205" y="5237382"/>
              <a:ext cx="1505794" cy="1620617"/>
            </a:xfrm>
            <a:custGeom>
              <a:avLst/>
              <a:gdLst>
                <a:gd name="connsiteX0" fmla="*/ 0 w 3295832"/>
                <a:gd name="connsiteY0" fmla="*/ 0 h 3547152"/>
                <a:gd name="connsiteX1" fmla="*/ 3295832 w 3295832"/>
                <a:gd name="connsiteY1" fmla="*/ 0 h 3547152"/>
                <a:gd name="connsiteX2" fmla="*/ 3295832 w 3295832"/>
                <a:gd name="connsiteY2" fmla="*/ 3547152 h 3547152"/>
                <a:gd name="connsiteX3" fmla="*/ 0 w 3295832"/>
                <a:gd name="connsiteY3" fmla="*/ 3547152 h 3547152"/>
              </a:gdLst>
              <a:ahLst/>
              <a:cxnLst>
                <a:cxn ang="0">
                  <a:pos x="connsiteX0" y="connsiteY0"/>
                </a:cxn>
                <a:cxn ang="0">
                  <a:pos x="connsiteX1" y="connsiteY1"/>
                </a:cxn>
                <a:cxn ang="0">
                  <a:pos x="connsiteX2" y="connsiteY2"/>
                </a:cxn>
                <a:cxn ang="0">
                  <a:pos x="connsiteX3" y="connsiteY3"/>
                </a:cxn>
              </a:cxnLst>
              <a:rect l="l" t="t" r="r" b="b"/>
              <a:pathLst>
                <a:path w="3295832" h="3547152">
                  <a:moveTo>
                    <a:pt x="0" y="0"/>
                  </a:moveTo>
                  <a:lnTo>
                    <a:pt x="3295832" y="0"/>
                  </a:lnTo>
                  <a:lnTo>
                    <a:pt x="3295832" y="3547152"/>
                  </a:lnTo>
                  <a:lnTo>
                    <a:pt x="0" y="3547152"/>
                  </a:lnTo>
                  <a:close/>
                </a:path>
              </a:pathLst>
            </a:custGeom>
          </p:spPr>
        </p:pic>
      </p:grpSp>
      <p:sp>
        <p:nvSpPr>
          <p:cNvPr id="2" name="竖排标题 1"/>
          <p:cNvSpPr>
            <a:spLocks noGrp="1"/>
          </p:cNvSpPr>
          <p:nvPr>
            <p:ph type="title" orient="vert"/>
            <p:custDataLst>
              <p:tags r:id="rId7"/>
            </p:custDataLst>
          </p:nvPr>
        </p:nvSpPr>
        <p:spPr>
          <a:xfrm>
            <a:off x="7928351" y="714381"/>
            <a:ext cx="713238" cy="4041680"/>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8"/>
            </p:custDataLst>
          </p:nvPr>
        </p:nvSpPr>
        <p:spPr>
          <a:xfrm>
            <a:off x="502444" y="714375"/>
            <a:ext cx="7371076" cy="4041680"/>
          </a:xfrm>
        </p:spPr>
        <p:txBody>
          <a:bodyPr vert="eaVert"/>
          <a:lstStyle>
            <a:lvl1pPr indent="0" eaLnBrk="1" fontAlgn="auto" latinLnBrk="0" hangingPunct="1">
              <a:defRPr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indent="0" eaLnBrk="1" fontAlgn="auto" latinLnBrk="0" hangingPunct="1">
              <a:defRPr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2pPr>
            <a:lvl3pPr indent="0" eaLnBrk="1" fontAlgn="auto" latinLnBrk="0" hangingPunct="1">
              <a:defRPr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3pPr>
            <a:lvl4pPr indent="0" eaLnBrk="1" fontAlgn="auto" latinLnBrk="0" hangingPunct="1">
              <a:defRPr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4pPr>
            <a:lvl5pPr indent="0" eaLnBrk="1" fontAlgn="auto" latinLnBrk="0" hangingPunct="1">
              <a:defRPr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9"/>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a:p>
        </p:txBody>
      </p:sp>
      <p:sp>
        <p:nvSpPr>
          <p:cNvPr id="6" name="灯片编号占位符 5"/>
          <p:cNvSpPr>
            <a:spLocks noGrp="1"/>
          </p:cNvSpPr>
          <p:nvPr>
            <p:ph type="sldNum" sz="quarter" idx="12"/>
            <p:custDataLst>
              <p:tags r:id="rId11"/>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组合 7"/>
          <p:cNvGrpSpPr/>
          <p:nvPr>
            <p:custDataLst>
              <p:tags r:id="rId3"/>
            </p:custDataLst>
          </p:nvPr>
        </p:nvGrpSpPr>
        <p:grpSpPr>
          <a:xfrm>
            <a:off x="219600" y="228150"/>
            <a:ext cx="8924399" cy="4915349"/>
            <a:chOff x="292800" y="304200"/>
            <a:chExt cx="11899199" cy="6553799"/>
          </a:xfrm>
        </p:grpSpPr>
        <p:sp>
          <p:nvSpPr>
            <p:cNvPr id="9" name="矩形 8"/>
            <p:cNvSpPr/>
            <p:nvPr userDrawn="1">
              <p:custDataLst>
                <p:tags r:id="rId4"/>
              </p:custDataLst>
            </p:nvPr>
          </p:nvSpPr>
          <p:spPr>
            <a:xfrm>
              <a:off x="292800" y="304200"/>
              <a:ext cx="11606400" cy="6249600"/>
            </a:xfrm>
            <a:prstGeom prst="rect">
              <a:avLst/>
            </a:prstGeom>
            <a:gradFill flip="none" rotWithShape="1">
              <a:gsLst>
                <a:gs pos="0">
                  <a:schemeClr val="tx2"/>
                </a:gs>
                <a:gs pos="35000">
                  <a:schemeClr val="bg2"/>
                </a:gs>
                <a:gs pos="100000">
                  <a:schemeClr val="tx2"/>
                </a:gs>
              </a:gsLst>
              <a:path path="circle">
                <a:fillToRect l="50000" t="-80000" r="50000" b="180000"/>
              </a:path>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latin typeface="隶书" panose="02010509060101010101" pitchFamily="49" charset="-122"/>
                <a:ea typeface="隶书" panose="02010509060101010101" pitchFamily="49" charset="-122"/>
              </a:endParaRPr>
            </a:p>
          </p:txBody>
        </p:sp>
        <p:pic>
          <p:nvPicPr>
            <p:cNvPr id="10" name="图片 9"/>
            <p:cNvPicPr>
              <a:picLocks noChangeAspect="1"/>
            </p:cNvPicPr>
            <p:nvPr userDrawn="1">
              <p:custDataLst>
                <p:tags r:id="rId5"/>
              </p:custDataLst>
            </p:nvPr>
          </p:nvPicPr>
          <p:blipFill>
            <a:blip r:embed="rId6"/>
            <a:srcRect/>
            <a:stretch>
              <a:fillRect/>
            </a:stretch>
          </p:blipFill>
          <p:spPr>
            <a:xfrm>
              <a:off x="10686205" y="5237382"/>
              <a:ext cx="1505794" cy="1620617"/>
            </a:xfrm>
            <a:custGeom>
              <a:avLst/>
              <a:gdLst>
                <a:gd name="connsiteX0" fmla="*/ 0 w 3295832"/>
                <a:gd name="connsiteY0" fmla="*/ 0 h 3547152"/>
                <a:gd name="connsiteX1" fmla="*/ 3295832 w 3295832"/>
                <a:gd name="connsiteY1" fmla="*/ 0 h 3547152"/>
                <a:gd name="connsiteX2" fmla="*/ 3295832 w 3295832"/>
                <a:gd name="connsiteY2" fmla="*/ 3547152 h 3547152"/>
                <a:gd name="connsiteX3" fmla="*/ 0 w 3295832"/>
                <a:gd name="connsiteY3" fmla="*/ 3547152 h 3547152"/>
              </a:gdLst>
              <a:ahLst/>
              <a:cxnLst>
                <a:cxn ang="0">
                  <a:pos x="connsiteX0" y="connsiteY0"/>
                </a:cxn>
                <a:cxn ang="0">
                  <a:pos x="connsiteX1" y="connsiteY1"/>
                </a:cxn>
                <a:cxn ang="0">
                  <a:pos x="connsiteX2" y="connsiteY2"/>
                </a:cxn>
                <a:cxn ang="0">
                  <a:pos x="connsiteX3" y="connsiteY3"/>
                </a:cxn>
              </a:cxnLst>
              <a:rect l="l" t="t" r="r" b="b"/>
              <a:pathLst>
                <a:path w="3295832" h="3547152">
                  <a:moveTo>
                    <a:pt x="0" y="0"/>
                  </a:moveTo>
                  <a:lnTo>
                    <a:pt x="3295832" y="0"/>
                  </a:lnTo>
                  <a:lnTo>
                    <a:pt x="3295832" y="3547152"/>
                  </a:lnTo>
                  <a:lnTo>
                    <a:pt x="0" y="3547152"/>
                  </a:lnTo>
                  <a:close/>
                </a:path>
              </a:pathLst>
            </a:custGeom>
          </p:spPr>
        </p:pic>
      </p:gr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0"/>
            </p:custDataLst>
          </p:nvPr>
        </p:nvSpPr>
        <p:spPr>
          <a:xfrm>
            <a:off x="502448" y="714381"/>
            <a:ext cx="8139178" cy="4041680"/>
          </a:xfrm>
        </p:spPr>
        <p:txBody>
          <a:bodyPr/>
          <a:lstStyle>
            <a:lvl1pPr>
              <a:defRPr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a:defRPr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2pPr>
            <a:lvl3pPr>
              <a:defRPr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3pPr>
            <a:lvl4pPr>
              <a:defRPr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4pPr>
            <a:lvl5pPr>
              <a:defRPr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末尾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 y="0"/>
            <a:ext cx="9144001" cy="5143500"/>
          </a:xfrm>
          <a:prstGeom prst="rect">
            <a:avLst/>
          </a:prstGeom>
        </p:spPr>
      </p:pic>
      <p:sp>
        <p:nvSpPr>
          <p:cNvPr id="13" name="标题 1"/>
          <p:cNvSpPr>
            <a:spLocks noGrp="1"/>
          </p:cNvSpPr>
          <p:nvPr>
            <p:ph type="ctrTitle" hasCustomPrompt="1"/>
            <p:custDataLst>
              <p:tags r:id="rId5"/>
            </p:custDataLst>
          </p:nvPr>
        </p:nvSpPr>
        <p:spPr>
          <a:xfrm>
            <a:off x="270034" y="1140619"/>
            <a:ext cx="3351848" cy="1839754"/>
          </a:xfrm>
        </p:spPr>
        <p:txBody>
          <a:bodyPr lIns="90000" tIns="46800" rIns="90000" bIns="46800" anchor="ctr">
            <a:normAutofit/>
          </a:bodyPr>
          <a:lstStyle>
            <a:lvl1pPr marL="0" indent="0" algn="ctr">
              <a:buFont typeface="Arial" panose="020B0604020202020204" pitchFamily="34" charset="0"/>
              <a:buNone/>
              <a:defRPr sz="6000" u="none" strike="noStrike" kern="1200" cap="none" spc="200" normalizeH="0" baseline="0">
                <a:solidFill>
                  <a:schemeClr val="accent1"/>
                </a:solidFill>
                <a:uFillTx/>
                <a:latin typeface="Arial" panose="020B0604020202020204" pitchFamily="34" charset="0"/>
                <a:ea typeface="汉仪尚巍手书W" panose="00020600040101010101" pitchFamily="18" charset="-122"/>
              </a:defRPr>
            </a:lvl1pPr>
          </a:lstStyle>
          <a:p>
            <a:r>
              <a:rPr lang="zh-CN" altLang="en-US" dirty="0"/>
              <a:t>编辑标题</a:t>
            </a:r>
            <a:endParaRPr lang="zh-CN" altLang="en-US" dirty="0"/>
          </a:p>
        </p:txBody>
      </p:sp>
      <p:sp>
        <p:nvSpPr>
          <p:cNvPr id="2" name="日期占位符 1"/>
          <p:cNvSpPr>
            <a:spLocks noGrp="1"/>
          </p:cNvSpPr>
          <p:nvPr>
            <p:ph type="dt" sz="half" idx="10"/>
            <p:custDataLst>
              <p:tags r:id="rId6"/>
            </p:custDataLst>
          </p:nvPr>
        </p:nvSpPr>
        <p:spPr/>
        <p:txBody>
          <a:bodyPr/>
          <a:lstStyle>
            <a:lvl1pPr>
              <a:defRPr baseline="0">
                <a:latin typeface="隶书" panose="02010509060101010101" pitchFamily="49"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7"/>
            </p:custDataLst>
          </p:nvPr>
        </p:nvSpPr>
        <p:spPr/>
        <p:txBody>
          <a:bodyPr/>
          <a:lstStyle>
            <a:lvl1pPr>
              <a:defRPr baseline="0">
                <a:latin typeface="隶书" panose="02010509060101010101" pitchFamily="49" charset="-122"/>
              </a:defRPr>
            </a:lvl1pPr>
          </a:lstStyle>
          <a:p>
            <a:endParaRPr lang="zh-CN" altLang="en-US" dirty="0"/>
          </a:p>
        </p:txBody>
      </p:sp>
      <p:sp>
        <p:nvSpPr>
          <p:cNvPr id="4" name="灯片编号占位符 3"/>
          <p:cNvSpPr>
            <a:spLocks noGrp="1"/>
          </p:cNvSpPr>
          <p:nvPr>
            <p:ph type="sldNum" sz="quarter" idx="12"/>
            <p:custDataLst>
              <p:tags r:id="rId8"/>
            </p:custDataLst>
          </p:nvPr>
        </p:nvSpPr>
        <p:spPr/>
        <p:txBody>
          <a:bodyPr/>
          <a:lstStyle>
            <a:lvl1pPr>
              <a:defRPr baseline="0">
                <a:latin typeface="隶书" panose="02010509060101010101" pitchFamily="49" charset="-122"/>
              </a:defRPr>
            </a:lvl1p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通用">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7336631" y="3198863"/>
            <a:ext cx="1807369" cy="1944638"/>
          </a:xfrm>
          <a:prstGeom prst="rect">
            <a:avLst/>
          </a:prstGeom>
        </p:spPr>
      </p:pic>
      <p:sp>
        <p:nvSpPr>
          <p:cNvPr id="2" name="标题 1"/>
          <p:cNvSpPr>
            <a:spLocks noGrp="1"/>
          </p:cNvSpPr>
          <p:nvPr>
            <p:ph type="title"/>
            <p:custDataLst>
              <p:tags r:id="rId5"/>
            </p:custDataLst>
          </p:nvPr>
        </p:nvSpPr>
        <p:spPr/>
        <p:txBody>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19551" y="228124"/>
            <a:ext cx="8704898" cy="4687253"/>
          </a:xfrm>
          <a:prstGeom prst="rect">
            <a:avLst/>
          </a:prstGeom>
          <a:gradFill flip="none" rotWithShape="1">
            <a:gsLst>
              <a:gs pos="0">
                <a:schemeClr val="tx2"/>
              </a:gs>
              <a:gs pos="35000">
                <a:schemeClr val="bg2"/>
              </a:gs>
              <a:gs pos="100000">
                <a:schemeClr val="tx2"/>
              </a:gs>
            </a:gsLst>
            <a:path path="circle">
              <a:fillToRect l="50000" t="-80000" r="50000" b="180000"/>
            </a:path>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baseline="0">
              <a:latin typeface="隶书" panose="02010509060101010101" pitchFamily="49" charset="-122"/>
              <a:ea typeface="隶书" panose="02010509060101010101" pitchFamily="49" charset="-122"/>
            </a:endParaRPr>
          </a:p>
        </p:txBody>
      </p:sp>
      <p:pic>
        <p:nvPicPr>
          <p:cNvPr id="9" name="图片 8"/>
          <p:cNvPicPr>
            <a:picLocks noChangeAspect="1"/>
          </p:cNvPicPr>
          <p:nvPr>
            <p:custDataLst>
              <p:tags r:id="rId3"/>
            </p:custDataLst>
          </p:nvPr>
        </p:nvPicPr>
        <p:blipFill>
          <a:blip r:embed="rId4"/>
          <a:srcRect/>
          <a:stretch>
            <a:fillRect/>
          </a:stretch>
        </p:blipFill>
        <p:spPr>
          <a:xfrm>
            <a:off x="8014811" y="3928110"/>
            <a:ext cx="1129189" cy="1215390"/>
          </a:xfrm>
          <a:custGeom>
            <a:avLst/>
            <a:gdLst>
              <a:gd name="connsiteX0" fmla="*/ 0 w 3295832"/>
              <a:gd name="connsiteY0" fmla="*/ 0 h 3547152"/>
              <a:gd name="connsiteX1" fmla="*/ 3295832 w 3295832"/>
              <a:gd name="connsiteY1" fmla="*/ 0 h 3547152"/>
              <a:gd name="connsiteX2" fmla="*/ 3295832 w 3295832"/>
              <a:gd name="connsiteY2" fmla="*/ 3547152 h 3547152"/>
              <a:gd name="connsiteX3" fmla="*/ 0 w 3295832"/>
              <a:gd name="connsiteY3" fmla="*/ 3547152 h 3547152"/>
            </a:gdLst>
            <a:ahLst/>
            <a:cxnLst>
              <a:cxn ang="0">
                <a:pos x="connsiteX0" y="connsiteY0"/>
              </a:cxn>
              <a:cxn ang="0">
                <a:pos x="connsiteX1" y="connsiteY1"/>
              </a:cxn>
              <a:cxn ang="0">
                <a:pos x="connsiteX2" y="connsiteY2"/>
              </a:cxn>
              <a:cxn ang="0">
                <a:pos x="connsiteX3" y="connsiteY3"/>
              </a:cxn>
            </a:cxnLst>
            <a:rect l="l" t="t" r="r" b="b"/>
            <a:pathLst>
              <a:path w="3295832" h="3547152">
                <a:moveTo>
                  <a:pt x="0" y="0"/>
                </a:moveTo>
                <a:lnTo>
                  <a:pt x="3295832" y="0"/>
                </a:lnTo>
                <a:lnTo>
                  <a:pt x="3295832" y="3547152"/>
                </a:lnTo>
                <a:lnTo>
                  <a:pt x="0" y="3547152"/>
                </a:lnTo>
                <a:close/>
              </a:path>
            </a:pathLst>
          </a:custGeom>
        </p:spPr>
      </p:pic>
      <p:sp>
        <p:nvSpPr>
          <p:cNvPr id="2" name="标题 1"/>
          <p:cNvSpPr>
            <a:spLocks noGrp="1"/>
          </p:cNvSpPr>
          <p:nvPr>
            <p:ph type="title" hasCustomPrompt="1"/>
            <p:custDataLst>
              <p:tags r:id="rId5"/>
            </p:custDataLst>
          </p:nvPr>
        </p:nvSpPr>
        <p:spPr>
          <a:xfrm>
            <a:off x="961200" y="936900"/>
            <a:ext cx="7219800" cy="542700"/>
          </a:xfrm>
        </p:spPr>
        <p:txBody>
          <a:bodyPr anchor="ctr">
            <a:normAutofit/>
          </a:bodyPr>
          <a:lstStyle>
            <a:lvl1pPr>
              <a:defRPr sz="240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6"/>
            </p:custDataLst>
          </p:nvPr>
        </p:nvSpPr>
        <p:spPr>
          <a:xfrm>
            <a:off x="960835" y="1622700"/>
            <a:ext cx="7219950" cy="2583900"/>
          </a:xfrm>
        </p:spPr>
        <p:txBody>
          <a:bodyPr>
            <a:normAutofit/>
          </a:bodyPr>
          <a:lstStyle>
            <a:lvl1pPr>
              <a:defRPr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a:defRPr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2pPr>
            <a:lvl3pPr>
              <a:defRPr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3pPr>
            <a:lvl4pPr>
              <a:defRPr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4pPr>
            <a:lvl5pPr>
              <a:defRPr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7"/>
            </p:custDataLst>
          </p:nvPr>
        </p:nvSpPr>
        <p:spPr/>
        <p:txBody>
          <a:bodyPr>
            <a:normAutofit/>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normAutofit/>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normAutofit/>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左右">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图片 9"/>
          <p:cNvPicPr>
            <a:picLocks noChangeAspect="1"/>
          </p:cNvPicPr>
          <p:nvPr>
            <p:custDataLst>
              <p:tags r:id="rId3"/>
            </p:custDataLst>
          </p:nvPr>
        </p:nvPicPr>
        <p:blipFill>
          <a:blip r:embed="rId4"/>
          <a:srcRect/>
          <a:stretch>
            <a:fillRect/>
          </a:stretch>
        </p:blipFill>
        <p:spPr>
          <a:xfrm>
            <a:off x="8014654" y="3928037"/>
            <a:ext cx="1129346" cy="1215463"/>
          </a:xfrm>
          <a:custGeom>
            <a:avLst/>
            <a:gdLst>
              <a:gd name="connsiteX0" fmla="*/ 0 w 3295832"/>
              <a:gd name="connsiteY0" fmla="*/ 0 h 3547152"/>
              <a:gd name="connsiteX1" fmla="*/ 3295832 w 3295832"/>
              <a:gd name="connsiteY1" fmla="*/ 0 h 3547152"/>
              <a:gd name="connsiteX2" fmla="*/ 3295832 w 3295832"/>
              <a:gd name="connsiteY2" fmla="*/ 3547152 h 3547152"/>
              <a:gd name="connsiteX3" fmla="*/ 0 w 3295832"/>
              <a:gd name="connsiteY3" fmla="*/ 3547152 h 3547152"/>
            </a:gdLst>
            <a:ahLst/>
            <a:cxnLst>
              <a:cxn ang="0">
                <a:pos x="connsiteX0" y="connsiteY0"/>
              </a:cxn>
              <a:cxn ang="0">
                <a:pos x="connsiteX1" y="connsiteY1"/>
              </a:cxn>
              <a:cxn ang="0">
                <a:pos x="connsiteX2" y="connsiteY2"/>
              </a:cxn>
              <a:cxn ang="0">
                <a:pos x="connsiteX3" y="connsiteY3"/>
              </a:cxn>
            </a:cxnLst>
            <a:rect l="l" t="t" r="r" b="b"/>
            <a:pathLst>
              <a:path w="3295832" h="3547152">
                <a:moveTo>
                  <a:pt x="0" y="0"/>
                </a:moveTo>
                <a:lnTo>
                  <a:pt x="3295832" y="0"/>
                </a:lnTo>
                <a:lnTo>
                  <a:pt x="3295832" y="3547152"/>
                </a:lnTo>
                <a:lnTo>
                  <a:pt x="0" y="3547152"/>
                </a:lnTo>
                <a:close/>
              </a:path>
            </a:pathLst>
          </a:custGeom>
        </p:spPr>
      </p:pic>
      <p:sp>
        <p:nvSpPr>
          <p:cNvPr id="8" name="矩形 7"/>
          <p:cNvSpPr/>
          <p:nvPr>
            <p:custDataLst>
              <p:tags r:id="rId5"/>
            </p:custDataLst>
          </p:nvPr>
        </p:nvSpPr>
        <p:spPr>
          <a:xfrm>
            <a:off x="0" y="0"/>
            <a:ext cx="3617595" cy="5149691"/>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lvl="0" algn="ctr"/>
            <a:r>
              <a:rPr lang="en-US" altLang="zh-CN" sz="1350" baseline="0" dirty="0">
                <a:latin typeface="隶书" panose="02010509060101010101" pitchFamily="49" charset="-122"/>
                <a:ea typeface="隶书" panose="02010509060101010101" pitchFamily="49" charset="-122"/>
                <a:sym typeface="+mn-ea"/>
              </a:rPr>
              <a:t>a</a:t>
            </a:r>
            <a:endParaRPr lang="en-US" altLang="zh-CN" sz="1350" baseline="0" dirty="0">
              <a:latin typeface="隶书" panose="02010509060101010101" pitchFamily="49" charset="-122"/>
              <a:ea typeface="隶书" panose="02010509060101010101" pitchFamily="49" charset="-122"/>
              <a:sym typeface="+mn-ea"/>
            </a:endParaRPr>
          </a:p>
        </p:txBody>
      </p:sp>
      <p:sp>
        <p:nvSpPr>
          <p:cNvPr id="2" name="标题 1"/>
          <p:cNvSpPr>
            <a:spLocks noGrp="1"/>
          </p:cNvSpPr>
          <p:nvPr>
            <p:ph type="title" hasCustomPrompt="1"/>
            <p:custDataLst>
              <p:tags r:id="rId6"/>
            </p:custDataLst>
          </p:nvPr>
        </p:nvSpPr>
        <p:spPr>
          <a:xfrm>
            <a:off x="437400" y="577800"/>
            <a:ext cx="2970000" cy="661500"/>
          </a:xfrm>
        </p:spPr>
        <p:txBody>
          <a:bodyPr anchor="ctr">
            <a:normAutofit/>
          </a:bodyPr>
          <a:lstStyle>
            <a:lvl1pPr>
              <a:defRPr sz="255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p:txBody>
          <a:bodyPr>
            <a:normAutofit/>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normAutofit/>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normAutofit/>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40100" y="1323000"/>
            <a:ext cx="2967300" cy="3069900"/>
          </a:xfrm>
        </p:spPr>
        <p:txBody>
          <a:bodyPr>
            <a:normAutofit/>
          </a:bodyPr>
          <a:lstStyle>
            <a:lvl1pPr>
              <a:defRPr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a:defRPr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2pPr>
            <a:lvl3pPr>
              <a:defRPr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3pPr>
            <a:lvl4pPr>
              <a:defRPr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4pPr>
            <a:lvl5pPr>
              <a:defRPr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3825900" y="577454"/>
            <a:ext cx="4860000" cy="3815953"/>
          </a:xfrm>
        </p:spPr>
        <p:txBody>
          <a:bodyPr>
            <a:normAutofit/>
          </a:bodyPr>
          <a:lstStyle>
            <a:lvl1pPr>
              <a:defRPr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a:defRPr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2pPr>
            <a:lvl3pPr>
              <a:defRPr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3pPr>
            <a:lvl4pPr>
              <a:defRPr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4pPr>
            <a:lvl5pPr>
              <a:defRPr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上下">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图片 10"/>
          <p:cNvPicPr>
            <a:picLocks noChangeAspect="1"/>
          </p:cNvPicPr>
          <p:nvPr>
            <p:custDataLst>
              <p:tags r:id="rId3"/>
            </p:custDataLst>
          </p:nvPr>
        </p:nvPicPr>
        <p:blipFill>
          <a:blip r:embed="rId4"/>
          <a:srcRect/>
          <a:stretch>
            <a:fillRect/>
          </a:stretch>
        </p:blipFill>
        <p:spPr>
          <a:xfrm>
            <a:off x="8014654" y="3928037"/>
            <a:ext cx="1129346" cy="1215463"/>
          </a:xfrm>
          <a:custGeom>
            <a:avLst/>
            <a:gdLst>
              <a:gd name="connsiteX0" fmla="*/ 0 w 3295832"/>
              <a:gd name="connsiteY0" fmla="*/ 0 h 3547152"/>
              <a:gd name="connsiteX1" fmla="*/ 3295832 w 3295832"/>
              <a:gd name="connsiteY1" fmla="*/ 0 h 3547152"/>
              <a:gd name="connsiteX2" fmla="*/ 3295832 w 3295832"/>
              <a:gd name="connsiteY2" fmla="*/ 3547152 h 3547152"/>
              <a:gd name="connsiteX3" fmla="*/ 0 w 3295832"/>
              <a:gd name="connsiteY3" fmla="*/ 3547152 h 3547152"/>
            </a:gdLst>
            <a:ahLst/>
            <a:cxnLst>
              <a:cxn ang="0">
                <a:pos x="connsiteX0" y="connsiteY0"/>
              </a:cxn>
              <a:cxn ang="0">
                <a:pos x="connsiteX1" y="connsiteY1"/>
              </a:cxn>
              <a:cxn ang="0">
                <a:pos x="connsiteX2" y="connsiteY2"/>
              </a:cxn>
              <a:cxn ang="0">
                <a:pos x="connsiteX3" y="connsiteY3"/>
              </a:cxn>
            </a:cxnLst>
            <a:rect l="l" t="t" r="r" b="b"/>
            <a:pathLst>
              <a:path w="3295832" h="3547152">
                <a:moveTo>
                  <a:pt x="0" y="0"/>
                </a:moveTo>
                <a:lnTo>
                  <a:pt x="3295832" y="0"/>
                </a:lnTo>
                <a:lnTo>
                  <a:pt x="3295832" y="3547152"/>
                </a:lnTo>
                <a:lnTo>
                  <a:pt x="0" y="3547152"/>
                </a:lnTo>
                <a:close/>
              </a:path>
            </a:pathLst>
          </a:custGeom>
        </p:spPr>
      </p:pic>
      <p:sp>
        <p:nvSpPr>
          <p:cNvPr id="10" name="矩形 9"/>
          <p:cNvSpPr/>
          <p:nvPr>
            <p:custDataLst>
              <p:tags r:id="rId5"/>
            </p:custDataLst>
          </p:nvPr>
        </p:nvSpPr>
        <p:spPr>
          <a:xfrm>
            <a:off x="0" y="0"/>
            <a:ext cx="9144000" cy="1998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lvl="0" algn="ctr"/>
            <a:endParaRPr lang="en-US" altLang="zh-CN" sz="1350" baseline="0">
              <a:latin typeface="隶书" panose="02010509060101010101" pitchFamily="49" charset="-122"/>
              <a:ea typeface="隶书" panose="02010509060101010101" pitchFamily="49" charset="-122"/>
              <a:sym typeface="+mn-ea"/>
            </a:endParaRPr>
          </a:p>
        </p:txBody>
      </p:sp>
      <p:sp>
        <p:nvSpPr>
          <p:cNvPr id="2" name="标题 1"/>
          <p:cNvSpPr>
            <a:spLocks noGrp="1"/>
          </p:cNvSpPr>
          <p:nvPr>
            <p:ph type="title"/>
            <p:custDataLst>
              <p:tags r:id="rId6"/>
            </p:custDataLst>
          </p:nvPr>
        </p:nvSpPr>
        <p:spPr>
          <a:xfrm>
            <a:off x="459000" y="585900"/>
            <a:ext cx="8232300" cy="469800"/>
          </a:xfrm>
        </p:spPr>
        <p:txBody>
          <a:bodyPr anchor="ctr">
            <a:normAutofit/>
          </a:bodyPr>
          <a:lstStyle>
            <a:lvl1pPr algn="ctr">
              <a:defRPr sz="270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normAutofit/>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normAutofit/>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normAutofit/>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59000" y="1244700"/>
            <a:ext cx="8231981" cy="621000"/>
          </a:xfrm>
        </p:spPr>
        <p:txBody>
          <a:bodyPr>
            <a:normAutofit/>
          </a:bodyPr>
          <a:lstStyle>
            <a:lvl1pPr algn="ctr">
              <a:defRPr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1"/>
            </p:custDataLst>
          </p:nvPr>
        </p:nvSpPr>
        <p:spPr>
          <a:xfrm>
            <a:off x="459581" y="2106000"/>
            <a:ext cx="8224200" cy="2573100"/>
          </a:xfrm>
        </p:spPr>
        <p:txBody>
          <a:bodyPr>
            <a:normAutofit/>
          </a:bodyPr>
          <a:lstStyle>
            <a:lvl1pPr>
              <a:defRPr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a:defRPr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2pPr>
            <a:lvl3pPr>
              <a:defRPr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3pPr>
            <a:lvl4pPr>
              <a:defRPr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4pPr>
            <a:lvl5pPr>
              <a:defRPr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下上">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矩形 7"/>
          <p:cNvSpPr/>
          <p:nvPr>
            <p:custDataLst>
              <p:tags r:id="rId3"/>
            </p:custDataLst>
          </p:nvPr>
        </p:nvSpPr>
        <p:spPr>
          <a:xfrm>
            <a:off x="0" y="3771901"/>
            <a:ext cx="9144000" cy="13715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lvl="0" algn="ctr"/>
            <a:endParaRPr lang="en-US" altLang="zh-CN" sz="1350" baseline="0">
              <a:latin typeface="隶书" panose="02010509060101010101" pitchFamily="49" charset="-122"/>
              <a:ea typeface="隶书" panose="02010509060101010101" pitchFamily="49" charset="-122"/>
              <a:sym typeface="+mn-ea"/>
            </a:endParaRPr>
          </a:p>
        </p:txBody>
      </p:sp>
      <p:pic>
        <p:nvPicPr>
          <p:cNvPr id="10" name="图片 9"/>
          <p:cNvPicPr>
            <a:picLocks noChangeAspect="1"/>
          </p:cNvPicPr>
          <p:nvPr>
            <p:custDataLst>
              <p:tags r:id="rId4"/>
            </p:custDataLst>
          </p:nvPr>
        </p:nvPicPr>
        <p:blipFill>
          <a:blip r:embed="rId5"/>
          <a:srcRect/>
          <a:stretch>
            <a:fillRect/>
          </a:stretch>
        </p:blipFill>
        <p:spPr>
          <a:xfrm>
            <a:off x="8014654" y="3928037"/>
            <a:ext cx="1129346" cy="1215463"/>
          </a:xfrm>
          <a:custGeom>
            <a:avLst/>
            <a:gdLst>
              <a:gd name="connsiteX0" fmla="*/ 0 w 3295832"/>
              <a:gd name="connsiteY0" fmla="*/ 0 h 3547152"/>
              <a:gd name="connsiteX1" fmla="*/ 3295832 w 3295832"/>
              <a:gd name="connsiteY1" fmla="*/ 0 h 3547152"/>
              <a:gd name="connsiteX2" fmla="*/ 3295832 w 3295832"/>
              <a:gd name="connsiteY2" fmla="*/ 3547152 h 3547152"/>
              <a:gd name="connsiteX3" fmla="*/ 0 w 3295832"/>
              <a:gd name="connsiteY3" fmla="*/ 3547152 h 3547152"/>
            </a:gdLst>
            <a:ahLst/>
            <a:cxnLst>
              <a:cxn ang="0">
                <a:pos x="connsiteX0" y="connsiteY0"/>
              </a:cxn>
              <a:cxn ang="0">
                <a:pos x="connsiteX1" y="connsiteY1"/>
              </a:cxn>
              <a:cxn ang="0">
                <a:pos x="connsiteX2" y="connsiteY2"/>
              </a:cxn>
              <a:cxn ang="0">
                <a:pos x="connsiteX3" y="connsiteY3"/>
              </a:cxn>
            </a:cxnLst>
            <a:rect l="l" t="t" r="r" b="b"/>
            <a:pathLst>
              <a:path w="3295832" h="3547152">
                <a:moveTo>
                  <a:pt x="0" y="0"/>
                </a:moveTo>
                <a:lnTo>
                  <a:pt x="3295832" y="0"/>
                </a:lnTo>
                <a:lnTo>
                  <a:pt x="3295832" y="3547152"/>
                </a:lnTo>
                <a:lnTo>
                  <a:pt x="0" y="3547152"/>
                </a:lnTo>
                <a:close/>
              </a:path>
            </a:pathLst>
          </a:custGeom>
        </p:spPr>
      </p:pic>
      <p:sp>
        <p:nvSpPr>
          <p:cNvPr id="2" name="标题 1"/>
          <p:cNvSpPr>
            <a:spLocks noGrp="1"/>
          </p:cNvSpPr>
          <p:nvPr>
            <p:ph type="title"/>
            <p:custDataLst>
              <p:tags r:id="rId6"/>
            </p:custDataLst>
          </p:nvPr>
        </p:nvSpPr>
        <p:spPr>
          <a:xfrm>
            <a:off x="453600" y="502200"/>
            <a:ext cx="8232300" cy="423900"/>
          </a:xfrm>
        </p:spPr>
        <p:txBody>
          <a:bodyPr anchor="ctr">
            <a:normAutofit/>
          </a:bodyPr>
          <a:lstStyle>
            <a:lvl1pPr algn="ctr">
              <a:defRPr sz="240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normAutofit/>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normAutofit/>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normAutofit/>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453628" y="1260900"/>
            <a:ext cx="8243100" cy="2408400"/>
          </a:xfrm>
        </p:spPr>
        <p:txBody>
          <a:bodyPr>
            <a:normAutofit/>
          </a:bodyPr>
          <a:lstStyle>
            <a:lvl1pPr>
              <a:defRPr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a:defRPr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2pPr>
            <a:lvl3pPr>
              <a:defRPr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3pPr>
            <a:lvl4pPr>
              <a:defRPr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4pPr>
            <a:lvl5pPr>
              <a:defRPr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1"/>
            </p:custDataLst>
          </p:nvPr>
        </p:nvSpPr>
        <p:spPr>
          <a:xfrm>
            <a:off x="445500" y="3885300"/>
            <a:ext cx="8251200" cy="758700"/>
          </a:xfrm>
        </p:spPr>
        <p:txBody>
          <a:bodyPr>
            <a:normAutofit/>
          </a:bodyPr>
          <a:lstStyle>
            <a:lvl1pPr>
              <a:defRPr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userDrawn="1">
  <p:cSld name="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标题 1"/>
          <p:cNvSpPr>
            <a:spLocks noGrp="1"/>
          </p:cNvSpPr>
          <p:nvPr>
            <p:ph type="title" hasCustomPrompt="1"/>
            <p:custDataLst>
              <p:tags r:id="rId3"/>
            </p:custDataLst>
          </p:nvPr>
        </p:nvSpPr>
        <p:spPr>
          <a:xfrm>
            <a:off x="4030420" y="2235994"/>
            <a:ext cx="3795305" cy="671513"/>
          </a:xfrm>
        </p:spPr>
        <p:txBody>
          <a:bodyPr lIns="90000" tIns="46800" rIns="90000" bIns="0" anchor="b">
            <a:normAutofit/>
          </a:bodyPr>
          <a:lstStyle>
            <a:lvl1pPr algn="l">
              <a:defRPr sz="3000" b="1" u="none" strike="noStrike" kern="1200" cap="none" spc="200" normalizeH="0" baseline="0">
                <a:solidFill>
                  <a:schemeClr val="accent1"/>
                </a:solidFill>
                <a:uFillTx/>
                <a:latin typeface="Arial" panose="020B0604020202020204" pitchFamily="34" charset="0"/>
                <a:ea typeface="汉仪尚巍手书W" panose="00020600040101010101" pitchFamily="18" charset="-122"/>
              </a:defRPr>
            </a:lvl1pPr>
          </a:lstStyle>
          <a:p>
            <a:r>
              <a:rPr lang="zh-CN" altLang="en-US" dirty="0"/>
              <a:t>单击此处编辑标题</a:t>
            </a:r>
            <a:endParaRPr lang="zh-CN" altLang="en-US" dirty="0"/>
          </a:p>
        </p:txBody>
      </p:sp>
      <p:sp>
        <p:nvSpPr>
          <p:cNvPr id="21" name="文本占位符 2"/>
          <p:cNvSpPr>
            <a:spLocks noGrp="1"/>
          </p:cNvSpPr>
          <p:nvPr>
            <p:ph type="body" idx="1"/>
            <p:custDataLst>
              <p:tags r:id="rId4"/>
            </p:custDataLst>
          </p:nvPr>
        </p:nvSpPr>
        <p:spPr>
          <a:xfrm>
            <a:off x="4030420" y="2957333"/>
            <a:ext cx="3795305" cy="436145"/>
          </a:xfrm>
        </p:spPr>
        <p:txBody>
          <a:bodyPr lIns="90000" tIns="0" rIns="90000" bIns="46800" anchor="t">
            <a:normAutofit/>
          </a:bodyPr>
          <a:lstStyle>
            <a:lvl1pPr marL="0" indent="0" algn="l">
              <a:lnSpc>
                <a:spcPct val="100000"/>
              </a:lnSpc>
              <a:buNone/>
              <a:defRPr sz="18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endParaRPr lang="en-US" dirty="0"/>
          </a:p>
        </p:txBody>
      </p:sp>
      <p:sp>
        <p:nvSpPr>
          <p:cNvPr id="2" name="矩形 1"/>
          <p:cNvSpPr/>
          <p:nvPr>
            <p:custDataLst>
              <p:tags r:id="rId5"/>
            </p:custDataLst>
          </p:nvPr>
        </p:nvSpPr>
        <p:spPr>
          <a:xfrm rot="10800000">
            <a:off x="0" y="550068"/>
            <a:ext cx="3487496" cy="3714751"/>
          </a:xfrm>
          <a:prstGeom prst="rect">
            <a:avLst/>
          </a:prstGeom>
          <a:blipFill>
            <a:blip r:embed="rId6" cstate="email"/>
            <a:srcRect/>
            <a:stretch>
              <a:fillRect t="844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baseline="0">
              <a:latin typeface="隶书" panose="02010509060101010101" pitchFamily="49" charset="-122"/>
            </a:endParaRPr>
          </a:p>
        </p:txBody>
      </p:sp>
      <p:sp>
        <p:nvSpPr>
          <p:cNvPr id="3" name="日期占位符 2"/>
          <p:cNvSpPr>
            <a:spLocks noGrp="1"/>
          </p:cNvSpPr>
          <p:nvPr>
            <p:ph type="dt" sz="half" idx="10"/>
            <p:custDataLst>
              <p:tags r:id="rId7"/>
            </p:custDataLst>
          </p:nvPr>
        </p:nvSpPr>
        <p:spPr>
          <a:xfrm>
            <a:off x="659807" y="4762375"/>
            <a:ext cx="2025000" cy="237600"/>
          </a:xfrm>
        </p:spPr>
        <p:txBody>
          <a:bodyPr/>
          <a:lstStyle>
            <a:lvl1pPr>
              <a:defRPr baseline="0">
                <a:latin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3087000" y="4762375"/>
            <a:ext cx="2970000" cy="237600"/>
          </a:xfrm>
        </p:spPr>
        <p:txBody>
          <a:bodyPr/>
          <a:lstStyle>
            <a:lvl1pPr>
              <a:defRPr baseline="0">
                <a:latin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457950" y="4762375"/>
            <a:ext cx="2025000" cy="237600"/>
          </a:xfrm>
        </p:spPr>
        <p:txBody>
          <a:bodyPr/>
          <a:lstStyle>
            <a:lvl1pPr>
              <a:defRPr baseline="0">
                <a:latin typeface="隶书" panose="02010509060101010101" pitchFamily="49" charset="-122"/>
              </a:defRPr>
            </a:lvl1p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导航">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图片 11"/>
          <p:cNvPicPr>
            <a:picLocks noChangeAspect="1"/>
          </p:cNvPicPr>
          <p:nvPr>
            <p:custDataLst>
              <p:tags r:id="rId3"/>
            </p:custDataLst>
          </p:nvPr>
        </p:nvPicPr>
        <p:blipFill>
          <a:blip r:embed="rId4"/>
          <a:srcRect/>
          <a:stretch>
            <a:fillRect/>
          </a:stretch>
        </p:blipFill>
        <p:spPr>
          <a:xfrm>
            <a:off x="8014654" y="3928037"/>
            <a:ext cx="1129346" cy="1215463"/>
          </a:xfrm>
          <a:custGeom>
            <a:avLst/>
            <a:gdLst>
              <a:gd name="connsiteX0" fmla="*/ 0 w 3295832"/>
              <a:gd name="connsiteY0" fmla="*/ 0 h 3547152"/>
              <a:gd name="connsiteX1" fmla="*/ 3295832 w 3295832"/>
              <a:gd name="connsiteY1" fmla="*/ 0 h 3547152"/>
              <a:gd name="connsiteX2" fmla="*/ 3295832 w 3295832"/>
              <a:gd name="connsiteY2" fmla="*/ 3547152 h 3547152"/>
              <a:gd name="connsiteX3" fmla="*/ 0 w 3295832"/>
              <a:gd name="connsiteY3" fmla="*/ 3547152 h 3547152"/>
            </a:gdLst>
            <a:ahLst/>
            <a:cxnLst>
              <a:cxn ang="0">
                <a:pos x="connsiteX0" y="connsiteY0"/>
              </a:cxn>
              <a:cxn ang="0">
                <a:pos x="connsiteX1" y="connsiteY1"/>
              </a:cxn>
              <a:cxn ang="0">
                <a:pos x="connsiteX2" y="connsiteY2"/>
              </a:cxn>
              <a:cxn ang="0">
                <a:pos x="connsiteX3" y="connsiteY3"/>
              </a:cxn>
            </a:cxnLst>
            <a:rect l="l" t="t" r="r" b="b"/>
            <a:pathLst>
              <a:path w="3295832" h="3547152">
                <a:moveTo>
                  <a:pt x="0" y="0"/>
                </a:moveTo>
                <a:lnTo>
                  <a:pt x="3295832" y="0"/>
                </a:lnTo>
                <a:lnTo>
                  <a:pt x="3295832" y="3547152"/>
                </a:lnTo>
                <a:lnTo>
                  <a:pt x="0" y="3547152"/>
                </a:lnTo>
                <a:close/>
              </a:path>
            </a:pathLst>
          </a:custGeom>
        </p:spPr>
      </p:pic>
      <p:sp>
        <p:nvSpPr>
          <p:cNvPr id="10" name="矩形 9"/>
          <p:cNvSpPr/>
          <p:nvPr>
            <p:custDataLst>
              <p:tags r:id="rId5"/>
            </p:custDataLst>
          </p:nvPr>
        </p:nvSpPr>
        <p:spPr>
          <a:xfrm>
            <a:off x="0" y="0"/>
            <a:ext cx="9144000" cy="685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lvl="0" algn="ctr"/>
            <a:endParaRPr lang="en-US" altLang="zh-CN" sz="1350" baseline="0">
              <a:latin typeface="隶书" panose="02010509060101010101" pitchFamily="49" charset="-122"/>
              <a:ea typeface="隶书" panose="02010509060101010101" pitchFamily="49" charset="-122"/>
              <a:sym typeface="+mn-ea"/>
            </a:endParaRPr>
          </a:p>
        </p:txBody>
      </p:sp>
      <p:sp>
        <p:nvSpPr>
          <p:cNvPr id="2" name="标题 1"/>
          <p:cNvSpPr>
            <a:spLocks noGrp="1"/>
          </p:cNvSpPr>
          <p:nvPr>
            <p:ph type="title"/>
            <p:custDataLst>
              <p:tags r:id="rId6"/>
            </p:custDataLst>
          </p:nvPr>
        </p:nvSpPr>
        <p:spPr>
          <a:xfrm>
            <a:off x="434700" y="178200"/>
            <a:ext cx="8278200" cy="331473"/>
          </a:xfrm>
        </p:spPr>
        <p:txBody>
          <a:bodyPr>
            <a:normAutofit/>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normAutofit/>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normAutofit/>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normAutofit/>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434700" y="1247400"/>
            <a:ext cx="4006800" cy="2170800"/>
          </a:xfrm>
        </p:spPr>
        <p:txBody>
          <a:bodyPr>
            <a:normAutofit/>
          </a:bodyPr>
          <a:lstStyle>
            <a:lvl1pPr>
              <a:defRPr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a:defRPr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2pPr>
            <a:lvl3pPr>
              <a:defRPr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3pPr>
            <a:lvl4pPr>
              <a:defRPr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4pPr>
            <a:lvl5pPr>
              <a:defRPr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4681800" y="1247400"/>
            <a:ext cx="4025700" cy="2170800"/>
          </a:xfrm>
        </p:spPr>
        <p:txBody>
          <a:bodyPr>
            <a:normAutofit/>
          </a:bodyPr>
          <a:lstStyle>
            <a:lvl1pPr>
              <a:defRPr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a:defRPr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2pPr>
            <a:lvl3pPr>
              <a:defRPr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3pPr>
            <a:lvl4pPr>
              <a:defRPr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4pPr>
            <a:lvl5pPr>
              <a:defRPr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2"/>
            </p:custDataLst>
          </p:nvPr>
        </p:nvSpPr>
        <p:spPr>
          <a:xfrm>
            <a:off x="429300" y="3612600"/>
            <a:ext cx="4006800" cy="585900"/>
          </a:xfrm>
        </p:spPr>
        <p:txBody>
          <a:bodyPr>
            <a:normAutofit/>
          </a:bodyPr>
          <a:lstStyle>
            <a:lvl1pPr>
              <a:defRPr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3"/>
            </p:custDataLst>
          </p:nvPr>
        </p:nvSpPr>
        <p:spPr>
          <a:xfrm>
            <a:off x="4689900" y="3609900"/>
            <a:ext cx="4025700" cy="585900"/>
          </a:xfrm>
        </p:spPr>
        <p:txBody>
          <a:bodyPr>
            <a:normAutofit/>
          </a:bodyPr>
          <a:lstStyle>
            <a:lvl1pPr>
              <a:defRPr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腰带">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矩形 9"/>
          <p:cNvSpPr/>
          <p:nvPr>
            <p:custDataLst>
              <p:tags r:id="rId3"/>
            </p:custDataLst>
          </p:nvPr>
        </p:nvSpPr>
        <p:spPr>
          <a:xfrm>
            <a:off x="0" y="719418"/>
            <a:ext cx="9144000" cy="3704665"/>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lvl="0" algn="ctr"/>
            <a:endParaRPr lang="en-US" altLang="zh-CN" sz="1350" baseline="0">
              <a:latin typeface="隶书" panose="02010509060101010101" pitchFamily="49" charset="-122"/>
              <a:ea typeface="隶书" panose="02010509060101010101" pitchFamily="49" charset="-122"/>
              <a:sym typeface="+mn-ea"/>
            </a:endParaRPr>
          </a:p>
        </p:txBody>
      </p:sp>
      <p:sp>
        <p:nvSpPr>
          <p:cNvPr id="2" name="标题 1"/>
          <p:cNvSpPr>
            <a:spLocks noGrp="1"/>
          </p:cNvSpPr>
          <p:nvPr>
            <p:ph type="title" hasCustomPrompt="1"/>
            <p:custDataLst>
              <p:tags r:id="rId4"/>
            </p:custDataLst>
          </p:nvPr>
        </p:nvSpPr>
        <p:spPr>
          <a:xfrm>
            <a:off x="1142100" y="1004400"/>
            <a:ext cx="6858000" cy="1790100"/>
          </a:xfrm>
        </p:spPr>
        <p:txBody>
          <a:bodyPr anchor="b">
            <a:normAutofit/>
          </a:bodyPr>
          <a:lstStyle>
            <a:lvl1pPr algn="ctr">
              <a:defRPr sz="450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5"/>
            </p:custDataLst>
          </p:nvPr>
        </p:nvSpPr>
        <p:spPr/>
        <p:txBody>
          <a:bodyPr>
            <a:normAutofit/>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normAutofit/>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normAutofit/>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8"/>
            </p:custDataLst>
          </p:nvPr>
        </p:nvSpPr>
        <p:spPr>
          <a:xfrm>
            <a:off x="1141810" y="2897100"/>
            <a:ext cx="6858000" cy="1242000"/>
          </a:xfrm>
        </p:spPr>
        <p:txBody>
          <a:bodyPr>
            <a:normAutofit/>
          </a:bodyPr>
          <a:lstStyle>
            <a:lvl1pPr algn="ctr">
              <a:defRPr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pic>
        <p:nvPicPr>
          <p:cNvPr id="8" name="图片 7"/>
          <p:cNvPicPr>
            <a:picLocks noChangeAspect="1"/>
          </p:cNvPicPr>
          <p:nvPr>
            <p:custDataLst>
              <p:tags r:id="rId9"/>
            </p:custDataLst>
          </p:nvPr>
        </p:nvPicPr>
        <p:blipFill>
          <a:blip r:embed="rId10"/>
          <a:srcRect/>
          <a:stretch>
            <a:fillRect/>
          </a:stretch>
        </p:blipFill>
        <p:spPr>
          <a:xfrm>
            <a:off x="7415213" y="3282887"/>
            <a:ext cx="1728787" cy="1860614"/>
          </a:xfrm>
          <a:custGeom>
            <a:avLst/>
            <a:gdLst>
              <a:gd name="connsiteX0" fmla="*/ 0 w 3295832"/>
              <a:gd name="connsiteY0" fmla="*/ 0 h 3547152"/>
              <a:gd name="connsiteX1" fmla="*/ 3295832 w 3295832"/>
              <a:gd name="connsiteY1" fmla="*/ 0 h 3547152"/>
              <a:gd name="connsiteX2" fmla="*/ 3295832 w 3295832"/>
              <a:gd name="connsiteY2" fmla="*/ 3547152 h 3547152"/>
              <a:gd name="connsiteX3" fmla="*/ 0 w 3295832"/>
              <a:gd name="connsiteY3" fmla="*/ 3547152 h 3547152"/>
            </a:gdLst>
            <a:ahLst/>
            <a:cxnLst>
              <a:cxn ang="0">
                <a:pos x="connsiteX0" y="connsiteY0"/>
              </a:cxn>
              <a:cxn ang="0">
                <a:pos x="connsiteX1" y="connsiteY1"/>
              </a:cxn>
              <a:cxn ang="0">
                <a:pos x="connsiteX2" y="connsiteY2"/>
              </a:cxn>
              <a:cxn ang="0">
                <a:pos x="connsiteX3" y="connsiteY3"/>
              </a:cxn>
            </a:cxnLst>
            <a:rect l="l" t="t" r="r" b="b"/>
            <a:pathLst>
              <a:path w="3295832" h="3547152">
                <a:moveTo>
                  <a:pt x="0" y="0"/>
                </a:moveTo>
                <a:lnTo>
                  <a:pt x="3295832" y="0"/>
                </a:lnTo>
                <a:lnTo>
                  <a:pt x="3295832" y="3547152"/>
                </a:lnTo>
                <a:lnTo>
                  <a:pt x="0" y="3547152"/>
                </a:lnTo>
                <a:close/>
              </a:path>
            </a:pathLst>
          </a:custGeom>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rgbClr val="FCFCFC"/>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末尾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 y="0"/>
            <a:ext cx="9144001" cy="5143500"/>
          </a:xfrm>
          <a:prstGeom prst="rect">
            <a:avLst/>
          </a:prstGeom>
        </p:spPr>
      </p:pic>
      <p:sp>
        <p:nvSpPr>
          <p:cNvPr id="13" name="标题 1"/>
          <p:cNvSpPr>
            <a:spLocks noGrp="1"/>
          </p:cNvSpPr>
          <p:nvPr>
            <p:ph type="ctrTitle" hasCustomPrompt="1"/>
            <p:custDataLst>
              <p:tags r:id="rId5"/>
            </p:custDataLst>
          </p:nvPr>
        </p:nvSpPr>
        <p:spPr>
          <a:xfrm>
            <a:off x="270034" y="1140619"/>
            <a:ext cx="3351848" cy="1839754"/>
          </a:xfrm>
        </p:spPr>
        <p:txBody>
          <a:bodyPr lIns="90000" tIns="46800" rIns="90000" bIns="46800" anchor="ctr">
            <a:normAutofit/>
          </a:bodyPr>
          <a:lstStyle>
            <a:lvl1pPr marL="0" indent="0" algn="ctr">
              <a:buFont typeface="Arial" panose="020B0604020202020204" pitchFamily="34" charset="0"/>
              <a:buNone/>
              <a:defRPr sz="6000" u="none" strike="noStrike" kern="1200" cap="none" spc="200" normalizeH="0" baseline="0">
                <a:solidFill>
                  <a:schemeClr val="accent1"/>
                </a:solidFill>
                <a:uFillTx/>
                <a:latin typeface="Arial" panose="020B0604020202020204" pitchFamily="34" charset="0"/>
                <a:ea typeface="汉仪尚巍手书W" panose="00020600040101010101" pitchFamily="18" charset="-122"/>
              </a:defRPr>
            </a:lvl1pPr>
          </a:lstStyle>
          <a:p>
            <a:r>
              <a:rPr lang="zh-CN" altLang="en-US" dirty="0"/>
              <a:t>编辑标题</a:t>
            </a:r>
            <a:endParaRPr lang="zh-CN" altLang="en-US" dirty="0"/>
          </a:p>
        </p:txBody>
      </p:sp>
      <p:sp>
        <p:nvSpPr>
          <p:cNvPr id="2" name="日期占位符 1"/>
          <p:cNvSpPr>
            <a:spLocks noGrp="1"/>
          </p:cNvSpPr>
          <p:nvPr>
            <p:ph type="dt" sz="half" idx="10"/>
            <p:custDataLst>
              <p:tags r:id="rId6"/>
            </p:custDataLst>
          </p:nvPr>
        </p:nvSpPr>
        <p:spPr>
          <a:xfrm>
            <a:off x="659807" y="4762375"/>
            <a:ext cx="2025000" cy="237600"/>
          </a:xfrm>
        </p:spPr>
        <p:txBody>
          <a:bodyPr/>
          <a:lstStyle>
            <a:lvl1pPr>
              <a:defRPr baseline="0">
                <a:latin typeface="隶书" panose="02010509060101010101" pitchFamily="49"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7"/>
            </p:custDataLst>
          </p:nvPr>
        </p:nvSpPr>
        <p:spPr>
          <a:xfrm>
            <a:off x="3087000" y="4762375"/>
            <a:ext cx="2970000" cy="237600"/>
          </a:xfrm>
        </p:spPr>
        <p:txBody>
          <a:bodyPr/>
          <a:lstStyle>
            <a:lvl1pPr>
              <a:defRPr baseline="0">
                <a:latin typeface="隶书" panose="02010509060101010101" pitchFamily="49" charset="-122"/>
              </a:defRPr>
            </a:lvl1pPr>
          </a:lstStyle>
          <a:p>
            <a:endParaRPr lang="zh-CN" altLang="en-US" dirty="0"/>
          </a:p>
        </p:txBody>
      </p:sp>
      <p:sp>
        <p:nvSpPr>
          <p:cNvPr id="4" name="灯片编号占位符 3"/>
          <p:cNvSpPr>
            <a:spLocks noGrp="1"/>
          </p:cNvSpPr>
          <p:nvPr>
            <p:ph type="sldNum" sz="quarter" idx="12"/>
            <p:custDataLst>
              <p:tags r:id="rId8"/>
            </p:custDataLst>
          </p:nvPr>
        </p:nvSpPr>
        <p:spPr>
          <a:xfrm>
            <a:off x="6457950" y="4762375"/>
            <a:ext cx="2025000" cy="237600"/>
          </a:xfrm>
        </p:spPr>
        <p:txBody>
          <a:bodyPr/>
          <a:lstStyle>
            <a:lvl1pPr>
              <a:defRPr baseline="0">
                <a:latin typeface="隶书" panose="02010509060101010101" pitchFamily="49" charset="-122"/>
              </a:defRPr>
            </a:lvl1p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image 103"/>
          <p:cNvPicPr>
            <a:picLocks noChangeAspect="1"/>
          </p:cNvPicPr>
          <p:nvPr>
            <p:custDataLst>
              <p:tags r:id="rId3"/>
            </p:custDataLst>
          </p:nvPr>
        </p:nvPicPr>
        <p:blipFill>
          <a:blip r:embed="rId4"/>
          <a:srcRect/>
          <a:stretch>
            <a:fillRect/>
          </a:stretch>
        </p:blipFill>
        <p:spPr>
          <a:xfrm>
            <a:off x="585788" y="4781550"/>
            <a:ext cx="2981325" cy="9525"/>
          </a:xfrm>
          <a:prstGeom prst="rect">
            <a:avLst/>
          </a:prstGeom>
        </p:spPr>
      </p:pic>
      <p:sp>
        <p:nvSpPr>
          <p:cNvPr id="2" name="标题 1"/>
          <p:cNvSpPr>
            <a:spLocks noGrp="1"/>
          </p:cNvSpPr>
          <p:nvPr>
            <p:ph type="ctrTitle" hasCustomPrompt="1"/>
            <p:custDataLst>
              <p:tags r:id="rId5"/>
            </p:custDataLst>
          </p:nvPr>
        </p:nvSpPr>
        <p:spPr>
          <a:xfrm>
            <a:off x="385763" y="1826419"/>
            <a:ext cx="6362700" cy="1064419"/>
          </a:xfrm>
        </p:spPr>
        <p:txBody>
          <a:bodyPr lIns="90000" tIns="46800" rIns="90000" bIns="46800" anchor="b" anchorCtr="0">
            <a:noAutofit/>
          </a:bodyPr>
          <a:lstStyle>
            <a:lvl1pPr algn="l">
              <a:defRPr sz="6000" spc="600" baseline="0">
                <a:solidFill>
                  <a:schemeClr val="accent1"/>
                </a:solidFill>
                <a:latin typeface="Arial" panose="020B0604020202020204" pitchFamily="34" charset="0"/>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6"/>
            </p:custDataLst>
          </p:nvPr>
        </p:nvSpPr>
        <p:spPr>
          <a:xfrm>
            <a:off x="385763" y="4280515"/>
            <a:ext cx="2981325" cy="436980"/>
          </a:xfrm>
        </p:spPr>
        <p:txBody>
          <a:bodyPr lIns="90000" tIns="46800" rIns="90000" bIns="46800">
            <a:normAutofit/>
          </a:bodyPr>
          <a:lstStyle>
            <a:lvl1pPr marL="0" indent="0" algn="l" eaLnBrk="1" fontAlgn="auto" latinLnBrk="0" hangingPunct="1">
              <a:lnSpc>
                <a:spcPct val="100000"/>
              </a:lnSpc>
              <a:buNone/>
              <a:defRPr sz="1800" u="none" strike="noStrike" kern="1200" cap="none" spc="200" normalizeH="0" baseline="0">
                <a:solidFill>
                  <a:schemeClr val="accent1"/>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8"/>
            </p:custDataLst>
          </p:nvPr>
        </p:nvSpPr>
        <p:spPr/>
        <p:txBody>
          <a:bodyPr/>
          <a:lstStyle/>
          <a:p>
            <a:endParaRPr lang="zh-CN" altLang="en-US" dirty="0"/>
          </a:p>
        </p:txBody>
      </p:sp>
      <p:sp>
        <p:nvSpPr>
          <p:cNvPr id="18" name="灯片编号占位符 17"/>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332426"/>
            <a:ext cx="8139178" cy="331473"/>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502412" y="714381"/>
            <a:ext cx="8139178" cy="4041680"/>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3"/>
            </p:custDataLst>
          </p:nvPr>
        </p:nvSpPr>
        <p:spPr>
          <a:xfrm>
            <a:off x="2438401" y="2272718"/>
            <a:ext cx="4267200" cy="647969"/>
          </a:xfrm>
        </p:spPr>
        <p:txBody>
          <a:bodyPr lIns="90000" tIns="46800" rIns="90000" bIns="0" anchor="b" anchorCtr="0">
            <a:normAutofit/>
          </a:bodyPr>
          <a:lstStyle>
            <a:lvl1pPr algn="ctr">
              <a:defRPr sz="3300" u="none" strike="noStrike" kern="1200" cap="none" spc="300" normalizeH="0" baseline="0">
                <a:solidFill>
                  <a:schemeClr val="accent1"/>
                </a:solidFill>
                <a:uFillTx/>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4"/>
            </p:custDataLst>
          </p:nvPr>
        </p:nvSpPr>
        <p:spPr>
          <a:xfrm>
            <a:off x="2112169" y="2929890"/>
            <a:ext cx="4919663" cy="701040"/>
          </a:xfrm>
        </p:spPr>
        <p:txBody>
          <a:bodyPr lIns="90000" tIns="0" rIns="90000" bIns="46800">
            <a:normAutofit/>
          </a:bodyPr>
          <a:lstStyle>
            <a:lvl1pPr marL="0" indent="0" algn="ctr" eaLnBrk="1" fontAlgn="auto" latinLnBrk="0" hangingPunct="1">
              <a:buNone/>
              <a:defRPr kumimoji="0" lang="zh-CN" altLang="en-US" sz="12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p:txBody>
          <a:bodyPr/>
          <a:lstStyle/>
          <a:p>
            <a:endParaRPr lang="zh-CN" altLang="en-US"/>
          </a:p>
        </p:txBody>
      </p:sp>
      <p:sp>
        <p:nvSpPr>
          <p:cNvPr id="6" name="灯片编号占位符 5"/>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332426"/>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502448" y="714381"/>
            <a:ext cx="3962432" cy="4041680"/>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4679158" y="714381"/>
            <a:ext cx="3962432" cy="4041680"/>
          </a:xfrm>
        </p:spPr>
        <p:txBody>
          <a:bodyPr>
            <a:noAutofit/>
          </a:bodyPr>
          <a:lstStyle>
            <a:lvl1pPr>
              <a:defRPr sz="1200" baseline="0">
                <a:latin typeface="Arial" panose="020B0604020202020204" pitchFamily="34" charset="0"/>
                <a:ea typeface="微软雅黑" panose="020B0503020204020204" pitchFamily="34" charset="-122"/>
              </a:defRPr>
            </a:lvl1pPr>
            <a:lvl2pPr>
              <a:defRPr sz="1200" baseline="0">
                <a:latin typeface="Arial" panose="020B0604020202020204" pitchFamily="34" charset="0"/>
                <a:ea typeface="微软雅黑" panose="020B0503020204020204" pitchFamily="34" charset="-122"/>
              </a:defRPr>
            </a:lvl2pPr>
            <a:lvl3pPr>
              <a:defRPr sz="1200" baseline="0">
                <a:latin typeface="Arial" panose="020B0604020202020204" pitchFamily="34" charset="0"/>
                <a:ea typeface="微软雅黑" panose="020B0503020204020204" pitchFamily="34" charset="-122"/>
              </a:defRPr>
            </a:lvl3pPr>
            <a:lvl4pPr>
              <a:defRPr sz="1200" baseline="0">
                <a:latin typeface="Arial" panose="020B0604020202020204" pitchFamily="34" charset="0"/>
                <a:ea typeface="微软雅黑" panose="020B0503020204020204" pitchFamily="34" charset="-122"/>
              </a:defRPr>
            </a:lvl4pPr>
            <a:lvl5pPr>
              <a:defRPr sz="1200" baseline="0">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4.jpe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slideLayout" Target="../slideLayouts/slideLayout13.xml"/><Relationship Id="rId7" Type="http://schemas.openxmlformats.org/officeDocument/2006/relationships/slideLayout" Target="../slideLayouts/slideLayout12.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3" Type="http://schemas.openxmlformats.org/officeDocument/2006/relationships/slideLayout" Target="../slideLayouts/slideLayout8.xml"/><Relationship Id="rId25" Type="http://schemas.openxmlformats.org/officeDocument/2006/relationships/theme" Target="../theme/theme2.xml"/><Relationship Id="rId24" Type="http://schemas.openxmlformats.org/officeDocument/2006/relationships/tags" Target="../tags/tag119.xml"/><Relationship Id="rId23" Type="http://schemas.openxmlformats.org/officeDocument/2006/relationships/tags" Target="../tags/tag118.xml"/><Relationship Id="rId22" Type="http://schemas.openxmlformats.org/officeDocument/2006/relationships/tags" Target="../tags/tag117.xml"/><Relationship Id="rId21" Type="http://schemas.openxmlformats.org/officeDocument/2006/relationships/tags" Target="../tags/tag116.xml"/><Relationship Id="rId20" Type="http://schemas.openxmlformats.org/officeDocument/2006/relationships/tags" Target="../tags/tag115.xml"/><Relationship Id="rId2" Type="http://schemas.openxmlformats.org/officeDocument/2006/relationships/slideLayout" Target="../slideLayouts/slideLayout7.xml"/><Relationship Id="rId19" Type="http://schemas.openxmlformats.org/officeDocument/2006/relationships/tags" Target="../tags/tag114.xml"/><Relationship Id="rId18" Type="http://schemas.openxmlformats.org/officeDocument/2006/relationships/slideLayout" Target="../slideLayouts/slideLayout23.xml"/><Relationship Id="rId17" Type="http://schemas.openxmlformats.org/officeDocument/2006/relationships/slideLayout" Target="../slideLayouts/slideLayout22.xml"/><Relationship Id="rId16" Type="http://schemas.openxmlformats.org/officeDocument/2006/relationships/slideLayout" Target="../slideLayouts/slideLayout21.xml"/><Relationship Id="rId15" Type="http://schemas.openxmlformats.org/officeDocument/2006/relationships/slideLayout" Target="../slideLayouts/slideLayout20.xml"/><Relationship Id="rId14" Type="http://schemas.openxmlformats.org/officeDocument/2006/relationships/slideLayout" Target="../slideLayouts/slideLayout19.xml"/><Relationship Id="rId13" Type="http://schemas.openxmlformats.org/officeDocument/2006/relationships/slideLayout" Target="../slideLayouts/slideLayout18.xml"/><Relationship Id="rId12" Type="http://schemas.openxmlformats.org/officeDocument/2006/relationships/slideLayout" Target="../slideLayouts/slideLayout17.xml"/><Relationship Id="rId11" Type="http://schemas.openxmlformats.org/officeDocument/2006/relationships/slideLayout" Target="../slideLayouts/slideLayout16.xml"/><Relationship Id="rId10" Type="http://schemas.openxmlformats.org/officeDocument/2006/relationships/slideLayout" Target="../slideLayouts/slideLayout15.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7" Type="http://schemas.openxmlformats.org/officeDocument/2006/relationships/theme" Target="../theme/theme3.xml"/><Relationship Id="rId26" Type="http://schemas.openxmlformats.org/officeDocument/2006/relationships/tags" Target="../tags/tag249.xml"/><Relationship Id="rId25" Type="http://schemas.openxmlformats.org/officeDocument/2006/relationships/tags" Target="../tags/tag248.xml"/><Relationship Id="rId24" Type="http://schemas.openxmlformats.org/officeDocument/2006/relationships/tags" Target="../tags/tag247.xml"/><Relationship Id="rId23" Type="http://schemas.openxmlformats.org/officeDocument/2006/relationships/tags" Target="../tags/tag246.xml"/><Relationship Id="rId22" Type="http://schemas.openxmlformats.org/officeDocument/2006/relationships/tags" Target="../tags/tag245.xml"/><Relationship Id="rId21" Type="http://schemas.openxmlformats.org/officeDocument/2006/relationships/tags" Target="../tags/tag244.xml"/><Relationship Id="rId20" Type="http://schemas.openxmlformats.org/officeDocument/2006/relationships/slideLayout" Target="../slideLayouts/slideLayout43.xml"/><Relationship Id="rId2" Type="http://schemas.openxmlformats.org/officeDocument/2006/relationships/slideLayout" Target="../slideLayouts/slideLayout25.xml"/><Relationship Id="rId19" Type="http://schemas.openxmlformats.org/officeDocument/2006/relationships/slideLayout" Target="../slideLayouts/slideLayout42.xml"/><Relationship Id="rId18" Type="http://schemas.openxmlformats.org/officeDocument/2006/relationships/slideLayout" Target="../slideLayouts/slideLayout41.xml"/><Relationship Id="rId17" Type="http://schemas.openxmlformats.org/officeDocument/2006/relationships/slideLayout" Target="../slideLayouts/slideLayout40.xml"/><Relationship Id="rId16" Type="http://schemas.openxmlformats.org/officeDocument/2006/relationships/slideLayout" Target="../slideLayouts/slideLayout39.xml"/><Relationship Id="rId15" Type="http://schemas.openxmlformats.org/officeDocument/2006/relationships/slideLayout" Target="../slideLayouts/slideLayout38.xml"/><Relationship Id="rId14" Type="http://schemas.openxmlformats.org/officeDocument/2006/relationships/slideLayout" Target="../slideLayouts/slideLayout37.xml"/><Relationship Id="rId13" Type="http://schemas.openxmlformats.org/officeDocument/2006/relationships/slideLayout" Target="../slideLayouts/slideLayout36.xml"/><Relationship Id="rId12" Type="http://schemas.openxmlformats.org/officeDocument/2006/relationships/slideLayout" Target="../slideLayouts/slideLayout35.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 y="0"/>
            <a:ext cx="9144004" cy="51435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400" kern="1200">
          <a:solidFill>
            <a:schemeClr val="tx1"/>
          </a:solidFill>
          <a:latin typeface="+mj-lt"/>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332423"/>
            <a:ext cx="8139178" cy="331473"/>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714381"/>
            <a:ext cx="8139178" cy="404168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659807" y="4762375"/>
            <a:ext cx="2025000" cy="237600"/>
          </a:xfrm>
          <a:prstGeom prst="rect">
            <a:avLst/>
          </a:prstGeom>
        </p:spPr>
        <p:txBody>
          <a:bodyPr vert="horz" lIns="91440" tIns="45720" rIns="91440" bIns="45720" rtlCol="0" anchor="ctr">
            <a:normAutofit/>
          </a:bodyPr>
          <a:lstStyle>
            <a:lvl1pPr algn="l">
              <a:defRPr sz="9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3087000" y="4762375"/>
            <a:ext cx="2970000" cy="237600"/>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6457950" y="4762375"/>
            <a:ext cx="2025000" cy="237600"/>
          </a:xfrm>
          <a:prstGeom prst="rect">
            <a:avLst/>
          </a:prstGeom>
        </p:spPr>
        <p:txBody>
          <a:bodyPr vert="horz" lIns="91440" tIns="45720" rIns="91440" bIns="45720" rtlCol="0" anchor="ctr">
            <a:normAutofit/>
          </a:bodyPr>
          <a:lstStyle>
            <a:lvl1pPr algn="r">
              <a:defRPr sz="9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Lst>
  <p:txStyles>
    <p:titleStyle>
      <a:lvl1pPr algn="l" defTabSz="685800" rtl="0" eaLnBrk="1" fontAlgn="auto" latinLnBrk="0" hangingPunct="1">
        <a:lnSpc>
          <a:spcPct val="100000"/>
        </a:lnSpc>
        <a:spcBef>
          <a:spcPct val="0"/>
        </a:spcBef>
        <a:buNone/>
        <a:defRPr sz="1800" b="1" u="none" strike="noStrike" kern="1200" cap="none" spc="200" normalizeH="0" baseline="0">
          <a:solidFill>
            <a:schemeClr val="tx1"/>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502412" y="332423"/>
            <a:ext cx="8139178" cy="331473"/>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2"/>
            </p:custDataLst>
          </p:nvPr>
        </p:nvSpPr>
        <p:spPr>
          <a:xfrm>
            <a:off x="502412" y="714381"/>
            <a:ext cx="8139178" cy="404168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3"/>
            </p:custDataLst>
          </p:nvPr>
        </p:nvSpPr>
        <p:spPr>
          <a:xfrm>
            <a:off x="659807" y="4762375"/>
            <a:ext cx="2025000" cy="237600"/>
          </a:xfrm>
          <a:prstGeom prst="rect">
            <a:avLst/>
          </a:prstGeom>
        </p:spPr>
        <p:txBody>
          <a:bodyPr vert="horz" lIns="91440" tIns="45720" rIns="91440" bIns="45720" rtlCol="0" anchor="ctr">
            <a:normAutofit/>
          </a:bodyPr>
          <a:lstStyle>
            <a:lvl1pPr algn="l">
              <a:defRPr sz="900" baseline="0">
                <a:solidFill>
                  <a:schemeClr val="tx1">
                    <a:tint val="75000"/>
                  </a:schemeClr>
                </a:solidFill>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4"/>
            </p:custDataLst>
          </p:nvPr>
        </p:nvSpPr>
        <p:spPr>
          <a:xfrm>
            <a:off x="3087000" y="4762375"/>
            <a:ext cx="2970000" cy="237600"/>
          </a:xfrm>
          <a:prstGeom prst="rect">
            <a:avLst/>
          </a:prstGeom>
        </p:spPr>
        <p:txBody>
          <a:bodyPr vert="horz" lIns="91440" tIns="45720" rIns="91440" bIns="45720" rtlCol="0" anchor="ctr">
            <a:normAutofit/>
          </a:bodyPr>
          <a:lstStyle>
            <a:lvl1pPr algn="ctr">
              <a:defRPr sz="900" baseline="0">
                <a:solidFill>
                  <a:schemeClr val="tx1">
                    <a:tint val="75000"/>
                  </a:schemeClr>
                </a:solidFill>
                <a:latin typeface="隶书" panose="02010509060101010101" pitchFamily="49" charset="-122"/>
                <a:ea typeface="隶书" panose="02010509060101010101" pitchFamily="49" charset="-122"/>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6457950" y="4762375"/>
            <a:ext cx="2025000" cy="237600"/>
          </a:xfrm>
          <a:prstGeom prst="rect">
            <a:avLst/>
          </a:prstGeom>
        </p:spPr>
        <p:txBody>
          <a:bodyPr vert="horz" lIns="91440" tIns="45720" rIns="91440" bIns="45720" rtlCol="0" anchor="ctr">
            <a:normAutofit/>
          </a:bodyPr>
          <a:lstStyle>
            <a:lvl1pPr algn="r">
              <a:defRPr sz="900" baseline="0">
                <a:solidFill>
                  <a:schemeClr val="tx1">
                    <a:tint val="75000"/>
                  </a:schemeClr>
                </a:solidFill>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Lst>
  <p:txStyles>
    <p:titleStyle>
      <a:lvl1pPr algn="l" defTabSz="685800" rtl="0" eaLnBrk="1" fontAlgn="auto" latinLnBrk="0" hangingPunct="1">
        <a:lnSpc>
          <a:spcPct val="100000"/>
        </a:lnSpc>
        <a:spcBef>
          <a:spcPct val="0"/>
        </a:spcBef>
        <a:buNone/>
        <a:defRPr sz="1800" b="1"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jpe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261.xml"/><Relationship Id="rId2" Type="http://schemas.openxmlformats.org/officeDocument/2006/relationships/tags" Target="../tags/tag260.xml"/><Relationship Id="rId1" Type="http://schemas.openxmlformats.org/officeDocument/2006/relationships/tags" Target="../tags/tag259.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62.xml"/></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26.xml"/><Relationship Id="rId4" Type="http://schemas.openxmlformats.org/officeDocument/2006/relationships/themeOverride" Target="../theme/themeOverride2.xml"/><Relationship Id="rId3" Type="http://schemas.openxmlformats.org/officeDocument/2006/relationships/tags" Target="../tags/tag265.xml"/><Relationship Id="rId2" Type="http://schemas.openxmlformats.org/officeDocument/2006/relationships/tags" Target="../tags/tag264.xml"/><Relationship Id="rId1" Type="http://schemas.openxmlformats.org/officeDocument/2006/relationships/tags" Target="../tags/tag26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67.xml"/><Relationship Id="rId1" Type="http://schemas.openxmlformats.org/officeDocument/2006/relationships/tags" Target="../tags/tag26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69.xml"/><Relationship Id="rId1" Type="http://schemas.openxmlformats.org/officeDocument/2006/relationships/tags" Target="../tags/tag268.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71.xml"/><Relationship Id="rId1" Type="http://schemas.openxmlformats.org/officeDocument/2006/relationships/tags" Target="../tags/tag270.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72.xml"/><Relationship Id="rId1"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74.xml"/><Relationship Id="rId1" Type="http://schemas.openxmlformats.org/officeDocument/2006/relationships/tags" Target="../tags/tag273.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75.xml"/><Relationship Id="rId1"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77.xml"/><Relationship Id="rId1" Type="http://schemas.openxmlformats.org/officeDocument/2006/relationships/tags" Target="../tags/tag276.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79.xml"/><Relationship Id="rId1" Type="http://schemas.openxmlformats.org/officeDocument/2006/relationships/tags" Target="../tags/tag278.xml"/></Relationships>
</file>

<file path=ppt/slides/_rels/slide24.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26.xml"/><Relationship Id="rId4" Type="http://schemas.openxmlformats.org/officeDocument/2006/relationships/themeOverride" Target="../theme/themeOverride3.xml"/><Relationship Id="rId3" Type="http://schemas.openxmlformats.org/officeDocument/2006/relationships/tags" Target="../tags/tag282.xml"/><Relationship Id="rId2" Type="http://schemas.openxmlformats.org/officeDocument/2006/relationships/tags" Target="../tags/tag281.xml"/><Relationship Id="rId1" Type="http://schemas.openxmlformats.org/officeDocument/2006/relationships/tags" Target="../tags/tag28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83.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26.xml"/><Relationship Id="rId4" Type="http://schemas.openxmlformats.org/officeDocument/2006/relationships/themeOverride" Target="../theme/themeOverride1.xml"/><Relationship Id="rId3" Type="http://schemas.openxmlformats.org/officeDocument/2006/relationships/tags" Target="../tags/tag252.xml"/><Relationship Id="rId2" Type="http://schemas.openxmlformats.org/officeDocument/2006/relationships/tags" Target="../tags/tag251.xml"/><Relationship Id="rId1" Type="http://schemas.openxmlformats.org/officeDocument/2006/relationships/tags" Target="../tags/tag250.xml"/></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5.xml"/><Relationship Id="rId3" Type="http://schemas.openxmlformats.org/officeDocument/2006/relationships/tags" Target="../tags/tag285.xml"/><Relationship Id="rId2" Type="http://schemas.openxmlformats.org/officeDocument/2006/relationships/hyperlink" Target="https://mp.weixin.qq.com/s/wNRRGBnX0KAoRmV4lwNEOw" TargetMode="External"/><Relationship Id="rId1" Type="http://schemas.openxmlformats.org/officeDocument/2006/relationships/tags" Target="../tags/tag28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255.xml"/><Relationship Id="rId2" Type="http://schemas.openxmlformats.org/officeDocument/2006/relationships/tags" Target="../tags/tag254.xml"/><Relationship Id="rId1" Type="http://schemas.openxmlformats.org/officeDocument/2006/relationships/tags" Target="../tags/tag253.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258.xml"/><Relationship Id="rId2" Type="http://schemas.openxmlformats.org/officeDocument/2006/relationships/tags" Target="../tags/tag257.xml"/><Relationship Id="rId1" Type="http://schemas.openxmlformats.org/officeDocument/2006/relationships/tags" Target="../tags/tag25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1" name="图片 148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 y="0"/>
            <a:ext cx="9144004" cy="5143500"/>
          </a:xfrm>
          <a:prstGeom prst="rect">
            <a:avLst/>
          </a:prstGeom>
        </p:spPr>
      </p:pic>
      <p:sp>
        <p:nvSpPr>
          <p:cNvPr id="1482" name="矩形 1481"/>
          <p:cNvSpPr/>
          <p:nvPr/>
        </p:nvSpPr>
        <p:spPr>
          <a:xfrm>
            <a:off x="0" y="693735"/>
            <a:ext cx="9144001" cy="152055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zh-CN" altLang="en-US"/>
          </a:p>
        </p:txBody>
      </p:sp>
      <p:sp>
        <p:nvSpPr>
          <p:cNvPr id="1489" name="TextBox 84"/>
          <p:cNvSpPr txBox="1"/>
          <p:nvPr/>
        </p:nvSpPr>
        <p:spPr>
          <a:xfrm>
            <a:off x="899795" y="693420"/>
            <a:ext cx="7408545" cy="860425"/>
          </a:xfrm>
          <a:prstGeom prst="rect">
            <a:avLst/>
          </a:prstGeom>
          <a:noFill/>
        </p:spPr>
        <p:txBody>
          <a:bodyPr wrap="square" rtlCol="0">
            <a:spAutoFit/>
          </a:bodyPr>
          <a:lstStyle/>
          <a:p>
            <a:pPr algn="l"/>
            <a:r>
              <a:rPr lang="zh-CN" sz="2800" b="1" dirty="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精准对接</a:t>
            </a:r>
            <a:r>
              <a:rPr lang="en-US" altLang="zh-CN" sz="2800" b="1" dirty="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 </a:t>
            </a:r>
            <a:r>
              <a:rPr lang="zh-CN" sz="2800" b="1" dirty="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a:t>
            </a:r>
            <a:r>
              <a:rPr lang="en-US" altLang="zh-CN" sz="2800" b="1" dirty="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 </a:t>
            </a:r>
            <a:r>
              <a:rPr lang="zh-CN" sz="2800" b="1" dirty="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平稳过渡</a:t>
            </a:r>
            <a:r>
              <a:rPr lang="en-US" altLang="zh-CN" sz="2800" b="1" dirty="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       </a:t>
            </a:r>
            <a:r>
              <a:rPr lang="zh-CN" sz="2800" b="1" dirty="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科学规划 ·</a:t>
            </a:r>
            <a:r>
              <a:rPr lang="en-US" altLang="zh-CN" sz="2800" b="1" dirty="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 </a:t>
            </a:r>
            <a:r>
              <a:rPr lang="zh-CN" sz="2800" b="1" dirty="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赋能增效</a:t>
            </a:r>
            <a:r>
              <a:rPr lang="zh-CN" sz="5000" b="1" dirty="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 </a:t>
            </a:r>
            <a:endParaRPr lang="zh-CN" sz="5000" b="1" dirty="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1528" name="圆角矩形 1527"/>
          <p:cNvSpPr/>
          <p:nvPr/>
        </p:nvSpPr>
        <p:spPr>
          <a:xfrm>
            <a:off x="4124960" y="2975610"/>
            <a:ext cx="4916170" cy="1029335"/>
          </a:xfrm>
          <a:prstGeom prst="roundRect">
            <a:avLst/>
          </a:prstGeom>
          <a:solidFill>
            <a:schemeClr val="tx1">
              <a:lumMod val="50000"/>
              <a:lumOff val="50000"/>
            </a:schemeClr>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p>
        </p:txBody>
      </p:sp>
      <p:sp>
        <p:nvSpPr>
          <p:cNvPr id="1529" name="TextBox 23"/>
          <p:cNvSpPr txBox="1"/>
          <p:nvPr/>
        </p:nvSpPr>
        <p:spPr>
          <a:xfrm>
            <a:off x="2627630" y="1707515"/>
            <a:ext cx="7677150" cy="397510"/>
          </a:xfrm>
          <a:prstGeom prst="rect">
            <a:avLst/>
          </a:prstGeom>
          <a:noFill/>
        </p:spPr>
        <p:txBody>
          <a:bodyPr wrap="square" lIns="91413" tIns="45706" rIns="91413" bIns="45706" rtlCol="0">
            <a:spAutoFit/>
          </a:bodyPr>
          <a:lstStyle/>
          <a:p>
            <a:pPr algn="ctr"/>
            <a:r>
              <a:rPr sz="2000" dirty="0">
                <a:solidFill>
                  <a:schemeClr val="bg1"/>
                </a:solidFill>
                <a:effectLst>
                  <a:outerShdw blurRad="50800" dist="38100" dir="10800000" algn="r" rotWithShape="0">
                    <a:prstClr val="black">
                      <a:alpha val="40000"/>
                    </a:prstClr>
                  </a:outerShdw>
                </a:effectLst>
                <a:latin typeface="方正兰亭粗黑_GBK" panose="02000000000000000000" pitchFamily="2" charset="-122"/>
                <a:ea typeface="方正兰亭粗黑_GBK" panose="02000000000000000000" pitchFamily="2" charset="-122"/>
              </a:rPr>
              <a:t>——就初高中历史衔接给高一新生的粗浅建议</a:t>
            </a:r>
            <a:endParaRPr sz="2000" dirty="0">
              <a:solidFill>
                <a:schemeClr val="bg1"/>
              </a:solidFill>
              <a:effectLst>
                <a:outerShdw blurRad="50800" dist="38100" dir="10800000" algn="r" rotWithShape="0">
                  <a:prstClr val="black">
                    <a:alpha val="40000"/>
                  </a:prstClr>
                </a:outerShdw>
              </a:effectLst>
              <a:latin typeface="方正兰亭粗黑_GBK" panose="02000000000000000000" pitchFamily="2" charset="-122"/>
              <a:ea typeface="方正兰亭粗黑_GBK" panose="02000000000000000000" pitchFamily="2" charset="-122"/>
            </a:endParaRPr>
          </a:p>
        </p:txBody>
      </p:sp>
      <p:sp>
        <p:nvSpPr>
          <p:cNvPr id="2" name="TextBox 23"/>
          <p:cNvSpPr txBox="1"/>
          <p:nvPr/>
        </p:nvSpPr>
        <p:spPr>
          <a:xfrm>
            <a:off x="5668074" y="3219452"/>
            <a:ext cx="2620010" cy="459105"/>
          </a:xfrm>
          <a:prstGeom prst="rect">
            <a:avLst/>
          </a:prstGeom>
          <a:noFill/>
        </p:spPr>
        <p:txBody>
          <a:bodyPr wrap="none" lIns="91413" tIns="45706" rIns="91413" bIns="45706" rtlCol="0">
            <a:spAutoFit/>
          </a:bodyPr>
          <a:p>
            <a:pPr algn="l"/>
            <a:r>
              <a:rPr lang="zh-CN" altLang="en-US" sz="2400" dirty="0">
                <a:solidFill>
                  <a:schemeClr val="bg1"/>
                </a:solidFill>
                <a:effectLst>
                  <a:outerShdw blurRad="50800" dist="38100" dir="10800000" algn="r" rotWithShape="0">
                    <a:prstClr val="black">
                      <a:alpha val="40000"/>
                    </a:prstClr>
                  </a:outerShdw>
                </a:effectLst>
                <a:latin typeface="方正兰亭粗黑_GBK" panose="02000000000000000000" pitchFamily="2" charset="-122"/>
                <a:ea typeface="方正兰亭粗黑_GBK" panose="02000000000000000000" pitchFamily="2" charset="-122"/>
                <a:sym typeface="+mn-ea"/>
              </a:rPr>
              <a:t>临猗中学</a:t>
            </a:r>
            <a:r>
              <a:rPr lang="en-US" altLang="zh-CN" sz="2400" dirty="0">
                <a:solidFill>
                  <a:schemeClr val="bg1"/>
                </a:solidFill>
                <a:effectLst>
                  <a:outerShdw blurRad="50800" dist="38100" dir="10800000" algn="r" rotWithShape="0">
                    <a:prstClr val="black">
                      <a:alpha val="40000"/>
                    </a:prstClr>
                  </a:outerShdw>
                </a:effectLst>
                <a:latin typeface="方正兰亭粗黑_GBK" panose="02000000000000000000" pitchFamily="2" charset="-122"/>
                <a:ea typeface="方正兰亭粗黑_GBK" panose="02000000000000000000" pitchFamily="2" charset="-122"/>
              </a:rPr>
              <a:t> </a:t>
            </a:r>
            <a:r>
              <a:rPr lang="zh-CN" altLang="en-US" sz="2400" dirty="0">
                <a:solidFill>
                  <a:schemeClr val="bg1"/>
                </a:solidFill>
                <a:effectLst>
                  <a:outerShdw blurRad="50800" dist="38100" dir="10800000" algn="r" rotWithShape="0">
                    <a:prstClr val="black">
                      <a:alpha val="40000"/>
                    </a:prstClr>
                  </a:outerShdw>
                </a:effectLst>
                <a:latin typeface="方正兰亭粗黑_GBK" panose="02000000000000000000" pitchFamily="2" charset="-122"/>
                <a:ea typeface="方正兰亭粗黑_GBK" panose="02000000000000000000" pitchFamily="2" charset="-122"/>
              </a:rPr>
              <a:t> 程洁波</a:t>
            </a:r>
            <a:endParaRPr lang="zh-CN" altLang="en-US" sz="2400" dirty="0">
              <a:solidFill>
                <a:schemeClr val="bg1"/>
              </a:solidFill>
              <a:effectLst>
                <a:outerShdw blurRad="50800" dist="38100" dir="10800000" algn="r" rotWithShape="0">
                  <a:prstClr val="black">
                    <a:alpha val="40000"/>
                  </a:prstClr>
                </a:outerShdw>
              </a:effectLst>
              <a:latin typeface="方正兰亭粗黑_GBK" panose="02000000000000000000" pitchFamily="2" charset="-122"/>
              <a:ea typeface="方正兰亭粗黑_GBK"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81"/>
                                        </p:tgtEl>
                                        <p:attrNameLst>
                                          <p:attrName>style.visibility</p:attrName>
                                        </p:attrNameLst>
                                      </p:cBhvr>
                                      <p:to>
                                        <p:strVal val="visible"/>
                                      </p:to>
                                    </p:set>
                                    <p:animEffect transition="in" filter="fade">
                                      <p:cBhvr>
                                        <p:cTn id="7" dur="500"/>
                                        <p:tgtEl>
                                          <p:spTgt spid="1481"/>
                                        </p:tgtEl>
                                      </p:cBhvr>
                                    </p:animEffect>
                                  </p:childTnLst>
                                </p:cTn>
                              </p:par>
                              <p:par>
                                <p:cTn id="8" presetID="16" presetClass="entr" presetSubtype="42" fill="hold" grpId="0" nodeType="withEffect">
                                  <p:stCondLst>
                                    <p:cond delay="500"/>
                                  </p:stCondLst>
                                  <p:childTnLst>
                                    <p:set>
                                      <p:cBhvr>
                                        <p:cTn id="9" dur="1" fill="hold">
                                          <p:stCondLst>
                                            <p:cond delay="0"/>
                                          </p:stCondLst>
                                        </p:cTn>
                                        <p:tgtEl>
                                          <p:spTgt spid="1482"/>
                                        </p:tgtEl>
                                        <p:attrNameLst>
                                          <p:attrName>style.visibility</p:attrName>
                                        </p:attrNameLst>
                                      </p:cBhvr>
                                      <p:to>
                                        <p:strVal val="visible"/>
                                      </p:to>
                                    </p:set>
                                    <p:animEffect transition="in" filter="barn(outHorizontal)">
                                      <p:cBhvr>
                                        <p:cTn id="10" dur="500"/>
                                        <p:tgtEl>
                                          <p:spTgt spid="1482"/>
                                        </p:tgtEl>
                                      </p:cBhvr>
                                    </p:animEffect>
                                  </p:childTnLst>
                                </p:cTn>
                              </p:par>
                            </p:childTnLst>
                          </p:cTn>
                        </p:par>
                        <p:par>
                          <p:cTn id="11" fill="hold">
                            <p:stCondLst>
                              <p:cond delay="500"/>
                            </p:stCondLst>
                            <p:childTnLst>
                              <p:par>
                                <p:cTn id="12" presetID="12" presetClass="entr" presetSubtype="4" fill="hold" grpId="0" nodeType="afterEffect">
                                  <p:stCondLst>
                                    <p:cond delay="0"/>
                                  </p:stCondLst>
                                  <p:iterate type="lt">
                                    <p:tmPct val="10000"/>
                                  </p:iterate>
                                  <p:childTnLst>
                                    <p:set>
                                      <p:cBhvr>
                                        <p:cTn id="13" dur="1" fill="hold">
                                          <p:stCondLst>
                                            <p:cond delay="0"/>
                                          </p:stCondLst>
                                        </p:cTn>
                                        <p:tgtEl>
                                          <p:spTgt spid="1489"/>
                                        </p:tgtEl>
                                        <p:attrNameLst>
                                          <p:attrName>style.visibility</p:attrName>
                                        </p:attrNameLst>
                                      </p:cBhvr>
                                      <p:to>
                                        <p:strVal val="visible"/>
                                      </p:to>
                                    </p:set>
                                    <p:anim calcmode="lin" valueType="num">
                                      <p:cBhvr additive="base">
                                        <p:cTn id="14" dur="750"/>
                                        <p:tgtEl>
                                          <p:spTgt spid="1489"/>
                                        </p:tgtEl>
                                        <p:attrNameLst>
                                          <p:attrName>ppt_y</p:attrName>
                                        </p:attrNameLst>
                                      </p:cBhvr>
                                      <p:tavLst>
                                        <p:tav tm="0">
                                          <p:val>
                                            <p:strVal val="#ppt_y+#ppt_h*1.125000"/>
                                          </p:val>
                                        </p:tav>
                                        <p:tav tm="100000">
                                          <p:val>
                                            <p:strVal val="#ppt_y"/>
                                          </p:val>
                                        </p:tav>
                                      </p:tavLst>
                                    </p:anim>
                                    <p:animEffect transition="in" filter="wipe(up)">
                                      <p:cBhvr>
                                        <p:cTn id="15" dur="750"/>
                                        <p:tgtEl>
                                          <p:spTgt spid="1489"/>
                                        </p:tgtEl>
                                      </p:cBhvr>
                                    </p:animEffect>
                                  </p:childTnLst>
                                </p:cTn>
                              </p:par>
                            </p:childTnLst>
                          </p:cTn>
                        </p:par>
                        <p:par>
                          <p:cTn id="16" fill="hold">
                            <p:stCondLst>
                              <p:cond delay="2924"/>
                            </p:stCondLst>
                            <p:childTnLst>
                              <p:par>
                                <p:cTn id="17" presetID="10" presetClass="entr" presetSubtype="0" fill="hold" grpId="0" nodeType="afterEffect">
                                  <p:stCondLst>
                                    <p:cond delay="0"/>
                                  </p:stCondLst>
                                  <p:childTnLst>
                                    <p:set>
                                      <p:cBhvr>
                                        <p:cTn id="18" dur="1" fill="hold">
                                          <p:stCondLst>
                                            <p:cond delay="0"/>
                                          </p:stCondLst>
                                        </p:cTn>
                                        <p:tgtEl>
                                          <p:spTgt spid="1528"/>
                                        </p:tgtEl>
                                        <p:attrNameLst>
                                          <p:attrName>style.visibility</p:attrName>
                                        </p:attrNameLst>
                                      </p:cBhvr>
                                      <p:to>
                                        <p:strVal val="visible"/>
                                      </p:to>
                                    </p:set>
                                    <p:animEffect transition="in" filter="fade">
                                      <p:cBhvr>
                                        <p:cTn id="19" dur="500"/>
                                        <p:tgtEl>
                                          <p:spTgt spid="1528"/>
                                        </p:tgtEl>
                                      </p:cBhvr>
                                    </p:animEffect>
                                  </p:childTnLst>
                                </p:cTn>
                              </p:par>
                              <p:par>
                                <p:cTn id="20" presetID="22" presetClass="entr" presetSubtype="8" fill="hold" grpId="0" nodeType="withEffect">
                                  <p:stCondLst>
                                    <p:cond delay="400"/>
                                  </p:stCondLst>
                                  <p:childTnLst>
                                    <p:set>
                                      <p:cBhvr>
                                        <p:cTn id="21" dur="1" fill="hold">
                                          <p:stCondLst>
                                            <p:cond delay="0"/>
                                          </p:stCondLst>
                                        </p:cTn>
                                        <p:tgtEl>
                                          <p:spTgt spid="1529"/>
                                        </p:tgtEl>
                                        <p:attrNameLst>
                                          <p:attrName>style.visibility</p:attrName>
                                        </p:attrNameLst>
                                      </p:cBhvr>
                                      <p:to>
                                        <p:strVal val="visible"/>
                                      </p:to>
                                    </p:set>
                                    <p:animEffect transition="in" filter="wipe(left)">
                                      <p:cBhvr>
                                        <p:cTn id="22" dur="1600"/>
                                        <p:tgtEl>
                                          <p:spTgt spid="1529"/>
                                        </p:tgtEl>
                                      </p:cBhvr>
                                    </p:animEffect>
                                  </p:childTnLst>
                                </p:cTn>
                              </p:par>
                              <p:par>
                                <p:cTn id="23" presetID="22" presetClass="entr" presetSubtype="8" fill="hold" grpId="0" nodeType="withEffect">
                                  <p:stCondLst>
                                    <p:cond delay="40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16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2" grpId="0" bldLvl="0" animBg="1"/>
      <p:bldP spid="1489" grpId="0"/>
      <p:bldP spid="1528" grpId="0" bldLvl="0" animBg="1"/>
      <p:bldP spid="1529"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微信图片_20210721072518"/>
          <p:cNvPicPr>
            <a:picLocks noChangeAspect="1"/>
          </p:cNvPicPr>
          <p:nvPr/>
        </p:nvPicPr>
        <p:blipFill>
          <a:blip r:embed="rId1"/>
          <a:stretch>
            <a:fillRect/>
          </a:stretch>
        </p:blipFill>
        <p:spPr>
          <a:xfrm>
            <a:off x="-108585" y="-20320"/>
            <a:ext cx="4401185" cy="5143500"/>
          </a:xfrm>
          <a:prstGeom prst="rect">
            <a:avLst/>
          </a:prstGeom>
        </p:spPr>
      </p:pic>
      <p:sp>
        <p:nvSpPr>
          <p:cNvPr id="87" name="Text Box 18"/>
          <p:cNvSpPr txBox="1">
            <a:spLocks noChangeArrowheads="1"/>
          </p:cNvSpPr>
          <p:nvPr/>
        </p:nvSpPr>
        <p:spPr bwMode="gray">
          <a:xfrm>
            <a:off x="4643755" y="18415"/>
            <a:ext cx="4358640" cy="605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lnSpc>
                <a:spcPct val="110000"/>
              </a:lnSpc>
            </a:pPr>
            <a:r>
              <a:rPr lang="en-US" altLang="zh-CN" sz="2800" b="1" dirty="0">
                <a:solidFill>
                  <a:srgbClr val="FF0000"/>
                </a:solidFill>
                <a:latin typeface="微软雅黑" panose="020B0503020204020204" pitchFamily="34" charset="-122"/>
                <a:ea typeface="微软雅黑" panose="020B0503020204020204" pitchFamily="34" charset="-122"/>
              </a:rPr>
              <a:t>    </a:t>
            </a:r>
            <a:r>
              <a:rPr lang="en-US" altLang="zh-CN" sz="2800" b="1" dirty="0">
                <a:solidFill>
                  <a:srgbClr val="080808"/>
                </a:solidFill>
                <a:latin typeface="微软雅黑" panose="020B0503020204020204" pitchFamily="34" charset="-122"/>
                <a:ea typeface="微软雅黑" panose="020B0503020204020204" pitchFamily="34" charset="-122"/>
              </a:rPr>
              <a:t>   </a:t>
            </a:r>
            <a:r>
              <a:rPr lang="zh-CN" altLang="en-US" sz="2800" b="1" dirty="0">
                <a:solidFill>
                  <a:srgbClr val="080808"/>
                </a:solidFill>
                <a:latin typeface="微软雅黑" panose="020B0503020204020204" pitchFamily="34" charset="-122"/>
                <a:ea typeface="微软雅黑" panose="020B0503020204020204" pitchFamily="34" charset="-122"/>
              </a:rPr>
              <a:t>表一可以看出：初中与高中教材编写的明显区别：</a:t>
            </a:r>
            <a:endParaRPr lang="zh-CN" altLang="en-US" sz="2800" b="1" dirty="0">
              <a:solidFill>
                <a:srgbClr val="080808"/>
              </a:solidFill>
              <a:latin typeface="微软雅黑" panose="020B0503020204020204" pitchFamily="34" charset="-122"/>
              <a:ea typeface="微软雅黑" panose="020B0503020204020204" pitchFamily="34" charset="-122"/>
            </a:endParaRPr>
          </a:p>
          <a:p>
            <a:pPr algn="l">
              <a:lnSpc>
                <a:spcPct val="110000"/>
              </a:lnSpc>
            </a:pPr>
            <a:r>
              <a:rPr lang="zh-CN" altLang="en-US" sz="2800" b="1" dirty="0">
                <a:solidFill>
                  <a:srgbClr val="080808"/>
                </a:solidFill>
                <a:latin typeface="微软雅黑" panose="020B0503020204020204" pitchFamily="34" charset="-122"/>
                <a:ea typeface="微软雅黑" panose="020B0503020204020204" pitchFamily="34" charset="-122"/>
              </a:rPr>
              <a:t> </a:t>
            </a:r>
            <a:r>
              <a:rPr lang="en-US" altLang="zh-CN" sz="2800" b="1" dirty="0">
                <a:solidFill>
                  <a:srgbClr val="080808"/>
                </a:solidFill>
                <a:latin typeface="微软雅黑" panose="020B0503020204020204" pitchFamily="34" charset="-122"/>
                <a:ea typeface="微软雅黑" panose="020B0503020204020204" pitchFamily="34" charset="-122"/>
              </a:rPr>
              <a:t>      </a:t>
            </a:r>
            <a:r>
              <a:rPr lang="zh-CN" altLang="en-US" sz="2800" b="1" dirty="0">
                <a:solidFill>
                  <a:srgbClr val="080808"/>
                </a:solidFill>
                <a:latin typeface="微软雅黑" panose="020B0503020204020204" pitchFamily="34" charset="-122"/>
                <a:ea typeface="微软雅黑" panose="020B0503020204020204" pitchFamily="34" charset="-122"/>
              </a:rPr>
              <a:t>初中</a:t>
            </a:r>
            <a:r>
              <a:rPr lang="zh-CN" altLang="en-US" sz="28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详细具体</a:t>
            </a:r>
            <a:r>
              <a:rPr lang="zh-CN" altLang="en-US" sz="2800" b="1" dirty="0">
                <a:solidFill>
                  <a:srgbClr val="080808"/>
                </a:solidFill>
                <a:latin typeface="微软雅黑" panose="020B0503020204020204" pitchFamily="34" charset="-122"/>
                <a:ea typeface="微软雅黑" panose="020B0503020204020204" pitchFamily="34" charset="-122"/>
              </a:rPr>
              <a:t>，高中</a:t>
            </a:r>
            <a:r>
              <a:rPr lang="zh-CN" altLang="en-US" sz="28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从简摘要</a:t>
            </a:r>
            <a:r>
              <a:rPr lang="zh-CN" altLang="en-US" sz="2800" b="1" dirty="0">
                <a:solidFill>
                  <a:srgbClr val="080808"/>
                </a:solidFill>
                <a:latin typeface="微软雅黑" panose="020B0503020204020204" pitchFamily="34" charset="-122"/>
                <a:ea typeface="微软雅黑" panose="020B0503020204020204" pitchFamily="34" charset="-122"/>
              </a:rPr>
              <a:t>，更注重</a:t>
            </a:r>
            <a:r>
              <a:rPr lang="zh-CN" altLang="en-US" sz="28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概括性与分析性</a:t>
            </a:r>
            <a:r>
              <a:rPr lang="zh-CN" altLang="en-US" sz="2800" b="1" dirty="0">
                <a:solidFill>
                  <a:srgbClr val="080808"/>
                </a:solidFill>
                <a:latin typeface="微软雅黑" panose="020B0503020204020204" pitchFamily="34" charset="-122"/>
                <a:ea typeface="微软雅黑" panose="020B0503020204020204" pitchFamily="34" charset="-122"/>
              </a:rPr>
              <a:t>。换句话说，初中主要解决</a:t>
            </a:r>
            <a:r>
              <a:rPr lang="zh-CN" altLang="en-US" sz="2800" b="1" dirty="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rPr>
              <a:t>“是什么”</a:t>
            </a:r>
            <a:r>
              <a:rPr lang="zh-CN" altLang="en-US" sz="2800" b="1" dirty="0">
                <a:solidFill>
                  <a:srgbClr val="080808"/>
                </a:solidFill>
                <a:latin typeface="微软雅黑" panose="020B0503020204020204" pitchFamily="34" charset="-122"/>
                <a:ea typeface="微软雅黑" panose="020B0503020204020204" pitchFamily="34" charset="-122"/>
              </a:rPr>
              <a:t>的问题，高中主要解决</a:t>
            </a:r>
            <a:r>
              <a:rPr lang="zh-CN" altLang="en-US" sz="2800" b="1" dirty="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rPr>
              <a:t>“为什么”</a:t>
            </a:r>
            <a:r>
              <a:rPr lang="zh-CN" altLang="en-US" sz="2800" b="1" dirty="0">
                <a:solidFill>
                  <a:srgbClr val="080808"/>
                </a:solidFill>
                <a:latin typeface="微软雅黑" panose="020B0503020204020204" pitchFamily="34" charset="-122"/>
                <a:ea typeface="微软雅黑" panose="020B0503020204020204" pitchFamily="34" charset="-122"/>
              </a:rPr>
              <a:t>的问题。</a:t>
            </a:r>
            <a:endParaRPr lang="zh-CN" altLang="en-US" sz="2800" b="1" dirty="0">
              <a:solidFill>
                <a:srgbClr val="080808"/>
              </a:solidFill>
              <a:latin typeface="微软雅黑" panose="020B0503020204020204" pitchFamily="34" charset="-122"/>
              <a:ea typeface="微软雅黑" panose="020B0503020204020204" pitchFamily="34" charset="-122"/>
            </a:endParaRPr>
          </a:p>
          <a:p>
            <a:pPr algn="l">
              <a:lnSpc>
                <a:spcPct val="110000"/>
              </a:lnSpc>
            </a:pPr>
            <a:endParaRPr lang="zh-CN" altLang="en-US" sz="2400" b="1" dirty="0">
              <a:solidFill>
                <a:srgbClr val="080808"/>
              </a:solidFill>
              <a:latin typeface="微软雅黑" panose="020B0503020204020204" pitchFamily="34" charset="-122"/>
              <a:ea typeface="微软雅黑" panose="020B0503020204020204" pitchFamily="34" charset="-122"/>
            </a:endParaRPr>
          </a:p>
          <a:p>
            <a:pPr algn="l"/>
            <a:endParaRPr lang="zh-CN" altLang="en-US" sz="2800" b="1" dirty="0">
              <a:solidFill>
                <a:srgbClr val="FF0000"/>
              </a:solidFill>
              <a:latin typeface="微软雅黑" panose="020B0503020204020204" pitchFamily="34" charset="-122"/>
              <a:ea typeface="微软雅黑" panose="020B0503020204020204" pitchFamily="34" charset="-122"/>
            </a:endParaRPr>
          </a:p>
          <a:p>
            <a:pPr algn="l"/>
            <a:endParaRPr lang="zh-CN" altLang="en-US" sz="2800" b="1" dirty="0">
              <a:solidFill>
                <a:srgbClr val="FF0000"/>
              </a:solidFill>
              <a:latin typeface="微软雅黑" panose="020B0503020204020204" pitchFamily="34" charset="-122"/>
              <a:ea typeface="微软雅黑" panose="020B0503020204020204" pitchFamily="34" charset="-122"/>
            </a:endParaRPr>
          </a:p>
          <a:p>
            <a:pPr algn="l"/>
            <a:endParaRPr lang="zh-CN" altLang="en-US" sz="28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微信图片_20210721101601"/>
          <p:cNvPicPr>
            <a:picLocks noChangeAspect="1"/>
          </p:cNvPicPr>
          <p:nvPr/>
        </p:nvPicPr>
        <p:blipFill>
          <a:blip r:embed="rId1"/>
          <a:stretch>
            <a:fillRect/>
          </a:stretch>
        </p:blipFill>
        <p:spPr>
          <a:xfrm>
            <a:off x="-31750" y="-19685"/>
            <a:ext cx="9283700" cy="46710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179705" y="245110"/>
            <a:ext cx="1649730" cy="768350"/>
          </a:xfrm>
          <a:prstGeom prst="rect">
            <a:avLst/>
          </a:prstGeom>
          <a:noFill/>
        </p:spPr>
        <p:txBody>
          <a:bodyPr wrap="square" rtlCol="0">
            <a:spAutoFit/>
          </a:bodyPr>
          <a:lstStyle/>
          <a:p>
            <a:pPr algn="ctr"/>
            <a:r>
              <a:rPr lang="zh-CN" altLang="en-US" sz="4400" b="1" kern="100" dirty="0">
                <a:solidFill>
                  <a:schemeClr val="accent1"/>
                </a:solidFill>
                <a:latin typeface="Arial Bold" panose="020B0604020202090204" charset="0"/>
                <a:ea typeface="微软雅黑" panose="020B0503020204020204" pitchFamily="34" charset="-122"/>
                <a:cs typeface="Arial Bold" panose="020B0604020202090204" charset="0"/>
              </a:rPr>
              <a:t>（三）</a:t>
            </a:r>
            <a:endParaRPr lang="zh-CN" altLang="en-US" sz="4400" b="1" kern="100" dirty="0">
              <a:solidFill>
                <a:schemeClr val="accent1"/>
              </a:solidFill>
              <a:latin typeface="Arial Bold" panose="020B0604020202090204" charset="0"/>
              <a:ea typeface="微软雅黑" panose="020B0503020204020204" pitchFamily="34" charset="-122"/>
              <a:cs typeface="Arial Bold" panose="020B0604020202090204" charset="0"/>
            </a:endParaRPr>
          </a:p>
        </p:txBody>
      </p:sp>
      <p:sp>
        <p:nvSpPr>
          <p:cNvPr id="4" name="标题 3"/>
          <p:cNvSpPr>
            <a:spLocks noGrp="1"/>
          </p:cNvSpPr>
          <p:nvPr>
            <p:ph type="title"/>
            <p:custDataLst>
              <p:tags r:id="rId2"/>
            </p:custDataLst>
          </p:nvPr>
        </p:nvSpPr>
        <p:spPr>
          <a:xfrm>
            <a:off x="1691640" y="365760"/>
            <a:ext cx="6252210" cy="647700"/>
          </a:xfrm>
        </p:spPr>
        <p:txBody>
          <a:bodyPr>
            <a:noAutofit/>
          </a:bodyPr>
          <a:lstStyle/>
          <a:p>
            <a:r>
              <a:rPr lang="zh-CN" altLang="en-US" sz="4400" dirty="0">
                <a:latin typeface="华文行楷" panose="02010800040101010101" charset="-122"/>
                <a:ea typeface="华文行楷" panose="02010800040101010101" charset="-122"/>
              </a:rPr>
              <a:t>高中历史的难在哪</a:t>
            </a:r>
            <a:endParaRPr lang="zh-CN" altLang="en-US" sz="4400" dirty="0">
              <a:latin typeface="华文行楷" panose="02010800040101010101" charset="-122"/>
              <a:ea typeface="华文行楷" panose="02010800040101010101" charset="-122"/>
            </a:endParaRPr>
          </a:p>
        </p:txBody>
      </p:sp>
      <p:sp>
        <p:nvSpPr>
          <p:cNvPr id="100" name="文本框 99"/>
          <p:cNvSpPr txBox="1"/>
          <p:nvPr/>
        </p:nvSpPr>
        <p:spPr>
          <a:xfrm>
            <a:off x="971550" y="915670"/>
            <a:ext cx="8114030" cy="6247130"/>
          </a:xfrm>
          <a:prstGeom prst="rect">
            <a:avLst/>
          </a:prstGeom>
          <a:noFill/>
          <a:ln w="9525">
            <a:noFill/>
          </a:ln>
        </p:spPr>
        <p:txBody>
          <a:bodyPr wrap="square">
            <a:spAutoFit/>
          </a:bodyPr>
          <a:p>
            <a:pPr marL="0" indent="0"/>
            <a:r>
              <a:rPr lang="en-US" altLang="zh-CN" sz="3600" b="1"/>
              <a:t>      </a:t>
            </a:r>
            <a:r>
              <a:rPr lang="zh-CN" sz="3200" b="1"/>
              <a:t>“老师不在书上划答案，知识点不明确，自己不知道在学习的时候该背什么。”</a:t>
            </a:r>
            <a:endParaRPr lang="zh-CN" sz="3200" b="1"/>
          </a:p>
          <a:p>
            <a:pPr marL="0" indent="0"/>
            <a:r>
              <a:rPr lang="en-US" altLang="zh-CN" sz="3200" b="1"/>
              <a:t>       </a:t>
            </a:r>
            <a:r>
              <a:rPr lang="zh-CN" sz="3200" b="1"/>
              <a:t>“在课堂上，我记笔记就像录音机一样，老师讲的所有细节我几乎都能记录下来。但是，一旦接触到需要动脑思考的问题时，却连基本的思路都没有。”</a:t>
            </a:r>
            <a:endParaRPr lang="zh-CN" sz="3200" b="1"/>
          </a:p>
          <a:p>
            <a:pPr marL="0" indent="0"/>
            <a:r>
              <a:rPr lang="en-US" altLang="zh-CN" sz="3200" b="1"/>
              <a:t>       </a:t>
            </a:r>
            <a:r>
              <a:rPr lang="zh-CN" sz="3200" b="1"/>
              <a:t>“对于老师的课堂提问，如果是教材中有明确答案的内容，还行。但对一些要求归纳、分析的问题，却不知道怎么回答。”</a:t>
            </a:r>
            <a:endParaRPr lang="zh-CN" sz="3200" b="1"/>
          </a:p>
          <a:p>
            <a:pPr marL="0" indent="0"/>
            <a:r>
              <a:rPr lang="en-US" altLang="zh-CN" sz="3600" b="1" noProof="0">
                <a:ln>
                  <a:noFill/>
                </a:ln>
                <a:effectLst>
                  <a:outerShdw blurRad="38100" dist="38100" dir="2700000" algn="tl">
                    <a:srgbClr val="C0C0C0"/>
                  </a:outerShdw>
                </a:effectLst>
                <a:uLnTx/>
                <a:uFillTx/>
                <a:latin typeface="黑体" panose="02010609060101010101" charset="-122"/>
                <a:ea typeface="黑体" panose="02010609060101010101" charset="-122"/>
                <a:sym typeface="+mn-ea"/>
              </a:rPr>
              <a:t>    </a:t>
            </a:r>
            <a:r>
              <a:rPr lang="zh-CN" altLang="en-US" sz="3600" b="1" noProof="0">
                <a:ln>
                  <a:noFill/>
                </a:ln>
                <a:effectLst>
                  <a:outerShdw blurRad="38100" dist="38100" dir="2700000" algn="tl">
                    <a:srgbClr val="C0C0C0"/>
                  </a:outerShdw>
                </a:effectLst>
                <a:uLnTx/>
                <a:uFillTx/>
                <a:latin typeface="黑体" panose="02010609060101010101" charset="-122"/>
                <a:ea typeface="黑体" panose="02010609060101010101" charset="-122"/>
                <a:sym typeface="+mn-ea"/>
              </a:rPr>
              <a:t>……</a:t>
            </a:r>
            <a:endParaRPr lang="zh-CN" altLang="en-US" sz="3600" b="1" noProof="0">
              <a:ln>
                <a:noFill/>
              </a:ln>
              <a:effectLst>
                <a:outerShdw blurRad="38100" dist="38100" dir="2700000" algn="tl">
                  <a:srgbClr val="C0C0C0"/>
                </a:outerShdw>
              </a:effectLst>
              <a:uLnTx/>
              <a:uFillTx/>
              <a:latin typeface="黑体" panose="02010609060101010101" charset="-122"/>
              <a:ea typeface="黑体" panose="02010609060101010101" charset="-122"/>
              <a:sym typeface="+mn-ea"/>
            </a:endParaRPr>
          </a:p>
          <a:p>
            <a:pPr marL="0" indent="0"/>
            <a:endParaRPr lang="zh-CN" altLang="en-US" sz="3600" b="1" noProof="0">
              <a:ln>
                <a:noFill/>
              </a:ln>
              <a:effectLst>
                <a:outerShdw blurRad="38100" dist="38100" dir="2700000" algn="tl">
                  <a:srgbClr val="C0C0C0"/>
                </a:outerShdw>
              </a:effectLst>
              <a:uLnTx/>
              <a:uFillTx/>
              <a:latin typeface="黑体" panose="02010609060101010101" charset="-122"/>
              <a:ea typeface="黑体" panose="02010609060101010101" charset="-122"/>
              <a:sym typeface="+mn-ea"/>
            </a:endParaRPr>
          </a:p>
          <a:p>
            <a:pPr marL="0" indent="0"/>
            <a:endParaRPr lang="zh-CN" altLang="en-US" sz="3600" b="1" noProof="0">
              <a:ln>
                <a:noFill/>
              </a:ln>
              <a:effectLst>
                <a:outerShdw blurRad="38100" dist="38100" dir="2700000" algn="tl">
                  <a:srgbClr val="C0C0C0"/>
                </a:outerShdw>
              </a:effectLst>
              <a:uLnTx/>
              <a:uFillTx/>
              <a:latin typeface="黑体" panose="02010609060101010101" charset="-122"/>
              <a:ea typeface="黑体" panose="02010609060101010101" charset="-122"/>
              <a:sym typeface="+mn-ea"/>
            </a:endParaRPr>
          </a:p>
        </p:txBody>
      </p:sp>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idx="1"/>
          </p:nvPr>
        </p:nvSpPr>
        <p:spPr>
          <a:xfrm>
            <a:off x="584835" y="411480"/>
            <a:ext cx="8155305" cy="4493260"/>
          </a:xfrm>
        </p:spPr>
        <p:txBody>
          <a:bodyPr/>
          <a:p>
            <a:endParaRPr lang="zh-CN" altLang="en-US"/>
          </a:p>
          <a:p>
            <a:endParaRPr lang="zh-CN" altLang="en-US"/>
          </a:p>
          <a:p>
            <a:endParaRPr lang="zh-CN" altLang="en-US"/>
          </a:p>
          <a:p>
            <a:endParaRPr lang="zh-CN" altLang="en-US"/>
          </a:p>
          <a:p>
            <a:endParaRPr lang="zh-CN" altLang="en-US"/>
          </a:p>
          <a:p>
            <a:endParaRPr lang="zh-CN" altLang="en-US"/>
          </a:p>
        </p:txBody>
      </p:sp>
      <p:sp>
        <p:nvSpPr>
          <p:cNvPr id="100" name="文本框 99"/>
          <p:cNvSpPr txBox="1"/>
          <p:nvPr/>
        </p:nvSpPr>
        <p:spPr>
          <a:xfrm>
            <a:off x="251460" y="339725"/>
            <a:ext cx="9088120" cy="5076190"/>
          </a:xfrm>
          <a:prstGeom prst="rect">
            <a:avLst/>
          </a:prstGeom>
          <a:noFill/>
          <a:ln w="9525">
            <a:noFill/>
          </a:ln>
        </p:spPr>
        <p:txBody>
          <a:bodyPr wrap="square">
            <a:spAutoFit/>
          </a:bodyPr>
          <a:p>
            <a:pPr marL="0" indent="406400">
              <a:lnSpc>
                <a:spcPct val="130000"/>
              </a:lnSpc>
            </a:pPr>
            <a:r>
              <a:rPr lang="zh-CN" sz="4000" b="1">
                <a:solidFill>
                  <a:srgbClr val="FF0000"/>
                </a:solidFill>
                <a:latin typeface="Calibri" panose="020F0502020204030204" pitchFamily="34" charset="0"/>
                <a:ea typeface="宋体" panose="02010600030101010101" pitchFamily="2" charset="-122"/>
              </a:rPr>
              <a:t>高中历史学习要求</a:t>
            </a:r>
            <a:r>
              <a:rPr lang="zh-CN" sz="3200" b="1">
                <a:solidFill>
                  <a:srgbClr val="FF0000"/>
                </a:solidFill>
                <a:latin typeface="Calibri" panose="020F0502020204030204" pitchFamily="34" charset="0"/>
                <a:ea typeface="宋体" panose="02010600030101010101" pitchFamily="2" charset="-122"/>
              </a:rPr>
              <a:t>：</a:t>
            </a:r>
            <a:r>
              <a:rPr lang="zh-CN" sz="3200" b="1">
                <a:latin typeface="Calibri" panose="020F0502020204030204" pitchFamily="34" charset="0"/>
                <a:ea typeface="宋体" panose="02010600030101010101" pitchFamily="2" charset="-122"/>
              </a:rPr>
              <a:t>碎片化——体系化，思维的系统性——学通浅表化——深层化，思维的深刻性——学透死记硬背——迁移应用，思维的灵活性——学活 </a:t>
            </a:r>
            <a:endParaRPr lang="zh-CN" sz="3200" b="1">
              <a:latin typeface="Calibri" panose="020F0502020204030204" pitchFamily="34" charset="0"/>
              <a:ea typeface="宋体" panose="02010600030101010101" pitchFamily="2" charset="-122"/>
            </a:endParaRPr>
          </a:p>
          <a:p>
            <a:pPr marL="0" indent="406400">
              <a:lnSpc>
                <a:spcPct val="130000"/>
              </a:lnSpc>
            </a:pPr>
            <a:r>
              <a:rPr lang="en-US" altLang="zh-CN" sz="3200" b="1">
                <a:latin typeface="Calibri" panose="020F0502020204030204" pitchFamily="34" charset="0"/>
                <a:ea typeface="宋体" panose="02010600030101010101" pitchFamily="2" charset="-122"/>
              </a:rPr>
              <a:t>        </a:t>
            </a:r>
            <a:r>
              <a:rPr lang="zh-CN" sz="3200" b="1">
                <a:latin typeface="Calibri" panose="020F0502020204030204" pitchFamily="34" charset="0"/>
                <a:ea typeface="宋体" panose="02010600030101010101" pitchFamily="2" charset="-122"/>
              </a:rPr>
              <a:t>学生最终需要掌握的学习方式是</a:t>
            </a:r>
            <a:r>
              <a:rPr lang="zh-CN" sz="3200" b="1">
                <a:solidFill>
                  <a:schemeClr val="accent1">
                    <a:lumMod val="50000"/>
                    <a:lumOff val="50000"/>
                  </a:schemeClr>
                </a:solidFill>
                <a:latin typeface="Calibri" panose="020F0502020204030204" pitchFamily="34" charset="0"/>
                <a:ea typeface="宋体" panose="02010600030101010101" pitchFamily="2" charset="-122"/>
              </a:rPr>
              <a:t>教授别人，让人听懂学会。</a:t>
            </a:r>
            <a:endParaRPr lang="zh-CN" sz="3200" b="1">
              <a:solidFill>
                <a:schemeClr val="accent1">
                  <a:lumMod val="50000"/>
                  <a:lumOff val="50000"/>
                </a:schemeClr>
              </a:solidFill>
              <a:latin typeface="Calibri" panose="020F0502020204030204" pitchFamily="34" charset="0"/>
              <a:ea typeface="宋体" panose="02010600030101010101" pitchFamily="2" charset="-122"/>
            </a:endParaRPr>
          </a:p>
          <a:p>
            <a:pPr marL="0" indent="406400"/>
            <a:endParaRPr lang="zh-CN" sz="3200" b="1"/>
          </a:p>
          <a:p>
            <a:pPr marL="0" indent="406400"/>
            <a:endParaRPr lang="zh-CN" sz="3200" b="1"/>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a:xfrm>
            <a:off x="3780155" y="2097405"/>
            <a:ext cx="5818505" cy="1362075"/>
          </a:xfrm>
        </p:spPr>
        <p:txBody>
          <a:bodyPr>
            <a:noAutofit/>
          </a:bodyPr>
          <a:lstStyle/>
          <a:p>
            <a:r>
              <a:rPr lang="zh-CN" altLang="en-US" sz="4000"/>
              <a:t>方法篇：</a:t>
            </a:r>
            <a:br>
              <a:rPr lang="zh-CN" altLang="en-US" sz="4000"/>
            </a:br>
            <a:r>
              <a:rPr lang="zh-CN" altLang="en-US" sz="4000"/>
              <a:t>提炼技巧，优化方法</a:t>
            </a:r>
            <a:endParaRPr lang="zh-CN" altLang="en-US" sz="4000"/>
          </a:p>
        </p:txBody>
      </p:sp>
      <p:sp>
        <p:nvSpPr>
          <p:cNvPr id="9" name="文本框 8"/>
          <p:cNvSpPr txBox="1"/>
          <p:nvPr>
            <p:custDataLst>
              <p:tags r:id="rId2"/>
            </p:custDataLst>
          </p:nvPr>
        </p:nvSpPr>
        <p:spPr>
          <a:xfrm>
            <a:off x="873841" y="2341107"/>
            <a:ext cx="1210369" cy="1052371"/>
          </a:xfrm>
          <a:prstGeom prst="rect">
            <a:avLst/>
          </a:prstGeom>
          <a:noFill/>
          <a:ln w="117475">
            <a:noFill/>
          </a:ln>
        </p:spPr>
        <p:txBody>
          <a:bodyPr wrap="square" rtlCol="0">
            <a:prstTxWarp prst="textPlain">
              <a:avLst/>
            </a:prstTxWarp>
            <a:spAutoFit/>
          </a:bodyPr>
          <a:lstStyle/>
          <a:p>
            <a:r>
              <a:rPr lang="en-US" altLang="zh-CN" sz="1350" b="1" spc="100">
                <a:solidFill>
                  <a:schemeClr val="bg1"/>
                </a:solidFill>
                <a:latin typeface="Arial" panose="020B0604020202020204" pitchFamily="34" charset="0"/>
                <a:ea typeface="微软雅黑" panose="020B0503020204020204" pitchFamily="34" charset="-122"/>
                <a:cs typeface="Arial" panose="020B0604020202020204" pitchFamily="34" charset="0"/>
              </a:rPr>
              <a:t>02</a:t>
            </a:r>
            <a:endParaRPr lang="en-US" altLang="zh-CN" sz="1350" b="1" spc="1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768350" y="194310"/>
            <a:ext cx="544195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r>
              <a:rPr lang="zh-CN" altLang="en-US" sz="3200" b="1">
                <a:sym typeface="+mn-ea"/>
              </a:rPr>
              <a:t>提炼技巧，优化方法</a:t>
            </a:r>
            <a:endParaRPr lang="zh-CN" altLang="en-US" sz="3200" b="1" dirty="0">
              <a:solidFill>
                <a:srgbClr val="333333"/>
              </a:solidFill>
              <a:latin typeface="微软雅黑" panose="020B0503020204020204" pitchFamily="34" charset="-122"/>
              <a:ea typeface="微软雅黑" panose="020B0503020204020204" pitchFamily="34" charset="-122"/>
              <a:sym typeface="+mn-ea"/>
            </a:endParaRPr>
          </a:p>
        </p:txBody>
      </p:sp>
      <p:sp>
        <p:nvSpPr>
          <p:cNvPr id="4" name="空心弧 3"/>
          <p:cNvSpPr/>
          <p:nvPr/>
        </p:nvSpPr>
        <p:spPr>
          <a:xfrm rot="5400000">
            <a:off x="386026" y="1406854"/>
            <a:ext cx="3142978" cy="2924714"/>
          </a:xfrm>
          <a:prstGeom prst="blockArc">
            <a:avLst>
              <a:gd name="adj1" fmla="val 10897210"/>
              <a:gd name="adj2" fmla="val 6953"/>
              <a:gd name="adj3" fmla="val 124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400"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cxnSp>
        <p:nvCxnSpPr>
          <p:cNvPr id="5" name="直接连接符 4"/>
          <p:cNvCxnSpPr/>
          <p:nvPr/>
        </p:nvCxnSpPr>
        <p:spPr bwMode="auto">
          <a:xfrm>
            <a:off x="2566927" y="1492084"/>
            <a:ext cx="144145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bwMode="auto">
          <a:xfrm>
            <a:off x="2942908" y="4054621"/>
            <a:ext cx="14407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227320" y="1226185"/>
            <a:ext cx="3916680" cy="1075055"/>
          </a:xfrm>
          <a:prstGeom prst="rect">
            <a:avLst/>
          </a:prstGeom>
        </p:spPr>
        <p:txBody>
          <a:bodyPr wrap="square" lIns="91431" tIns="45716" rIns="91431" bIns="45716">
            <a:spAutoFit/>
          </a:bodyPr>
          <a:lstStyle/>
          <a:p>
            <a:pPr algn="l"/>
            <a:r>
              <a:rPr lang="zh-CN" altLang="en-US" sz="3600" dirty="0">
                <a:solidFill>
                  <a:schemeClr val="accent1"/>
                </a:solidFill>
                <a:latin typeface="+mj-ea"/>
                <a:ea typeface="+mj-ea"/>
              </a:rPr>
              <a:t>优化学习环节</a:t>
            </a:r>
            <a:endParaRPr lang="zh-CN" altLang="en-US" sz="2800" dirty="0">
              <a:solidFill>
                <a:schemeClr val="accent1"/>
              </a:solidFill>
              <a:latin typeface="+mj-ea"/>
              <a:ea typeface="+mj-ea"/>
            </a:endParaRPr>
          </a:p>
          <a:p>
            <a:pPr algn="l"/>
            <a:endParaRPr lang="zh-CN" altLang="en-US" sz="2800" dirty="0">
              <a:solidFill>
                <a:schemeClr val="accent1"/>
              </a:solidFill>
              <a:latin typeface="+mj-ea"/>
              <a:ea typeface="+mj-ea"/>
            </a:endParaRPr>
          </a:p>
        </p:txBody>
      </p:sp>
      <p:sp>
        <p:nvSpPr>
          <p:cNvPr id="14" name="椭圆 13"/>
          <p:cNvSpPr/>
          <p:nvPr/>
        </p:nvSpPr>
        <p:spPr>
          <a:xfrm>
            <a:off x="2339752" y="1275606"/>
            <a:ext cx="373310" cy="373310"/>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1</a:t>
            </a:r>
            <a:endParaRPr lang="zh-CN" altLang="en-US" dirty="0">
              <a:solidFill>
                <a:prstClr val="white"/>
              </a:solidFill>
              <a:latin typeface="+mj-ea"/>
              <a:ea typeface="+mj-ea"/>
            </a:endParaRPr>
          </a:p>
        </p:txBody>
      </p:sp>
      <p:sp>
        <p:nvSpPr>
          <p:cNvPr id="15" name="椭圆 14"/>
          <p:cNvSpPr/>
          <p:nvPr/>
        </p:nvSpPr>
        <p:spPr>
          <a:xfrm>
            <a:off x="2628285" y="3867843"/>
            <a:ext cx="373310" cy="373310"/>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2</a:t>
            </a:r>
            <a:endParaRPr lang="zh-CN" altLang="en-US" dirty="0">
              <a:solidFill>
                <a:prstClr val="white"/>
              </a:solidFill>
              <a:latin typeface="+mj-ea"/>
              <a:ea typeface="+mj-ea"/>
            </a:endParaRPr>
          </a:p>
        </p:txBody>
      </p:sp>
      <p:grpSp>
        <p:nvGrpSpPr>
          <p:cNvPr id="18" name="组合 17"/>
          <p:cNvGrpSpPr/>
          <p:nvPr/>
        </p:nvGrpSpPr>
        <p:grpSpPr>
          <a:xfrm>
            <a:off x="3989630" y="1064722"/>
            <a:ext cx="858956" cy="858956"/>
            <a:chOff x="3989630" y="984316"/>
            <a:chExt cx="858956" cy="858956"/>
          </a:xfrm>
        </p:grpSpPr>
        <p:grpSp>
          <p:nvGrpSpPr>
            <p:cNvPr id="19" name="组合 18"/>
            <p:cNvGrpSpPr/>
            <p:nvPr/>
          </p:nvGrpSpPr>
          <p:grpSpPr>
            <a:xfrm>
              <a:off x="3989630" y="984316"/>
              <a:ext cx="858956" cy="858956"/>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24" name="椭圆 23"/>
              <p:cNvSpPr/>
              <p:nvPr/>
            </p:nvSpPr>
            <p:spPr>
              <a:xfrm>
                <a:off x="392112" y="760412"/>
                <a:ext cx="3825876" cy="3825876"/>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grpSp>
          <p:nvGrpSpPr>
            <p:cNvPr id="20" name="组合 54"/>
            <p:cNvGrpSpPr>
              <a:grpSpLocks noChangeAspect="1"/>
            </p:cNvGrpSpPr>
            <p:nvPr/>
          </p:nvGrpSpPr>
          <p:grpSpPr bwMode="auto">
            <a:xfrm>
              <a:off x="4230408" y="1145668"/>
              <a:ext cx="389996" cy="469766"/>
              <a:chOff x="3452849" y="2667439"/>
              <a:chExt cx="239345" cy="288607"/>
            </a:xfrm>
          </p:grpSpPr>
          <p:sp>
            <p:nvSpPr>
              <p:cNvPr id="21" name="Freeform 846"/>
              <p:cNvSpPr/>
              <p:nvPr/>
            </p:nvSpPr>
            <p:spPr bwMode="auto">
              <a:xfrm>
                <a:off x="3452849" y="2721892"/>
                <a:ext cx="239345" cy="234154"/>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chemeClr val="accent1"/>
              </a:solidFill>
              <a:ln>
                <a:noFill/>
              </a:ln>
            </p:spPr>
            <p:txBody>
              <a:bodyPr lIns="121920" tIns="60960" rIns="121920" bIns="60960"/>
              <a:lstStyle/>
              <a:p>
                <a:pPr defTabSz="914400"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sp>
            <p:nvSpPr>
              <p:cNvPr id="22" name="Freeform 847"/>
              <p:cNvSpPr/>
              <p:nvPr/>
            </p:nvSpPr>
            <p:spPr bwMode="auto">
              <a:xfrm>
                <a:off x="3547138" y="2667439"/>
                <a:ext cx="44424" cy="138859"/>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chemeClr val="accent1"/>
              </a:solidFill>
              <a:ln>
                <a:noFill/>
              </a:ln>
            </p:spPr>
            <p:txBody>
              <a:bodyPr lIns="121920" tIns="60960" rIns="121920" bIns="60960"/>
              <a:lstStyle/>
              <a:p>
                <a:pPr defTabSz="914400"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grpSp>
      </p:grpSp>
      <p:grpSp>
        <p:nvGrpSpPr>
          <p:cNvPr id="30" name="组合 29"/>
          <p:cNvGrpSpPr/>
          <p:nvPr/>
        </p:nvGrpSpPr>
        <p:grpSpPr>
          <a:xfrm>
            <a:off x="4211826" y="3600378"/>
            <a:ext cx="858956" cy="858956"/>
            <a:chOff x="4716016" y="2993953"/>
            <a:chExt cx="858956" cy="858956"/>
          </a:xfrm>
        </p:grpSpPr>
        <p:grpSp>
          <p:nvGrpSpPr>
            <p:cNvPr id="31" name="组合 30"/>
            <p:cNvGrpSpPr/>
            <p:nvPr/>
          </p:nvGrpSpPr>
          <p:grpSpPr>
            <a:xfrm>
              <a:off x="4716016" y="2993953"/>
              <a:ext cx="858956" cy="858956"/>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34" name="椭圆 3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32" name="Freeform 203"/>
            <p:cNvSpPr>
              <a:spLocks noChangeAspect="1" noEditPoints="1"/>
            </p:cNvSpPr>
            <p:nvPr/>
          </p:nvSpPr>
          <p:spPr bwMode="auto">
            <a:xfrm>
              <a:off x="4972990" y="3242045"/>
              <a:ext cx="370870" cy="356606"/>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chemeClr val="accent3"/>
            </a:solidFill>
            <a:ln>
              <a:noFill/>
            </a:ln>
          </p:spPr>
          <p:txBody>
            <a:bodyPr lIns="121920" tIns="60960" rIns="121920" bIns="60960"/>
            <a:lstStyle/>
            <a:p>
              <a:pPr defTabSz="914400"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grpSp>
      <p:sp>
        <p:nvSpPr>
          <p:cNvPr id="42" name="矩形 41"/>
          <p:cNvSpPr/>
          <p:nvPr/>
        </p:nvSpPr>
        <p:spPr>
          <a:xfrm>
            <a:off x="5364607" y="3795755"/>
            <a:ext cx="2924810" cy="643890"/>
          </a:xfrm>
          <a:prstGeom prst="rect">
            <a:avLst/>
          </a:prstGeom>
        </p:spPr>
        <p:txBody>
          <a:bodyPr wrap="square" lIns="91431" tIns="45716" rIns="91431" bIns="45716">
            <a:spAutoFit/>
          </a:bodyPr>
          <a:lstStyle/>
          <a:p>
            <a:pPr algn="ctr"/>
            <a:r>
              <a:rPr lang="zh-CN" altLang="en-US" sz="3600" dirty="0">
                <a:solidFill>
                  <a:schemeClr val="accent3"/>
                </a:solidFill>
                <a:latin typeface="+mj-ea"/>
                <a:ea typeface="+mj-ea"/>
              </a:rPr>
              <a:t>掌握做题技巧</a:t>
            </a:r>
            <a:endParaRPr lang="zh-CN" altLang="en-US" sz="3600" dirty="0">
              <a:solidFill>
                <a:schemeClr val="accent3"/>
              </a:solidFill>
              <a:latin typeface="+mj-ea"/>
              <a:ea typeface="+mj-ea"/>
            </a:endParaRPr>
          </a:p>
        </p:txBody>
      </p:sp>
      <p:grpSp>
        <p:nvGrpSpPr>
          <p:cNvPr id="41" name="组合 40"/>
          <p:cNvGrpSpPr/>
          <p:nvPr/>
        </p:nvGrpSpPr>
        <p:grpSpPr>
          <a:xfrm>
            <a:off x="271145" y="1496060"/>
            <a:ext cx="2413000" cy="2390140"/>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latin typeface="+mj-ea"/>
                <a:ea typeface="+mj-ea"/>
              </a:endParaRPr>
            </a:p>
          </p:txBody>
        </p:sp>
        <p:sp>
          <p:nvSpPr>
            <p:cNvPr id="45" name="椭圆 4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4000" b="1">
                  <a:solidFill>
                    <a:srgbClr val="C00000"/>
                  </a:solidFill>
                  <a:latin typeface="华文琥珀" panose="02010800040101010101" charset="-122"/>
                  <a:ea typeface="华文琥珀" panose="02010800040101010101" charset="-122"/>
                </a:rPr>
                <a:t>方法篇</a:t>
              </a:r>
              <a:endParaRPr lang="zh-CN" altLang="en-US" sz="4000" b="1">
                <a:solidFill>
                  <a:srgbClr val="C00000"/>
                </a:solidFill>
                <a:latin typeface="华文琥珀" panose="02010800040101010101" charset="-122"/>
                <a:ea typeface="华文琥珀" panose="02010800040101010101" charset="-122"/>
              </a:endParaRPr>
            </a:p>
          </p:txBody>
        </p:sp>
      </p:grpSp>
    </p:spTree>
  </p:cSld>
  <p:clrMapOvr>
    <a:masterClrMapping/>
  </p:clrMapOvr>
  <p:transition spd="slow" advClick="0" advTm="5000">
    <p:pull dir="r"/>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35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1500"/>
                                </p:stCondLst>
                                <p:childTnLst>
                                  <p:par>
                                    <p:cTn id="19" presetID="2" presetClass="entr" presetSubtype="2" fill="hold" nodeType="afterEffect" p14:presetBounceEnd="40000">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14:bounceEnd="40000">
                                          <p:cBhvr additive="base">
                                            <p:cTn id="21" dur="500" fill="hold"/>
                                            <p:tgtEl>
                                              <p:spTgt spid="18"/>
                                            </p:tgtEl>
                                            <p:attrNameLst>
                                              <p:attrName>ppt_x</p:attrName>
                                            </p:attrNameLst>
                                          </p:cBhvr>
                                          <p:tavLst>
                                            <p:tav tm="0">
                                              <p:val>
                                                <p:strVal val="1+#ppt_w/2"/>
                                              </p:val>
                                            </p:tav>
                                            <p:tav tm="100000">
                                              <p:val>
                                                <p:strVal val="#ppt_x"/>
                                              </p:val>
                                            </p:tav>
                                          </p:tavLst>
                                        </p:anim>
                                        <p:anim calcmode="lin" valueType="num" p14:bounceEnd="40000">
                                          <p:cBhvr additive="base">
                                            <p:cTn id="22" dur="500" fill="hold"/>
                                            <p:tgtEl>
                                              <p:spTgt spid="18"/>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par>
                                    <p:cTn id="27" presetID="53" presetClass="entr" presetSubtype="16" fill="hold" grpId="0" nodeType="withEffect">
                                      <p:stCondLst>
                                        <p:cond delay="7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par>
                              <p:cTn id="32" fill="hold">
                                <p:stCondLst>
                                  <p:cond delay="2500"/>
                                </p:stCondLst>
                                <p:childTnLst>
                                  <p:par>
                                    <p:cTn id="33" presetID="22" presetClass="entr" presetSubtype="8"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par>
                              <p:cTn id="36" fill="hold">
                                <p:stCondLst>
                                  <p:cond delay="3000"/>
                                </p:stCondLst>
                                <p:childTnLst>
                                  <p:par>
                                    <p:cTn id="37" presetID="2" presetClass="entr" presetSubtype="2" fill="hold" nodeType="afterEffect" p14:presetBounceEnd="40000">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14:bounceEnd="40000">
                                          <p:cBhvr additive="base">
                                            <p:cTn id="39" dur="500" fill="hold"/>
                                            <p:tgtEl>
                                              <p:spTgt spid="30"/>
                                            </p:tgtEl>
                                            <p:attrNameLst>
                                              <p:attrName>ppt_x</p:attrName>
                                            </p:attrNameLst>
                                          </p:cBhvr>
                                          <p:tavLst>
                                            <p:tav tm="0">
                                              <p:val>
                                                <p:strVal val="1+#ppt_w/2"/>
                                              </p:val>
                                            </p:tav>
                                            <p:tav tm="100000">
                                              <p:val>
                                                <p:strVal val="#ppt_x"/>
                                              </p:val>
                                            </p:tav>
                                          </p:tavLst>
                                        </p:anim>
                                        <p:anim calcmode="lin" valueType="num" p14:bounceEnd="40000">
                                          <p:cBhvr additive="base">
                                            <p:cTn id="40" dur="500" fill="hold"/>
                                            <p:tgtEl>
                                              <p:spTgt spid="30"/>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left)">
                                          <p:cBhvr>
                                            <p:cTn id="4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bldLvl="0" animBg="1"/>
          <p:bldP spid="15" grpId="0" bldLvl="0" animBg="1"/>
          <p:bldP spid="4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35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1+#ppt_w/2"/>
                                              </p:val>
                                            </p:tav>
                                            <p:tav tm="100000">
                                              <p:val>
                                                <p:strVal val="#ppt_x"/>
                                              </p:val>
                                            </p:tav>
                                          </p:tavLst>
                                        </p:anim>
                                        <p:anim calcmode="lin" valueType="num">
                                          <p:cBhvr additive="base">
                                            <p:cTn id="22" dur="500" fill="hold"/>
                                            <p:tgtEl>
                                              <p:spTgt spid="18"/>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par>
                                    <p:cTn id="27" presetID="53" presetClass="entr" presetSubtype="16" fill="hold" grpId="0" nodeType="withEffect">
                                      <p:stCondLst>
                                        <p:cond delay="7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par>
                              <p:cTn id="32" fill="hold">
                                <p:stCondLst>
                                  <p:cond delay="2500"/>
                                </p:stCondLst>
                                <p:childTnLst>
                                  <p:par>
                                    <p:cTn id="33" presetID="22" presetClass="entr" presetSubtype="8"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fill="hold"/>
                                            <p:tgtEl>
                                              <p:spTgt spid="30"/>
                                            </p:tgtEl>
                                            <p:attrNameLst>
                                              <p:attrName>ppt_x</p:attrName>
                                            </p:attrNameLst>
                                          </p:cBhvr>
                                          <p:tavLst>
                                            <p:tav tm="0">
                                              <p:val>
                                                <p:strVal val="1+#ppt_w/2"/>
                                              </p:val>
                                            </p:tav>
                                            <p:tav tm="100000">
                                              <p:val>
                                                <p:strVal val="#ppt_x"/>
                                              </p:val>
                                            </p:tav>
                                          </p:tavLst>
                                        </p:anim>
                                        <p:anim calcmode="lin" valueType="num">
                                          <p:cBhvr additive="base">
                                            <p:cTn id="40" dur="500" fill="hold"/>
                                            <p:tgtEl>
                                              <p:spTgt spid="30"/>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left)">
                                          <p:cBhvr>
                                            <p:cTn id="4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bldLvl="0" animBg="1"/>
          <p:bldP spid="15" grpId="0" bldLvl="0" animBg="1"/>
          <p:bldP spid="42"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a:xfrm>
            <a:off x="926465" y="365760"/>
            <a:ext cx="7017385" cy="647700"/>
          </a:xfrm>
        </p:spPr>
        <p:txBody>
          <a:bodyPr>
            <a:noAutofit/>
          </a:bodyPr>
          <a:lstStyle/>
          <a:p>
            <a:pPr algn="l"/>
            <a:r>
              <a:rPr lang="en-US" altLang="zh-CN" sz="1800" dirty="0">
                <a:solidFill>
                  <a:srgbClr val="FF0000"/>
                </a:solidFill>
                <a:latin typeface="华文行楷" panose="02010800040101010101" charset="-122"/>
                <a:ea typeface="华文行楷" panose="02010800040101010101" charset="-122"/>
              </a:rPr>
              <a:t>     </a:t>
            </a:r>
            <a:r>
              <a:rPr lang="zh-CN" altLang="en-US" sz="1800" dirty="0">
                <a:solidFill>
                  <a:srgbClr val="FF0000"/>
                </a:solidFill>
                <a:latin typeface="华文行楷" panose="02010800040101010101" charset="-122"/>
                <a:ea typeface="华文行楷" panose="02010800040101010101" charset="-122"/>
              </a:rPr>
              <a:t>华师一附中的任家瑜同学对历史学习方法的经验分享。</a:t>
            </a:r>
            <a:br>
              <a:rPr lang="zh-CN" altLang="en-US" sz="1800" dirty="0">
                <a:solidFill>
                  <a:srgbClr val="FF0000"/>
                </a:solidFill>
                <a:latin typeface="华文行楷" panose="02010800040101010101" charset="-122"/>
                <a:ea typeface="华文行楷" panose="02010800040101010101" charset="-122"/>
              </a:rPr>
            </a:br>
            <a:r>
              <a:rPr lang="zh-CN" altLang="en-US" sz="1800" dirty="0">
                <a:solidFill>
                  <a:srgbClr val="FF0000"/>
                </a:solidFill>
                <a:latin typeface="华文行楷" panose="02010800040101010101" charset="-122"/>
                <a:ea typeface="华文行楷" panose="02010800040101010101" charset="-122"/>
              </a:rPr>
              <a:t>任同学在今年高考中历史单科94分的好成绩。</a:t>
            </a:r>
            <a:endParaRPr lang="zh-CN" altLang="en-US" sz="1800" dirty="0">
              <a:solidFill>
                <a:srgbClr val="FF0000"/>
              </a:solidFill>
              <a:latin typeface="华文行楷" panose="02010800040101010101" charset="-122"/>
              <a:ea typeface="华文行楷" panose="02010800040101010101" charset="-122"/>
            </a:endParaRPr>
          </a:p>
        </p:txBody>
      </p:sp>
      <p:sp>
        <p:nvSpPr>
          <p:cNvPr id="100" name="文本框 99"/>
          <p:cNvSpPr txBox="1"/>
          <p:nvPr/>
        </p:nvSpPr>
        <p:spPr>
          <a:xfrm>
            <a:off x="971550" y="915670"/>
            <a:ext cx="8114030" cy="5446395"/>
          </a:xfrm>
          <a:prstGeom prst="rect">
            <a:avLst/>
          </a:prstGeom>
          <a:noFill/>
          <a:ln w="9525">
            <a:noFill/>
          </a:ln>
        </p:spPr>
        <p:txBody>
          <a:bodyPr wrap="square">
            <a:spAutoFit/>
          </a:bodyPr>
          <a:p>
            <a:pPr marL="0" indent="0"/>
            <a:r>
              <a:rPr lang="en-US" altLang="zh-CN" sz="3600" b="1"/>
              <a:t>      </a:t>
            </a:r>
            <a:r>
              <a:rPr lang="zh-CN" sz="2400" b="1"/>
              <a:t>任家瑜：我的历史学习心得——关于预习、听讲和总结</a:t>
            </a:r>
            <a:endParaRPr lang="zh-CN" sz="3200" b="1"/>
          </a:p>
          <a:p>
            <a:pPr marL="0" indent="0"/>
            <a:r>
              <a:rPr lang="zh-CN" altLang="en-US" sz="3600" b="1" noProof="0">
                <a:ln>
                  <a:noFill/>
                </a:ln>
                <a:effectLst>
                  <a:outerShdw blurRad="38100" dist="38100" dir="2700000" algn="tl">
                    <a:srgbClr val="C0C0C0"/>
                  </a:outerShdw>
                </a:effectLst>
                <a:uLnTx/>
                <a:uFillTx/>
                <a:latin typeface="黑体" panose="02010609060101010101" charset="-122"/>
                <a:ea typeface="黑体" panose="02010609060101010101" charset="-122"/>
                <a:sym typeface="+mn-ea"/>
              </a:rPr>
              <a:t>①关于课前预习</a:t>
            </a:r>
            <a:endParaRPr lang="zh-CN" altLang="en-US" sz="3600" b="1" noProof="0">
              <a:ln>
                <a:noFill/>
              </a:ln>
              <a:effectLst>
                <a:outerShdw blurRad="38100" dist="38100" dir="2700000" algn="tl">
                  <a:srgbClr val="C0C0C0"/>
                </a:outerShdw>
              </a:effectLst>
              <a:uLnTx/>
              <a:uFillTx/>
              <a:latin typeface="黑体" panose="02010609060101010101" charset="-122"/>
              <a:ea typeface="黑体" panose="02010609060101010101" charset="-122"/>
              <a:sym typeface="+mn-ea"/>
            </a:endParaRPr>
          </a:p>
          <a:p>
            <a:pPr marL="0" indent="0"/>
            <a:r>
              <a:rPr lang="en-US" altLang="zh-CN" sz="3600" b="1" noProof="0">
                <a:ln>
                  <a:noFill/>
                </a:ln>
                <a:effectLst>
                  <a:outerShdw blurRad="38100" dist="38100" dir="2700000" algn="tl">
                    <a:srgbClr val="C0C0C0"/>
                  </a:outerShdw>
                </a:effectLst>
                <a:uLnTx/>
                <a:uFillTx/>
                <a:latin typeface="黑体" panose="02010609060101010101" charset="-122"/>
                <a:ea typeface="黑体" panose="02010609060101010101" charset="-122"/>
                <a:sym typeface="+mn-ea"/>
              </a:rPr>
              <a:t>   </a:t>
            </a:r>
            <a:r>
              <a:rPr lang="zh-CN" altLang="en-US" sz="3200" b="1" noProof="0">
                <a:ln>
                  <a:noFill/>
                </a:ln>
                <a:effectLst>
                  <a:outerShdw blurRad="38100" dist="38100" dir="2700000" algn="tl">
                    <a:srgbClr val="C0C0C0"/>
                  </a:outerShdw>
                </a:effectLst>
                <a:uLnTx/>
                <a:uFillTx/>
                <a:latin typeface="黑体" panose="02010609060101010101" charset="-122"/>
                <a:ea typeface="黑体" panose="02010609060101010101" charset="-122"/>
                <a:sym typeface="+mn-ea"/>
              </a:rPr>
              <a:t>课本史实的基础梳理：如画时间轴，列表等。</a:t>
            </a:r>
            <a:endParaRPr lang="zh-CN" altLang="en-US" sz="3200" b="1" noProof="0">
              <a:ln>
                <a:noFill/>
              </a:ln>
              <a:effectLst>
                <a:outerShdw blurRad="38100" dist="38100" dir="2700000" algn="tl">
                  <a:srgbClr val="C0C0C0"/>
                </a:outerShdw>
              </a:effectLst>
              <a:uLnTx/>
              <a:uFillTx/>
              <a:latin typeface="黑体" panose="02010609060101010101" charset="-122"/>
              <a:ea typeface="黑体" panose="02010609060101010101" charset="-122"/>
              <a:sym typeface="+mn-ea"/>
            </a:endParaRPr>
          </a:p>
          <a:p>
            <a:pPr marL="0" indent="0"/>
            <a:r>
              <a:rPr lang="en-US" altLang="zh-CN" sz="3200" b="1" noProof="0">
                <a:ln>
                  <a:noFill/>
                </a:ln>
                <a:effectLst>
                  <a:outerShdw blurRad="38100" dist="38100" dir="2700000" algn="tl">
                    <a:srgbClr val="C0C0C0"/>
                  </a:outerShdw>
                </a:effectLst>
                <a:uLnTx/>
                <a:uFillTx/>
                <a:latin typeface="黑体" panose="02010609060101010101" charset="-122"/>
                <a:ea typeface="黑体" panose="02010609060101010101" charset="-122"/>
                <a:sym typeface="+mn-ea"/>
              </a:rPr>
              <a:t>   </a:t>
            </a:r>
            <a:r>
              <a:rPr lang="zh-CN" altLang="en-US" sz="3200" b="1" noProof="0">
                <a:ln>
                  <a:noFill/>
                </a:ln>
                <a:effectLst>
                  <a:outerShdw blurRad="38100" dist="38100" dir="2700000" algn="tl">
                    <a:srgbClr val="C0C0C0"/>
                  </a:outerShdw>
                </a:effectLst>
                <a:uLnTx/>
                <a:uFillTx/>
                <a:latin typeface="黑体" panose="02010609060101010101" charset="-122"/>
                <a:ea typeface="黑体" panose="02010609060101010101" charset="-122"/>
                <a:sym typeface="+mn-ea"/>
              </a:rPr>
              <a:t>一般历史教辅都会有知识点填空的预热训练</a:t>
            </a:r>
            <a:endParaRPr lang="zh-CN" altLang="en-US" sz="3200" b="1" noProof="0">
              <a:ln>
                <a:noFill/>
              </a:ln>
              <a:effectLst>
                <a:outerShdw blurRad="38100" dist="38100" dir="2700000" algn="tl">
                  <a:srgbClr val="C0C0C0"/>
                </a:outerShdw>
              </a:effectLst>
              <a:uLnTx/>
              <a:uFillTx/>
              <a:latin typeface="黑体" panose="02010609060101010101" charset="-122"/>
              <a:ea typeface="黑体" panose="02010609060101010101" charset="-122"/>
              <a:sym typeface="+mn-ea"/>
            </a:endParaRPr>
          </a:p>
          <a:p>
            <a:pPr marL="0" indent="0"/>
            <a:r>
              <a:rPr lang="en-US" altLang="zh-CN" sz="3600" b="1" noProof="0">
                <a:ln>
                  <a:noFill/>
                </a:ln>
                <a:effectLst>
                  <a:outerShdw blurRad="38100" dist="38100" dir="2700000" algn="tl">
                    <a:srgbClr val="C0C0C0"/>
                  </a:outerShdw>
                </a:effectLst>
                <a:uLnTx/>
                <a:uFillTx/>
                <a:latin typeface="黑体" panose="02010609060101010101" charset="-122"/>
                <a:ea typeface="黑体" panose="02010609060101010101" charset="-122"/>
                <a:sym typeface="+mn-ea"/>
              </a:rPr>
              <a:t>   </a:t>
            </a:r>
            <a:r>
              <a:rPr lang="zh-CN" altLang="en-US" sz="3600" b="1" noProof="0">
                <a:ln>
                  <a:noFill/>
                </a:ln>
                <a:effectLst>
                  <a:outerShdw blurRad="38100" dist="38100" dir="2700000" algn="tl">
                    <a:srgbClr val="C0C0C0"/>
                  </a:outerShdw>
                </a:effectLst>
                <a:uLnTx/>
                <a:uFillTx/>
                <a:latin typeface="黑体" panose="02010609060101010101" charset="-122"/>
                <a:ea typeface="黑体" panose="02010609060101010101" charset="-122"/>
                <a:sym typeface="+mn-ea"/>
              </a:rPr>
              <a:t>高中历史学习中超前自觉的意识也非常重要</a:t>
            </a:r>
            <a:endParaRPr lang="zh-CN" altLang="en-US" sz="3600" b="1" noProof="0">
              <a:ln>
                <a:noFill/>
              </a:ln>
              <a:effectLst>
                <a:outerShdw blurRad="38100" dist="38100" dir="2700000" algn="tl">
                  <a:srgbClr val="C0C0C0"/>
                </a:outerShdw>
              </a:effectLst>
              <a:uLnTx/>
              <a:uFillTx/>
              <a:latin typeface="黑体" panose="02010609060101010101" charset="-122"/>
              <a:ea typeface="黑体" panose="02010609060101010101" charset="-122"/>
              <a:sym typeface="+mn-ea"/>
            </a:endParaRPr>
          </a:p>
          <a:p>
            <a:pPr marL="0" indent="0"/>
            <a:endParaRPr lang="zh-CN" altLang="en-US" sz="3600" b="1" noProof="0">
              <a:ln>
                <a:noFill/>
              </a:ln>
              <a:effectLst>
                <a:outerShdw blurRad="38100" dist="38100" dir="2700000" algn="tl">
                  <a:srgbClr val="C0C0C0"/>
                </a:outerShdw>
              </a:effectLst>
              <a:uLnTx/>
              <a:uFillTx/>
              <a:latin typeface="黑体" panose="02010609060101010101" charset="-122"/>
              <a:ea typeface="黑体" panose="02010609060101010101" charset="-122"/>
              <a:sym typeface="+mn-ea"/>
            </a:endParaRPr>
          </a:p>
          <a:p>
            <a:pPr marL="0" indent="0"/>
            <a:endParaRPr lang="zh-CN" altLang="en-US" sz="3600" b="1" noProof="0">
              <a:ln>
                <a:noFill/>
              </a:ln>
              <a:effectLst>
                <a:outerShdw blurRad="38100" dist="38100" dir="2700000" algn="tl">
                  <a:srgbClr val="C0C0C0"/>
                </a:outerShdw>
              </a:effectLst>
              <a:uLnTx/>
              <a:uFillTx/>
              <a:latin typeface="黑体" panose="02010609060101010101" charset="-122"/>
              <a:ea typeface="黑体" panose="02010609060101010101" charset="-122"/>
              <a:sym typeface="+mn-ea"/>
            </a:endParaRPr>
          </a:p>
        </p:txBody>
      </p:sp>
      <p:sp>
        <p:nvSpPr>
          <p:cNvPr id="9" name="矩形 8"/>
          <p:cNvSpPr/>
          <p:nvPr/>
        </p:nvSpPr>
        <p:spPr>
          <a:xfrm>
            <a:off x="271145" y="66040"/>
            <a:ext cx="8067675" cy="828675"/>
          </a:xfrm>
          <a:prstGeom prst="rect">
            <a:avLst/>
          </a:prstGeom>
        </p:spPr>
        <p:txBody>
          <a:bodyPr wrap="square" lIns="91431" tIns="45716" rIns="91431" bIns="45716">
            <a:spAutoFit/>
          </a:bodyPr>
          <a:p>
            <a:pPr algn="l"/>
            <a:r>
              <a:rPr lang="zh-CN" altLang="en-US" sz="2000" dirty="0">
                <a:solidFill>
                  <a:schemeClr val="accent1"/>
                </a:solidFill>
                <a:latin typeface="+mj-ea"/>
                <a:ea typeface="+mj-ea"/>
              </a:rPr>
              <a:t>（一）优化学习环节</a:t>
            </a:r>
            <a:endParaRPr lang="zh-CN" altLang="en-US" sz="2800" dirty="0">
              <a:solidFill>
                <a:schemeClr val="accent1"/>
              </a:solidFill>
              <a:latin typeface="+mj-ea"/>
              <a:ea typeface="+mj-ea"/>
            </a:endParaRPr>
          </a:p>
          <a:p>
            <a:pPr algn="l"/>
            <a:endParaRPr lang="zh-CN" altLang="en-US" sz="2800" dirty="0">
              <a:solidFill>
                <a:schemeClr val="accent1"/>
              </a:solidFill>
              <a:latin typeface="+mj-ea"/>
              <a:ea typeface="+mj-ea"/>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a:xfrm>
            <a:off x="926465" y="365760"/>
            <a:ext cx="7017385" cy="647700"/>
          </a:xfrm>
        </p:spPr>
        <p:txBody>
          <a:bodyPr>
            <a:noAutofit/>
          </a:bodyPr>
          <a:lstStyle/>
          <a:p>
            <a:pPr algn="l"/>
            <a:r>
              <a:rPr lang="en-US" altLang="zh-CN" sz="1800" dirty="0">
                <a:solidFill>
                  <a:srgbClr val="FF0000"/>
                </a:solidFill>
                <a:latin typeface="华文行楷" panose="02010800040101010101" charset="-122"/>
                <a:ea typeface="华文行楷" panose="02010800040101010101" charset="-122"/>
              </a:rPr>
              <a:t>     </a:t>
            </a:r>
            <a:r>
              <a:rPr lang="zh-CN" altLang="en-US" sz="1800" dirty="0">
                <a:solidFill>
                  <a:srgbClr val="FF0000"/>
                </a:solidFill>
                <a:latin typeface="华文行楷" panose="02010800040101010101" charset="-122"/>
                <a:ea typeface="华文行楷" panose="02010800040101010101" charset="-122"/>
              </a:rPr>
              <a:t>华师一附中的任家瑜同学对历史学习方法的经验分享。</a:t>
            </a:r>
            <a:br>
              <a:rPr lang="zh-CN" altLang="en-US" sz="1800" dirty="0">
                <a:solidFill>
                  <a:srgbClr val="FF0000"/>
                </a:solidFill>
                <a:latin typeface="华文行楷" panose="02010800040101010101" charset="-122"/>
                <a:ea typeface="华文行楷" panose="02010800040101010101" charset="-122"/>
              </a:rPr>
            </a:br>
            <a:r>
              <a:rPr lang="zh-CN" altLang="en-US" sz="1800" dirty="0">
                <a:solidFill>
                  <a:srgbClr val="FF0000"/>
                </a:solidFill>
                <a:latin typeface="华文行楷" panose="02010800040101010101" charset="-122"/>
                <a:ea typeface="华文行楷" panose="02010800040101010101" charset="-122"/>
              </a:rPr>
              <a:t>任同学在今年高考中历史单科94分的好成绩。</a:t>
            </a:r>
            <a:endParaRPr lang="zh-CN" altLang="en-US" sz="1800" dirty="0">
              <a:solidFill>
                <a:srgbClr val="FF0000"/>
              </a:solidFill>
              <a:latin typeface="华文行楷" panose="02010800040101010101" charset="-122"/>
              <a:ea typeface="华文行楷" panose="02010800040101010101" charset="-122"/>
            </a:endParaRPr>
          </a:p>
        </p:txBody>
      </p:sp>
      <p:sp>
        <p:nvSpPr>
          <p:cNvPr id="100" name="文本框 99"/>
          <p:cNvSpPr txBox="1"/>
          <p:nvPr/>
        </p:nvSpPr>
        <p:spPr>
          <a:xfrm>
            <a:off x="971550" y="915670"/>
            <a:ext cx="8114030" cy="4707890"/>
          </a:xfrm>
          <a:prstGeom prst="rect">
            <a:avLst/>
          </a:prstGeom>
          <a:noFill/>
          <a:ln w="9525">
            <a:noFill/>
          </a:ln>
        </p:spPr>
        <p:txBody>
          <a:bodyPr wrap="square">
            <a:spAutoFit/>
          </a:bodyPr>
          <a:p>
            <a:pPr marL="0" indent="0"/>
            <a:r>
              <a:rPr lang="en-US" altLang="zh-CN" sz="3600" b="1"/>
              <a:t>      </a:t>
            </a:r>
            <a:r>
              <a:rPr lang="zh-CN" sz="2400" b="1"/>
              <a:t>任家瑜：我的历史学习心得——关于预习、听讲和总结</a:t>
            </a:r>
            <a:endParaRPr lang="zh-CN" sz="3200" b="1"/>
          </a:p>
          <a:p>
            <a:pPr marL="0" indent="0"/>
            <a:r>
              <a:rPr lang="zh-CN" altLang="en-US" sz="3600" b="1" noProof="0">
                <a:ln>
                  <a:noFill/>
                </a:ln>
                <a:effectLst>
                  <a:outerShdw blurRad="38100" dist="38100" dir="2700000" algn="tl">
                    <a:srgbClr val="C0C0C0"/>
                  </a:outerShdw>
                </a:effectLst>
                <a:uLnTx/>
                <a:uFillTx/>
                <a:latin typeface="黑体" panose="02010609060101010101" charset="-122"/>
                <a:ea typeface="黑体" panose="02010609060101010101" charset="-122"/>
                <a:sym typeface="+mn-ea"/>
              </a:rPr>
              <a:t>②关于课堂听讲与笔记</a:t>
            </a:r>
            <a:r>
              <a:rPr lang="en-US" altLang="zh-CN" sz="3600" b="1" noProof="0">
                <a:ln>
                  <a:noFill/>
                </a:ln>
                <a:effectLst>
                  <a:outerShdw blurRad="38100" dist="38100" dir="2700000" algn="tl">
                    <a:srgbClr val="C0C0C0"/>
                  </a:outerShdw>
                </a:effectLst>
                <a:uLnTx/>
                <a:uFillTx/>
                <a:latin typeface="黑体" panose="02010609060101010101" charset="-122"/>
                <a:ea typeface="黑体" panose="02010609060101010101" charset="-122"/>
                <a:sym typeface="+mn-ea"/>
              </a:rPr>
              <a:t>   </a:t>
            </a:r>
            <a:endParaRPr lang="en-US" altLang="zh-CN" sz="3600" b="1" noProof="0">
              <a:ln>
                <a:noFill/>
              </a:ln>
              <a:effectLst>
                <a:outerShdw blurRad="38100" dist="38100" dir="2700000" algn="tl">
                  <a:srgbClr val="C0C0C0"/>
                </a:outerShdw>
              </a:effectLst>
              <a:uLnTx/>
              <a:uFillTx/>
              <a:latin typeface="黑体" panose="02010609060101010101" charset="-122"/>
              <a:ea typeface="黑体" panose="02010609060101010101" charset="-122"/>
              <a:sym typeface="+mn-ea"/>
            </a:endParaRPr>
          </a:p>
          <a:p>
            <a:pPr marL="0" indent="0"/>
            <a:r>
              <a:rPr lang="en-US" altLang="zh-CN" sz="3200" b="1" noProof="0">
                <a:ln>
                  <a:noFill/>
                </a:ln>
                <a:effectLst>
                  <a:outerShdw blurRad="38100" dist="38100" dir="2700000" algn="tl">
                    <a:srgbClr val="C0C0C0"/>
                  </a:outerShdw>
                </a:effectLst>
                <a:uLnTx/>
                <a:uFillTx/>
                <a:latin typeface="黑体" panose="02010609060101010101" charset="-122"/>
                <a:ea typeface="黑体" panose="02010609060101010101" charset="-122"/>
                <a:sym typeface="+mn-ea"/>
              </a:rPr>
              <a:t>  </a:t>
            </a:r>
            <a:r>
              <a:rPr lang="en-US" altLang="zh-CN" sz="2800" b="1" noProof="0">
                <a:ln>
                  <a:noFill/>
                </a:ln>
                <a:effectLst>
                  <a:outerShdw blurRad="38100" dist="38100" dir="2700000" algn="tl">
                    <a:srgbClr val="C0C0C0"/>
                  </a:outerShdw>
                </a:effectLst>
                <a:uLnTx/>
                <a:uFillTx/>
                <a:latin typeface="黑体" panose="02010609060101010101" charset="-122"/>
                <a:ea typeface="黑体" panose="02010609060101010101" charset="-122"/>
                <a:sym typeface="+mn-ea"/>
              </a:rPr>
              <a:t>  </a:t>
            </a:r>
            <a:r>
              <a:rPr lang="zh-CN" altLang="en-US" sz="2800" b="1" noProof="0">
                <a:ln>
                  <a:noFill/>
                </a:ln>
                <a:effectLst>
                  <a:outerShdw blurRad="38100" dist="38100" dir="2700000" algn="tl">
                    <a:srgbClr val="C0C0C0"/>
                  </a:outerShdw>
                </a:effectLst>
                <a:uLnTx/>
                <a:uFillTx/>
                <a:latin typeface="黑体" panose="02010609060101010101" charset="-122"/>
                <a:ea typeface="黑体" panose="02010609060101010101" charset="-122"/>
                <a:sym typeface="+mn-ea"/>
              </a:rPr>
              <a:t>为了获得更高的课堂效率，我们应保持高度的专注，跟随老师的节奏，充分利用这短暂的四十分钟。</a:t>
            </a:r>
            <a:endParaRPr lang="zh-CN" altLang="en-US" sz="2800" b="1" noProof="0">
              <a:ln>
                <a:noFill/>
              </a:ln>
              <a:effectLst>
                <a:outerShdw blurRad="38100" dist="38100" dir="2700000" algn="tl">
                  <a:srgbClr val="C0C0C0"/>
                </a:outerShdw>
              </a:effectLst>
              <a:uLnTx/>
              <a:uFillTx/>
              <a:latin typeface="黑体" panose="02010609060101010101" charset="-122"/>
              <a:ea typeface="黑体" panose="02010609060101010101" charset="-122"/>
              <a:sym typeface="+mn-ea"/>
            </a:endParaRPr>
          </a:p>
          <a:p>
            <a:pPr marL="0" indent="0"/>
            <a:r>
              <a:rPr lang="en-US" altLang="zh-CN" sz="2800" b="1" noProof="0">
                <a:ln>
                  <a:noFill/>
                </a:ln>
                <a:effectLst>
                  <a:outerShdw blurRad="38100" dist="38100" dir="2700000" algn="tl">
                    <a:srgbClr val="C0C0C0"/>
                  </a:outerShdw>
                </a:effectLst>
                <a:uLnTx/>
                <a:uFillTx/>
                <a:latin typeface="黑体" panose="02010609060101010101" charset="-122"/>
                <a:ea typeface="黑体" panose="02010609060101010101" charset="-122"/>
                <a:sym typeface="+mn-ea"/>
              </a:rPr>
              <a:t>    </a:t>
            </a:r>
            <a:r>
              <a:rPr lang="zh-CN" altLang="en-US" sz="2800" b="1" noProof="0">
                <a:ln>
                  <a:noFill/>
                </a:ln>
                <a:effectLst>
                  <a:outerShdw blurRad="38100" dist="38100" dir="2700000" algn="tl">
                    <a:srgbClr val="C0C0C0"/>
                  </a:outerShdw>
                </a:effectLst>
                <a:uLnTx/>
                <a:uFillTx/>
                <a:latin typeface="黑体" panose="02010609060101010101" charset="-122"/>
                <a:ea typeface="黑体" panose="02010609060101010101" charset="-122"/>
                <a:sym typeface="+mn-ea"/>
              </a:rPr>
              <a:t>我们必须对笔记内容与形式作出取舍。至于是在课本上补充知识细节，还是速写本课微型思维导图，亦或笔记本上只写小标题留足空等课后补全，都是可以参考的课堂笔记形式。</a:t>
            </a:r>
            <a:endParaRPr lang="zh-CN" altLang="en-US" sz="2800" b="1" noProof="0">
              <a:ln>
                <a:noFill/>
              </a:ln>
              <a:effectLst>
                <a:outerShdw blurRad="38100" dist="38100" dir="2700000" algn="tl">
                  <a:srgbClr val="C0C0C0"/>
                </a:outerShdw>
              </a:effectLst>
              <a:uLnTx/>
              <a:uFillTx/>
              <a:latin typeface="黑体" panose="02010609060101010101" charset="-122"/>
              <a:ea typeface="黑体" panose="02010609060101010101" charset="-122"/>
              <a:sym typeface="+mn-ea"/>
            </a:endParaRPr>
          </a:p>
          <a:p>
            <a:pPr marL="0" indent="0"/>
            <a:endParaRPr lang="zh-CN" altLang="en-US" sz="2800" b="1" noProof="0">
              <a:ln>
                <a:noFill/>
              </a:ln>
              <a:effectLst>
                <a:outerShdw blurRad="38100" dist="38100" dir="2700000" algn="tl">
                  <a:srgbClr val="C0C0C0"/>
                </a:outerShdw>
              </a:effectLst>
              <a:uLnTx/>
              <a:uFillTx/>
              <a:latin typeface="黑体" panose="02010609060101010101" charset="-122"/>
              <a:ea typeface="黑体" panose="02010609060101010101" charset="-122"/>
              <a:sym typeface="+mn-ea"/>
            </a:endParaRPr>
          </a:p>
        </p:txBody>
      </p:sp>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a:xfrm>
            <a:off x="899795" y="123825"/>
            <a:ext cx="7017385" cy="647700"/>
          </a:xfrm>
        </p:spPr>
        <p:txBody>
          <a:bodyPr>
            <a:noAutofit/>
          </a:bodyPr>
          <a:lstStyle/>
          <a:p>
            <a:pPr algn="l"/>
            <a:r>
              <a:rPr lang="en-US" altLang="zh-CN" sz="1800" dirty="0">
                <a:solidFill>
                  <a:srgbClr val="FF0000"/>
                </a:solidFill>
                <a:latin typeface="华文行楷" panose="02010800040101010101" charset="-122"/>
                <a:ea typeface="华文行楷" panose="02010800040101010101" charset="-122"/>
              </a:rPr>
              <a:t>     </a:t>
            </a:r>
            <a:r>
              <a:rPr lang="zh-CN" altLang="en-US" sz="1800" dirty="0">
                <a:solidFill>
                  <a:srgbClr val="FF0000"/>
                </a:solidFill>
                <a:latin typeface="华文行楷" panose="02010800040101010101" charset="-122"/>
                <a:ea typeface="华文行楷" panose="02010800040101010101" charset="-122"/>
              </a:rPr>
              <a:t>华师一附中的任家瑜同学对历史学习方法的经验分享。</a:t>
            </a:r>
            <a:br>
              <a:rPr lang="zh-CN" altLang="en-US" sz="1800" dirty="0">
                <a:solidFill>
                  <a:srgbClr val="FF0000"/>
                </a:solidFill>
                <a:latin typeface="华文行楷" panose="02010800040101010101" charset="-122"/>
                <a:ea typeface="华文行楷" panose="02010800040101010101" charset="-122"/>
              </a:rPr>
            </a:br>
            <a:r>
              <a:rPr lang="zh-CN" altLang="en-US" sz="1800" dirty="0">
                <a:solidFill>
                  <a:srgbClr val="FF0000"/>
                </a:solidFill>
                <a:latin typeface="华文行楷" panose="02010800040101010101" charset="-122"/>
                <a:ea typeface="华文行楷" panose="02010800040101010101" charset="-122"/>
              </a:rPr>
              <a:t>任同学在今年高考中历史单科94分的好成绩。</a:t>
            </a:r>
            <a:endParaRPr lang="zh-CN" altLang="en-US" sz="1800" dirty="0">
              <a:solidFill>
                <a:srgbClr val="FF0000"/>
              </a:solidFill>
              <a:latin typeface="华文行楷" panose="02010800040101010101" charset="-122"/>
              <a:ea typeface="华文行楷" panose="02010800040101010101" charset="-122"/>
            </a:endParaRPr>
          </a:p>
        </p:txBody>
      </p:sp>
      <p:sp>
        <p:nvSpPr>
          <p:cNvPr id="100" name="文本框 99"/>
          <p:cNvSpPr txBox="1"/>
          <p:nvPr/>
        </p:nvSpPr>
        <p:spPr>
          <a:xfrm>
            <a:off x="539750" y="699135"/>
            <a:ext cx="8658860" cy="5077460"/>
          </a:xfrm>
          <a:prstGeom prst="rect">
            <a:avLst/>
          </a:prstGeom>
          <a:noFill/>
          <a:ln w="9525">
            <a:noFill/>
          </a:ln>
        </p:spPr>
        <p:txBody>
          <a:bodyPr wrap="square">
            <a:spAutoFit/>
          </a:bodyPr>
          <a:p>
            <a:pPr marL="0" indent="0"/>
            <a:r>
              <a:rPr lang="en-US" altLang="zh-CN" sz="3600" b="1"/>
              <a:t>      </a:t>
            </a:r>
            <a:r>
              <a:rPr lang="zh-CN" sz="2400" b="1"/>
              <a:t>任家瑜：我的历史学习心得——关于预习、听讲和总结</a:t>
            </a:r>
            <a:endParaRPr lang="zh-CN" sz="3200" b="1"/>
          </a:p>
          <a:p>
            <a:pPr marL="0" indent="0"/>
            <a:r>
              <a:rPr lang="zh-CN" altLang="en-US" sz="3600" b="1" noProof="0">
                <a:ln>
                  <a:noFill/>
                </a:ln>
                <a:effectLst>
                  <a:outerShdw blurRad="38100" dist="38100" dir="2700000" algn="tl">
                    <a:srgbClr val="C0C0C0"/>
                  </a:outerShdw>
                </a:effectLst>
                <a:uLnTx/>
                <a:uFillTx/>
                <a:latin typeface="黑体" panose="02010609060101010101" charset="-122"/>
                <a:ea typeface="黑体" panose="02010609060101010101" charset="-122"/>
                <a:sym typeface="+mn-ea"/>
              </a:rPr>
              <a:t>③关于课后总结</a:t>
            </a:r>
            <a:endParaRPr lang="zh-CN" altLang="en-US" sz="3600" b="1" noProof="0">
              <a:ln>
                <a:noFill/>
              </a:ln>
              <a:effectLst>
                <a:outerShdw blurRad="38100" dist="38100" dir="2700000" algn="tl">
                  <a:srgbClr val="C0C0C0"/>
                </a:outerShdw>
              </a:effectLst>
              <a:uLnTx/>
              <a:uFillTx/>
              <a:latin typeface="黑体" panose="02010609060101010101" charset="-122"/>
              <a:ea typeface="黑体" panose="02010609060101010101" charset="-122"/>
              <a:sym typeface="+mn-ea"/>
            </a:endParaRPr>
          </a:p>
          <a:p>
            <a:pPr marL="0" indent="0"/>
            <a:r>
              <a:rPr lang="en-US" altLang="zh-CN" sz="3600" b="1" noProof="0">
                <a:ln>
                  <a:noFill/>
                </a:ln>
                <a:effectLst>
                  <a:outerShdw blurRad="38100" dist="38100" dir="2700000" algn="tl">
                    <a:srgbClr val="C0C0C0"/>
                  </a:outerShdw>
                </a:effectLst>
                <a:uLnTx/>
                <a:uFillTx/>
                <a:latin typeface="黑体" panose="02010609060101010101" charset="-122"/>
                <a:ea typeface="黑体" panose="02010609060101010101" charset="-122"/>
                <a:sym typeface="+mn-ea"/>
              </a:rPr>
              <a:t>   </a:t>
            </a:r>
            <a:r>
              <a:rPr lang="zh-CN" altLang="en-US" sz="2800" b="1" noProof="0">
                <a:ln>
                  <a:noFill/>
                </a:ln>
                <a:effectLst>
                  <a:outerShdw blurRad="38100" dist="38100" dir="2700000" algn="tl">
                    <a:srgbClr val="C0C0C0"/>
                  </a:outerShdw>
                </a:effectLst>
                <a:uLnTx/>
                <a:uFillTx/>
                <a:latin typeface="黑体" panose="02010609060101010101" charset="-122"/>
                <a:ea typeface="黑体" panose="02010609060101010101" charset="-122"/>
                <a:sym typeface="+mn-ea"/>
              </a:rPr>
              <a:t>课后是我们消化新知、提升能力的重要时段，而且收作业前那短暂的数个小时也往往是我们效率最高的时候，所以趁着知识的热度迅速补齐笔记、落实记忆吧，这样才能最大程度地对冲艾宾浩斯曲线对我们的伤害。</a:t>
            </a:r>
            <a:endParaRPr lang="zh-CN" altLang="en-US" sz="2800" b="1" noProof="0">
              <a:ln>
                <a:noFill/>
              </a:ln>
              <a:effectLst>
                <a:outerShdw blurRad="38100" dist="38100" dir="2700000" algn="tl">
                  <a:srgbClr val="C0C0C0"/>
                </a:outerShdw>
              </a:effectLst>
              <a:uLnTx/>
              <a:uFillTx/>
              <a:latin typeface="黑体" panose="02010609060101010101" charset="-122"/>
              <a:ea typeface="黑体" panose="02010609060101010101" charset="-122"/>
              <a:sym typeface="+mn-ea"/>
            </a:endParaRPr>
          </a:p>
          <a:p>
            <a:pPr marL="0" indent="0"/>
            <a:r>
              <a:rPr lang="en-US" altLang="zh-CN" sz="2800" b="1" noProof="0">
                <a:ln>
                  <a:noFill/>
                </a:ln>
                <a:effectLst>
                  <a:outerShdw blurRad="38100" dist="38100" dir="2700000" algn="tl">
                    <a:srgbClr val="C0C0C0"/>
                  </a:outerShdw>
                </a:effectLst>
                <a:uLnTx/>
                <a:uFillTx/>
                <a:latin typeface="黑体" panose="02010609060101010101" charset="-122"/>
                <a:ea typeface="黑体" panose="02010609060101010101" charset="-122"/>
                <a:sym typeface="+mn-ea"/>
              </a:rPr>
              <a:t>   </a:t>
            </a:r>
            <a:r>
              <a:rPr lang="zh-CN" altLang="en-US" sz="2000" b="1" noProof="0">
                <a:ln>
                  <a:noFill/>
                </a:ln>
                <a:solidFill>
                  <a:srgbClr val="FF0000"/>
                </a:solidFill>
                <a:effectLst>
                  <a:outerShdw blurRad="38100" dist="38100" dir="2700000" algn="tl">
                    <a:srgbClr val="C0C0C0"/>
                  </a:outerShdw>
                </a:effectLst>
                <a:uLnTx/>
                <a:uFillTx/>
                <a:latin typeface="黑体" panose="02010609060101010101" charset="-122"/>
                <a:ea typeface="黑体" panose="02010609060101010101" charset="-122"/>
                <a:sym typeface="+mn-ea"/>
              </a:rPr>
              <a:t>在适量练习中增进运用知识的熟练程度和分析问题的关键能力。刷好题、刷对题，时刻保持分析出题思路和意图的意识，针对不同题型形成自己的一套解题策略，客观评估自己的优势劣势</a:t>
            </a:r>
            <a:r>
              <a:rPr lang="zh-CN" altLang="en-US" sz="2800" b="1" noProof="0">
                <a:ln>
                  <a:noFill/>
                </a:ln>
                <a:solidFill>
                  <a:srgbClr val="FF0000"/>
                </a:solidFill>
                <a:effectLst>
                  <a:outerShdw blurRad="38100" dist="38100" dir="2700000" algn="tl">
                    <a:srgbClr val="C0C0C0"/>
                  </a:outerShdw>
                </a:effectLst>
                <a:uLnTx/>
                <a:uFillTx/>
                <a:latin typeface="黑体" panose="02010609060101010101" charset="-122"/>
                <a:ea typeface="黑体" panose="02010609060101010101" charset="-122"/>
                <a:sym typeface="+mn-ea"/>
              </a:rPr>
              <a:t>……</a:t>
            </a:r>
            <a:endParaRPr lang="zh-CN" altLang="en-US" sz="2800" b="1" noProof="0">
              <a:ln>
                <a:noFill/>
              </a:ln>
              <a:effectLst>
                <a:outerShdw blurRad="38100" dist="38100" dir="2700000" algn="tl">
                  <a:srgbClr val="C0C0C0"/>
                </a:outerShdw>
              </a:effectLst>
              <a:uLnTx/>
              <a:uFillTx/>
              <a:latin typeface="黑体" panose="02010609060101010101" charset="-122"/>
              <a:ea typeface="黑体" panose="02010609060101010101" charset="-122"/>
              <a:sym typeface="+mn-ea"/>
            </a:endParaRPr>
          </a:p>
          <a:p>
            <a:pPr marL="0" indent="0"/>
            <a:endParaRPr lang="zh-CN" altLang="en-US" sz="2800" b="1" noProof="0">
              <a:ln>
                <a:noFill/>
              </a:ln>
              <a:effectLst>
                <a:outerShdw blurRad="38100" dist="38100" dir="2700000" algn="tl">
                  <a:srgbClr val="C0C0C0"/>
                </a:outerShdw>
              </a:effectLst>
              <a:uLnTx/>
              <a:uFillTx/>
              <a:latin typeface="黑体" panose="02010609060101010101" charset="-122"/>
              <a:ea typeface="黑体" panose="02010609060101010101" charset="-122"/>
              <a:sym typeface="+mn-ea"/>
            </a:endParaRPr>
          </a:p>
        </p:txBody>
      </p:sp>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p:nvPr>
            <p:ph type="title"/>
          </p:nvPr>
        </p:nvSpPr>
        <p:spPr/>
        <p:txBody>
          <a:bodyPr/>
          <a:p>
            <a:endParaRPr lang="zh-CN" altLang="en-US"/>
          </a:p>
        </p:txBody>
      </p:sp>
      <p:pic>
        <p:nvPicPr>
          <p:cNvPr id="3" name="图片 2" descr="微信图片_20210721120932"/>
          <p:cNvPicPr>
            <a:picLocks noChangeAspect="1"/>
          </p:cNvPicPr>
          <p:nvPr/>
        </p:nvPicPr>
        <p:blipFill>
          <a:blip r:embed="rId1"/>
          <a:stretch>
            <a:fillRect/>
          </a:stretch>
        </p:blipFill>
        <p:spPr>
          <a:xfrm>
            <a:off x="2438400" y="123190"/>
            <a:ext cx="5955030" cy="5143500"/>
          </a:xfrm>
          <a:prstGeom prst="rect">
            <a:avLst/>
          </a:prstGeom>
        </p:spPr>
      </p:pic>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空心弧 3"/>
          <p:cNvSpPr/>
          <p:nvPr/>
        </p:nvSpPr>
        <p:spPr>
          <a:xfrm rot="5400000">
            <a:off x="386026" y="1406854"/>
            <a:ext cx="3142978" cy="2924714"/>
          </a:xfrm>
          <a:prstGeom prst="blockArc">
            <a:avLst>
              <a:gd name="adj1" fmla="val 10897210"/>
              <a:gd name="adj2" fmla="val 6953"/>
              <a:gd name="adj3" fmla="val 124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400"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cxnSp>
        <p:nvCxnSpPr>
          <p:cNvPr id="5" name="直接连接符 4"/>
          <p:cNvCxnSpPr/>
          <p:nvPr/>
        </p:nvCxnSpPr>
        <p:spPr bwMode="auto">
          <a:xfrm>
            <a:off x="2566927" y="1492084"/>
            <a:ext cx="144145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bwMode="auto">
          <a:xfrm>
            <a:off x="3420131" y="2788321"/>
            <a:ext cx="133413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bwMode="auto">
          <a:xfrm>
            <a:off x="2942908" y="4299731"/>
            <a:ext cx="14407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029200" y="1033780"/>
            <a:ext cx="3916680" cy="951865"/>
          </a:xfrm>
          <a:prstGeom prst="rect">
            <a:avLst/>
          </a:prstGeom>
        </p:spPr>
        <p:txBody>
          <a:bodyPr wrap="square" lIns="91431" tIns="45716" rIns="91431" bIns="45716">
            <a:spAutoFit/>
          </a:bodyPr>
          <a:lstStyle/>
          <a:p>
            <a:pPr algn="ctr"/>
            <a:r>
              <a:rPr lang="zh-CN" altLang="en-US" sz="2800" dirty="0">
                <a:solidFill>
                  <a:schemeClr val="accent1"/>
                </a:solidFill>
                <a:latin typeface="+mj-ea"/>
                <a:ea typeface="+mj-ea"/>
              </a:rPr>
              <a:t>观念篇：</a:t>
            </a:r>
            <a:endParaRPr lang="zh-CN" altLang="en-US" sz="2800" dirty="0">
              <a:solidFill>
                <a:schemeClr val="accent1"/>
              </a:solidFill>
              <a:latin typeface="+mj-ea"/>
              <a:ea typeface="+mj-ea"/>
            </a:endParaRPr>
          </a:p>
          <a:p>
            <a:pPr algn="l"/>
            <a:r>
              <a:rPr lang="en-US" altLang="zh-CN" sz="2800" dirty="0">
                <a:solidFill>
                  <a:schemeClr val="accent1"/>
                </a:solidFill>
                <a:latin typeface="+mj-ea"/>
                <a:ea typeface="+mj-ea"/>
              </a:rPr>
              <a:t>   </a:t>
            </a:r>
            <a:r>
              <a:rPr lang="zh-CN" altLang="en-US" sz="2800" dirty="0">
                <a:solidFill>
                  <a:schemeClr val="accent1"/>
                </a:solidFill>
                <a:latin typeface="+mj-ea"/>
                <a:ea typeface="+mj-ea"/>
              </a:rPr>
              <a:t>提高认识，端正态度</a:t>
            </a:r>
            <a:endParaRPr lang="zh-CN" altLang="en-US" sz="2800" dirty="0">
              <a:solidFill>
                <a:schemeClr val="accent1"/>
              </a:solidFill>
              <a:latin typeface="+mj-ea"/>
              <a:ea typeface="+mj-ea"/>
            </a:endParaRPr>
          </a:p>
        </p:txBody>
      </p:sp>
      <p:sp>
        <p:nvSpPr>
          <p:cNvPr id="14" name="椭圆 13"/>
          <p:cNvSpPr/>
          <p:nvPr/>
        </p:nvSpPr>
        <p:spPr>
          <a:xfrm>
            <a:off x="2339752" y="1275606"/>
            <a:ext cx="373310" cy="373310"/>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1</a:t>
            </a:r>
            <a:endParaRPr lang="zh-CN" altLang="en-US" dirty="0">
              <a:solidFill>
                <a:prstClr val="white"/>
              </a:solidFill>
              <a:latin typeface="+mj-ea"/>
              <a:ea typeface="+mj-ea"/>
            </a:endParaRPr>
          </a:p>
        </p:txBody>
      </p:sp>
      <p:sp>
        <p:nvSpPr>
          <p:cNvPr id="15" name="椭圆 14"/>
          <p:cNvSpPr/>
          <p:nvPr/>
        </p:nvSpPr>
        <p:spPr>
          <a:xfrm>
            <a:off x="3131840" y="2571808"/>
            <a:ext cx="373310" cy="373310"/>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2</a:t>
            </a:r>
            <a:endParaRPr lang="zh-CN" altLang="en-US" dirty="0">
              <a:solidFill>
                <a:prstClr val="white"/>
              </a:solidFill>
              <a:latin typeface="+mj-ea"/>
              <a:ea typeface="+mj-ea"/>
            </a:endParaRPr>
          </a:p>
        </p:txBody>
      </p:sp>
      <p:sp>
        <p:nvSpPr>
          <p:cNvPr id="16" name="椭圆 15"/>
          <p:cNvSpPr/>
          <p:nvPr/>
        </p:nvSpPr>
        <p:spPr>
          <a:xfrm>
            <a:off x="2555910" y="4052676"/>
            <a:ext cx="373310" cy="373310"/>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3</a:t>
            </a:r>
            <a:endParaRPr lang="zh-CN" altLang="en-US" dirty="0">
              <a:solidFill>
                <a:prstClr val="white"/>
              </a:solidFill>
              <a:latin typeface="+mj-ea"/>
              <a:ea typeface="+mj-ea"/>
            </a:endParaRPr>
          </a:p>
        </p:txBody>
      </p:sp>
      <p:grpSp>
        <p:nvGrpSpPr>
          <p:cNvPr id="18" name="组合 17"/>
          <p:cNvGrpSpPr/>
          <p:nvPr/>
        </p:nvGrpSpPr>
        <p:grpSpPr>
          <a:xfrm>
            <a:off x="4299510" y="1055832"/>
            <a:ext cx="858956" cy="858956"/>
            <a:chOff x="3989630" y="984316"/>
            <a:chExt cx="858956" cy="858956"/>
          </a:xfrm>
        </p:grpSpPr>
        <p:grpSp>
          <p:nvGrpSpPr>
            <p:cNvPr id="19" name="组合 18"/>
            <p:cNvGrpSpPr/>
            <p:nvPr/>
          </p:nvGrpSpPr>
          <p:grpSpPr>
            <a:xfrm>
              <a:off x="3989630" y="984316"/>
              <a:ext cx="858956" cy="858956"/>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24" name="椭圆 23"/>
              <p:cNvSpPr/>
              <p:nvPr/>
            </p:nvSpPr>
            <p:spPr>
              <a:xfrm>
                <a:off x="392112" y="760412"/>
                <a:ext cx="3825876" cy="3825876"/>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grpSp>
          <p:nvGrpSpPr>
            <p:cNvPr id="20" name="组合 54"/>
            <p:cNvGrpSpPr>
              <a:grpSpLocks noChangeAspect="1"/>
            </p:cNvGrpSpPr>
            <p:nvPr/>
          </p:nvGrpSpPr>
          <p:grpSpPr bwMode="auto">
            <a:xfrm>
              <a:off x="4199292" y="1145668"/>
              <a:ext cx="389996" cy="469766"/>
              <a:chOff x="3433753" y="2667439"/>
              <a:chExt cx="239345" cy="288607"/>
            </a:xfrm>
          </p:grpSpPr>
          <p:sp>
            <p:nvSpPr>
              <p:cNvPr id="21" name="Freeform 846"/>
              <p:cNvSpPr/>
              <p:nvPr/>
            </p:nvSpPr>
            <p:spPr bwMode="auto">
              <a:xfrm>
                <a:off x="3433753" y="2721892"/>
                <a:ext cx="239345" cy="234154"/>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chemeClr val="accent1"/>
              </a:solidFill>
              <a:ln>
                <a:noFill/>
              </a:ln>
            </p:spPr>
            <p:txBody>
              <a:bodyPr lIns="121920" tIns="60960" rIns="121920" bIns="60960"/>
              <a:lstStyle/>
              <a:p>
                <a:pPr defTabSz="914400"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sp>
            <p:nvSpPr>
              <p:cNvPr id="22" name="Freeform 847"/>
              <p:cNvSpPr/>
              <p:nvPr/>
            </p:nvSpPr>
            <p:spPr bwMode="auto">
              <a:xfrm>
                <a:off x="3547138" y="2667439"/>
                <a:ext cx="44424" cy="138859"/>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chemeClr val="accent1"/>
              </a:solidFill>
              <a:ln>
                <a:noFill/>
              </a:ln>
            </p:spPr>
            <p:txBody>
              <a:bodyPr lIns="121920" tIns="60960" rIns="121920" bIns="60960"/>
              <a:lstStyle/>
              <a:p>
                <a:pPr defTabSz="914400"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grpSp>
      </p:grpSp>
      <p:grpSp>
        <p:nvGrpSpPr>
          <p:cNvPr id="25" name="组合 24"/>
          <p:cNvGrpSpPr/>
          <p:nvPr/>
        </p:nvGrpSpPr>
        <p:grpSpPr>
          <a:xfrm>
            <a:off x="4490402" y="2409350"/>
            <a:ext cx="858956" cy="858956"/>
            <a:chOff x="4684712" y="1948340"/>
            <a:chExt cx="858956" cy="858956"/>
          </a:xfrm>
        </p:grpSpPr>
        <p:grpSp>
          <p:nvGrpSpPr>
            <p:cNvPr id="26" name="组合 25"/>
            <p:cNvGrpSpPr/>
            <p:nvPr/>
          </p:nvGrpSpPr>
          <p:grpSpPr>
            <a:xfrm>
              <a:off x="4684712" y="1948340"/>
              <a:ext cx="858956" cy="858956"/>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29" name="椭圆 2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27" name="Freeform 168"/>
            <p:cNvSpPr>
              <a:spLocks noChangeAspect="1" noEditPoints="1"/>
            </p:cNvSpPr>
            <p:nvPr/>
          </p:nvSpPr>
          <p:spPr bwMode="auto">
            <a:xfrm>
              <a:off x="4918327" y="2222412"/>
              <a:ext cx="425533" cy="364326"/>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accent2"/>
            </a:solidFill>
            <a:ln>
              <a:noFill/>
            </a:ln>
          </p:spPr>
          <p:txBody>
            <a:bodyPr lIns="121920" tIns="60960" rIns="121920" bIns="60960"/>
            <a:lstStyle/>
            <a:p>
              <a:pPr defTabSz="914400"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grpSp>
      <p:grpSp>
        <p:nvGrpSpPr>
          <p:cNvPr id="30" name="组合 29"/>
          <p:cNvGrpSpPr/>
          <p:nvPr/>
        </p:nvGrpSpPr>
        <p:grpSpPr>
          <a:xfrm>
            <a:off x="4252466" y="3796593"/>
            <a:ext cx="858956" cy="858956"/>
            <a:chOff x="4716016" y="2993953"/>
            <a:chExt cx="858956" cy="858956"/>
          </a:xfrm>
        </p:grpSpPr>
        <p:grpSp>
          <p:nvGrpSpPr>
            <p:cNvPr id="31" name="组合 30"/>
            <p:cNvGrpSpPr/>
            <p:nvPr/>
          </p:nvGrpSpPr>
          <p:grpSpPr>
            <a:xfrm>
              <a:off x="4716016" y="2993953"/>
              <a:ext cx="858956" cy="858956"/>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34" name="椭圆 3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32" name="Freeform 203"/>
            <p:cNvSpPr>
              <a:spLocks noChangeAspect="1" noEditPoints="1"/>
            </p:cNvSpPr>
            <p:nvPr/>
          </p:nvSpPr>
          <p:spPr bwMode="auto">
            <a:xfrm>
              <a:off x="4972990" y="3242045"/>
              <a:ext cx="370870" cy="356606"/>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chemeClr val="accent3"/>
            </a:solidFill>
            <a:ln>
              <a:noFill/>
            </a:ln>
          </p:spPr>
          <p:txBody>
            <a:bodyPr lIns="121920" tIns="60960" rIns="121920" bIns="60960"/>
            <a:lstStyle/>
            <a:p>
              <a:pPr defTabSz="914400"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grpSp>
      <p:sp>
        <p:nvSpPr>
          <p:cNvPr id="40" name="矩形 39"/>
          <p:cNvSpPr/>
          <p:nvPr/>
        </p:nvSpPr>
        <p:spPr>
          <a:xfrm>
            <a:off x="5363709" y="2362825"/>
            <a:ext cx="3382010" cy="951865"/>
          </a:xfrm>
          <a:prstGeom prst="rect">
            <a:avLst/>
          </a:prstGeom>
        </p:spPr>
        <p:txBody>
          <a:bodyPr wrap="none" lIns="91431" tIns="45716" rIns="91431" bIns="45716">
            <a:spAutoFit/>
          </a:bodyPr>
          <a:lstStyle/>
          <a:p>
            <a:pPr algn="ctr"/>
            <a:r>
              <a:rPr lang="zh-CN" altLang="en-US" sz="2800" dirty="0">
                <a:solidFill>
                  <a:schemeClr val="accent2"/>
                </a:solidFill>
                <a:latin typeface="+mj-ea"/>
                <a:ea typeface="+mj-ea"/>
              </a:rPr>
              <a:t>方法篇：</a:t>
            </a:r>
            <a:endParaRPr lang="zh-CN" altLang="en-US" sz="2800" dirty="0">
              <a:solidFill>
                <a:schemeClr val="accent2"/>
              </a:solidFill>
              <a:latin typeface="+mj-ea"/>
              <a:ea typeface="+mj-ea"/>
            </a:endParaRPr>
          </a:p>
          <a:p>
            <a:pPr algn="ctr"/>
            <a:r>
              <a:rPr lang="zh-CN" altLang="en-US" sz="2800" dirty="0">
                <a:solidFill>
                  <a:schemeClr val="accent2"/>
                </a:solidFill>
                <a:latin typeface="+mj-ea"/>
                <a:ea typeface="+mj-ea"/>
              </a:rPr>
              <a:t>提炼技巧，优化方法</a:t>
            </a:r>
            <a:endParaRPr lang="zh-CN" altLang="en-US" sz="2800" dirty="0">
              <a:solidFill>
                <a:schemeClr val="accent2"/>
              </a:solidFill>
              <a:latin typeface="+mj-ea"/>
              <a:ea typeface="+mj-ea"/>
            </a:endParaRPr>
          </a:p>
        </p:txBody>
      </p:sp>
      <p:sp>
        <p:nvSpPr>
          <p:cNvPr id="42" name="矩形 41"/>
          <p:cNvSpPr/>
          <p:nvPr/>
        </p:nvSpPr>
        <p:spPr>
          <a:xfrm>
            <a:off x="5363972" y="3763370"/>
            <a:ext cx="3382010" cy="951865"/>
          </a:xfrm>
          <a:prstGeom prst="rect">
            <a:avLst/>
          </a:prstGeom>
        </p:spPr>
        <p:txBody>
          <a:bodyPr wrap="none" lIns="91431" tIns="45716" rIns="91431" bIns="45716">
            <a:spAutoFit/>
          </a:bodyPr>
          <a:lstStyle/>
          <a:p>
            <a:pPr algn="ctr"/>
            <a:r>
              <a:rPr lang="zh-CN" altLang="en-US" sz="2800" dirty="0">
                <a:solidFill>
                  <a:schemeClr val="accent3"/>
                </a:solidFill>
                <a:latin typeface="+mj-ea"/>
                <a:ea typeface="+mj-ea"/>
              </a:rPr>
              <a:t>功效篇：</a:t>
            </a:r>
            <a:endParaRPr lang="zh-CN" altLang="en-US" sz="2800" dirty="0">
              <a:solidFill>
                <a:schemeClr val="accent3"/>
              </a:solidFill>
              <a:latin typeface="+mj-ea"/>
              <a:ea typeface="+mj-ea"/>
            </a:endParaRPr>
          </a:p>
          <a:p>
            <a:pPr algn="l"/>
            <a:r>
              <a:rPr lang="zh-CN" altLang="en-US" sz="2800" dirty="0">
                <a:solidFill>
                  <a:schemeClr val="accent3"/>
                </a:solidFill>
                <a:latin typeface="+mj-ea"/>
                <a:ea typeface="+mj-ea"/>
              </a:rPr>
              <a:t>提升素养，服务人生</a:t>
            </a:r>
            <a:endParaRPr lang="zh-CN" altLang="en-US" sz="2800" dirty="0">
              <a:solidFill>
                <a:schemeClr val="accent3"/>
              </a:solidFill>
              <a:latin typeface="+mj-ea"/>
              <a:ea typeface="+mj-ea"/>
            </a:endParaRPr>
          </a:p>
        </p:txBody>
      </p:sp>
      <p:grpSp>
        <p:nvGrpSpPr>
          <p:cNvPr id="41" name="组合 40"/>
          <p:cNvGrpSpPr/>
          <p:nvPr/>
        </p:nvGrpSpPr>
        <p:grpSpPr>
          <a:xfrm>
            <a:off x="271145" y="1496060"/>
            <a:ext cx="2413000" cy="2390140"/>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latin typeface="+mj-ea"/>
                <a:ea typeface="+mj-ea"/>
              </a:endParaRPr>
            </a:p>
          </p:txBody>
        </p:sp>
        <p:sp>
          <p:nvSpPr>
            <p:cNvPr id="45" name="椭圆 4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solidFill>
                    <a:srgbClr val="C00000"/>
                  </a:solidFill>
                  <a:latin typeface="华文琥珀" panose="02010800040101010101" charset="-122"/>
                  <a:ea typeface="华文琥珀" panose="02010800040101010101" charset="-122"/>
                </a:rPr>
                <a:t>初高中历史衔接的建议</a:t>
              </a:r>
              <a:endParaRPr lang="zh-CN" altLang="en-US" sz="2800" b="1">
                <a:solidFill>
                  <a:srgbClr val="C00000"/>
                </a:solidFill>
                <a:latin typeface="华文琥珀" panose="02010800040101010101" charset="-122"/>
                <a:ea typeface="华文琥珀" panose="02010800040101010101" charset="-122"/>
              </a:endParaRPr>
            </a:p>
          </p:txBody>
        </p:sp>
      </p:grpSp>
    </p:spTree>
  </p:cSld>
  <p:clrMapOvr>
    <a:masterClrMapping/>
  </p:clrMapOvr>
  <p:transition spd="slow" advClick="0" advTm="5000">
    <p:pull dir="r"/>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35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1500"/>
                                </p:stCondLst>
                                <p:childTnLst>
                                  <p:par>
                                    <p:cTn id="19" presetID="2" presetClass="entr" presetSubtype="2" fill="hold" nodeType="afterEffect" p14:presetBounceEnd="40000">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14:bounceEnd="40000">
                                          <p:cBhvr additive="base">
                                            <p:cTn id="21" dur="500" fill="hold"/>
                                            <p:tgtEl>
                                              <p:spTgt spid="18"/>
                                            </p:tgtEl>
                                            <p:attrNameLst>
                                              <p:attrName>ppt_x</p:attrName>
                                            </p:attrNameLst>
                                          </p:cBhvr>
                                          <p:tavLst>
                                            <p:tav tm="0">
                                              <p:val>
                                                <p:strVal val="1+#ppt_w/2"/>
                                              </p:val>
                                            </p:tav>
                                            <p:tav tm="100000">
                                              <p:val>
                                                <p:strVal val="#ppt_x"/>
                                              </p:val>
                                            </p:tav>
                                          </p:tavLst>
                                        </p:anim>
                                        <p:anim calcmode="lin" valueType="num" p14:bounceEnd="40000">
                                          <p:cBhvr additive="base">
                                            <p:cTn id="22" dur="500" fill="hold"/>
                                            <p:tgtEl>
                                              <p:spTgt spid="18"/>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par>
                                    <p:cTn id="27" presetID="53" presetClass="entr" presetSubtype="16" fill="hold" grpId="0" nodeType="withEffect">
                                      <p:stCondLst>
                                        <p:cond delay="7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par>
                              <p:cTn id="32" fill="hold">
                                <p:stCondLst>
                                  <p:cond delay="2500"/>
                                </p:stCondLst>
                                <p:childTnLst>
                                  <p:par>
                                    <p:cTn id="33" presetID="22" presetClass="entr" presetSubtype="8"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par>
                              <p:cTn id="36" fill="hold">
                                <p:stCondLst>
                                  <p:cond delay="3000"/>
                                </p:stCondLst>
                                <p:childTnLst>
                                  <p:par>
                                    <p:cTn id="37" presetID="2" presetClass="entr" presetSubtype="2" fill="hold" nodeType="afterEffect" p14:presetBounceEnd="40000">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14:bounceEnd="40000">
                                          <p:cBhvr additive="base">
                                            <p:cTn id="39" dur="500" fill="hold"/>
                                            <p:tgtEl>
                                              <p:spTgt spid="25"/>
                                            </p:tgtEl>
                                            <p:attrNameLst>
                                              <p:attrName>ppt_x</p:attrName>
                                            </p:attrNameLst>
                                          </p:cBhvr>
                                          <p:tavLst>
                                            <p:tav tm="0">
                                              <p:val>
                                                <p:strVal val="1+#ppt_w/2"/>
                                              </p:val>
                                            </p:tav>
                                            <p:tav tm="100000">
                                              <p:val>
                                                <p:strVal val="#ppt_x"/>
                                              </p:val>
                                            </p:tav>
                                          </p:tavLst>
                                        </p:anim>
                                        <p:anim calcmode="lin" valueType="num" p14:bounceEnd="40000">
                                          <p:cBhvr additive="base">
                                            <p:cTn id="40" dur="500" fill="hold"/>
                                            <p:tgtEl>
                                              <p:spTgt spid="25"/>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wipe(left)">
                                          <p:cBhvr>
                                            <p:cTn id="44" dur="500"/>
                                            <p:tgtEl>
                                              <p:spTgt spid="40"/>
                                            </p:tgtEl>
                                          </p:cBhvr>
                                        </p:animEffect>
                                      </p:childTnLst>
                                    </p:cTn>
                                  </p:par>
                                  <p:par>
                                    <p:cTn id="45" presetID="53" presetClass="entr" presetSubtype="16" fill="hold" grpId="0" nodeType="withEffect">
                                      <p:stCondLst>
                                        <p:cond delay="75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childTnLst>
                              </p:cTn>
                            </p:par>
                            <p:par>
                              <p:cTn id="50" fill="hold">
                                <p:stCondLst>
                                  <p:cond delay="4000"/>
                                </p:stCondLst>
                                <p:childTnLst>
                                  <p:par>
                                    <p:cTn id="51" presetID="22" presetClass="entr" presetSubtype="8" fill="hold"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left)">
                                          <p:cBhvr>
                                            <p:cTn id="53" dur="500"/>
                                            <p:tgtEl>
                                              <p:spTgt spid="8"/>
                                            </p:tgtEl>
                                          </p:cBhvr>
                                        </p:animEffect>
                                      </p:childTnLst>
                                    </p:cTn>
                                  </p:par>
                                </p:childTnLst>
                              </p:cTn>
                            </p:par>
                            <p:par>
                              <p:cTn id="54" fill="hold">
                                <p:stCondLst>
                                  <p:cond delay="4500"/>
                                </p:stCondLst>
                                <p:childTnLst>
                                  <p:par>
                                    <p:cTn id="55" presetID="2" presetClass="entr" presetSubtype="2" fill="hold" nodeType="afterEffect" p14:presetBounceEnd="40000">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14:bounceEnd="40000">
                                          <p:cBhvr additive="base">
                                            <p:cTn id="57" dur="500" fill="hold"/>
                                            <p:tgtEl>
                                              <p:spTgt spid="30"/>
                                            </p:tgtEl>
                                            <p:attrNameLst>
                                              <p:attrName>ppt_x</p:attrName>
                                            </p:attrNameLst>
                                          </p:cBhvr>
                                          <p:tavLst>
                                            <p:tav tm="0">
                                              <p:val>
                                                <p:strVal val="1+#ppt_w/2"/>
                                              </p:val>
                                            </p:tav>
                                            <p:tav tm="100000">
                                              <p:val>
                                                <p:strVal val="#ppt_x"/>
                                              </p:val>
                                            </p:tav>
                                          </p:tavLst>
                                        </p:anim>
                                        <p:anim calcmode="lin" valueType="num" p14:bounceEnd="40000">
                                          <p:cBhvr additive="base">
                                            <p:cTn id="58" dur="500" fill="hold"/>
                                            <p:tgtEl>
                                              <p:spTgt spid="30"/>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wipe(left)">
                                          <p:cBhvr>
                                            <p:cTn id="6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bldLvl="0" animBg="1"/>
          <p:bldP spid="15" grpId="0" bldLvl="0" animBg="1"/>
          <p:bldP spid="16" grpId="0" bldLvl="0" animBg="1"/>
          <p:bldP spid="40" grpId="0"/>
          <p:bldP spid="4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35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1+#ppt_w/2"/>
                                              </p:val>
                                            </p:tav>
                                            <p:tav tm="100000">
                                              <p:val>
                                                <p:strVal val="#ppt_x"/>
                                              </p:val>
                                            </p:tav>
                                          </p:tavLst>
                                        </p:anim>
                                        <p:anim calcmode="lin" valueType="num">
                                          <p:cBhvr additive="base">
                                            <p:cTn id="22" dur="500" fill="hold"/>
                                            <p:tgtEl>
                                              <p:spTgt spid="18"/>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par>
                                    <p:cTn id="27" presetID="53" presetClass="entr" presetSubtype="16" fill="hold" grpId="0" nodeType="withEffect">
                                      <p:stCondLst>
                                        <p:cond delay="7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par>
                              <p:cTn id="32" fill="hold">
                                <p:stCondLst>
                                  <p:cond delay="2500"/>
                                </p:stCondLst>
                                <p:childTnLst>
                                  <p:par>
                                    <p:cTn id="33" presetID="22" presetClass="entr" presetSubtype="8"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1+#ppt_w/2"/>
                                              </p:val>
                                            </p:tav>
                                            <p:tav tm="100000">
                                              <p:val>
                                                <p:strVal val="#ppt_x"/>
                                              </p:val>
                                            </p:tav>
                                          </p:tavLst>
                                        </p:anim>
                                        <p:anim calcmode="lin" valueType="num">
                                          <p:cBhvr additive="base">
                                            <p:cTn id="40" dur="500" fill="hold"/>
                                            <p:tgtEl>
                                              <p:spTgt spid="25"/>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wipe(left)">
                                          <p:cBhvr>
                                            <p:cTn id="44" dur="500"/>
                                            <p:tgtEl>
                                              <p:spTgt spid="40"/>
                                            </p:tgtEl>
                                          </p:cBhvr>
                                        </p:animEffect>
                                      </p:childTnLst>
                                    </p:cTn>
                                  </p:par>
                                  <p:par>
                                    <p:cTn id="45" presetID="53" presetClass="entr" presetSubtype="16" fill="hold" grpId="0" nodeType="withEffect">
                                      <p:stCondLst>
                                        <p:cond delay="75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childTnLst>
                              </p:cTn>
                            </p:par>
                            <p:par>
                              <p:cTn id="50" fill="hold">
                                <p:stCondLst>
                                  <p:cond delay="4000"/>
                                </p:stCondLst>
                                <p:childTnLst>
                                  <p:par>
                                    <p:cTn id="51" presetID="22" presetClass="entr" presetSubtype="8" fill="hold"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left)">
                                          <p:cBhvr>
                                            <p:cTn id="53" dur="500"/>
                                            <p:tgtEl>
                                              <p:spTgt spid="8"/>
                                            </p:tgtEl>
                                          </p:cBhvr>
                                        </p:animEffect>
                                      </p:childTnLst>
                                    </p:cTn>
                                  </p:par>
                                </p:childTnLst>
                              </p:cTn>
                            </p:par>
                            <p:par>
                              <p:cTn id="54" fill="hold">
                                <p:stCondLst>
                                  <p:cond delay="4500"/>
                                </p:stCondLst>
                                <p:childTnLst>
                                  <p:par>
                                    <p:cTn id="55" presetID="2" presetClass="entr" presetSubtype="2" fill="hold" nodeType="after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500" fill="hold"/>
                                            <p:tgtEl>
                                              <p:spTgt spid="30"/>
                                            </p:tgtEl>
                                            <p:attrNameLst>
                                              <p:attrName>ppt_x</p:attrName>
                                            </p:attrNameLst>
                                          </p:cBhvr>
                                          <p:tavLst>
                                            <p:tav tm="0">
                                              <p:val>
                                                <p:strVal val="1+#ppt_w/2"/>
                                              </p:val>
                                            </p:tav>
                                            <p:tav tm="100000">
                                              <p:val>
                                                <p:strVal val="#ppt_x"/>
                                              </p:val>
                                            </p:tav>
                                          </p:tavLst>
                                        </p:anim>
                                        <p:anim calcmode="lin" valueType="num">
                                          <p:cBhvr additive="base">
                                            <p:cTn id="58" dur="500" fill="hold"/>
                                            <p:tgtEl>
                                              <p:spTgt spid="30"/>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wipe(left)">
                                          <p:cBhvr>
                                            <p:cTn id="6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bldLvl="0" animBg="1"/>
          <p:bldP spid="15" grpId="0" bldLvl="0" animBg="1"/>
          <p:bldP spid="16" grpId="0" bldLvl="0" animBg="1"/>
          <p:bldP spid="40" grpId="0"/>
          <p:bldP spid="42"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a:xfrm>
            <a:off x="906780" y="1080770"/>
            <a:ext cx="7074535" cy="339090"/>
          </a:xfrm>
        </p:spPr>
        <p:txBody>
          <a:bodyPr>
            <a:noAutofit/>
          </a:bodyPr>
          <a:lstStyle/>
          <a:p>
            <a:pPr algn="l"/>
            <a:r>
              <a:rPr lang="en-US" altLang="zh-CN" sz="1800" dirty="0">
                <a:solidFill>
                  <a:srgbClr val="FF0000"/>
                </a:solidFill>
                <a:latin typeface="华文行楷" panose="02010800040101010101" charset="-122"/>
                <a:ea typeface="华文行楷" panose="02010800040101010101" charset="-122"/>
              </a:rPr>
              <a:t>    </a:t>
            </a:r>
            <a:r>
              <a:rPr lang="en-US" altLang="zh-CN" sz="2400" dirty="0">
                <a:solidFill>
                  <a:srgbClr val="FF0000"/>
                </a:solidFill>
                <a:latin typeface="华文行楷" panose="02010800040101010101" charset="-122"/>
                <a:ea typeface="华文行楷" panose="02010800040101010101" charset="-122"/>
              </a:rPr>
              <a:t> </a:t>
            </a:r>
            <a:r>
              <a:rPr lang="zh-CN" altLang="en-US" sz="2000" dirty="0">
                <a:solidFill>
                  <a:srgbClr val="FF0000"/>
                </a:solidFill>
                <a:latin typeface="华文行楷" panose="02010800040101010101" charset="-122"/>
                <a:ea typeface="华文行楷" panose="02010800040101010101" charset="-122"/>
              </a:rPr>
              <a:t>广东省佛山市顺德区第一中学的陈思琦同学在今年高考中取得总分643，历史类全省排名189，历史单科100分满分的好成绩。</a:t>
            </a:r>
            <a:endParaRPr lang="zh-CN" altLang="en-US" sz="2000" dirty="0">
              <a:solidFill>
                <a:srgbClr val="FF0000"/>
              </a:solidFill>
              <a:latin typeface="华文行楷" panose="02010800040101010101" charset="-122"/>
              <a:ea typeface="华文行楷" panose="02010800040101010101" charset="-122"/>
            </a:endParaRPr>
          </a:p>
        </p:txBody>
      </p:sp>
      <p:sp>
        <p:nvSpPr>
          <p:cNvPr id="100" name="文本框 99"/>
          <p:cNvSpPr txBox="1"/>
          <p:nvPr/>
        </p:nvSpPr>
        <p:spPr>
          <a:xfrm>
            <a:off x="683895" y="1419860"/>
            <a:ext cx="8114030" cy="4030980"/>
          </a:xfrm>
          <a:prstGeom prst="rect">
            <a:avLst/>
          </a:prstGeom>
          <a:noFill/>
          <a:ln w="9525">
            <a:noFill/>
          </a:ln>
        </p:spPr>
        <p:txBody>
          <a:bodyPr wrap="square">
            <a:spAutoFit/>
          </a:bodyPr>
          <a:p>
            <a:pPr marL="0" indent="0"/>
            <a:r>
              <a:rPr lang="en-US" altLang="zh-CN" sz="3600" b="1"/>
              <a:t>      </a:t>
            </a:r>
            <a:r>
              <a:rPr lang="zh-CN" sz="3200" b="1"/>
              <a:t> </a:t>
            </a:r>
            <a:r>
              <a:rPr lang="zh-CN" sz="2400" b="1"/>
              <a:t>陈思琦：历史高考满分是怎样炼成的之解题技巧</a:t>
            </a:r>
            <a:endParaRPr lang="zh-CN" sz="2400" b="1"/>
          </a:p>
          <a:p>
            <a:pPr marL="0" indent="0"/>
            <a:r>
              <a:rPr lang="zh-CN" altLang="en-US" sz="3600" b="1" noProof="0">
                <a:ln>
                  <a:noFill/>
                </a:ln>
                <a:solidFill>
                  <a:schemeClr val="accent1">
                    <a:lumMod val="75000"/>
                    <a:lumOff val="25000"/>
                  </a:schemeClr>
                </a:solidFill>
                <a:effectLst>
                  <a:outerShdw blurRad="38100" dist="38100" dir="2700000" algn="tl">
                    <a:srgbClr val="C0C0C0"/>
                  </a:outerShdw>
                </a:effectLst>
                <a:uLnTx/>
                <a:uFillTx/>
                <a:latin typeface="黑体" panose="02010609060101010101" charset="-122"/>
                <a:ea typeface="黑体" panose="02010609060101010101" charset="-122"/>
                <a:sym typeface="+mn-ea"/>
              </a:rPr>
              <a:t>1、</a:t>
            </a:r>
            <a:r>
              <a:rPr lang="zh-CN" altLang="en-US" sz="3600" b="1" noProof="0">
                <a:ln>
                  <a:noFill/>
                </a:ln>
                <a:solidFill>
                  <a:schemeClr val="accent1">
                    <a:lumMod val="75000"/>
                    <a:lumOff val="25000"/>
                  </a:schemeClr>
                </a:solidFill>
                <a:effectLst>
                  <a:outerShdw blurRad="38100" dist="38100" dir="2700000" algn="tl">
                    <a:srgbClr val="C0C0C0"/>
                  </a:outerShdw>
                </a:effectLst>
                <a:uLnTx/>
                <a:uFillTx/>
                <a:latin typeface="黑体" panose="02010609060101010101" charset="-122"/>
                <a:ea typeface="黑体" panose="02010609060101010101" charset="-122"/>
                <a:sym typeface="+mn-ea"/>
              </a:rPr>
              <a:t>选择题技巧</a:t>
            </a:r>
            <a:endParaRPr lang="zh-CN" altLang="en-US" sz="3600" b="1" noProof="0">
              <a:ln>
                <a:noFill/>
              </a:ln>
              <a:effectLst>
                <a:outerShdw blurRad="38100" dist="38100" dir="2700000" algn="tl">
                  <a:srgbClr val="C0C0C0"/>
                </a:outerShdw>
              </a:effectLst>
              <a:uLnTx/>
              <a:uFillTx/>
              <a:latin typeface="黑体" panose="02010609060101010101" charset="-122"/>
              <a:ea typeface="黑体" panose="02010609060101010101" charset="-122"/>
              <a:sym typeface="+mn-ea"/>
            </a:endParaRPr>
          </a:p>
          <a:p>
            <a:pPr marL="0" indent="0"/>
            <a:r>
              <a:rPr lang="zh-CN" altLang="en-US" sz="2800" b="1" noProof="0">
                <a:ln>
                  <a:noFill/>
                </a:ln>
                <a:effectLst>
                  <a:outerShdw blurRad="38100" dist="38100" dir="2700000" algn="tl">
                    <a:srgbClr val="C0C0C0"/>
                  </a:outerShdw>
                </a:effectLst>
                <a:uLnTx/>
                <a:uFillTx/>
                <a:latin typeface="黑体" panose="02010609060101010101" charset="-122"/>
                <a:ea typeface="黑体" panose="02010609060101010101" charset="-122"/>
                <a:sym typeface="+mn-ea"/>
              </a:rPr>
              <a:t>（1）要把握主旨。（2）要注意词语的程度。</a:t>
            </a:r>
            <a:endParaRPr lang="zh-CN" altLang="en-US" sz="2800" b="1" noProof="0">
              <a:ln>
                <a:noFill/>
              </a:ln>
              <a:effectLst>
                <a:outerShdw blurRad="38100" dist="38100" dir="2700000" algn="tl">
                  <a:srgbClr val="C0C0C0"/>
                </a:outerShdw>
              </a:effectLst>
              <a:uLnTx/>
              <a:uFillTx/>
              <a:latin typeface="黑体" panose="02010609060101010101" charset="-122"/>
              <a:ea typeface="黑体" panose="02010609060101010101" charset="-122"/>
              <a:sym typeface="+mn-ea"/>
            </a:endParaRPr>
          </a:p>
          <a:p>
            <a:pPr marL="0" indent="0"/>
            <a:r>
              <a:rPr lang="zh-CN" altLang="en-US" sz="2800" b="1" noProof="0">
                <a:ln>
                  <a:noFill/>
                </a:ln>
                <a:effectLst>
                  <a:outerShdw blurRad="38100" dist="38100" dir="2700000" algn="tl">
                    <a:srgbClr val="C0C0C0"/>
                  </a:outerShdw>
                </a:effectLst>
                <a:uLnTx/>
                <a:uFillTx/>
                <a:latin typeface="黑体" panose="02010609060101010101" charset="-122"/>
                <a:ea typeface="黑体" panose="02010609060101010101" charset="-122"/>
                <a:sym typeface="+mn-ea"/>
              </a:rPr>
              <a:t>（3）要厘清概念。（4）注意学科知识迁移。</a:t>
            </a:r>
            <a:endParaRPr lang="zh-CN" altLang="en-US" sz="2800" b="1" noProof="0">
              <a:ln>
                <a:noFill/>
              </a:ln>
              <a:effectLst>
                <a:outerShdw blurRad="38100" dist="38100" dir="2700000" algn="tl">
                  <a:srgbClr val="C0C0C0"/>
                </a:outerShdw>
              </a:effectLst>
              <a:uLnTx/>
              <a:uFillTx/>
              <a:latin typeface="黑体" panose="02010609060101010101" charset="-122"/>
              <a:ea typeface="黑体" panose="02010609060101010101" charset="-122"/>
              <a:sym typeface="+mn-ea"/>
            </a:endParaRPr>
          </a:p>
          <a:p>
            <a:pPr marL="0" indent="0"/>
            <a:r>
              <a:rPr lang="zh-CN" altLang="en-US" sz="2800" b="1" noProof="0">
                <a:ln>
                  <a:noFill/>
                </a:ln>
                <a:effectLst>
                  <a:outerShdw blurRad="38100" dist="38100" dir="2700000" algn="tl">
                    <a:srgbClr val="C0C0C0"/>
                  </a:outerShdw>
                </a:effectLst>
                <a:uLnTx/>
                <a:uFillTx/>
                <a:latin typeface="黑体" panose="02010609060101010101" charset="-122"/>
                <a:ea typeface="黑体" panose="02010609060101010101" charset="-122"/>
                <a:sym typeface="+mn-ea"/>
              </a:rPr>
              <a:t>（5）找准时空定位，符合史实。</a:t>
            </a:r>
            <a:endParaRPr lang="zh-CN" altLang="en-US" sz="2800" b="1" noProof="0">
              <a:ln>
                <a:noFill/>
              </a:ln>
              <a:effectLst>
                <a:outerShdw blurRad="38100" dist="38100" dir="2700000" algn="tl">
                  <a:srgbClr val="C0C0C0"/>
                </a:outerShdw>
              </a:effectLst>
              <a:uLnTx/>
              <a:uFillTx/>
              <a:latin typeface="黑体" panose="02010609060101010101" charset="-122"/>
              <a:ea typeface="黑体" panose="02010609060101010101" charset="-122"/>
              <a:sym typeface="+mn-ea"/>
            </a:endParaRPr>
          </a:p>
          <a:p>
            <a:pPr marL="0" indent="0"/>
            <a:r>
              <a:rPr lang="zh-CN" altLang="en-US" sz="2800" b="1" noProof="0">
                <a:ln>
                  <a:noFill/>
                </a:ln>
                <a:effectLst>
                  <a:outerShdw blurRad="38100" dist="38100" dir="2700000" algn="tl">
                    <a:srgbClr val="C0C0C0"/>
                  </a:outerShdw>
                </a:effectLst>
                <a:uLnTx/>
                <a:uFillTx/>
                <a:latin typeface="黑体" panose="02010609060101010101" charset="-122"/>
                <a:ea typeface="黑体" panose="02010609060101010101" charset="-122"/>
                <a:sym typeface="+mn-ea"/>
              </a:rPr>
              <a:t>（6）注意逻辑正确。</a:t>
            </a:r>
            <a:endParaRPr lang="zh-CN" altLang="en-US" sz="2800" b="1" noProof="0">
              <a:ln>
                <a:noFill/>
              </a:ln>
              <a:effectLst>
                <a:outerShdw blurRad="38100" dist="38100" dir="2700000" algn="tl">
                  <a:srgbClr val="C0C0C0"/>
                </a:outerShdw>
              </a:effectLst>
              <a:uLnTx/>
              <a:uFillTx/>
              <a:latin typeface="黑体" panose="02010609060101010101" charset="-122"/>
              <a:ea typeface="黑体" panose="02010609060101010101" charset="-122"/>
              <a:sym typeface="+mn-ea"/>
            </a:endParaRPr>
          </a:p>
          <a:p>
            <a:pPr marL="0" indent="0"/>
            <a:endParaRPr lang="zh-CN" altLang="en-US" sz="3600" b="1" noProof="0">
              <a:ln>
                <a:noFill/>
              </a:ln>
              <a:effectLst>
                <a:outerShdw blurRad="38100" dist="38100" dir="2700000" algn="tl">
                  <a:srgbClr val="C0C0C0"/>
                </a:outerShdw>
              </a:effectLst>
              <a:uLnTx/>
              <a:uFillTx/>
              <a:latin typeface="黑体" panose="02010609060101010101" charset="-122"/>
              <a:ea typeface="黑体" panose="02010609060101010101" charset="-122"/>
              <a:sym typeface="+mn-ea"/>
            </a:endParaRPr>
          </a:p>
          <a:p>
            <a:pPr marL="0" indent="0"/>
            <a:endParaRPr lang="zh-CN" altLang="en-US" sz="3600" b="1" noProof="0">
              <a:ln>
                <a:noFill/>
              </a:ln>
              <a:effectLst>
                <a:outerShdw blurRad="38100" dist="38100" dir="2700000" algn="tl">
                  <a:srgbClr val="C0C0C0"/>
                </a:outerShdw>
              </a:effectLst>
              <a:uLnTx/>
              <a:uFillTx/>
              <a:latin typeface="黑体" panose="02010609060101010101" charset="-122"/>
              <a:ea typeface="黑体" panose="02010609060101010101" charset="-122"/>
              <a:sym typeface="+mn-ea"/>
            </a:endParaRPr>
          </a:p>
        </p:txBody>
      </p:sp>
      <p:sp>
        <p:nvSpPr>
          <p:cNvPr id="9" name="矩形 8"/>
          <p:cNvSpPr/>
          <p:nvPr/>
        </p:nvSpPr>
        <p:spPr>
          <a:xfrm>
            <a:off x="271145" y="66040"/>
            <a:ext cx="8067675" cy="828675"/>
          </a:xfrm>
          <a:prstGeom prst="rect">
            <a:avLst/>
          </a:prstGeom>
        </p:spPr>
        <p:txBody>
          <a:bodyPr wrap="square" lIns="91431" tIns="45716" rIns="91431" bIns="45716">
            <a:spAutoFit/>
          </a:bodyPr>
          <a:p>
            <a:pPr algn="l"/>
            <a:r>
              <a:rPr lang="zh-CN" altLang="en-US" sz="2000" dirty="0">
                <a:solidFill>
                  <a:schemeClr val="accent1"/>
                </a:solidFill>
                <a:latin typeface="+mj-ea"/>
                <a:ea typeface="+mj-ea"/>
              </a:rPr>
              <a:t>（二）</a:t>
            </a:r>
            <a:r>
              <a:rPr lang="zh-CN" altLang="en-US" sz="2000" dirty="0">
                <a:solidFill>
                  <a:schemeClr val="accent3"/>
                </a:solidFill>
                <a:latin typeface="+mj-ea"/>
                <a:ea typeface="+mj-ea"/>
                <a:sym typeface="+mn-ea"/>
              </a:rPr>
              <a:t>掌握做题技巧</a:t>
            </a:r>
            <a:endParaRPr lang="zh-CN" altLang="en-US" sz="2800" dirty="0">
              <a:solidFill>
                <a:schemeClr val="accent1"/>
              </a:solidFill>
              <a:latin typeface="+mj-ea"/>
              <a:ea typeface="+mj-ea"/>
            </a:endParaRPr>
          </a:p>
          <a:p>
            <a:pPr algn="l"/>
            <a:endParaRPr lang="zh-CN" altLang="en-US" sz="2800" dirty="0">
              <a:solidFill>
                <a:schemeClr val="accent1"/>
              </a:solidFill>
              <a:latin typeface="+mj-ea"/>
              <a:ea typeface="+mj-ea"/>
            </a:endParaRPr>
          </a:p>
        </p:txBody>
      </p:sp>
    </p:spTree>
    <p:custDataLst>
      <p:tags r:id="rId2"/>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p:nvPr>
            <p:ph type="title"/>
          </p:nvPr>
        </p:nvSpPr>
        <p:spPr/>
        <p:txBody>
          <a:bodyPr/>
          <a:p>
            <a:endParaRPr lang="zh-CN" altLang="en-US"/>
          </a:p>
        </p:txBody>
      </p:sp>
      <p:pic>
        <p:nvPicPr>
          <p:cNvPr id="4" name="图片 3" descr="图片1"/>
          <p:cNvPicPr>
            <a:picLocks noChangeAspect="1"/>
          </p:cNvPicPr>
          <p:nvPr/>
        </p:nvPicPr>
        <p:blipFill>
          <a:blip r:embed="rId1"/>
          <a:stretch>
            <a:fillRect/>
          </a:stretch>
        </p:blipFill>
        <p:spPr>
          <a:xfrm>
            <a:off x="579120" y="670560"/>
            <a:ext cx="7653655" cy="3282950"/>
          </a:xfrm>
          <a:prstGeom prst="rect">
            <a:avLst/>
          </a:prstGeom>
        </p:spPr>
      </p:pic>
    </p:spTree>
    <p:custDataLst>
      <p:tags r:id="rId2"/>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a:xfrm>
            <a:off x="958215" y="685800"/>
            <a:ext cx="7017385" cy="647700"/>
          </a:xfrm>
        </p:spPr>
        <p:txBody>
          <a:bodyPr>
            <a:noAutofit/>
          </a:bodyPr>
          <a:lstStyle/>
          <a:p>
            <a:pPr algn="l"/>
            <a:r>
              <a:rPr lang="en-US" altLang="zh-CN" sz="1800" dirty="0">
                <a:solidFill>
                  <a:srgbClr val="FF0000"/>
                </a:solidFill>
                <a:latin typeface="华文行楷" panose="02010800040101010101" charset="-122"/>
                <a:ea typeface="华文行楷" panose="02010800040101010101" charset="-122"/>
              </a:rPr>
              <a:t>    </a:t>
            </a:r>
            <a:r>
              <a:rPr lang="en-US" altLang="zh-CN" sz="2400" dirty="0">
                <a:solidFill>
                  <a:srgbClr val="FF0000"/>
                </a:solidFill>
                <a:latin typeface="华文行楷" panose="02010800040101010101" charset="-122"/>
                <a:ea typeface="华文行楷" panose="02010800040101010101" charset="-122"/>
              </a:rPr>
              <a:t> </a:t>
            </a:r>
            <a:r>
              <a:rPr lang="zh-CN" altLang="en-US" sz="2400" dirty="0">
                <a:solidFill>
                  <a:srgbClr val="FF0000"/>
                </a:solidFill>
                <a:latin typeface="华文行楷" panose="02010800040101010101" charset="-122"/>
                <a:ea typeface="华文行楷" panose="02010800040101010101" charset="-122"/>
              </a:rPr>
              <a:t>广东省佛山市顺德区第一中学的陈思琦同学在今年高考中取得总分643，历史类全省排名189，历史单科100分满分的好成绩。</a:t>
            </a:r>
            <a:endParaRPr lang="zh-CN" altLang="en-US" sz="2400" dirty="0">
              <a:solidFill>
                <a:srgbClr val="FF0000"/>
              </a:solidFill>
              <a:latin typeface="华文行楷" panose="02010800040101010101" charset="-122"/>
              <a:ea typeface="华文行楷" panose="02010800040101010101" charset="-122"/>
            </a:endParaRPr>
          </a:p>
        </p:txBody>
      </p:sp>
      <p:sp>
        <p:nvSpPr>
          <p:cNvPr id="100" name="文本框 99"/>
          <p:cNvSpPr txBox="1"/>
          <p:nvPr/>
        </p:nvSpPr>
        <p:spPr>
          <a:xfrm>
            <a:off x="683895" y="1419860"/>
            <a:ext cx="8114030" cy="4338320"/>
          </a:xfrm>
          <a:prstGeom prst="rect">
            <a:avLst/>
          </a:prstGeom>
          <a:noFill/>
          <a:ln w="9525">
            <a:noFill/>
          </a:ln>
        </p:spPr>
        <p:txBody>
          <a:bodyPr wrap="square">
            <a:spAutoFit/>
          </a:bodyPr>
          <a:p>
            <a:pPr marL="0" indent="0"/>
            <a:r>
              <a:rPr lang="en-US" altLang="zh-CN" sz="3600" b="1"/>
              <a:t>      </a:t>
            </a:r>
            <a:r>
              <a:rPr lang="zh-CN" sz="3200" b="1"/>
              <a:t> </a:t>
            </a:r>
            <a:r>
              <a:rPr lang="zh-CN" sz="2400" b="1"/>
              <a:t>陈思琦：历史高考满分是怎样炼成的之解题技巧</a:t>
            </a:r>
            <a:endParaRPr lang="zh-CN" sz="2400" b="1"/>
          </a:p>
          <a:p>
            <a:pPr marL="0" indent="0"/>
            <a:r>
              <a:rPr lang="zh-CN" altLang="en-US" sz="3600" b="1" noProof="0">
                <a:ln>
                  <a:noFill/>
                </a:ln>
                <a:solidFill>
                  <a:schemeClr val="accent1">
                    <a:lumMod val="75000"/>
                    <a:lumOff val="25000"/>
                  </a:schemeClr>
                </a:solidFill>
                <a:effectLst>
                  <a:outerShdw blurRad="38100" dist="38100" dir="2700000" algn="tl">
                    <a:srgbClr val="C0C0C0"/>
                  </a:outerShdw>
                </a:effectLst>
                <a:uLnTx/>
                <a:uFillTx/>
                <a:latin typeface="黑体" panose="02010609060101010101" charset="-122"/>
                <a:ea typeface="黑体" panose="02010609060101010101" charset="-122"/>
                <a:sym typeface="+mn-ea"/>
              </a:rPr>
              <a:t>2、非选择题技巧</a:t>
            </a:r>
            <a:endParaRPr lang="zh-CN" altLang="en-US" sz="3600" b="1" noProof="0">
              <a:ln>
                <a:noFill/>
              </a:ln>
              <a:solidFill>
                <a:schemeClr val="accent1">
                  <a:lumMod val="75000"/>
                  <a:lumOff val="25000"/>
                </a:schemeClr>
              </a:solidFill>
              <a:effectLst>
                <a:outerShdw blurRad="38100" dist="38100" dir="2700000" algn="tl">
                  <a:srgbClr val="C0C0C0"/>
                </a:outerShdw>
              </a:effectLst>
              <a:uLnTx/>
              <a:uFillTx/>
              <a:latin typeface="黑体" panose="02010609060101010101" charset="-122"/>
              <a:ea typeface="黑体" panose="02010609060101010101" charset="-122"/>
              <a:sym typeface="+mn-ea"/>
            </a:endParaRPr>
          </a:p>
          <a:p>
            <a:pPr marL="0" indent="0"/>
            <a:r>
              <a:rPr lang="en-US" altLang="zh-CN" sz="2800" b="1" noProof="0">
                <a:ln>
                  <a:noFill/>
                </a:ln>
                <a:effectLst>
                  <a:outerShdw blurRad="38100" dist="38100" dir="2700000" algn="tl">
                    <a:srgbClr val="C0C0C0"/>
                  </a:outerShdw>
                </a:effectLst>
                <a:uLnTx/>
                <a:uFillTx/>
                <a:latin typeface="黑体" panose="02010609060101010101" charset="-122"/>
                <a:ea typeface="黑体" panose="02010609060101010101" charset="-122"/>
                <a:sym typeface="+mn-ea"/>
              </a:rPr>
              <a:t>    </a:t>
            </a:r>
            <a:r>
              <a:rPr lang="zh-CN" altLang="en-US" sz="2800" b="1" noProof="0">
                <a:ln>
                  <a:noFill/>
                </a:ln>
                <a:effectLst>
                  <a:outerShdw blurRad="38100" dist="38100" dir="2700000" algn="tl">
                    <a:srgbClr val="C0C0C0"/>
                  </a:outerShdw>
                </a:effectLst>
                <a:uLnTx/>
                <a:uFillTx/>
                <a:latin typeface="黑体" panose="02010609060101010101" charset="-122"/>
                <a:ea typeface="黑体" panose="02010609060101010101" charset="-122"/>
                <a:sym typeface="+mn-ea"/>
              </a:rPr>
              <a:t>首先要保证思路清晰。</a:t>
            </a:r>
            <a:endParaRPr lang="zh-CN" altLang="en-US" sz="2800" b="1" noProof="0">
              <a:ln>
                <a:noFill/>
              </a:ln>
              <a:effectLst>
                <a:outerShdw blurRad="38100" dist="38100" dir="2700000" algn="tl">
                  <a:srgbClr val="C0C0C0"/>
                </a:outerShdw>
              </a:effectLst>
              <a:uLnTx/>
              <a:uFillTx/>
              <a:latin typeface="黑体" panose="02010609060101010101" charset="-122"/>
              <a:ea typeface="黑体" panose="02010609060101010101" charset="-122"/>
              <a:sym typeface="+mn-ea"/>
            </a:endParaRPr>
          </a:p>
          <a:p>
            <a:pPr marL="0" indent="0"/>
            <a:r>
              <a:rPr lang="zh-CN" altLang="en-US" sz="2800" b="1" noProof="0">
                <a:ln>
                  <a:noFill/>
                </a:ln>
                <a:effectLst>
                  <a:outerShdw blurRad="38100" dist="38100" dir="2700000" algn="tl">
                    <a:srgbClr val="C0C0C0"/>
                  </a:outerShdw>
                </a:effectLst>
                <a:uLnTx/>
                <a:uFillTx/>
                <a:latin typeface="黑体" panose="02010609060101010101" charset="-122"/>
                <a:ea typeface="黑体" panose="02010609060101010101" charset="-122"/>
                <a:sym typeface="+mn-ea"/>
              </a:rPr>
              <a:t> </a:t>
            </a:r>
            <a:r>
              <a:rPr lang="en-US" altLang="zh-CN" sz="2800" b="1" noProof="0">
                <a:ln>
                  <a:noFill/>
                </a:ln>
                <a:effectLst>
                  <a:outerShdw blurRad="38100" dist="38100" dir="2700000" algn="tl">
                    <a:srgbClr val="C0C0C0"/>
                  </a:outerShdw>
                </a:effectLst>
                <a:uLnTx/>
                <a:uFillTx/>
                <a:latin typeface="黑体" panose="02010609060101010101" charset="-122"/>
                <a:ea typeface="黑体" panose="02010609060101010101" charset="-122"/>
                <a:sym typeface="+mn-ea"/>
              </a:rPr>
              <a:t>   </a:t>
            </a:r>
            <a:r>
              <a:rPr lang="zh-CN" altLang="en-US" sz="2800" b="1" noProof="0">
                <a:ln>
                  <a:noFill/>
                </a:ln>
                <a:effectLst>
                  <a:outerShdw blurRad="38100" dist="38100" dir="2700000" algn="tl">
                    <a:srgbClr val="C0C0C0"/>
                  </a:outerShdw>
                </a:effectLst>
                <a:uLnTx/>
                <a:uFillTx/>
                <a:latin typeface="黑体" panose="02010609060101010101" charset="-122"/>
                <a:ea typeface="黑体" panose="02010609060101010101" charset="-122"/>
                <a:sym typeface="+mn-ea"/>
              </a:rPr>
              <a:t>第二需要明确答题角度，看到设问仔细审题，做到字字落实，然后分角度作答。关于要点划分很重要的就是合理概括，不重不漏，话少点多。</a:t>
            </a:r>
            <a:endParaRPr lang="zh-CN" altLang="en-US" sz="2800" b="1" noProof="0">
              <a:ln>
                <a:noFill/>
              </a:ln>
              <a:effectLst>
                <a:outerShdw blurRad="38100" dist="38100" dir="2700000" algn="tl">
                  <a:srgbClr val="C0C0C0"/>
                </a:outerShdw>
              </a:effectLst>
              <a:uLnTx/>
              <a:uFillTx/>
              <a:latin typeface="黑体" panose="02010609060101010101" charset="-122"/>
              <a:ea typeface="黑体" panose="02010609060101010101" charset="-122"/>
              <a:sym typeface="+mn-ea"/>
            </a:endParaRPr>
          </a:p>
          <a:p>
            <a:pPr marL="0" indent="0"/>
            <a:r>
              <a:rPr lang="zh-CN" altLang="en-US" sz="2800" b="1" noProof="0">
                <a:ln>
                  <a:noFill/>
                </a:ln>
                <a:effectLst>
                  <a:outerShdw blurRad="38100" dist="38100" dir="2700000" algn="tl">
                    <a:srgbClr val="C0C0C0"/>
                  </a:outerShdw>
                </a:effectLst>
                <a:uLnTx/>
                <a:uFillTx/>
                <a:latin typeface="黑体" panose="02010609060101010101" charset="-122"/>
                <a:ea typeface="黑体" panose="02010609060101010101" charset="-122"/>
                <a:sym typeface="+mn-ea"/>
              </a:rPr>
              <a:t> </a:t>
            </a:r>
            <a:r>
              <a:rPr lang="en-US" altLang="zh-CN" sz="2800" b="1" noProof="0">
                <a:ln>
                  <a:noFill/>
                </a:ln>
                <a:effectLst>
                  <a:outerShdw blurRad="38100" dist="38100" dir="2700000" algn="tl">
                    <a:srgbClr val="C0C0C0"/>
                  </a:outerShdw>
                </a:effectLst>
                <a:uLnTx/>
                <a:uFillTx/>
                <a:latin typeface="黑体" panose="02010609060101010101" charset="-122"/>
                <a:ea typeface="黑体" panose="02010609060101010101" charset="-122"/>
                <a:sym typeface="+mn-ea"/>
              </a:rPr>
              <a:t>   </a:t>
            </a:r>
            <a:r>
              <a:rPr lang="zh-CN" altLang="en-US" sz="2800" b="1" noProof="0">
                <a:ln>
                  <a:noFill/>
                </a:ln>
                <a:effectLst>
                  <a:outerShdw blurRad="38100" dist="38100" dir="2700000" algn="tl">
                    <a:srgbClr val="C0C0C0"/>
                  </a:outerShdw>
                </a:effectLst>
                <a:uLnTx/>
                <a:uFillTx/>
                <a:latin typeface="黑体" panose="02010609060101010101" charset="-122"/>
                <a:ea typeface="黑体" panose="02010609060101010101" charset="-122"/>
                <a:sym typeface="+mn-ea"/>
              </a:rPr>
              <a:t>另外，平时的学科语言积累和阶段特征的总结也很重要。</a:t>
            </a:r>
            <a:endParaRPr lang="zh-CN" altLang="en-US" sz="2800" b="1" noProof="0">
              <a:ln>
                <a:noFill/>
              </a:ln>
              <a:effectLst>
                <a:outerShdw blurRad="38100" dist="38100" dir="2700000" algn="tl">
                  <a:srgbClr val="C0C0C0"/>
                </a:outerShdw>
              </a:effectLst>
              <a:uLnTx/>
              <a:uFillTx/>
              <a:latin typeface="黑体" panose="02010609060101010101" charset="-122"/>
              <a:ea typeface="黑体" panose="02010609060101010101" charset="-122"/>
              <a:sym typeface="+mn-ea"/>
            </a:endParaRPr>
          </a:p>
          <a:p>
            <a:pPr marL="0" indent="0"/>
            <a:endParaRPr lang="zh-CN" altLang="en-US" sz="3600" b="1" noProof="0">
              <a:ln>
                <a:noFill/>
              </a:ln>
              <a:effectLst>
                <a:outerShdw blurRad="38100" dist="38100" dir="2700000" algn="tl">
                  <a:srgbClr val="C0C0C0"/>
                </a:outerShdw>
              </a:effectLst>
              <a:uLnTx/>
              <a:uFillTx/>
              <a:latin typeface="黑体" panose="02010609060101010101" charset="-122"/>
              <a:ea typeface="黑体" panose="02010609060101010101" charset="-122"/>
              <a:sym typeface="+mn-ea"/>
            </a:endParaRPr>
          </a:p>
        </p:txBody>
      </p:sp>
    </p:spTree>
    <p:custDataLst>
      <p:tags r:id="rId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a:xfrm>
            <a:off x="755650" y="2571750"/>
            <a:ext cx="7122795" cy="235585"/>
          </a:xfrm>
        </p:spPr>
        <p:txBody>
          <a:bodyPr>
            <a:noAutofit/>
          </a:bodyPr>
          <a:lstStyle/>
          <a:p>
            <a:pPr algn="l"/>
            <a:r>
              <a:rPr lang="en-US" altLang="zh-CN" sz="1800" dirty="0">
                <a:solidFill>
                  <a:srgbClr val="FF0000"/>
                </a:solidFill>
                <a:latin typeface="华文行楷" panose="02010800040101010101" charset="-122"/>
                <a:ea typeface="华文行楷" panose="02010800040101010101" charset="-122"/>
              </a:rPr>
              <a:t>   </a:t>
            </a:r>
            <a:br>
              <a:rPr lang="en-US" altLang="zh-CN" sz="1800" dirty="0">
                <a:solidFill>
                  <a:srgbClr val="FF0000"/>
                </a:solidFill>
                <a:latin typeface="华文行楷" panose="02010800040101010101" charset="-122"/>
                <a:ea typeface="华文行楷" panose="02010800040101010101" charset="-122"/>
              </a:rPr>
            </a:br>
            <a:br>
              <a:rPr lang="en-US" altLang="zh-CN" sz="1800" dirty="0">
                <a:solidFill>
                  <a:srgbClr val="FF0000"/>
                </a:solidFill>
                <a:latin typeface="华文行楷" panose="02010800040101010101" charset="-122"/>
                <a:ea typeface="华文行楷" panose="02010800040101010101" charset="-122"/>
              </a:rPr>
            </a:br>
            <a:br>
              <a:rPr lang="en-US" altLang="zh-CN" sz="1800" dirty="0">
                <a:solidFill>
                  <a:srgbClr val="FF0000"/>
                </a:solidFill>
                <a:latin typeface="华文行楷" panose="02010800040101010101" charset="-122"/>
                <a:ea typeface="华文行楷" panose="02010800040101010101" charset="-122"/>
              </a:rPr>
            </a:br>
            <a:br>
              <a:rPr lang="en-US" altLang="zh-CN" sz="1800" dirty="0">
                <a:solidFill>
                  <a:srgbClr val="FF0000"/>
                </a:solidFill>
                <a:latin typeface="华文行楷" panose="02010800040101010101" charset="-122"/>
                <a:ea typeface="华文行楷" panose="02010800040101010101" charset="-122"/>
              </a:rPr>
            </a:br>
            <a:r>
              <a:rPr lang="en-US" altLang="zh-CN" sz="1800" dirty="0">
                <a:solidFill>
                  <a:srgbClr val="FF0000"/>
                </a:solidFill>
                <a:latin typeface="华文行楷" panose="02010800040101010101" charset="-122"/>
                <a:ea typeface="华文行楷" panose="02010800040101010101" charset="-122"/>
              </a:rPr>
              <a:t>    </a:t>
            </a:r>
            <a:r>
              <a:rPr lang="zh-CN" sz="2400" spc="0">
                <a:solidFill>
                  <a:schemeClr val="tx1"/>
                </a:solidFill>
                <a:latin typeface="Calibri" panose="020F0502020204030204" pitchFamily="34" charset="0"/>
                <a:ea typeface="宋体" panose="02010600030101010101" pitchFamily="2" charset="-122"/>
                <a:cs typeface="+mn-cs"/>
              </a:rPr>
              <a:t> </a:t>
            </a:r>
            <a:r>
              <a:rPr lang="zh-CN" sz="2400" spc="0">
                <a:solidFill>
                  <a:srgbClr val="FF0000"/>
                </a:solidFill>
                <a:latin typeface="Calibri" panose="020F0502020204030204" pitchFamily="34" charset="0"/>
                <a:ea typeface="宋体" panose="02010600030101010101" pitchFamily="2" charset="-122"/>
                <a:cs typeface="+mn-cs"/>
                <a:sym typeface="+mn-ea"/>
              </a:rPr>
              <a:t>1、</a:t>
            </a:r>
            <a:r>
              <a:rPr lang="en-US" altLang="zh-CN" sz="1800" dirty="0">
                <a:solidFill>
                  <a:srgbClr val="FF0000"/>
                </a:solidFill>
                <a:latin typeface="华文行楷" panose="02010800040101010101" charset="-122"/>
                <a:ea typeface="华文行楷" panose="02010800040101010101" charset="-122"/>
              </a:rPr>
              <a:t> </a:t>
            </a:r>
            <a:r>
              <a:rPr sz="2400" dirty="0">
                <a:solidFill>
                  <a:srgbClr val="FF0000"/>
                </a:solidFill>
                <a:latin typeface="华文行楷" panose="02010800040101010101" charset="-122"/>
                <a:ea typeface="华文行楷" panose="02010800040101010101" charset="-122"/>
              </a:rPr>
              <a:t>记忆的策略。遵循一些记的规则，如记忆与回忆的结合、及时进行复习、在理解的基础上进行记忆、集中记忆与分散记忆相结合、从系统化和结构化的层面上进行记忆等。</a:t>
            </a:r>
            <a:br>
              <a:rPr sz="2400" dirty="0">
                <a:solidFill>
                  <a:srgbClr val="FF0000"/>
                </a:solidFill>
                <a:latin typeface="华文行楷" panose="02010800040101010101" charset="-122"/>
                <a:ea typeface="华文行楷" panose="02010800040101010101" charset="-122"/>
              </a:rPr>
            </a:br>
            <a:endParaRPr sz="2400" dirty="0">
              <a:solidFill>
                <a:srgbClr val="FF0000"/>
              </a:solidFill>
              <a:latin typeface="华文行楷" panose="02010800040101010101" charset="-122"/>
              <a:ea typeface="华文行楷" panose="02010800040101010101" charset="-122"/>
            </a:endParaRPr>
          </a:p>
        </p:txBody>
      </p:sp>
      <p:sp>
        <p:nvSpPr>
          <p:cNvPr id="100" name="文本框 99"/>
          <p:cNvSpPr txBox="1"/>
          <p:nvPr/>
        </p:nvSpPr>
        <p:spPr>
          <a:xfrm>
            <a:off x="773430" y="2670810"/>
            <a:ext cx="8096250" cy="2122805"/>
          </a:xfrm>
          <a:prstGeom prst="rect">
            <a:avLst/>
          </a:prstGeom>
          <a:noFill/>
          <a:ln w="9525">
            <a:noFill/>
          </a:ln>
        </p:spPr>
        <p:txBody>
          <a:bodyPr wrap="square">
            <a:spAutoFit/>
          </a:bodyPr>
          <a:p>
            <a:pPr marL="0" indent="0"/>
            <a:r>
              <a:rPr lang="en-US" altLang="zh-CN" sz="3600" b="1"/>
              <a:t>     </a:t>
            </a:r>
            <a:r>
              <a:rPr lang="zh-CN" sz="2400" b="1">
                <a:uFillTx/>
              </a:rPr>
              <a:t>2、 张彦华老师总结了错选项挖坑常用的四种方法：时空错位、偷梁换柱、程度失当、以偏概全。排除法常用的招数“对不对、是不是、全不全”。</a:t>
            </a:r>
            <a:endParaRPr lang="zh-CN" sz="2400" b="1">
              <a:uFillTx/>
            </a:endParaRPr>
          </a:p>
        </p:txBody>
      </p:sp>
      <p:sp>
        <p:nvSpPr>
          <p:cNvPr id="9" name="矩形 8"/>
          <p:cNvSpPr/>
          <p:nvPr/>
        </p:nvSpPr>
        <p:spPr>
          <a:xfrm>
            <a:off x="283210" y="265430"/>
            <a:ext cx="8067675" cy="828675"/>
          </a:xfrm>
          <a:prstGeom prst="rect">
            <a:avLst/>
          </a:prstGeom>
        </p:spPr>
        <p:txBody>
          <a:bodyPr wrap="square" lIns="91431" tIns="45716" rIns="91431" bIns="45716">
            <a:spAutoFit/>
          </a:bodyPr>
          <a:p>
            <a:pPr algn="l"/>
            <a:r>
              <a:rPr lang="zh-CN" altLang="en-US" sz="2000" dirty="0">
                <a:solidFill>
                  <a:schemeClr val="accent1"/>
                </a:solidFill>
                <a:latin typeface="+mj-ea"/>
                <a:ea typeface="+mj-ea"/>
              </a:rPr>
              <a:t>特别强调：</a:t>
            </a:r>
            <a:endParaRPr lang="zh-CN" altLang="en-US" sz="2800" dirty="0">
              <a:solidFill>
                <a:schemeClr val="accent1"/>
              </a:solidFill>
              <a:latin typeface="+mj-ea"/>
              <a:ea typeface="+mj-ea"/>
            </a:endParaRPr>
          </a:p>
          <a:p>
            <a:pPr algn="l"/>
            <a:endParaRPr lang="zh-CN" altLang="en-US" sz="2800" dirty="0">
              <a:solidFill>
                <a:schemeClr val="accent1"/>
              </a:solidFill>
              <a:latin typeface="+mj-ea"/>
              <a:ea typeface="+mj-ea"/>
            </a:endParaRPr>
          </a:p>
        </p:txBody>
      </p:sp>
    </p:spTree>
    <p:custDataLst>
      <p:tags r:id="rId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a:xfrm>
            <a:off x="3347720" y="1564005"/>
            <a:ext cx="5807075" cy="1701800"/>
          </a:xfrm>
        </p:spPr>
        <p:txBody>
          <a:bodyPr>
            <a:noAutofit/>
          </a:bodyPr>
          <a:lstStyle/>
          <a:p>
            <a:r>
              <a:rPr lang="zh-CN" altLang="en-US" sz="4000"/>
              <a:t>功效篇：</a:t>
            </a:r>
            <a:br>
              <a:rPr lang="zh-CN" altLang="en-US" sz="4000"/>
            </a:br>
            <a:r>
              <a:rPr lang="zh-CN" altLang="en-US" sz="4000"/>
              <a:t>提升素养，服务人生</a:t>
            </a:r>
            <a:endParaRPr lang="zh-CN" altLang="en-US" sz="4000"/>
          </a:p>
        </p:txBody>
      </p:sp>
      <p:sp>
        <p:nvSpPr>
          <p:cNvPr id="9" name="文本框 8"/>
          <p:cNvSpPr txBox="1"/>
          <p:nvPr>
            <p:custDataLst>
              <p:tags r:id="rId2"/>
            </p:custDataLst>
          </p:nvPr>
        </p:nvSpPr>
        <p:spPr>
          <a:xfrm>
            <a:off x="828121" y="2067422"/>
            <a:ext cx="1210369" cy="1052371"/>
          </a:xfrm>
          <a:prstGeom prst="rect">
            <a:avLst/>
          </a:prstGeom>
          <a:noFill/>
          <a:ln w="117475">
            <a:noFill/>
          </a:ln>
        </p:spPr>
        <p:txBody>
          <a:bodyPr wrap="square" rtlCol="0">
            <a:prstTxWarp prst="textPlain">
              <a:avLst/>
            </a:prstTxWarp>
            <a:spAutoFit/>
          </a:bodyPr>
          <a:lstStyle/>
          <a:p>
            <a:r>
              <a:rPr lang="en-US" altLang="zh-CN" sz="1350" b="1" spc="100">
                <a:solidFill>
                  <a:schemeClr val="bg1"/>
                </a:solidFill>
                <a:latin typeface="Arial" panose="020B0604020202020204" pitchFamily="34" charset="0"/>
                <a:ea typeface="微软雅黑" panose="020B0503020204020204" pitchFamily="34" charset="-122"/>
                <a:cs typeface="Arial" panose="020B0604020202020204" pitchFamily="34" charset="0"/>
              </a:rPr>
              <a:t>03</a:t>
            </a:r>
            <a:endParaRPr lang="en-US" altLang="zh-CN" sz="1350" b="1" spc="1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Box 18"/>
          <p:cNvSpPr txBox="1">
            <a:spLocks noChangeArrowheads="1"/>
          </p:cNvSpPr>
          <p:nvPr/>
        </p:nvSpPr>
        <p:spPr bwMode="gray">
          <a:xfrm>
            <a:off x="1199515" y="237490"/>
            <a:ext cx="7303770" cy="181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r>
              <a:rPr lang="en-US" altLang="zh-CN" sz="2800" b="1" dirty="0">
                <a:solidFill>
                  <a:srgbClr val="FF0000"/>
                </a:solidFill>
                <a:latin typeface="微软雅黑" panose="020B0503020204020204" pitchFamily="34" charset="-122"/>
                <a:ea typeface="微软雅黑" panose="020B0503020204020204" pitchFamily="34" charset="-122"/>
              </a:rPr>
              <a:t>       </a:t>
            </a:r>
            <a:r>
              <a:rPr lang="zh-CN" altLang="en-US" sz="2800" b="1" dirty="0">
                <a:solidFill>
                  <a:srgbClr val="FF0000"/>
                </a:solidFill>
                <a:latin typeface="微软雅黑" panose="020B0503020204020204" pitchFamily="34" charset="-122"/>
                <a:ea typeface="微软雅黑" panose="020B0503020204020204" pitchFamily="34" charset="-122"/>
              </a:rPr>
              <a:t>历史学习不仅是对历史知识的掌握，而且是对历史意识、历史思维的培养与发展，是形成正确的历史观、价值观、人生观的过程。从而更好地认识历史、认识社会、认识人生。</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1115695" y="2284095"/>
            <a:ext cx="7361555" cy="1691640"/>
          </a:xfrm>
          <a:prstGeom prst="rect">
            <a:avLst/>
          </a:prstGeom>
          <a:noFill/>
          <a:ln w="9525">
            <a:noFill/>
          </a:ln>
        </p:spPr>
        <p:txBody>
          <a:bodyPr wrap="square">
            <a:spAutoFit/>
          </a:bodyPr>
          <a:p>
            <a:pPr marL="457200" lvl="1" indent="720090" algn="l" eaLnBrk="1" latinLnBrk="0" hangingPunct="1"/>
            <a:r>
              <a:rPr lang="zh-CN" sz="3200" b="1">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人生忠告：</a:t>
            </a:r>
            <a:endParaRPr lang="zh-CN" sz="3200" b="1">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a:p>
            <a:pPr marL="457200" lvl="1" indent="720090" algn="just" eaLnBrk="1" latinLnBrk="0" hangingPunct="1"/>
            <a:r>
              <a:rPr lang="zh-CN" sz="3600" b="0">
                <a:ln w="22225">
                  <a:solidFill>
                    <a:schemeClr val="accent2"/>
                  </a:solidFill>
                  <a:prstDash val="solid"/>
                </a:ln>
                <a:solidFill>
                  <a:srgbClr val="0070C0"/>
                </a:solidFill>
                <a:effectLst/>
                <a:latin typeface="华文中宋" panose="02010600040101010101" charset="-122"/>
                <a:ea typeface="华文中宋" panose="02010600040101010101" charset="-122"/>
              </a:rPr>
              <a:t>人生关键时刻做抉择时，起决定作用的一定是积淀的人文素养。</a:t>
            </a:r>
            <a:endParaRPr lang="zh-CN" sz="3600" b="0">
              <a:ln w="22225">
                <a:solidFill>
                  <a:schemeClr val="accent2"/>
                </a:solidFill>
                <a:prstDash val="solid"/>
              </a:ln>
              <a:solidFill>
                <a:srgbClr val="0070C0"/>
              </a:solidFill>
              <a:effectLst/>
              <a:latin typeface="华文中宋" panose="02010600040101010101" charset="-122"/>
              <a:ea typeface="华文中宋"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39750" y="267335"/>
            <a:ext cx="7788275" cy="7970520"/>
          </a:xfrm>
          <a:prstGeom prst="rect">
            <a:avLst/>
          </a:prstGeom>
          <a:noFill/>
          <a:ln w="9525">
            <a:noFill/>
          </a:ln>
        </p:spPr>
        <p:txBody>
          <a:bodyPr wrap="square">
            <a:spAutoFit/>
          </a:bodyPr>
          <a:p>
            <a:pPr marL="0" indent="0"/>
            <a:r>
              <a:rPr lang="en-US" altLang="zh-CN" sz="2800" b="0">
                <a:ea typeface="微软雅黑" panose="020B0503020204020204" pitchFamily="34" charset="-122"/>
              </a:rPr>
              <a:t>        </a:t>
            </a:r>
            <a:r>
              <a:rPr lang="en-US" altLang="zh-CN" sz="3200" b="0">
                <a:ea typeface="微软雅黑" panose="020B0503020204020204" pitchFamily="34" charset="-122"/>
              </a:rPr>
              <a:t> </a:t>
            </a:r>
            <a:r>
              <a:rPr lang="en-US" altLang="zh-CN" sz="3600" b="0">
                <a:ea typeface="微软雅黑" panose="020B0503020204020204" pitchFamily="34" charset="-122"/>
              </a:rPr>
              <a:t> </a:t>
            </a:r>
            <a:endParaRPr lang="en-US" altLang="zh-CN" sz="3600" b="0">
              <a:ea typeface="微软雅黑" panose="020B0503020204020204" pitchFamily="34" charset="-122"/>
            </a:endParaRPr>
          </a:p>
          <a:p>
            <a:pPr marL="0" indent="0"/>
            <a:r>
              <a:rPr lang="en-US" altLang="zh-CN" sz="3600" b="0">
                <a:ea typeface="微软雅黑" panose="020B0503020204020204" pitchFamily="34" charset="-122"/>
              </a:rPr>
              <a:t>        </a:t>
            </a:r>
            <a:r>
              <a:rPr lang="zh-CN" sz="3200">
                <a:ea typeface="微软雅黑" panose="020B0503020204020204" pitchFamily="34" charset="-122"/>
              </a:rPr>
              <a:t>李斯受厕鼠、仓鼠不同际遇的启发，让他明白一个道理，那就是：</a:t>
            </a:r>
            <a:r>
              <a:rPr lang="zh-CN" sz="3200">
                <a:solidFill>
                  <a:srgbClr val="FF0000"/>
                </a:solidFill>
                <a:ea typeface="微软雅黑" panose="020B0503020204020204" pitchFamily="34" charset="-122"/>
              </a:rPr>
              <a:t>一个人的发达和他的才干没有必要的联系，一个人的成功与非，无非就是所处的环境和位置不同罢了，所以他一定要谋取好位置，保住好位置！</a:t>
            </a:r>
            <a:r>
              <a:rPr lang="zh-CN" sz="3200">
                <a:ea typeface="微软雅黑" panose="020B0503020204020204" pitchFamily="34" charset="-122"/>
              </a:rPr>
              <a:t>这就是著名的“仓鼠哲学”。</a:t>
            </a:r>
            <a:endParaRPr lang="zh-CN" sz="3200">
              <a:ea typeface="微软雅黑" panose="020B0503020204020204" pitchFamily="34" charset="-122"/>
            </a:endParaRPr>
          </a:p>
          <a:p>
            <a:pPr marL="0" indent="0"/>
            <a:r>
              <a:rPr lang="en-US" altLang="zh-CN" sz="3200">
                <a:ea typeface="微软雅黑" panose="020B0503020204020204" pitchFamily="34" charset="-122"/>
              </a:rPr>
              <a:t>        </a:t>
            </a:r>
            <a:r>
              <a:rPr lang="en-US" altLang="zh-CN" sz="3200" b="1">
                <a:ea typeface="微软雅黑" panose="020B0503020204020204" pitchFamily="34" charset="-122"/>
              </a:rPr>
              <a:t> </a:t>
            </a:r>
            <a:r>
              <a:rPr lang="zh-CN" sz="3200" b="1">
                <a:solidFill>
                  <a:srgbClr val="0070C0"/>
                </a:solidFill>
                <a:ea typeface="微软雅黑" panose="020B0503020204020204" pitchFamily="34" charset="-122"/>
              </a:rPr>
              <a:t>当一个人为了自己的利益，而不惜一切代价的时候，他终究付出惨重的代价。</a:t>
            </a:r>
            <a:endParaRPr lang="zh-CN" sz="3200">
              <a:ea typeface="微软雅黑" panose="020B0503020204020204" pitchFamily="34" charset="-122"/>
            </a:endParaRPr>
          </a:p>
          <a:p>
            <a:pPr marL="0" indent="0"/>
            <a:endParaRPr lang="zh-CN" altLang="en-US"/>
          </a:p>
          <a:p>
            <a:pPr marL="0" indent="0"/>
            <a:endParaRPr lang="zh-CN" altLang="en-US"/>
          </a:p>
          <a:p>
            <a:pPr marL="0" indent="0"/>
            <a:endParaRPr lang="zh-CN" altLang="en-US"/>
          </a:p>
          <a:p>
            <a:pPr marL="0" indent="0"/>
            <a:endParaRPr lang="zh-CN" altLang="en-US"/>
          </a:p>
          <a:p>
            <a:pPr marL="0" indent="0"/>
            <a:endParaRPr lang="zh-CN" altLang="en-US"/>
          </a:p>
          <a:p>
            <a:pPr marL="0" indent="0"/>
            <a:endParaRPr lang="zh-CN" altLang="en-US"/>
          </a:p>
          <a:p>
            <a:pPr marL="0" indent="0"/>
            <a:endParaRPr lang="zh-CN" altLang="en-US"/>
          </a:p>
          <a:p>
            <a:pPr marL="0" indent="0"/>
            <a:endParaRPr lang="zh-CN" altLang="en-US"/>
          </a:p>
          <a:p>
            <a:pPr marL="0" indent="0"/>
            <a:endParaRPr lang="zh-CN" altLang="en-US"/>
          </a:p>
          <a:p>
            <a:pPr marL="0" indent="0"/>
            <a:endParaRPr lang="zh-CN" altLang="en-US"/>
          </a:p>
          <a:p>
            <a:pPr marL="0" indent="0"/>
            <a:endParaRPr lang="zh-CN" altLang="en-US"/>
          </a:p>
          <a:p>
            <a:pPr marL="0" indent="0"/>
            <a:endParaRPr lang="zh-CN" altLang="en-US"/>
          </a:p>
        </p:txBody>
      </p:sp>
      <p:sp>
        <p:nvSpPr>
          <p:cNvPr id="87" name="Text Box 18"/>
          <p:cNvSpPr txBox="1">
            <a:spLocks noChangeArrowheads="1"/>
          </p:cNvSpPr>
          <p:nvPr/>
        </p:nvSpPr>
        <p:spPr bwMode="gray">
          <a:xfrm>
            <a:off x="395605" y="329565"/>
            <a:ext cx="409194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800" b="1" dirty="0">
                <a:solidFill>
                  <a:srgbClr val="FF0000"/>
                </a:solidFill>
                <a:latin typeface="微软雅黑" panose="020B0503020204020204" pitchFamily="34" charset="-122"/>
                <a:ea typeface="微软雅黑" panose="020B0503020204020204" pitchFamily="34" charset="-122"/>
              </a:rPr>
              <a:t>千古一相</a:t>
            </a:r>
            <a:r>
              <a:rPr lang="en-US" altLang="zh-CN" sz="2800" b="1" dirty="0">
                <a:solidFill>
                  <a:srgbClr val="FF0000"/>
                </a:solidFill>
                <a:latin typeface="微软雅黑" panose="020B0503020204020204" pitchFamily="34" charset="-122"/>
                <a:ea typeface="微软雅黑" panose="020B0503020204020204" pitchFamily="34" charset="-122"/>
              </a:rPr>
              <a:t>  “</a:t>
            </a:r>
            <a:r>
              <a:rPr lang="zh-CN" altLang="en-US" sz="2800" b="1" dirty="0">
                <a:solidFill>
                  <a:srgbClr val="FF0000"/>
                </a:solidFill>
                <a:latin typeface="微软雅黑" panose="020B0503020204020204" pitchFamily="34" charset="-122"/>
                <a:ea typeface="微软雅黑" panose="020B0503020204020204" pitchFamily="34" charset="-122"/>
                <a:sym typeface="+mn-ea"/>
              </a:rPr>
              <a:t>仓鼠</a:t>
            </a:r>
            <a:r>
              <a:rPr lang="en-US" altLang="zh-CN" sz="2800" b="1" dirty="0">
                <a:solidFill>
                  <a:srgbClr val="FF0000"/>
                </a:solidFill>
                <a:latin typeface="微软雅黑" panose="020B0503020204020204" pitchFamily="34" charset="-122"/>
                <a:ea typeface="微软雅黑" panose="020B0503020204020204" pitchFamily="34" charset="-122"/>
              </a:rPr>
              <a:t>”</a:t>
            </a:r>
            <a:r>
              <a:rPr lang="zh-CN" altLang="en-US" sz="2800" b="1" dirty="0">
                <a:solidFill>
                  <a:srgbClr val="FF0000"/>
                </a:solidFill>
                <a:latin typeface="微软雅黑" panose="020B0503020204020204" pitchFamily="34" charset="-122"/>
                <a:ea typeface="微软雅黑" panose="020B0503020204020204" pitchFamily="34" charset="-122"/>
              </a:rPr>
              <a:t>一生</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 name="Text Box 18"/>
          <p:cNvSpPr txBox="1">
            <a:spLocks noChangeArrowheads="1"/>
          </p:cNvSpPr>
          <p:nvPr/>
        </p:nvSpPr>
        <p:spPr bwMode="gray">
          <a:xfrm>
            <a:off x="93345" y="123825"/>
            <a:ext cx="9103995" cy="396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r>
              <a:rPr lang="en-US" altLang="zh-CN" sz="2800" b="1" dirty="0">
                <a:solidFill>
                  <a:srgbClr val="FF0000"/>
                </a:solidFill>
                <a:latin typeface="微软雅黑" panose="020B0503020204020204" pitchFamily="34" charset="-122"/>
                <a:ea typeface="微软雅黑" panose="020B0503020204020204" pitchFamily="34" charset="-122"/>
              </a:rPr>
              <a:t> </a:t>
            </a:r>
            <a:r>
              <a:rPr lang="en-US" altLang="zh-CN" sz="3200" b="1" dirty="0">
                <a:solidFill>
                  <a:schemeClr val="tx1"/>
                </a:solidFill>
                <a:latin typeface="微软雅黑" panose="020B0503020204020204" pitchFamily="34" charset="-122"/>
                <a:ea typeface="微软雅黑" panose="020B0503020204020204" pitchFamily="34" charset="-122"/>
              </a:rPr>
              <a:t>    </a:t>
            </a:r>
            <a:r>
              <a:rPr sz="3200" b="1" dirty="0">
                <a:solidFill>
                  <a:schemeClr val="tx1"/>
                </a:solidFill>
                <a:latin typeface="微软雅黑" panose="020B0503020204020204" pitchFamily="34" charset="-122"/>
                <a:ea typeface="微软雅黑" panose="020B0503020204020204" pitchFamily="34" charset="-122"/>
              </a:rPr>
              <a:t>警世名言：</a:t>
            </a:r>
            <a:r>
              <a:rPr sz="2800" b="1" dirty="0">
                <a:solidFill>
                  <a:srgbClr val="FF0000"/>
                </a:solidFill>
                <a:latin typeface="微软雅黑" panose="020B0503020204020204" pitchFamily="34" charset="-122"/>
                <a:ea typeface="微软雅黑" panose="020B0503020204020204" pitchFamily="34" charset="-122"/>
              </a:rPr>
              <a:t>二战时德国牧师马丁.尼莫拉的诗歌</a:t>
            </a:r>
            <a:endParaRPr sz="2800" b="1" dirty="0">
              <a:solidFill>
                <a:srgbClr val="FF0000"/>
              </a:solidFill>
              <a:latin typeface="微软雅黑" panose="020B0503020204020204" pitchFamily="34" charset="-122"/>
              <a:ea typeface="微软雅黑" panose="020B0503020204020204" pitchFamily="34" charset="-122"/>
            </a:endParaRPr>
          </a:p>
          <a:p>
            <a:pPr algn="l"/>
            <a:r>
              <a:rPr sz="2800" b="1" dirty="0">
                <a:solidFill>
                  <a:srgbClr val="FF0000"/>
                </a:solidFill>
                <a:latin typeface="微软雅黑" panose="020B0503020204020204" pitchFamily="34" charset="-122"/>
                <a:ea typeface="微软雅黑" panose="020B0503020204020204" pitchFamily="34" charset="-122"/>
              </a:rPr>
              <a:t>《我没有说话》</a:t>
            </a:r>
            <a:endParaRPr sz="2800" b="1" dirty="0">
              <a:solidFill>
                <a:srgbClr val="FF0000"/>
              </a:solidFill>
              <a:latin typeface="微软雅黑" panose="020B0503020204020204" pitchFamily="34" charset="-122"/>
              <a:ea typeface="微软雅黑" panose="020B0503020204020204" pitchFamily="34" charset="-122"/>
            </a:endParaRPr>
          </a:p>
          <a:p>
            <a:pPr algn="l">
              <a:lnSpc>
                <a:spcPct val="160000"/>
              </a:lnSpc>
            </a:pPr>
            <a:r>
              <a:rPr sz="2400" b="1" dirty="0">
                <a:solidFill>
                  <a:schemeClr val="tx1"/>
                </a:solidFill>
                <a:latin typeface="微软雅黑" panose="020B0503020204020204" pitchFamily="34" charset="-122"/>
                <a:ea typeface="微软雅黑" panose="020B0503020204020204" pitchFamily="34" charset="-122"/>
              </a:rPr>
              <a:t>纳粹杀共产党时，我没有出声，因为我不是共产党员；</a:t>
            </a:r>
            <a:endParaRPr sz="2400" b="1" dirty="0">
              <a:solidFill>
                <a:schemeClr val="tx1"/>
              </a:solidFill>
              <a:latin typeface="微软雅黑" panose="020B0503020204020204" pitchFamily="34" charset="-122"/>
              <a:ea typeface="微软雅黑" panose="020B0503020204020204" pitchFamily="34" charset="-122"/>
            </a:endParaRPr>
          </a:p>
          <a:p>
            <a:pPr algn="l">
              <a:lnSpc>
                <a:spcPct val="160000"/>
              </a:lnSpc>
            </a:pPr>
            <a:r>
              <a:rPr sz="2400" b="1" dirty="0">
                <a:solidFill>
                  <a:schemeClr val="tx1"/>
                </a:solidFill>
                <a:latin typeface="微软雅黑" panose="020B0503020204020204" pitchFamily="34" charset="-122"/>
                <a:ea typeface="微软雅黑" panose="020B0503020204020204" pitchFamily="34" charset="-122"/>
              </a:rPr>
              <a:t>接着他们迫害犹太人，我没有出声，因为我不是犹太人；</a:t>
            </a:r>
            <a:endParaRPr sz="2400" b="1" dirty="0">
              <a:solidFill>
                <a:schemeClr val="tx1"/>
              </a:solidFill>
              <a:latin typeface="微软雅黑" panose="020B0503020204020204" pitchFamily="34" charset="-122"/>
              <a:ea typeface="微软雅黑" panose="020B0503020204020204" pitchFamily="34" charset="-122"/>
            </a:endParaRPr>
          </a:p>
          <a:p>
            <a:pPr algn="l">
              <a:lnSpc>
                <a:spcPct val="160000"/>
              </a:lnSpc>
            </a:pPr>
            <a:r>
              <a:rPr sz="2400" b="1" dirty="0">
                <a:solidFill>
                  <a:schemeClr val="tx1"/>
                </a:solidFill>
                <a:latin typeface="微软雅黑" panose="020B0503020204020204" pitchFamily="34" charset="-122"/>
                <a:ea typeface="微软雅黑" panose="020B0503020204020204" pitchFamily="34" charset="-122"/>
              </a:rPr>
              <a:t>然后他们杀工会成员，我没有出声，因为我不是工会成员；</a:t>
            </a:r>
            <a:endParaRPr sz="2400" b="1" dirty="0">
              <a:solidFill>
                <a:schemeClr val="tx1"/>
              </a:solidFill>
              <a:latin typeface="微软雅黑" panose="020B0503020204020204" pitchFamily="34" charset="-122"/>
              <a:ea typeface="微软雅黑" panose="020B0503020204020204" pitchFamily="34" charset="-122"/>
            </a:endParaRPr>
          </a:p>
          <a:p>
            <a:pPr algn="l">
              <a:lnSpc>
                <a:spcPct val="160000"/>
              </a:lnSpc>
            </a:pPr>
            <a:r>
              <a:rPr sz="2400" b="1" dirty="0">
                <a:solidFill>
                  <a:schemeClr val="tx1"/>
                </a:solidFill>
                <a:latin typeface="微软雅黑" panose="020B0503020204020204" pitchFamily="34" charset="-122"/>
                <a:ea typeface="微软雅黑" panose="020B0503020204020204" pitchFamily="34" charset="-122"/>
              </a:rPr>
              <a:t>后来他们迫害天主教徒，我没有出声，因为我是新教徒；</a:t>
            </a:r>
            <a:endParaRPr sz="2400" b="1" dirty="0">
              <a:solidFill>
                <a:schemeClr val="tx1"/>
              </a:solidFill>
              <a:latin typeface="微软雅黑" panose="020B0503020204020204" pitchFamily="34" charset="-122"/>
              <a:ea typeface="微软雅黑" panose="020B0503020204020204" pitchFamily="34" charset="-122"/>
            </a:endParaRPr>
          </a:p>
          <a:p>
            <a:pPr algn="l">
              <a:lnSpc>
                <a:spcPct val="160000"/>
              </a:lnSpc>
            </a:pPr>
            <a:r>
              <a:rPr sz="2400" b="1" dirty="0">
                <a:solidFill>
                  <a:schemeClr val="tx1"/>
                </a:solidFill>
                <a:latin typeface="微软雅黑" panose="020B0503020204020204" pitchFamily="34" charset="-122"/>
                <a:ea typeface="微软雅黑" panose="020B0503020204020204" pitchFamily="34" charset="-122"/>
              </a:rPr>
              <a:t>最后当他们开始对付我的时候，已经没有人能站出来为我发声了。</a:t>
            </a:r>
            <a:endParaRPr sz="2400" b="1"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27405" y="339725"/>
            <a:ext cx="7373620" cy="7847330"/>
          </a:xfrm>
          <a:prstGeom prst="rect">
            <a:avLst/>
          </a:prstGeom>
          <a:noFill/>
          <a:ln w="9525">
            <a:noFill/>
          </a:ln>
        </p:spPr>
        <p:txBody>
          <a:bodyPr wrap="square">
            <a:spAutoFit/>
          </a:bodyPr>
          <a:p>
            <a:pPr marL="0" indent="0"/>
            <a:r>
              <a:rPr lang="en-US" altLang="zh-CN" sz="2800" b="0">
                <a:ea typeface="微软雅黑" panose="020B0503020204020204" pitchFamily="34" charset="-122"/>
              </a:rPr>
              <a:t>        </a:t>
            </a:r>
            <a:r>
              <a:rPr lang="en-US" altLang="zh-CN" sz="3200" b="0">
                <a:ea typeface="微软雅黑" panose="020B0503020204020204" pitchFamily="34" charset="-122"/>
              </a:rPr>
              <a:t> </a:t>
            </a:r>
            <a:r>
              <a:rPr lang="en-US" altLang="zh-CN" sz="3600" b="0">
                <a:ea typeface="微软雅黑" panose="020B0503020204020204" pitchFamily="34" charset="-122"/>
              </a:rPr>
              <a:t> </a:t>
            </a:r>
            <a:endParaRPr lang="en-US" altLang="zh-CN" sz="3600" b="0">
              <a:ea typeface="微软雅黑" panose="020B0503020204020204" pitchFamily="34" charset="-122"/>
            </a:endParaRPr>
          </a:p>
          <a:p>
            <a:pPr marL="0" indent="0"/>
            <a:r>
              <a:rPr lang="zh-CN" sz="3600" b="0">
                <a:ea typeface="微软雅黑" panose="020B0503020204020204" pitchFamily="34" charset="-122"/>
              </a:rPr>
              <a:t>历史教我们</a:t>
            </a:r>
            <a:endParaRPr lang="zh-CN" sz="3600" b="0">
              <a:ea typeface="微软雅黑" panose="020B0503020204020204" pitchFamily="34" charset="-122"/>
            </a:endParaRPr>
          </a:p>
          <a:p>
            <a:pPr marL="0" indent="0"/>
            <a:r>
              <a:rPr lang="en-US" altLang="zh-CN" sz="3600" b="0">
                <a:ea typeface="微软雅黑" panose="020B0503020204020204" pitchFamily="34" charset="-122"/>
              </a:rPr>
              <a:t>        </a:t>
            </a:r>
            <a:r>
              <a:rPr lang="zh-CN" sz="3600" b="0">
                <a:ea typeface="微软雅黑" panose="020B0503020204020204" pitchFamily="34" charset="-122"/>
              </a:rPr>
              <a:t>做一个既大脑</a:t>
            </a:r>
            <a:r>
              <a:rPr lang="zh-CN" sz="3600">
                <a:ea typeface="微软雅黑" panose="020B0503020204020204" pitchFamily="34" charset="-122"/>
                <a:sym typeface="+mn-ea"/>
              </a:rPr>
              <a:t>睿智</a:t>
            </a:r>
            <a:r>
              <a:rPr lang="zh-CN" sz="3600" b="0">
                <a:ea typeface="微软雅黑" panose="020B0503020204020204" pitchFamily="34" charset="-122"/>
              </a:rPr>
              <a:t>又心灵</a:t>
            </a:r>
            <a:r>
              <a:rPr lang="zh-CN" sz="3600">
                <a:ea typeface="微软雅黑" panose="020B0503020204020204" pitchFamily="34" charset="-122"/>
                <a:sym typeface="+mn-ea"/>
              </a:rPr>
              <a:t>丰富</a:t>
            </a:r>
            <a:r>
              <a:rPr lang="zh-CN" sz="3600" b="0">
                <a:ea typeface="微软雅黑" panose="020B0503020204020204" pitchFamily="34" charset="-122"/>
              </a:rPr>
              <a:t>的</a:t>
            </a:r>
            <a:r>
              <a:rPr lang="zh-CN" sz="3600" b="0">
                <a:solidFill>
                  <a:srgbClr val="FF0000"/>
                </a:solidFill>
                <a:ea typeface="微软雅黑" panose="020B0503020204020204" pitchFamily="34" charset="-122"/>
              </a:rPr>
              <a:t>全面发展</a:t>
            </a:r>
            <a:r>
              <a:rPr lang="zh-CN" sz="3600" b="0">
                <a:ea typeface="微软雅黑" panose="020B0503020204020204" pitchFamily="34" charset="-122"/>
              </a:rPr>
              <a:t>的人；</a:t>
            </a:r>
            <a:endParaRPr lang="zh-CN" sz="3600" b="0">
              <a:ea typeface="微软雅黑" panose="020B0503020204020204" pitchFamily="34" charset="-122"/>
            </a:endParaRPr>
          </a:p>
          <a:p>
            <a:pPr marL="0" indent="0"/>
            <a:r>
              <a:rPr lang="en-US" altLang="zh-CN" sz="3600" b="0">
                <a:ea typeface="微软雅黑" panose="020B0503020204020204" pitchFamily="34" charset="-122"/>
              </a:rPr>
              <a:t>        </a:t>
            </a:r>
            <a:r>
              <a:rPr lang="zh-CN" sz="3600" b="0">
                <a:ea typeface="微软雅黑" panose="020B0503020204020204" pitchFamily="34" charset="-122"/>
              </a:rPr>
              <a:t>做一个既读圣贤书又解黎民难的</a:t>
            </a:r>
            <a:r>
              <a:rPr lang="zh-CN" sz="3600" b="0">
                <a:solidFill>
                  <a:srgbClr val="FF0000"/>
                </a:solidFill>
                <a:ea typeface="微软雅黑" panose="020B0503020204020204" pitchFamily="34" charset="-122"/>
              </a:rPr>
              <a:t>知行合一</a:t>
            </a:r>
            <a:r>
              <a:rPr lang="zh-CN" sz="3600" b="0">
                <a:ea typeface="微软雅黑" panose="020B0503020204020204" pitchFamily="34" charset="-122"/>
              </a:rPr>
              <a:t>的人；</a:t>
            </a:r>
            <a:endParaRPr lang="zh-CN" sz="3600" b="0">
              <a:ea typeface="微软雅黑" panose="020B0503020204020204" pitchFamily="34" charset="-122"/>
            </a:endParaRPr>
          </a:p>
          <a:p>
            <a:pPr marL="0" indent="0"/>
            <a:r>
              <a:rPr lang="en-US" altLang="zh-CN" sz="3600" b="0">
                <a:ea typeface="微软雅黑" panose="020B0503020204020204" pitchFamily="34" charset="-122"/>
              </a:rPr>
              <a:t>        </a:t>
            </a:r>
            <a:r>
              <a:rPr lang="zh-CN" sz="3600" b="0">
                <a:ea typeface="微软雅黑" panose="020B0503020204020204" pitchFamily="34" charset="-122"/>
              </a:rPr>
              <a:t>做一个既胸怀祖国又放眼世界的</a:t>
            </a:r>
            <a:r>
              <a:rPr lang="zh-CN" sz="3600" b="0">
                <a:solidFill>
                  <a:srgbClr val="FF0000"/>
                </a:solidFill>
                <a:ea typeface="微软雅黑" panose="020B0503020204020204" pitchFamily="34" charset="-122"/>
              </a:rPr>
              <a:t>家国认同</a:t>
            </a:r>
            <a:r>
              <a:rPr lang="zh-CN" sz="3600" b="0">
                <a:ea typeface="微软雅黑" panose="020B0503020204020204" pitchFamily="34" charset="-122"/>
              </a:rPr>
              <a:t>的人！</a:t>
            </a:r>
            <a:endParaRPr lang="zh-CN" sz="3600" b="0">
              <a:ea typeface="微软雅黑" panose="020B0503020204020204" pitchFamily="34" charset="-122"/>
            </a:endParaRPr>
          </a:p>
          <a:p>
            <a:pPr marL="0" indent="0"/>
            <a:endParaRPr lang="zh-CN" altLang="en-US"/>
          </a:p>
          <a:p>
            <a:pPr marL="0" indent="0"/>
            <a:endParaRPr lang="zh-CN" altLang="en-US"/>
          </a:p>
          <a:p>
            <a:pPr marL="0" indent="0"/>
            <a:endParaRPr lang="zh-CN" altLang="en-US"/>
          </a:p>
          <a:p>
            <a:pPr marL="0" indent="0"/>
            <a:endParaRPr lang="zh-CN" altLang="en-US"/>
          </a:p>
          <a:p>
            <a:pPr marL="0" indent="0"/>
            <a:endParaRPr lang="zh-CN" altLang="en-US"/>
          </a:p>
          <a:p>
            <a:pPr marL="0" indent="0"/>
            <a:endParaRPr lang="zh-CN" altLang="en-US"/>
          </a:p>
          <a:p>
            <a:pPr marL="0" indent="0"/>
            <a:endParaRPr lang="zh-CN" altLang="en-US"/>
          </a:p>
          <a:p>
            <a:pPr marL="0" indent="0"/>
            <a:endParaRPr lang="zh-CN" altLang="en-US"/>
          </a:p>
          <a:p>
            <a:pPr marL="0" indent="0"/>
            <a:endParaRPr lang="zh-CN" altLang="en-US"/>
          </a:p>
          <a:p>
            <a:pPr marL="0" indent="0"/>
            <a:endParaRPr lang="zh-CN" altLang="en-US"/>
          </a:p>
          <a:p>
            <a:pPr marL="0" indent="0"/>
            <a:endParaRPr lang="zh-CN" altLang="en-US"/>
          </a:p>
          <a:p>
            <a:pPr marL="0" indent="0"/>
            <a:endParaRPr lang="zh-CN" altLang="en-US"/>
          </a:p>
        </p:txBody>
      </p:sp>
      <p:sp>
        <p:nvSpPr>
          <p:cNvPr id="87" name="Text Box 18"/>
          <p:cNvSpPr txBox="1">
            <a:spLocks noChangeArrowheads="1"/>
          </p:cNvSpPr>
          <p:nvPr/>
        </p:nvSpPr>
        <p:spPr bwMode="gray">
          <a:xfrm>
            <a:off x="35560" y="195580"/>
            <a:ext cx="784034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800" b="1" dirty="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rPr>
              <a:t>“立德树人”要求的“大写的人、真正的人”：</a:t>
            </a:r>
            <a:endParaRPr lang="zh-CN" altLang="en-US" sz="2800" b="1" dirty="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777875" y="1131570"/>
            <a:ext cx="7330440" cy="2306955"/>
          </a:xfrm>
          <a:prstGeom prst="rect">
            <a:avLst/>
          </a:prstGeom>
          <a:noFill/>
          <a:ln w="9525">
            <a:noFill/>
          </a:ln>
        </p:spPr>
        <p:txBody>
          <a:bodyPr wrap="square">
            <a:spAutoFit/>
          </a:bodyPr>
          <a:p>
            <a:pPr marL="457200" lvl="1" indent="720090" algn="just" eaLnBrk="1" latinLnBrk="0" hangingPunct="1"/>
            <a:r>
              <a:rPr lang="zh-CN" sz="3200" b="1">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祝福大家在新起点、新征程上，</a:t>
            </a:r>
            <a:endParaRPr lang="zh-CN" sz="3200" b="1">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a:p>
            <a:pPr marL="457200" lvl="1" indent="720090" algn="just" eaLnBrk="1" latinLnBrk="0" hangingPunct="1"/>
            <a:endParaRPr lang="zh-CN" sz="3200" b="1">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a:p>
            <a:pPr marL="457200" lvl="1" indent="720090" algn="just" eaLnBrk="1" latinLnBrk="0" hangingPunct="1"/>
            <a:r>
              <a:rPr lang="zh-CN" sz="4000" b="0">
                <a:ln w="22225">
                  <a:solidFill>
                    <a:schemeClr val="accent2"/>
                  </a:solidFill>
                  <a:prstDash val="solid"/>
                </a:ln>
                <a:solidFill>
                  <a:schemeClr val="accent2">
                    <a:lumMod val="40000"/>
                    <a:lumOff val="60000"/>
                  </a:schemeClr>
                </a:solidFill>
                <a:effectLst/>
                <a:latin typeface="华文中宋" panose="02010600040101010101" charset="-122"/>
                <a:ea typeface="华文中宋" panose="02010600040101010101" charset="-122"/>
              </a:rPr>
              <a:t>一路前行勇追梦、</a:t>
            </a:r>
            <a:endParaRPr lang="zh-CN" sz="4000" b="0">
              <a:ln w="22225">
                <a:solidFill>
                  <a:schemeClr val="accent2"/>
                </a:solidFill>
                <a:prstDash val="solid"/>
              </a:ln>
              <a:solidFill>
                <a:schemeClr val="accent2">
                  <a:lumMod val="40000"/>
                  <a:lumOff val="60000"/>
                </a:schemeClr>
              </a:solidFill>
              <a:effectLst/>
              <a:latin typeface="华文中宋" panose="02010600040101010101" charset="-122"/>
              <a:ea typeface="华文中宋" panose="02010600040101010101" charset="-122"/>
            </a:endParaRPr>
          </a:p>
          <a:p>
            <a:pPr marL="457200" lvl="1" indent="720090" algn="just" eaLnBrk="1" latinLnBrk="0" hangingPunct="1"/>
            <a:r>
              <a:rPr lang="zh-CN" sz="4000" b="0">
                <a:ln w="22225">
                  <a:solidFill>
                    <a:schemeClr val="accent2"/>
                  </a:solidFill>
                  <a:prstDash val="solid"/>
                </a:ln>
                <a:solidFill>
                  <a:schemeClr val="accent2">
                    <a:lumMod val="40000"/>
                    <a:lumOff val="60000"/>
                  </a:schemeClr>
                </a:solidFill>
                <a:effectLst/>
                <a:latin typeface="华文中宋" panose="02010600040101010101" charset="-122"/>
                <a:ea typeface="华文中宋" panose="02010600040101010101" charset="-122"/>
              </a:rPr>
              <a:t> </a:t>
            </a:r>
            <a:r>
              <a:rPr lang="en-US" altLang="zh-CN" sz="4000" b="0">
                <a:ln w="22225">
                  <a:solidFill>
                    <a:schemeClr val="accent2"/>
                  </a:solidFill>
                  <a:prstDash val="solid"/>
                </a:ln>
                <a:solidFill>
                  <a:schemeClr val="accent2">
                    <a:lumMod val="40000"/>
                    <a:lumOff val="60000"/>
                  </a:schemeClr>
                </a:solidFill>
                <a:effectLst/>
                <a:latin typeface="华文中宋" panose="02010600040101010101" charset="-122"/>
                <a:ea typeface="华文中宋" panose="02010600040101010101" charset="-122"/>
              </a:rPr>
              <a:t>       </a:t>
            </a:r>
            <a:r>
              <a:rPr lang="zh-CN" sz="4000" b="0">
                <a:ln w="22225">
                  <a:solidFill>
                    <a:schemeClr val="accent2"/>
                  </a:solidFill>
                  <a:prstDash val="solid"/>
                </a:ln>
                <a:solidFill>
                  <a:schemeClr val="accent2">
                    <a:lumMod val="40000"/>
                    <a:lumOff val="60000"/>
                  </a:schemeClr>
                </a:solidFill>
                <a:effectLst/>
                <a:latin typeface="华文中宋" panose="02010600040101010101" charset="-122"/>
                <a:ea typeface="华文中宋" panose="02010600040101010101" charset="-122"/>
              </a:rPr>
              <a:t>一路凯歌铸辉煌！</a:t>
            </a:r>
            <a:endParaRPr lang="zh-CN" sz="4000" b="0">
              <a:ln w="22225">
                <a:solidFill>
                  <a:schemeClr val="accent2"/>
                </a:solidFill>
                <a:prstDash val="solid"/>
              </a:ln>
              <a:solidFill>
                <a:schemeClr val="accent2">
                  <a:lumMod val="40000"/>
                  <a:lumOff val="60000"/>
                </a:schemeClr>
              </a:solidFill>
              <a:effectLst/>
              <a:latin typeface="华文中宋" panose="02010600040101010101" charset="-122"/>
              <a:ea typeface="华文中宋" panose="02010600040101010101" charset="-122"/>
            </a:endParaRPr>
          </a:p>
        </p:txBody>
      </p:sp>
      <p:sp>
        <p:nvSpPr>
          <p:cNvPr id="2" name="标题 4"/>
          <p:cNvSpPr>
            <a:spLocks noGrp="1"/>
          </p:cNvSpPr>
          <p:nvPr>
            <p:custDataLst>
              <p:tags r:id="rId1"/>
            </p:custDataLst>
          </p:nvPr>
        </p:nvSpPr>
        <p:spPr>
          <a:xfrm>
            <a:off x="79375" y="-236855"/>
            <a:ext cx="9257030" cy="1839595"/>
          </a:xfrm>
        </p:spPr>
        <p:txBody>
          <a:bodyPr lIns="90000" tIns="46800" rIns="90000" bIns="46800" anchor="ctr"/>
          <a:lstStyle>
            <a:lvl1pPr marL="0" indent="0" algn="ctr" rtl="0" fontAlgn="base">
              <a:spcBef>
                <a:spcPct val="0"/>
              </a:spcBef>
              <a:spcAft>
                <a:spcPct val="0"/>
              </a:spcAft>
              <a:buFont typeface="Arial" panose="020B0604020202020204" pitchFamily="34" charset="0"/>
              <a:buNone/>
              <a:defRPr sz="6000" u="none" strike="noStrike" kern="1200" cap="none" spc="200" normalizeH="0" baseline="0">
                <a:solidFill>
                  <a:schemeClr val="accent1"/>
                </a:solidFill>
                <a:uFillTx/>
                <a:latin typeface="Arial" panose="020B0604020202020204" pitchFamily="34" charset="0"/>
                <a:ea typeface="汉仪尚巍手书W" panose="00020600040101010101" pitchFamily="18"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sz="3200">
                <a:sym typeface="+mn-ea"/>
              </a:rPr>
              <a:t>学史明理、学史增信、学史崇德、学史力行。</a:t>
            </a:r>
            <a:endParaRPr lang="zh-CN" altLang="en-US" sz="3200">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a:xfrm>
            <a:off x="3780155" y="2097405"/>
            <a:ext cx="5818505" cy="1362075"/>
          </a:xfrm>
        </p:spPr>
        <p:txBody>
          <a:bodyPr>
            <a:noAutofit/>
          </a:bodyPr>
          <a:lstStyle/>
          <a:p>
            <a:r>
              <a:rPr lang="zh-CN" altLang="en-US" sz="4000"/>
              <a:t>观念篇：</a:t>
            </a:r>
            <a:br>
              <a:rPr lang="zh-CN" altLang="en-US" sz="4000"/>
            </a:br>
            <a:r>
              <a:rPr lang="zh-CN" altLang="en-US" sz="4000"/>
              <a:t>提高认识，端正态度</a:t>
            </a:r>
            <a:endParaRPr lang="zh-CN" altLang="en-US" sz="4000"/>
          </a:p>
        </p:txBody>
      </p:sp>
      <p:sp>
        <p:nvSpPr>
          <p:cNvPr id="9" name="文本框 8"/>
          <p:cNvSpPr txBox="1"/>
          <p:nvPr>
            <p:custDataLst>
              <p:tags r:id="rId2"/>
            </p:custDataLst>
          </p:nvPr>
        </p:nvSpPr>
        <p:spPr>
          <a:xfrm>
            <a:off x="873841" y="2341107"/>
            <a:ext cx="1210369" cy="1052371"/>
          </a:xfrm>
          <a:prstGeom prst="rect">
            <a:avLst/>
          </a:prstGeom>
          <a:noFill/>
          <a:ln w="117475">
            <a:noFill/>
          </a:ln>
        </p:spPr>
        <p:txBody>
          <a:bodyPr wrap="square" rtlCol="0">
            <a:prstTxWarp prst="textPlain">
              <a:avLst/>
            </a:prstTxWarp>
            <a:spAutoFit/>
          </a:bodyPr>
          <a:lstStyle/>
          <a:p>
            <a:r>
              <a:rPr lang="en-US" altLang="zh-CN" sz="1350" b="1" spc="100">
                <a:solidFill>
                  <a:schemeClr val="bg1"/>
                </a:solidFill>
                <a:latin typeface="Arial" panose="020B0604020202020204" pitchFamily="34" charset="0"/>
                <a:ea typeface="微软雅黑" panose="020B0503020204020204" pitchFamily="34" charset="-122"/>
                <a:cs typeface="Arial" panose="020B0604020202020204" pitchFamily="34" charset="0"/>
              </a:rPr>
              <a:t>01</a:t>
            </a:r>
            <a:endParaRPr lang="en-US" altLang="zh-CN" sz="1350" b="1" spc="1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custDataLst>
      <p:tags r:id="rId3"/>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p:custDataLst>
              <p:tags r:id="rId1"/>
            </p:custDataLst>
          </p:nvPr>
        </p:nvSpPr>
        <p:spPr/>
        <p:txBody>
          <a:bodyPr/>
          <a:lstStyle/>
          <a:p>
            <a:r>
              <a:rPr lang="zh-CN" altLang="en-US"/>
              <a:t>谢谢大家</a:t>
            </a:r>
            <a:endParaRPr lang="zh-CN" altLang="en-US"/>
          </a:p>
        </p:txBody>
      </p:sp>
      <p:sp>
        <p:nvSpPr>
          <p:cNvPr id="2" name="文本框 1"/>
          <p:cNvSpPr txBox="1"/>
          <p:nvPr/>
        </p:nvSpPr>
        <p:spPr>
          <a:xfrm>
            <a:off x="689610" y="4335145"/>
            <a:ext cx="4267200" cy="368935"/>
          </a:xfrm>
          <a:prstGeom prst="rect">
            <a:avLst/>
          </a:prstGeom>
          <a:noFill/>
        </p:spPr>
        <p:txBody>
          <a:bodyPr wrap="none" lIns="0" tIns="0" rIns="0" bIns="0" rtlCol="0">
            <a:spAutoFit/>
          </a:bodyPr>
          <a:p>
            <a:r>
              <a:rPr lang="zh-CN" altLang="en-US" sz="2400" b="1" dirty="0" smtClean="0">
                <a:solidFill>
                  <a:schemeClr val="tx1"/>
                </a:solidFill>
                <a:latin typeface="微软雅黑" panose="020B0503020204020204" pitchFamily="34" charset="-122"/>
                <a:ea typeface="微软雅黑" panose="020B0503020204020204" pitchFamily="34" charset="-122"/>
              </a:rPr>
              <a:t>本课件</a:t>
            </a:r>
            <a:r>
              <a:rPr lang="zh-CN" altLang="en-US" sz="2400" b="1" dirty="0" smtClean="0">
                <a:solidFill>
                  <a:schemeClr val="tx1"/>
                </a:solidFill>
                <a:latin typeface="微软雅黑" panose="020B0503020204020204" pitchFamily="34" charset="-122"/>
                <a:ea typeface="微软雅黑" panose="020B0503020204020204" pitchFamily="34" charset="-122"/>
              </a:rPr>
              <a:t>有教学视频：</a:t>
            </a:r>
            <a:r>
              <a:rPr lang="zh-CN" altLang="en-US" sz="2400" b="1" u="sng" dirty="0" smtClean="0">
                <a:solidFill>
                  <a:schemeClr val="tx1"/>
                </a:solidFill>
                <a:latin typeface="微软雅黑" panose="020B0503020204020204" pitchFamily="34" charset="-122"/>
                <a:ea typeface="微软雅黑" panose="020B0503020204020204" pitchFamily="34" charset="-122"/>
                <a:hlinkClick r:id="rId2" tooltip="" action="ppaction://hlinkfile"/>
              </a:rPr>
              <a:t>点此打开看</a:t>
            </a:r>
            <a:endParaRPr lang="zh-CN" altLang="en-US" sz="2400" b="1" u="sng" dirty="0" smtClean="0">
              <a:solidFill>
                <a:schemeClr val="tx1"/>
              </a:solidFill>
              <a:latin typeface="微软雅黑" panose="020B0503020204020204" pitchFamily="34" charset="-122"/>
              <a:ea typeface="微软雅黑" panose="020B0503020204020204" pitchFamily="34" charset="-122"/>
              <a:hlinkClick r:id="rId2" tooltip="" action="ppaction://hlinkfile"/>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7"/>
          <p:cNvSpPr/>
          <p:nvPr/>
        </p:nvSpPr>
        <p:spPr bwMode="auto">
          <a:xfrm>
            <a:off x="3136775" y="1205985"/>
            <a:ext cx="1005569" cy="3174831"/>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a:latin typeface="+mj-ea"/>
              <a:ea typeface="+mj-ea"/>
            </a:endParaRPr>
          </a:p>
        </p:txBody>
      </p:sp>
      <p:grpSp>
        <p:nvGrpSpPr>
          <p:cNvPr id="5" name="组合 4"/>
          <p:cNvGrpSpPr/>
          <p:nvPr/>
        </p:nvGrpSpPr>
        <p:grpSpPr>
          <a:xfrm>
            <a:off x="3136616" y="967751"/>
            <a:ext cx="1149740" cy="1149740"/>
            <a:chOff x="2342140" y="893355"/>
            <a:chExt cx="1149740" cy="1149740"/>
          </a:xfrm>
        </p:grpSpPr>
        <p:grpSp>
          <p:nvGrpSpPr>
            <p:cNvPr id="6" name="组合 5"/>
            <p:cNvGrpSpPr/>
            <p:nvPr/>
          </p:nvGrpSpPr>
          <p:grpSpPr>
            <a:xfrm>
              <a:off x="2342140" y="893355"/>
              <a:ext cx="1149740" cy="1149740"/>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9" name="椭圆 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7" name="KSO_Shape"/>
            <p:cNvSpPr/>
            <p:nvPr/>
          </p:nvSpPr>
          <p:spPr bwMode="auto">
            <a:xfrm>
              <a:off x="2678413" y="1165965"/>
              <a:ext cx="489748" cy="569476"/>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accent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latin typeface="+mj-ea"/>
                <a:ea typeface="+mj-ea"/>
              </a:endParaRPr>
            </a:p>
          </p:txBody>
        </p:sp>
      </p:grpSp>
      <p:grpSp>
        <p:nvGrpSpPr>
          <p:cNvPr id="10" name="组合 9"/>
          <p:cNvGrpSpPr/>
          <p:nvPr/>
        </p:nvGrpSpPr>
        <p:grpSpPr>
          <a:xfrm>
            <a:off x="2630172" y="2286104"/>
            <a:ext cx="1149740" cy="1149740"/>
            <a:chOff x="1835696" y="2211710"/>
            <a:chExt cx="1149740" cy="1149740"/>
          </a:xfrm>
        </p:grpSpPr>
        <p:grpSp>
          <p:nvGrpSpPr>
            <p:cNvPr id="11" name="组合 10"/>
            <p:cNvGrpSpPr/>
            <p:nvPr/>
          </p:nvGrpSpPr>
          <p:grpSpPr>
            <a:xfrm>
              <a:off x="1835696" y="2211710"/>
              <a:ext cx="1149740" cy="1149740"/>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mj-ea"/>
                  <a:ea typeface="+mj-ea"/>
                </a:endParaRPr>
              </a:p>
            </p:txBody>
          </p:sp>
          <p:sp>
            <p:nvSpPr>
              <p:cNvPr id="14" name="椭圆 1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mj-ea"/>
                  <a:ea typeface="+mj-ea"/>
                </a:endParaRPr>
              </a:p>
            </p:txBody>
          </p:sp>
        </p:grpSp>
        <p:sp>
          <p:nvSpPr>
            <p:cNvPr id="12" name="KSO_Shape"/>
            <p:cNvSpPr/>
            <p:nvPr/>
          </p:nvSpPr>
          <p:spPr bwMode="auto">
            <a:xfrm>
              <a:off x="2089100" y="2562390"/>
              <a:ext cx="649486" cy="486031"/>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accent3"/>
            </a:solidFill>
            <a:ln>
              <a:noFill/>
            </a:ln>
          </p:spPr>
          <p:txBody>
            <a:bodyPr bIns="360000" anchor="ctr">
              <a:scene3d>
                <a:camera prst="orthographicFront"/>
                <a:lightRig rig="threePt" dir="t"/>
              </a:scene3d>
              <a:sp3d>
                <a:contourClr>
                  <a:srgbClr val="FFFFFF"/>
                </a:contourClr>
              </a:sp3d>
            </a:bodyPr>
            <a:lstStyle/>
            <a:p>
              <a:pPr algn="ctr">
                <a:defRPr/>
              </a:pPr>
              <a:endParaRPr lang="zh-CN" altLang="en-US" dirty="0">
                <a:solidFill>
                  <a:schemeClr val="tx1">
                    <a:lumMod val="75000"/>
                    <a:lumOff val="25000"/>
                  </a:schemeClr>
                </a:solidFill>
                <a:latin typeface="+mj-ea"/>
                <a:ea typeface="+mj-ea"/>
              </a:endParaRPr>
            </a:p>
          </p:txBody>
        </p:sp>
      </p:grpSp>
      <p:grpSp>
        <p:nvGrpSpPr>
          <p:cNvPr id="15" name="组合 14"/>
          <p:cNvGrpSpPr/>
          <p:nvPr/>
        </p:nvGrpSpPr>
        <p:grpSpPr>
          <a:xfrm>
            <a:off x="3278244" y="3510242"/>
            <a:ext cx="1149740" cy="1149740"/>
            <a:chOff x="2483768" y="3435846"/>
            <a:chExt cx="1149740" cy="1149740"/>
          </a:xfrm>
        </p:grpSpPr>
        <p:grpSp>
          <p:nvGrpSpPr>
            <p:cNvPr id="16" name="组合 15"/>
            <p:cNvGrpSpPr/>
            <p:nvPr/>
          </p:nvGrpSpPr>
          <p:grpSpPr>
            <a:xfrm>
              <a:off x="2483768" y="3435846"/>
              <a:ext cx="1149740" cy="1149740"/>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19" name="椭圆 1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17" name="KSO_Shape"/>
            <p:cNvSpPr/>
            <p:nvPr/>
          </p:nvSpPr>
          <p:spPr bwMode="auto">
            <a:xfrm>
              <a:off x="2802446" y="3812214"/>
              <a:ext cx="521267" cy="439601"/>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7"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accent2"/>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latin typeface="+mj-ea"/>
                <a:ea typeface="+mj-ea"/>
              </a:endParaRPr>
            </a:p>
          </p:txBody>
        </p:sp>
      </p:grpSp>
      <p:sp>
        <p:nvSpPr>
          <p:cNvPr id="20" name="TextBox 18"/>
          <p:cNvSpPr txBox="1"/>
          <p:nvPr/>
        </p:nvSpPr>
        <p:spPr>
          <a:xfrm>
            <a:off x="323850" y="1309370"/>
            <a:ext cx="2621915" cy="430530"/>
          </a:xfrm>
          <a:prstGeom prst="rect">
            <a:avLst/>
          </a:prstGeom>
          <a:noFill/>
        </p:spPr>
        <p:txBody>
          <a:bodyPr wrap="square" lIns="0" tIns="0" rIns="0" bIns="0" rtlCol="0">
            <a:spAutoFit/>
          </a:bodyPr>
          <a:lstStyle/>
          <a:p>
            <a:pPr algn="ctr"/>
            <a:r>
              <a:rPr lang="zh-CN" altLang="en-US" sz="2800" dirty="0">
                <a:latin typeface="华文行楷" panose="02010800040101010101" charset="-122"/>
                <a:ea typeface="华文行楷" panose="02010800040101010101" charset="-122"/>
                <a:sym typeface="+mn-ea"/>
              </a:rPr>
              <a:t>高中学习的挑战</a:t>
            </a:r>
            <a:endParaRPr lang="zh-CN" altLang="en-US" sz="2800" b="1" dirty="0">
              <a:solidFill>
                <a:schemeClr val="tx1">
                  <a:lumMod val="75000"/>
                  <a:lumOff val="25000"/>
                </a:schemeClr>
              </a:solidFill>
              <a:latin typeface="+mj-ea"/>
              <a:ea typeface="+mj-ea"/>
            </a:endParaRPr>
          </a:p>
        </p:txBody>
      </p:sp>
      <p:sp>
        <p:nvSpPr>
          <p:cNvPr id="22" name="TextBox 20"/>
          <p:cNvSpPr txBox="1"/>
          <p:nvPr/>
        </p:nvSpPr>
        <p:spPr>
          <a:xfrm>
            <a:off x="55245" y="2495550"/>
            <a:ext cx="2632075" cy="861695"/>
          </a:xfrm>
          <a:prstGeom prst="rect">
            <a:avLst/>
          </a:prstGeom>
          <a:noFill/>
        </p:spPr>
        <p:txBody>
          <a:bodyPr wrap="square" lIns="0" tIns="0" rIns="0" bIns="0" rtlCol="0">
            <a:spAutoFit/>
          </a:bodyPr>
          <a:lstStyle/>
          <a:p>
            <a:pPr lvl="0" algn="ctr">
              <a:buClrTx/>
              <a:buSzTx/>
              <a:buFontTx/>
            </a:pPr>
            <a:r>
              <a:rPr lang="zh-CN" altLang="en-US" sz="2800" dirty="0">
                <a:latin typeface="华文行楷" panose="02010800040101010101" charset="-122"/>
                <a:ea typeface="华文行楷" panose="02010800040101010101" charset="-122"/>
                <a:sym typeface="+mn-ea"/>
              </a:rPr>
              <a:t>初高中历史</a:t>
            </a:r>
            <a:endParaRPr lang="zh-CN" altLang="en-US" sz="2800" dirty="0">
              <a:latin typeface="华文行楷" panose="02010800040101010101" charset="-122"/>
              <a:ea typeface="华文行楷" panose="02010800040101010101" charset="-122"/>
              <a:sym typeface="+mn-ea"/>
            </a:endParaRPr>
          </a:p>
          <a:p>
            <a:pPr lvl="0" algn="ctr">
              <a:buClrTx/>
              <a:buSzTx/>
              <a:buFontTx/>
            </a:pPr>
            <a:r>
              <a:rPr lang="zh-CN" altLang="en-US" sz="2800" dirty="0">
                <a:latin typeface="华文行楷" panose="02010800040101010101" charset="-122"/>
                <a:ea typeface="华文行楷" panose="02010800040101010101" charset="-122"/>
                <a:sym typeface="+mn-ea"/>
              </a:rPr>
              <a:t>的差异</a:t>
            </a:r>
            <a:endParaRPr lang="zh-CN" altLang="en-US" sz="2800" b="1" dirty="0">
              <a:solidFill>
                <a:schemeClr val="tx1">
                  <a:lumMod val="75000"/>
                  <a:lumOff val="25000"/>
                </a:schemeClr>
              </a:solidFill>
              <a:latin typeface="+mj-ea"/>
              <a:ea typeface="+mj-ea"/>
              <a:sym typeface="+mn-ea"/>
            </a:endParaRPr>
          </a:p>
        </p:txBody>
      </p:sp>
      <p:sp>
        <p:nvSpPr>
          <p:cNvPr id="24" name="TextBox 22"/>
          <p:cNvSpPr txBox="1"/>
          <p:nvPr/>
        </p:nvSpPr>
        <p:spPr>
          <a:xfrm>
            <a:off x="360045" y="4083685"/>
            <a:ext cx="2585720" cy="430530"/>
          </a:xfrm>
          <a:prstGeom prst="rect">
            <a:avLst/>
          </a:prstGeom>
          <a:noFill/>
        </p:spPr>
        <p:txBody>
          <a:bodyPr wrap="square" lIns="0" tIns="0" rIns="0" bIns="0" rtlCol="0">
            <a:spAutoFit/>
          </a:bodyPr>
          <a:lstStyle/>
          <a:p>
            <a:pPr lvl="0" algn="ctr">
              <a:buClrTx/>
              <a:buSzTx/>
              <a:buFontTx/>
            </a:pPr>
            <a:r>
              <a:rPr lang="zh-CN" altLang="en-US" sz="2800" dirty="0">
                <a:latin typeface="华文行楷" panose="02010800040101010101" charset="-122"/>
                <a:ea typeface="华文行楷" panose="02010800040101010101" charset="-122"/>
                <a:sym typeface="+mn-ea"/>
              </a:rPr>
              <a:t>高中历史难在哪</a:t>
            </a:r>
            <a:endParaRPr lang="zh-CN" altLang="en-US" sz="2800" b="1" dirty="0">
              <a:solidFill>
                <a:schemeClr val="tx1">
                  <a:lumMod val="75000"/>
                  <a:lumOff val="25000"/>
                </a:schemeClr>
              </a:solidFill>
              <a:latin typeface="+mj-ea"/>
              <a:ea typeface="+mj-ea"/>
              <a:sym typeface="+mn-ea"/>
            </a:endParaRPr>
          </a:p>
        </p:txBody>
      </p:sp>
      <p:sp>
        <p:nvSpPr>
          <p:cNvPr id="26" name="Line 39"/>
          <p:cNvSpPr>
            <a:spLocks noChangeShapeType="1"/>
          </p:cNvSpPr>
          <p:nvPr/>
        </p:nvSpPr>
        <p:spPr bwMode="auto">
          <a:xfrm>
            <a:off x="4591540" y="1820702"/>
            <a:ext cx="915275" cy="450074"/>
          </a:xfrm>
          <a:prstGeom prst="line">
            <a:avLst/>
          </a:prstGeom>
          <a:noFill/>
          <a:ln w="57150" cap="rnd">
            <a:solidFill>
              <a:schemeClr val="tx1">
                <a:lumMod val="50000"/>
                <a:lumOff val="50000"/>
              </a:schemeClr>
            </a:solidFill>
            <a:prstDash val="sysDot"/>
            <a:round/>
            <a:tailEnd type="triangle" w="med" len="med"/>
          </a:ln>
          <a:scene3d>
            <a:camera prst="orthographicFront">
              <a:rot lat="0" lon="0" rev="300000"/>
            </a:camera>
            <a:lightRig rig="threePt" dir="t"/>
          </a:scene3d>
          <a:extLst>
            <a:ext uri="{909E8E84-426E-40DD-AFC4-6F175D3DCCD1}">
              <a14:hiddenFill xmlns:a14="http://schemas.microsoft.com/office/drawing/2010/main">
                <a:noFill/>
              </a14:hiddenFill>
            </a:ext>
          </a:extLst>
        </p:spPr>
        <p:txBody>
          <a:bodyPr wrap="none" anchor="ctr"/>
          <a:lstStyle/>
          <a:p>
            <a:endParaRPr lang="zh-CN" altLang="en-US">
              <a:latin typeface="+mj-ea"/>
              <a:ea typeface="+mj-ea"/>
            </a:endParaRPr>
          </a:p>
        </p:txBody>
      </p:sp>
      <p:sp>
        <p:nvSpPr>
          <p:cNvPr id="27" name="Line 40"/>
          <p:cNvSpPr>
            <a:spLocks noChangeShapeType="1"/>
          </p:cNvSpPr>
          <p:nvPr/>
        </p:nvSpPr>
        <p:spPr bwMode="auto">
          <a:xfrm>
            <a:off x="4118193" y="2813883"/>
            <a:ext cx="1241799" cy="1261"/>
          </a:xfrm>
          <a:prstGeom prst="line">
            <a:avLst/>
          </a:prstGeom>
          <a:noFill/>
          <a:ln w="57150" cap="rnd">
            <a:solidFill>
              <a:schemeClr val="tx1">
                <a:lumMod val="50000"/>
                <a:lumOff val="50000"/>
              </a:schemeClr>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mj-ea"/>
              <a:ea typeface="+mj-ea"/>
            </a:endParaRPr>
          </a:p>
        </p:txBody>
      </p:sp>
      <p:sp>
        <p:nvSpPr>
          <p:cNvPr id="28" name="Line 41"/>
          <p:cNvSpPr>
            <a:spLocks noChangeShapeType="1"/>
          </p:cNvSpPr>
          <p:nvPr/>
        </p:nvSpPr>
        <p:spPr bwMode="auto">
          <a:xfrm flipV="1">
            <a:off x="4548270" y="3359378"/>
            <a:ext cx="954357" cy="383256"/>
          </a:xfrm>
          <a:prstGeom prst="line">
            <a:avLst/>
          </a:prstGeom>
          <a:noFill/>
          <a:ln w="57150" cap="rnd">
            <a:solidFill>
              <a:schemeClr val="tx1">
                <a:lumMod val="50000"/>
                <a:lumOff val="50000"/>
              </a:schemeClr>
            </a:solidFill>
            <a:prstDash val="sysDot"/>
            <a:round/>
            <a:tailEnd type="triangle" w="med" len="med"/>
          </a:ln>
          <a:scene3d>
            <a:camera prst="orthographicFront">
              <a:rot lat="0" lon="0" rev="21299999"/>
            </a:camera>
            <a:lightRig rig="threePt" dir="t"/>
          </a:scene3d>
          <a:extLst>
            <a:ext uri="{909E8E84-426E-40DD-AFC4-6F175D3DCCD1}">
              <a14:hiddenFill xmlns:a14="http://schemas.microsoft.com/office/drawing/2010/main">
                <a:noFill/>
              </a14:hiddenFill>
            </a:ext>
          </a:extLst>
        </p:spPr>
        <p:txBody>
          <a:bodyPr wrap="none" anchor="ctr"/>
          <a:lstStyle/>
          <a:p>
            <a:endParaRPr lang="zh-CN" altLang="en-US">
              <a:latin typeface="+mj-ea"/>
              <a:ea typeface="+mj-ea"/>
            </a:endParaRPr>
          </a:p>
        </p:txBody>
      </p:sp>
      <p:grpSp>
        <p:nvGrpSpPr>
          <p:cNvPr id="29" name="组合 28"/>
          <p:cNvGrpSpPr/>
          <p:nvPr/>
        </p:nvGrpSpPr>
        <p:grpSpPr>
          <a:xfrm>
            <a:off x="5674990" y="1658514"/>
            <a:ext cx="2281386" cy="2281386"/>
            <a:chOff x="1403648" y="1115468"/>
            <a:chExt cx="1294414" cy="1294414"/>
          </a:xfrm>
        </p:grpSpPr>
        <p:sp>
          <p:nvSpPr>
            <p:cNvPr id="30" name="椭圆 29"/>
            <p:cNvSpPr/>
            <p:nvPr/>
          </p:nvSpPr>
          <p:spPr>
            <a:xfrm>
              <a:off x="1539485" y="1259632"/>
              <a:ext cx="1022740" cy="10227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mj-ea"/>
                <a:ea typeface="+mj-ea"/>
              </a:endParaRPr>
            </a:p>
          </p:txBody>
        </p:sp>
        <p:grpSp>
          <p:nvGrpSpPr>
            <p:cNvPr id="31" name="组合 30"/>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33" name="同心圆 32"/>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mj-ea"/>
                  <a:ea typeface="+mj-ea"/>
                </a:endParaRPr>
              </a:p>
            </p:txBody>
          </p:sp>
          <p:sp>
            <p:nvSpPr>
              <p:cNvPr id="34" name="同心圆 33"/>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mj-ea"/>
                  <a:ea typeface="+mj-ea"/>
                </a:endParaRPr>
              </a:p>
            </p:txBody>
          </p:sp>
        </p:grpSp>
        <p:sp>
          <p:nvSpPr>
            <p:cNvPr id="32" name="TextBox 30"/>
            <p:cNvSpPr txBox="1"/>
            <p:nvPr/>
          </p:nvSpPr>
          <p:spPr>
            <a:xfrm>
              <a:off x="1717818" y="1489086"/>
              <a:ext cx="639509" cy="540790"/>
            </a:xfrm>
            <a:prstGeom prst="rect">
              <a:avLst/>
            </a:prstGeom>
            <a:noFill/>
          </p:spPr>
          <p:txBody>
            <a:bodyPr wrap="square" rtlCol="0">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r>
                <a:rPr lang="zh-CN" altLang="en-US" sz="2800" dirty="0">
                  <a:solidFill>
                    <a:schemeClr val="bg1"/>
                  </a:solidFill>
                  <a:effectLst/>
                  <a:latin typeface="微软雅黑" panose="020B0503020204020204" pitchFamily="34" charset="-122"/>
                  <a:ea typeface="微软雅黑" panose="020B0503020204020204" pitchFamily="34" charset="-122"/>
                  <a:sym typeface="+mn-ea"/>
                </a:rPr>
                <a:t>观念篇</a:t>
              </a:r>
              <a:endParaRPr lang="zh-CN" altLang="en-US" sz="2800" dirty="0">
                <a:solidFill>
                  <a:schemeClr val="bg1"/>
                </a:solidFill>
                <a:effectLst/>
                <a:latin typeface="微软雅黑" panose="020B0503020204020204" pitchFamily="34" charset="-122"/>
                <a:ea typeface="微软雅黑" panose="020B0503020204020204" pitchFamily="34" charset="-122"/>
                <a:sym typeface="+mn-ea"/>
              </a:endParaRPr>
            </a:p>
          </p:txBody>
        </p:sp>
      </p:grpSp>
      <p:sp>
        <p:nvSpPr>
          <p:cNvPr id="87" name="Text Box 18"/>
          <p:cNvSpPr txBox="1">
            <a:spLocks noChangeArrowheads="1"/>
          </p:cNvSpPr>
          <p:nvPr/>
        </p:nvSpPr>
        <p:spPr bwMode="gray">
          <a:xfrm>
            <a:off x="7812405" y="1635760"/>
            <a:ext cx="1906270" cy="224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en-US" sz="2800" b="1" dirty="0">
              <a:solidFill>
                <a:srgbClr val="FF0000"/>
              </a:solidFill>
              <a:latin typeface="微软雅黑" panose="020B0503020204020204" pitchFamily="34" charset="-122"/>
              <a:ea typeface="微软雅黑" panose="020B0503020204020204" pitchFamily="34" charset="-122"/>
            </a:endParaRPr>
          </a:p>
          <a:p>
            <a:pPr algn="ctr"/>
            <a:endParaRPr lang="zh-CN" altLang="en-US" sz="2800" b="1" dirty="0">
              <a:solidFill>
                <a:srgbClr val="FF0000"/>
              </a:solidFill>
              <a:latin typeface="微软雅黑" panose="020B0503020204020204" pitchFamily="34" charset="-122"/>
              <a:ea typeface="微软雅黑" panose="020B0503020204020204" pitchFamily="34" charset="-122"/>
            </a:endParaRPr>
          </a:p>
          <a:p>
            <a:pPr algn="ctr">
              <a:buClrTx/>
              <a:buSzTx/>
              <a:buNone/>
            </a:pPr>
            <a:r>
              <a:rPr lang="zh-CN" altLang="en-US" sz="2800" b="1" dirty="0">
                <a:solidFill>
                  <a:srgbClr val="FF0000"/>
                </a:solidFill>
                <a:latin typeface="微软雅黑" panose="020B0503020204020204" pitchFamily="34" charset="-122"/>
                <a:ea typeface="微软雅黑" panose="020B0503020204020204" pitchFamily="34" charset="-122"/>
                <a:sym typeface="+mn-ea"/>
              </a:rPr>
              <a:t>提高认识</a:t>
            </a:r>
            <a:endParaRPr lang="zh-CN" altLang="en-US" sz="2800" b="1" dirty="0">
              <a:solidFill>
                <a:srgbClr val="FF0000"/>
              </a:solidFill>
              <a:latin typeface="微软雅黑" panose="020B0503020204020204" pitchFamily="34" charset="-122"/>
              <a:ea typeface="微软雅黑" panose="020B0503020204020204" pitchFamily="34" charset="-122"/>
              <a:sym typeface="+mn-ea"/>
            </a:endParaRPr>
          </a:p>
          <a:p>
            <a:pPr algn="ctr">
              <a:buClrTx/>
              <a:buSzTx/>
              <a:buNone/>
            </a:pPr>
            <a:r>
              <a:rPr lang="zh-CN" altLang="en-US" sz="2800" b="1" dirty="0">
                <a:solidFill>
                  <a:srgbClr val="FF0000"/>
                </a:solidFill>
                <a:latin typeface="微软雅黑" panose="020B0503020204020204" pitchFamily="34" charset="-122"/>
                <a:ea typeface="微软雅黑" panose="020B0503020204020204" pitchFamily="34" charset="-122"/>
                <a:sym typeface="+mn-ea"/>
              </a:rPr>
              <a:t>端正态度</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5000">
    <p:pull dir="r"/>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61000" fill="hold" nodeType="clickEffect" p14:presetBounceEnd="65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65000">
                                          <p:cBhvr additive="base">
                                            <p:cTn id="7" dur="1500" fill="hold"/>
                                            <p:tgtEl>
                                              <p:spTgt spid="10"/>
                                            </p:tgtEl>
                                            <p:attrNameLst>
                                              <p:attrName>ppt_x</p:attrName>
                                            </p:attrNameLst>
                                          </p:cBhvr>
                                          <p:tavLst>
                                            <p:tav tm="0">
                                              <p:val>
                                                <p:strVal val="0-#ppt_w/2"/>
                                              </p:val>
                                            </p:tav>
                                            <p:tav tm="100000">
                                              <p:val>
                                                <p:strVal val="#ppt_x"/>
                                              </p:val>
                                            </p:tav>
                                          </p:tavLst>
                                        </p:anim>
                                        <p:anim calcmode="lin" valueType="num" p14:bounceEnd="65000">
                                          <p:cBhvr additive="base">
                                            <p:cTn id="8" dur="1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1" accel="61000" fill="hold" nodeType="withEffect" p14:presetBounceEnd="65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65000">
                                          <p:cBhvr additive="base">
                                            <p:cTn id="11" dur="1500" fill="hold"/>
                                            <p:tgtEl>
                                              <p:spTgt spid="5"/>
                                            </p:tgtEl>
                                            <p:attrNameLst>
                                              <p:attrName>ppt_x</p:attrName>
                                            </p:attrNameLst>
                                          </p:cBhvr>
                                          <p:tavLst>
                                            <p:tav tm="0">
                                              <p:val>
                                                <p:strVal val="#ppt_x"/>
                                              </p:val>
                                            </p:tav>
                                            <p:tav tm="100000">
                                              <p:val>
                                                <p:strVal val="#ppt_x"/>
                                              </p:val>
                                            </p:tav>
                                          </p:tavLst>
                                        </p:anim>
                                        <p:anim calcmode="lin" valueType="num" p14:bounceEnd="65000">
                                          <p:cBhvr additive="base">
                                            <p:cTn id="12" dur="1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4" accel="61000" fill="hold" nodeType="withEffect" p14:presetBounceEnd="65000">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14:bounceEnd="65000">
                                          <p:cBhvr additive="base">
                                            <p:cTn id="15" dur="1500" fill="hold"/>
                                            <p:tgtEl>
                                              <p:spTgt spid="15"/>
                                            </p:tgtEl>
                                            <p:attrNameLst>
                                              <p:attrName>ppt_x</p:attrName>
                                            </p:attrNameLst>
                                          </p:cBhvr>
                                          <p:tavLst>
                                            <p:tav tm="0">
                                              <p:val>
                                                <p:strVal val="#ppt_x"/>
                                              </p:val>
                                            </p:tav>
                                            <p:tav tm="100000">
                                              <p:val>
                                                <p:strVal val="#ppt_x"/>
                                              </p:val>
                                            </p:tav>
                                          </p:tavLst>
                                        </p:anim>
                                        <p:anim calcmode="lin" valueType="num" p14:bounceEnd="65000">
                                          <p:cBhvr additive="base">
                                            <p:cTn id="16" dur="1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500"/>
                                            <p:tgtEl>
                                              <p:spTgt spid="2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3000"/>
                                </p:stCondLst>
                                <p:childTnLst>
                                  <p:par>
                                    <p:cTn id="42" presetID="53" presetClass="entr" presetSubtype="16" fill="hold" nodeType="after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p:cTn id="44" dur="500" fill="hold"/>
                                            <p:tgtEl>
                                              <p:spTgt spid="29"/>
                                            </p:tgtEl>
                                            <p:attrNameLst>
                                              <p:attrName>ppt_w</p:attrName>
                                            </p:attrNameLst>
                                          </p:cBhvr>
                                          <p:tavLst>
                                            <p:tav tm="0">
                                              <p:val>
                                                <p:fltVal val="0"/>
                                              </p:val>
                                            </p:tav>
                                            <p:tav tm="100000">
                                              <p:val>
                                                <p:strVal val="#ppt_w"/>
                                              </p:val>
                                            </p:tav>
                                          </p:tavLst>
                                        </p:anim>
                                        <p:anim calcmode="lin" valueType="num">
                                          <p:cBhvr>
                                            <p:cTn id="45" dur="500" fill="hold"/>
                                            <p:tgtEl>
                                              <p:spTgt spid="29"/>
                                            </p:tgtEl>
                                            <p:attrNameLst>
                                              <p:attrName>ppt_h</p:attrName>
                                            </p:attrNameLst>
                                          </p:cBhvr>
                                          <p:tavLst>
                                            <p:tav tm="0">
                                              <p:val>
                                                <p:fltVal val="0"/>
                                              </p:val>
                                            </p:tav>
                                            <p:tav tm="100000">
                                              <p:val>
                                                <p:strVal val="#ppt_h"/>
                                              </p:val>
                                            </p:tav>
                                          </p:tavLst>
                                        </p:anim>
                                        <p:animEffect transition="in" filter="fade">
                                          <p:cBhvr>
                                            <p:cTn id="4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0" grpId="0"/>
          <p:bldP spid="22" grpId="0"/>
          <p:bldP spid="24" grpId="0"/>
          <p:bldP spid="26" grpId="0" bldLvl="0" animBg="1"/>
          <p:bldP spid="27" grpId="0" bldLvl="0" animBg="1"/>
          <p:bldP spid="28" grpId="0" bldLvl="0" animBg="1"/>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61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500" fill="hold"/>
                                            <p:tgtEl>
                                              <p:spTgt spid="10"/>
                                            </p:tgtEl>
                                            <p:attrNameLst>
                                              <p:attrName>ppt_x</p:attrName>
                                            </p:attrNameLst>
                                          </p:cBhvr>
                                          <p:tavLst>
                                            <p:tav tm="0">
                                              <p:val>
                                                <p:strVal val="0-#ppt_w/2"/>
                                              </p:val>
                                            </p:tav>
                                            <p:tav tm="100000">
                                              <p:val>
                                                <p:strVal val="#ppt_x"/>
                                              </p:val>
                                            </p:tav>
                                          </p:tavLst>
                                        </p:anim>
                                        <p:anim calcmode="lin" valueType="num">
                                          <p:cBhvr additive="base">
                                            <p:cTn id="8" dur="1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1" accel="61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500" fill="hold"/>
                                            <p:tgtEl>
                                              <p:spTgt spid="5"/>
                                            </p:tgtEl>
                                            <p:attrNameLst>
                                              <p:attrName>ppt_x</p:attrName>
                                            </p:attrNameLst>
                                          </p:cBhvr>
                                          <p:tavLst>
                                            <p:tav tm="0">
                                              <p:val>
                                                <p:strVal val="#ppt_x"/>
                                              </p:val>
                                            </p:tav>
                                            <p:tav tm="100000">
                                              <p:val>
                                                <p:strVal val="#ppt_x"/>
                                              </p:val>
                                            </p:tav>
                                          </p:tavLst>
                                        </p:anim>
                                        <p:anim calcmode="lin" valueType="num">
                                          <p:cBhvr additive="base">
                                            <p:cTn id="12" dur="1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4" accel="6100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500" fill="hold"/>
                                            <p:tgtEl>
                                              <p:spTgt spid="15"/>
                                            </p:tgtEl>
                                            <p:attrNameLst>
                                              <p:attrName>ppt_x</p:attrName>
                                            </p:attrNameLst>
                                          </p:cBhvr>
                                          <p:tavLst>
                                            <p:tav tm="0">
                                              <p:val>
                                                <p:strVal val="#ppt_x"/>
                                              </p:val>
                                            </p:tav>
                                            <p:tav tm="100000">
                                              <p:val>
                                                <p:strVal val="#ppt_x"/>
                                              </p:val>
                                            </p:tav>
                                          </p:tavLst>
                                        </p:anim>
                                        <p:anim calcmode="lin" valueType="num">
                                          <p:cBhvr additive="base">
                                            <p:cTn id="16" dur="1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500"/>
                                            <p:tgtEl>
                                              <p:spTgt spid="2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3000"/>
                                </p:stCondLst>
                                <p:childTnLst>
                                  <p:par>
                                    <p:cTn id="42" presetID="53" presetClass="entr" presetSubtype="16" fill="hold" nodeType="after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p:cTn id="44" dur="500" fill="hold"/>
                                            <p:tgtEl>
                                              <p:spTgt spid="29"/>
                                            </p:tgtEl>
                                            <p:attrNameLst>
                                              <p:attrName>ppt_w</p:attrName>
                                            </p:attrNameLst>
                                          </p:cBhvr>
                                          <p:tavLst>
                                            <p:tav tm="0">
                                              <p:val>
                                                <p:fltVal val="0"/>
                                              </p:val>
                                            </p:tav>
                                            <p:tav tm="100000">
                                              <p:val>
                                                <p:strVal val="#ppt_w"/>
                                              </p:val>
                                            </p:tav>
                                          </p:tavLst>
                                        </p:anim>
                                        <p:anim calcmode="lin" valueType="num">
                                          <p:cBhvr>
                                            <p:cTn id="45" dur="500" fill="hold"/>
                                            <p:tgtEl>
                                              <p:spTgt spid="29"/>
                                            </p:tgtEl>
                                            <p:attrNameLst>
                                              <p:attrName>ppt_h</p:attrName>
                                            </p:attrNameLst>
                                          </p:cBhvr>
                                          <p:tavLst>
                                            <p:tav tm="0">
                                              <p:val>
                                                <p:fltVal val="0"/>
                                              </p:val>
                                            </p:tav>
                                            <p:tav tm="100000">
                                              <p:val>
                                                <p:strVal val="#ppt_h"/>
                                              </p:val>
                                            </p:tav>
                                          </p:tavLst>
                                        </p:anim>
                                        <p:animEffect transition="in" filter="fade">
                                          <p:cBhvr>
                                            <p:cTn id="4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0" grpId="0"/>
          <p:bldP spid="22" grpId="0"/>
          <p:bldP spid="24" grpId="0"/>
          <p:bldP spid="26" grpId="0" bldLvl="0" animBg="1"/>
          <p:bldP spid="27" grpId="0" bldLvl="0" animBg="1"/>
          <p:bldP spid="28" grpId="0" bldLvl="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83260" y="3344545"/>
            <a:ext cx="7667625" cy="583565"/>
          </a:xfrm>
          <a:prstGeom prst="rect">
            <a:avLst/>
          </a:prstGeom>
          <a:noFill/>
          <a:ln w="9525">
            <a:noFill/>
          </a:ln>
        </p:spPr>
        <p:txBody>
          <a:bodyPr wrap="square">
            <a:spAutoFit/>
          </a:bodyPr>
          <a:p>
            <a:pPr marL="0" indent="0"/>
            <a:r>
              <a:rPr sz="3200" b="1">
                <a:ea typeface="微软雅黑" panose="020B0503020204020204" pitchFamily="34" charset="-122"/>
              </a:rPr>
              <a:t>3、</a:t>
            </a:r>
            <a:r>
              <a:rPr lang="zh-CN" sz="3200" b="1">
                <a:ea typeface="微软雅黑" panose="020B0503020204020204" pitchFamily="34" charset="-122"/>
              </a:rPr>
              <a:t>教师掌控较少</a:t>
            </a:r>
            <a:r>
              <a:rPr sz="3200" b="1">
                <a:ea typeface="微软雅黑" panose="020B0503020204020204" pitchFamily="34" charset="-122"/>
              </a:rPr>
              <a:t>、自主性强、</a:t>
            </a:r>
            <a:r>
              <a:rPr lang="zh-CN" sz="3200" b="1">
                <a:ea typeface="微软雅黑" panose="020B0503020204020204" pitchFamily="34" charset="-122"/>
              </a:rPr>
              <a:t>思维</a:t>
            </a:r>
            <a:r>
              <a:rPr sz="3200" b="1">
                <a:ea typeface="微软雅黑" panose="020B0503020204020204" pitchFamily="34" charset="-122"/>
              </a:rPr>
              <a:t>要活。</a:t>
            </a:r>
            <a:endParaRPr sz="3200" b="1">
              <a:ea typeface="微软雅黑" panose="020B0503020204020204" pitchFamily="34" charset="-122"/>
            </a:endParaRPr>
          </a:p>
        </p:txBody>
      </p:sp>
      <p:sp>
        <p:nvSpPr>
          <p:cNvPr id="3" name="文本框 2"/>
          <p:cNvSpPr txBox="1"/>
          <p:nvPr/>
        </p:nvSpPr>
        <p:spPr>
          <a:xfrm>
            <a:off x="683260" y="2283460"/>
            <a:ext cx="7929880" cy="953135"/>
          </a:xfrm>
          <a:prstGeom prst="rect">
            <a:avLst/>
          </a:prstGeom>
          <a:noFill/>
          <a:ln w="9525">
            <a:noFill/>
          </a:ln>
        </p:spPr>
        <p:txBody>
          <a:bodyPr wrap="square">
            <a:spAutoFit/>
          </a:bodyPr>
          <a:p>
            <a:pPr lvl="0" algn="l">
              <a:buClrTx/>
              <a:buSzTx/>
              <a:buFontTx/>
            </a:pPr>
            <a:r>
              <a:rPr lang="zh-CN" sz="3200" b="1">
                <a:ea typeface="微软雅黑" panose="020B0503020204020204" pitchFamily="34" charset="-122"/>
                <a:sym typeface="+mn-ea"/>
              </a:rPr>
              <a:t>2</a:t>
            </a:r>
            <a:r>
              <a:rPr lang="zh-CN" sz="3200" b="1">
                <a:ea typeface="微软雅黑" panose="020B0503020204020204" pitchFamily="34" charset="-122"/>
                <a:sym typeface="+mn-ea"/>
              </a:rPr>
              <a:t>、课时少容量大、密度较大、节奏加快。</a:t>
            </a:r>
            <a:r>
              <a:rPr lang="en-US" altLang="zh-CN" sz="3200" b="1">
                <a:ea typeface="微软雅黑" panose="020B0503020204020204" pitchFamily="34" charset="-122"/>
                <a:sym typeface="+mn-ea"/>
              </a:rPr>
              <a:t>       </a:t>
            </a:r>
            <a:r>
              <a:rPr lang="zh-CN" sz="2400" b="1" i="1">
                <a:solidFill>
                  <a:schemeClr val="accent1">
                    <a:lumMod val="50000"/>
                    <a:lumOff val="50000"/>
                  </a:schemeClr>
                </a:solidFill>
                <a:ea typeface="微软雅黑" panose="020B0503020204020204" pitchFamily="34" charset="-122"/>
                <a:sym typeface="+mn-ea"/>
              </a:rPr>
              <a:t>（</a:t>
            </a:r>
            <a:r>
              <a:rPr lang="zh-CN" sz="2400" b="1" i="1">
                <a:solidFill>
                  <a:schemeClr val="accent1">
                    <a:lumMod val="50000"/>
                    <a:lumOff val="50000"/>
                  </a:schemeClr>
                </a:solidFill>
                <a:ea typeface="微软雅黑" panose="020B0503020204020204" pitchFamily="34" charset="-122"/>
                <a:sym typeface="+mn-ea"/>
              </a:rPr>
              <a:t>高一内容在高考占比40%左右</a:t>
            </a:r>
            <a:r>
              <a:rPr lang="zh-CN" sz="2400" b="1" i="1">
                <a:solidFill>
                  <a:schemeClr val="accent1">
                    <a:lumMod val="50000"/>
                    <a:lumOff val="50000"/>
                  </a:schemeClr>
                </a:solidFill>
                <a:ea typeface="微软雅黑" panose="020B0503020204020204" pitchFamily="34" charset="-122"/>
                <a:sym typeface="+mn-ea"/>
              </a:rPr>
              <a:t>）</a:t>
            </a:r>
            <a:endParaRPr lang="zh-CN" sz="2400" b="1" i="1">
              <a:solidFill>
                <a:schemeClr val="accent1">
                  <a:lumMod val="50000"/>
                  <a:lumOff val="50000"/>
                </a:schemeClr>
              </a:solidFill>
              <a:ea typeface="微软雅黑" panose="020B0503020204020204" pitchFamily="34" charset="-122"/>
              <a:sym typeface="+mn-ea"/>
            </a:endParaRPr>
          </a:p>
        </p:txBody>
      </p:sp>
      <p:sp>
        <p:nvSpPr>
          <p:cNvPr id="100" name="文本框 99"/>
          <p:cNvSpPr txBox="1"/>
          <p:nvPr/>
        </p:nvSpPr>
        <p:spPr>
          <a:xfrm>
            <a:off x="659130" y="1347470"/>
            <a:ext cx="7791450" cy="1445260"/>
          </a:xfrm>
          <a:prstGeom prst="rect">
            <a:avLst/>
          </a:prstGeom>
          <a:noFill/>
          <a:ln w="9525">
            <a:noFill/>
          </a:ln>
        </p:spPr>
        <p:txBody>
          <a:bodyPr wrap="square">
            <a:spAutoFit/>
          </a:bodyPr>
          <a:p>
            <a:pPr marL="0" indent="0"/>
            <a:r>
              <a:rPr lang="zh-CN" sz="3200" b="1">
                <a:ea typeface="微软雅黑" panose="020B0503020204020204" pitchFamily="34" charset="-122"/>
              </a:rPr>
              <a:t>1、学习时间增长、科目增多、作业增加。</a:t>
            </a:r>
            <a:r>
              <a:rPr lang="zh-CN" sz="2400" b="1" i="1">
                <a:solidFill>
                  <a:schemeClr val="accent1">
                    <a:lumMod val="50000"/>
                    <a:lumOff val="50000"/>
                  </a:schemeClr>
                </a:solidFill>
                <a:ea typeface="微软雅黑" panose="020B0503020204020204" pitchFamily="34" charset="-122"/>
                <a:sym typeface="+mn-ea"/>
              </a:rPr>
              <a:t>（试题偏重于能力测试，训练量大）</a:t>
            </a:r>
            <a:endParaRPr lang="zh-CN" sz="3200" b="1" i="1">
              <a:solidFill>
                <a:schemeClr val="accent1">
                  <a:lumMod val="50000"/>
                  <a:lumOff val="50000"/>
                </a:schemeClr>
              </a:solidFill>
              <a:ea typeface="微软雅黑" panose="020B0503020204020204" pitchFamily="34" charset="-122"/>
              <a:sym typeface="+mn-ea"/>
            </a:endParaRPr>
          </a:p>
          <a:p>
            <a:pPr marL="0" indent="0"/>
            <a:endParaRPr lang="zh-CN" sz="3200" b="1">
              <a:ea typeface="微软雅黑" panose="020B0503020204020204" pitchFamily="34" charset="-122"/>
            </a:endParaRPr>
          </a:p>
        </p:txBody>
      </p:sp>
      <p:sp>
        <p:nvSpPr>
          <p:cNvPr id="4" name="标题 3"/>
          <p:cNvSpPr>
            <a:spLocks noGrp="1"/>
          </p:cNvSpPr>
          <p:nvPr>
            <p:ph type="title"/>
            <p:custDataLst>
              <p:tags r:id="rId1"/>
            </p:custDataLst>
          </p:nvPr>
        </p:nvSpPr>
        <p:spPr>
          <a:xfrm>
            <a:off x="1691640" y="339725"/>
            <a:ext cx="6252210" cy="647700"/>
          </a:xfrm>
        </p:spPr>
        <p:txBody>
          <a:bodyPr>
            <a:noAutofit/>
          </a:bodyPr>
          <a:lstStyle/>
          <a:p>
            <a:r>
              <a:rPr lang="zh-CN" altLang="en-US" sz="4400" dirty="0">
                <a:latin typeface="华文行楷" panose="02010800040101010101" charset="-122"/>
                <a:ea typeface="华文行楷" panose="02010800040101010101" charset="-122"/>
              </a:rPr>
              <a:t>高中学习的挑战</a:t>
            </a:r>
            <a:endParaRPr lang="zh-CN" altLang="en-US" sz="4400" dirty="0">
              <a:latin typeface="华文行楷" panose="02010800040101010101" charset="-122"/>
              <a:ea typeface="华文行楷" panose="02010800040101010101" charset="-122"/>
            </a:endParaRPr>
          </a:p>
        </p:txBody>
      </p:sp>
      <p:sp>
        <p:nvSpPr>
          <p:cNvPr id="2" name="文本框 1"/>
          <p:cNvSpPr txBox="1"/>
          <p:nvPr>
            <p:custDataLst>
              <p:tags r:id="rId2"/>
            </p:custDataLst>
          </p:nvPr>
        </p:nvSpPr>
        <p:spPr>
          <a:xfrm>
            <a:off x="179705" y="245110"/>
            <a:ext cx="1649730" cy="768350"/>
          </a:xfrm>
          <a:prstGeom prst="rect">
            <a:avLst/>
          </a:prstGeom>
          <a:noFill/>
        </p:spPr>
        <p:txBody>
          <a:bodyPr wrap="square" rtlCol="0">
            <a:spAutoFit/>
          </a:bodyPr>
          <a:lstStyle/>
          <a:p>
            <a:pPr algn="ctr"/>
            <a:r>
              <a:rPr lang="zh-CN" altLang="en-US" sz="4400" b="1" kern="100" dirty="0">
                <a:solidFill>
                  <a:schemeClr val="accent1"/>
                </a:solidFill>
                <a:latin typeface="Arial Bold" panose="020B0604020202090204" charset="0"/>
                <a:ea typeface="微软雅黑" panose="020B0503020204020204" pitchFamily="34" charset="-122"/>
                <a:cs typeface="Arial Bold" panose="020B0604020202090204" charset="0"/>
              </a:rPr>
              <a:t>（一）</a:t>
            </a:r>
            <a:endParaRPr lang="zh-CN" altLang="en-US" sz="4400" b="1" kern="100" dirty="0">
              <a:solidFill>
                <a:schemeClr val="accent1"/>
              </a:solidFill>
              <a:latin typeface="Arial Bold" panose="020B0604020202090204" charset="0"/>
              <a:ea typeface="微软雅黑" panose="020B0503020204020204" pitchFamily="34" charset="-122"/>
              <a:cs typeface="Arial Bold" panose="020B0604020202090204" charset="0"/>
            </a:endParaRPr>
          </a:p>
        </p:txBody>
      </p:sp>
      <p:sp>
        <p:nvSpPr>
          <p:cNvPr id="6" name="文本框 5"/>
          <p:cNvSpPr txBox="1"/>
          <p:nvPr/>
        </p:nvSpPr>
        <p:spPr>
          <a:xfrm>
            <a:off x="369570" y="4234815"/>
            <a:ext cx="8739505" cy="583565"/>
          </a:xfrm>
          <a:prstGeom prst="rect">
            <a:avLst/>
          </a:prstGeom>
          <a:noFill/>
          <a:ln w="9525">
            <a:noFill/>
          </a:ln>
        </p:spPr>
        <p:txBody>
          <a:bodyPr wrap="square">
            <a:spAutoFit/>
          </a:bodyPr>
          <a:p>
            <a:pPr marL="0" indent="0"/>
            <a:r>
              <a:rPr sz="3200" b="1">
                <a:solidFill>
                  <a:srgbClr val="C00000"/>
                </a:solidFill>
                <a:ea typeface="微软雅黑" panose="020B0503020204020204" pitchFamily="34" charset="-122"/>
              </a:rPr>
              <a:t>谁先进入状态，谁就将抢得高中学业成功先机！</a:t>
            </a:r>
            <a:endParaRPr sz="3200" b="1">
              <a:solidFill>
                <a:srgbClr val="C00000"/>
              </a:solidFill>
              <a:ea typeface="微软雅黑" panose="020B0503020204020204" pitchFamily="34"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000" fill="hold">
                                          <p:stCondLst>
                                            <p:cond delay="0"/>
                                          </p:stCondLst>
                                        </p:cTn>
                                        <p:tgtEl>
                                          <p:spTgt spid="4"/>
                                        </p:tgtEl>
                                        <p:attrNameLst>
                                          <p:attrName>style.visibility</p:attrName>
                                        </p:attrNameLst>
                                      </p:cBhvr>
                                      <p:to>
                                        <p:strVal val="visible"/>
                                      </p:to>
                                    </p:set>
                                    <p:animEffect transition="in" filter="blinds(horizontal)">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000" fill="hold">
                                          <p:stCondLst>
                                            <p:cond delay="0"/>
                                          </p:stCondLst>
                                        </p:cTn>
                                        <p:tgtEl>
                                          <p:spTgt spid="100"/>
                                        </p:tgtEl>
                                        <p:attrNameLst>
                                          <p:attrName>style.visibility</p:attrName>
                                        </p:attrNameLst>
                                      </p:cBhvr>
                                      <p:to>
                                        <p:strVal val="visible"/>
                                      </p:to>
                                    </p:set>
                                    <p:animEffect transition="in" filter="blinds(horizontal)">
                                      <p:cBhvr>
                                        <p:cTn id="17" dur="1000"/>
                                        <p:tgtEl>
                                          <p:spTgt spid="10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000" fill="hold">
                                          <p:stCondLst>
                                            <p:cond delay="0"/>
                                          </p:stCondLst>
                                        </p:cTn>
                                        <p:tgtEl>
                                          <p:spTgt spid="3"/>
                                        </p:tgtEl>
                                        <p:attrNameLst>
                                          <p:attrName>style.visibility</p:attrName>
                                        </p:attrNameLst>
                                      </p:cBhvr>
                                      <p:to>
                                        <p:strVal val="visible"/>
                                      </p:to>
                                    </p:set>
                                    <p:animEffect transition="in" filter="blinds(horizontal)">
                                      <p:cBhvr>
                                        <p:cTn id="22" dur="1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000" fill="hold">
                                          <p:stCondLst>
                                            <p:cond delay="0"/>
                                          </p:stCondLst>
                                        </p:cTn>
                                        <p:tgtEl>
                                          <p:spTgt spid="5"/>
                                        </p:tgtEl>
                                        <p:attrNameLst>
                                          <p:attrName>style.visibility</p:attrName>
                                        </p:attrNameLst>
                                      </p:cBhvr>
                                      <p:to>
                                        <p:strVal val="visible"/>
                                      </p:to>
                                    </p:set>
                                    <p:animEffect transition="in" filter="blinds(horizontal)">
                                      <p:cBhvr>
                                        <p:cTn id="27" dur="1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000" fill="hold">
                                          <p:stCondLst>
                                            <p:cond delay="0"/>
                                          </p:stCondLst>
                                        </p:cTn>
                                        <p:tgtEl>
                                          <p:spTgt spid="6"/>
                                        </p:tgtEl>
                                        <p:attrNameLst>
                                          <p:attrName>style.visibility</p:attrName>
                                        </p:attrNameLst>
                                      </p:cBhvr>
                                      <p:to>
                                        <p:strVal val="visible"/>
                                      </p:to>
                                    </p:set>
                                    <p:animEffect transition="in" filter="blinds(horizontal)">
                                      <p:cBhvr>
                                        <p:cTn id="3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100" grpId="0"/>
      <p:bldP spid="4" grpId="0"/>
      <p:bldP spid="2"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179705" y="245110"/>
            <a:ext cx="1649730" cy="768350"/>
          </a:xfrm>
          <a:prstGeom prst="rect">
            <a:avLst/>
          </a:prstGeom>
          <a:noFill/>
        </p:spPr>
        <p:txBody>
          <a:bodyPr wrap="square" rtlCol="0">
            <a:spAutoFit/>
          </a:bodyPr>
          <a:lstStyle/>
          <a:p>
            <a:pPr algn="ctr"/>
            <a:r>
              <a:rPr lang="zh-CN" altLang="en-US" sz="4400" b="1" kern="100" dirty="0">
                <a:solidFill>
                  <a:schemeClr val="accent1"/>
                </a:solidFill>
                <a:latin typeface="Arial Bold" panose="020B0604020202090204" charset="0"/>
                <a:ea typeface="微软雅黑" panose="020B0503020204020204" pitchFamily="34" charset="-122"/>
                <a:cs typeface="Arial Bold" panose="020B0604020202090204" charset="0"/>
              </a:rPr>
              <a:t>（二）</a:t>
            </a:r>
            <a:endParaRPr lang="zh-CN" altLang="en-US" sz="4400" b="1" kern="100" dirty="0">
              <a:solidFill>
                <a:schemeClr val="accent1"/>
              </a:solidFill>
              <a:latin typeface="Arial Bold" panose="020B0604020202090204" charset="0"/>
              <a:ea typeface="微软雅黑" panose="020B0503020204020204" pitchFamily="34" charset="-122"/>
              <a:cs typeface="Arial Bold" panose="020B0604020202090204" charset="0"/>
            </a:endParaRPr>
          </a:p>
        </p:txBody>
      </p:sp>
      <p:sp>
        <p:nvSpPr>
          <p:cNvPr id="4" name="标题 3"/>
          <p:cNvSpPr>
            <a:spLocks noGrp="1"/>
          </p:cNvSpPr>
          <p:nvPr>
            <p:ph type="title"/>
            <p:custDataLst>
              <p:tags r:id="rId2"/>
            </p:custDataLst>
          </p:nvPr>
        </p:nvSpPr>
        <p:spPr>
          <a:xfrm>
            <a:off x="1691640" y="365760"/>
            <a:ext cx="6252210" cy="647700"/>
          </a:xfrm>
        </p:spPr>
        <p:txBody>
          <a:bodyPr>
            <a:noAutofit/>
          </a:bodyPr>
          <a:lstStyle/>
          <a:p>
            <a:r>
              <a:rPr lang="zh-CN" altLang="en-US" sz="4400" dirty="0">
                <a:latin typeface="华文行楷" panose="02010800040101010101" charset="-122"/>
                <a:ea typeface="华文行楷" panose="02010800040101010101" charset="-122"/>
              </a:rPr>
              <a:t>初高中历史的差异</a:t>
            </a:r>
            <a:endParaRPr lang="zh-CN" altLang="en-US" sz="4400" dirty="0">
              <a:latin typeface="华文行楷" panose="02010800040101010101" charset="-122"/>
              <a:ea typeface="华文行楷" panose="02010800040101010101" charset="-122"/>
            </a:endParaRPr>
          </a:p>
        </p:txBody>
      </p:sp>
      <p:sp>
        <p:nvSpPr>
          <p:cNvPr id="100" name="文本框 99"/>
          <p:cNvSpPr txBox="1"/>
          <p:nvPr/>
        </p:nvSpPr>
        <p:spPr>
          <a:xfrm>
            <a:off x="852805" y="1707515"/>
            <a:ext cx="7745095" cy="1076325"/>
          </a:xfrm>
          <a:prstGeom prst="rect">
            <a:avLst/>
          </a:prstGeom>
          <a:noFill/>
          <a:ln w="9525">
            <a:noFill/>
          </a:ln>
        </p:spPr>
        <p:txBody>
          <a:bodyPr wrap="square">
            <a:spAutoFit/>
          </a:bodyPr>
          <a:p>
            <a:pPr marL="0" indent="0"/>
            <a:r>
              <a:rPr lang="zh-CN" sz="3600" b="1">
                <a:ea typeface="微软雅黑" panose="020B0503020204020204" pitchFamily="34" charset="-122"/>
              </a:rPr>
              <a:t>1、</a:t>
            </a:r>
            <a:r>
              <a:rPr lang="zh-CN" altLang="en-US" sz="3600" b="1" noProof="0">
                <a:ln>
                  <a:noFill/>
                </a:ln>
                <a:effectLst>
                  <a:outerShdw blurRad="38100" dist="38100" dir="2700000" algn="tl">
                    <a:srgbClr val="C0C0C0"/>
                  </a:outerShdw>
                </a:effectLst>
                <a:uLnTx/>
                <a:uFillTx/>
                <a:latin typeface="黑体" panose="02010609060101010101" charset="-122"/>
                <a:ea typeface="黑体" panose="02010609060101010101" charset="-122"/>
                <a:sym typeface="+mn-ea"/>
              </a:rPr>
              <a:t>课程目标不同</a:t>
            </a:r>
            <a:endParaRPr lang="zh-CN" altLang="en-US" sz="3600" b="1" noProof="0">
              <a:ln>
                <a:noFill/>
              </a:ln>
              <a:effectLst>
                <a:outerShdw blurRad="38100" dist="38100" dir="2700000" algn="tl">
                  <a:srgbClr val="C0C0C0"/>
                </a:outerShdw>
              </a:effectLst>
              <a:uLnTx/>
              <a:uFillTx/>
              <a:latin typeface="黑体" panose="02010609060101010101" charset="-122"/>
              <a:ea typeface="黑体" panose="02010609060101010101" charset="-122"/>
              <a:sym typeface="+mn-ea"/>
            </a:endParaRPr>
          </a:p>
          <a:p>
            <a:pPr marL="0" indent="0"/>
            <a:r>
              <a:rPr lang="zh-CN" sz="2800" b="1">
                <a:solidFill>
                  <a:schemeClr val="accent1">
                    <a:lumMod val="50000"/>
                    <a:lumOff val="50000"/>
                  </a:schemeClr>
                </a:solidFill>
                <a:ea typeface="微软雅黑" panose="020B0503020204020204" pitchFamily="34" charset="-122"/>
                <a:sym typeface="+mn-ea"/>
              </a:rPr>
              <a:t>（三维目标到核心素养）</a:t>
            </a:r>
            <a:endParaRPr lang="zh-CN" altLang="en-US" sz="2800" b="1" noProof="0">
              <a:ln>
                <a:noFill/>
              </a:ln>
              <a:solidFill>
                <a:schemeClr val="accent1">
                  <a:lumMod val="50000"/>
                  <a:lumOff val="50000"/>
                </a:schemeClr>
              </a:solidFill>
              <a:effectLst>
                <a:outerShdw blurRad="38100" dist="38100" dir="2700000" algn="tl">
                  <a:srgbClr val="C0C0C0"/>
                </a:outerShdw>
              </a:effectLst>
              <a:uLnTx/>
              <a:uFillTx/>
              <a:latin typeface="黑体" panose="02010609060101010101" charset="-122"/>
              <a:ea typeface="微软雅黑" panose="020B0503020204020204" pitchFamily="34" charset="-122"/>
              <a:sym typeface="+mn-ea"/>
            </a:endParaRPr>
          </a:p>
        </p:txBody>
      </p:sp>
      <p:sp>
        <p:nvSpPr>
          <p:cNvPr id="3" name="文本框 2"/>
          <p:cNvSpPr txBox="1"/>
          <p:nvPr/>
        </p:nvSpPr>
        <p:spPr>
          <a:xfrm>
            <a:off x="852805" y="3147695"/>
            <a:ext cx="7929880" cy="1506855"/>
          </a:xfrm>
          <a:prstGeom prst="rect">
            <a:avLst/>
          </a:prstGeom>
          <a:noFill/>
          <a:ln w="9525">
            <a:noFill/>
          </a:ln>
        </p:spPr>
        <p:txBody>
          <a:bodyPr wrap="square">
            <a:spAutoFit/>
          </a:bodyPr>
          <a:p>
            <a:pPr lvl="0" algn="l">
              <a:buClrTx/>
              <a:buSzTx/>
              <a:buFontTx/>
            </a:pPr>
            <a:r>
              <a:rPr lang="zh-CN" sz="3600" b="1">
                <a:ea typeface="微软雅黑" panose="020B0503020204020204" pitchFamily="34" charset="-122"/>
                <a:sym typeface="+mn-ea"/>
              </a:rPr>
              <a:t>2、</a:t>
            </a:r>
            <a:r>
              <a:rPr lang="zh-CN" altLang="en-US" sz="3600" b="1" noProof="0">
                <a:ln>
                  <a:noFill/>
                </a:ln>
                <a:effectLst>
                  <a:outerShdw blurRad="38100" dist="38100" dir="2700000" algn="tl">
                    <a:srgbClr val="C0C0C0"/>
                  </a:outerShdw>
                </a:effectLst>
                <a:uLnTx/>
                <a:uFillTx/>
                <a:latin typeface="黑体" panose="02010609060101010101" charset="-122"/>
                <a:ea typeface="黑体" panose="02010609060101010101" charset="-122"/>
                <a:sym typeface="+mn-ea"/>
              </a:rPr>
              <a:t>课程内容、教材体例不同</a:t>
            </a:r>
            <a:endParaRPr lang="zh-CN" altLang="en-US" sz="3600" b="1" noProof="0">
              <a:ln>
                <a:noFill/>
              </a:ln>
              <a:effectLst>
                <a:outerShdw blurRad="38100" dist="38100" dir="2700000" algn="tl">
                  <a:srgbClr val="C0C0C0"/>
                </a:outerShdw>
              </a:effectLst>
              <a:uLnTx/>
              <a:uFillTx/>
              <a:latin typeface="黑体" panose="02010609060101010101" charset="-122"/>
              <a:ea typeface="黑体" panose="02010609060101010101" charset="-122"/>
              <a:sym typeface="+mn-ea"/>
            </a:endParaRPr>
          </a:p>
          <a:p>
            <a:pPr lvl="0" algn="l">
              <a:buClrTx/>
              <a:buSzTx/>
              <a:buFontTx/>
            </a:pPr>
            <a:r>
              <a:rPr lang="zh-CN" sz="2800" b="1">
                <a:solidFill>
                  <a:schemeClr val="accent1">
                    <a:lumMod val="50000"/>
                    <a:lumOff val="50000"/>
                  </a:schemeClr>
                </a:solidFill>
                <a:ea typeface="微软雅黑" panose="020B0503020204020204" pitchFamily="34" charset="-122"/>
                <a:sym typeface="+mn-ea"/>
              </a:rPr>
              <a:t>（通史体例到通史+模块+专题）</a:t>
            </a:r>
            <a:endParaRPr lang="zh-CN" altLang="en-US" sz="3600" b="1" noProof="0">
              <a:ln>
                <a:noFill/>
              </a:ln>
              <a:solidFill>
                <a:schemeClr val="accent1">
                  <a:lumMod val="50000"/>
                  <a:lumOff val="50000"/>
                </a:schemeClr>
              </a:solidFill>
              <a:effectLst>
                <a:outerShdw blurRad="38100" dist="38100" dir="2700000" algn="tl">
                  <a:srgbClr val="C0C0C0"/>
                </a:outerShdw>
              </a:effectLst>
              <a:uLnTx/>
              <a:uFillTx/>
              <a:latin typeface="黑体" panose="02010609060101010101" charset="-122"/>
              <a:ea typeface="微软雅黑" panose="020B0503020204020204" pitchFamily="34" charset="-122"/>
              <a:sym typeface="+mn-ea"/>
            </a:endParaRPr>
          </a:p>
          <a:p>
            <a:pPr lvl="0" algn="l">
              <a:buClrTx/>
              <a:buSzTx/>
              <a:buFontTx/>
            </a:pPr>
            <a:r>
              <a:rPr lang="zh-CN" sz="2800" b="1">
                <a:solidFill>
                  <a:schemeClr val="accent1">
                    <a:lumMod val="50000"/>
                    <a:lumOff val="50000"/>
                  </a:schemeClr>
                </a:solidFill>
                <a:ea typeface="微软雅黑" panose="020B0503020204020204" pitchFamily="34" charset="-122"/>
                <a:sym typeface="+mn-ea"/>
              </a:rPr>
              <a:t>（呈现方式</a:t>
            </a:r>
            <a:r>
              <a:rPr lang="zh-CN" sz="2800" b="1">
                <a:solidFill>
                  <a:schemeClr val="accent1">
                    <a:lumMod val="50000"/>
                    <a:lumOff val="50000"/>
                  </a:schemeClr>
                </a:solidFill>
                <a:ea typeface="微软雅黑" panose="020B0503020204020204" pitchFamily="34" charset="-122"/>
                <a:sym typeface="+mn-ea"/>
              </a:rPr>
              <a:t>“点-线”结合到“点-线-面”相结合</a:t>
            </a:r>
            <a:r>
              <a:rPr lang="zh-CN" sz="2800" b="1">
                <a:solidFill>
                  <a:schemeClr val="accent1">
                    <a:lumMod val="50000"/>
                    <a:lumOff val="50000"/>
                  </a:schemeClr>
                </a:solidFill>
                <a:ea typeface="微软雅黑" panose="020B0503020204020204" pitchFamily="34" charset="-122"/>
                <a:sym typeface="+mn-ea"/>
              </a:rPr>
              <a:t>）</a:t>
            </a:r>
            <a:endParaRPr lang="zh-CN" altLang="en-US" sz="2800" b="1" noProof="0">
              <a:ln>
                <a:noFill/>
              </a:ln>
              <a:solidFill>
                <a:schemeClr val="accent1">
                  <a:lumMod val="50000"/>
                  <a:lumOff val="50000"/>
                </a:schemeClr>
              </a:solidFill>
              <a:effectLst>
                <a:outerShdw blurRad="38100" dist="38100" dir="2700000" algn="tl">
                  <a:srgbClr val="C0C0C0"/>
                </a:outerShdw>
              </a:effectLst>
              <a:uLnTx/>
              <a:uFillTx/>
              <a:latin typeface="黑体" panose="02010609060101010101" charset="-122"/>
              <a:ea typeface="微软雅黑" panose="020B0503020204020204" pitchFamily="34" charset="-122"/>
              <a:sym typeface="+mn-ea"/>
            </a:endParaRPr>
          </a:p>
        </p:txBody>
      </p:sp>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 Box 18"/>
          <p:cNvSpPr txBox="1">
            <a:spLocks noChangeArrowheads="1"/>
          </p:cNvSpPr>
          <p:nvPr/>
        </p:nvSpPr>
        <p:spPr bwMode="gray">
          <a:xfrm>
            <a:off x="58420" y="3651885"/>
            <a:ext cx="9058910" cy="163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r>
              <a:rPr lang="en-US" altLang="zh-CN" sz="2800" b="1" dirty="0">
                <a:solidFill>
                  <a:srgbClr val="FF0000"/>
                </a:solidFill>
                <a:latin typeface="微软雅黑" panose="020B0503020204020204" pitchFamily="34" charset="-122"/>
                <a:ea typeface="微软雅黑" panose="020B0503020204020204" pitchFamily="34" charset="-122"/>
              </a:rPr>
              <a:t>      </a:t>
            </a:r>
            <a:r>
              <a:rPr lang="zh-CN" altLang="en-US" sz="2400" noProof="0">
                <a:ln>
                  <a:noFill/>
                </a:ln>
                <a:solidFill>
                  <a:srgbClr val="FF0000"/>
                </a:solidFill>
                <a:effectLst>
                  <a:outerShdw blurRad="38100" dist="38100" dir="2700000" algn="tl">
                    <a:srgbClr val="C0C0C0"/>
                  </a:outerShdw>
                </a:effectLst>
                <a:uLnTx/>
                <a:uFillTx/>
                <a:latin typeface="黑体" panose="02010609060101010101" charset="-122"/>
                <a:ea typeface="黑体" panose="02010609060101010101" charset="-122"/>
                <a:sym typeface="+mn-ea"/>
              </a:rPr>
              <a:t>历史学科核心素养是学生在学习历史过程中逐步形成的具有历史学科特征的必备品格和关键能力，是历史知识、能力和方法、情感态度和价值观等方面的综合表现。</a:t>
            </a:r>
            <a:endParaRPr lang="zh-CN" altLang="en-US" sz="2400" noProof="0">
              <a:ln>
                <a:noFill/>
              </a:ln>
              <a:solidFill>
                <a:srgbClr val="FF0000"/>
              </a:solidFill>
              <a:effectLst>
                <a:outerShdw blurRad="38100" dist="38100" dir="2700000" algn="tl">
                  <a:srgbClr val="C0C0C0"/>
                </a:outerShdw>
              </a:effectLst>
              <a:uLnTx/>
              <a:uFillTx/>
              <a:latin typeface="黑体" panose="02010609060101010101" charset="-122"/>
              <a:ea typeface="黑体" panose="02010609060101010101" charset="-122"/>
            </a:endParaRPr>
          </a:p>
          <a:p>
            <a:pPr algn="l"/>
            <a:endParaRPr lang="zh-CN" altLang="en-US" sz="2400" noProof="0">
              <a:ln>
                <a:noFill/>
              </a:ln>
              <a:solidFill>
                <a:srgbClr val="FF0000"/>
              </a:solidFill>
              <a:effectLst>
                <a:outerShdw blurRad="38100" dist="38100" dir="2700000" algn="tl">
                  <a:srgbClr val="C0C0C0"/>
                </a:outerShdw>
              </a:effectLst>
              <a:uLnTx/>
              <a:uFillTx/>
              <a:latin typeface="黑体" panose="02010609060101010101" charset="-122"/>
              <a:ea typeface="黑体" panose="02010609060101010101" charset="-122"/>
            </a:endParaRPr>
          </a:p>
        </p:txBody>
      </p:sp>
      <p:sp>
        <p:nvSpPr>
          <p:cNvPr id="3" name="Text Box 18"/>
          <p:cNvSpPr txBox="1">
            <a:spLocks noChangeArrowheads="1"/>
          </p:cNvSpPr>
          <p:nvPr/>
        </p:nvSpPr>
        <p:spPr bwMode="gray">
          <a:xfrm>
            <a:off x="4860290" y="339725"/>
            <a:ext cx="3695065" cy="4956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0" fontAlgn="ctr" latinLnBrk="1" hangingPunct="0">
              <a:lnSpc>
                <a:spcPct val="100000"/>
              </a:lnSpc>
              <a:spcBef>
                <a:spcPct val="20000"/>
              </a:spcBef>
              <a:spcAft>
                <a:spcPct val="0"/>
              </a:spcAft>
              <a:buClrTx/>
              <a:buSzTx/>
              <a:buFontTx/>
              <a:buChar char="•"/>
              <a:defRPr/>
            </a:pPr>
            <a:r>
              <a:rPr lang="zh-CN" altLang="en-US" sz="2800" noProof="0">
                <a:ln>
                  <a:noFill/>
                </a:ln>
                <a:solidFill>
                  <a:srgbClr val="7030A0"/>
                </a:solidFill>
                <a:effectLst>
                  <a:outerShdw blurRad="38100" dist="38100" dir="2700000" algn="tl">
                    <a:srgbClr val="C0C0C0"/>
                  </a:outerShdw>
                </a:effectLst>
                <a:uLnTx/>
                <a:uFillTx/>
                <a:latin typeface="黑体" panose="02010609060101010101" charset="-122"/>
                <a:ea typeface="黑体" panose="02010609060101010101" charset="-122"/>
                <a:sym typeface="+mn-ea"/>
              </a:rPr>
              <a:t>高中2017版课程标准（2020修订）</a:t>
            </a:r>
            <a:endParaRPr lang="zh-CN" altLang="en-US" sz="2800" noProof="0">
              <a:ln>
                <a:noFill/>
              </a:ln>
              <a:solidFill>
                <a:srgbClr val="7030A0"/>
              </a:solidFill>
              <a:effectLst>
                <a:outerShdw blurRad="38100" dist="38100" dir="2700000" algn="tl">
                  <a:srgbClr val="C0C0C0"/>
                </a:outerShdw>
              </a:effectLst>
              <a:uLnTx/>
              <a:uFillTx/>
              <a:latin typeface="黑体" panose="02010609060101010101" charset="-122"/>
              <a:ea typeface="黑体" panose="02010609060101010101" charset="-122"/>
              <a:sym typeface="+mn-ea"/>
            </a:endParaRPr>
          </a:p>
          <a:p>
            <a:pPr marL="0" marR="0" lvl="0" indent="0" algn="l" defTabSz="914400" rtl="0" eaLnBrk="0" fontAlgn="ctr" latinLnBrk="1" hangingPunct="0">
              <a:lnSpc>
                <a:spcPct val="100000"/>
              </a:lnSpc>
              <a:spcBef>
                <a:spcPct val="20000"/>
              </a:spcBef>
              <a:spcAft>
                <a:spcPct val="0"/>
              </a:spcAft>
              <a:buClrTx/>
              <a:buSzTx/>
              <a:buFontTx/>
              <a:buNone/>
              <a:defRPr/>
            </a:pPr>
            <a:r>
              <a:rPr lang="en-US" altLang="zh-CN" sz="2800" noProof="0">
                <a:ln>
                  <a:noFill/>
                </a:ln>
                <a:effectLst>
                  <a:outerShdw blurRad="38100" dist="38100" dir="2700000" algn="tl">
                    <a:srgbClr val="C0C0C0"/>
                  </a:outerShdw>
                </a:effectLst>
                <a:uLnTx/>
                <a:uFillTx/>
                <a:latin typeface="黑体" panose="02010609060101010101" charset="-122"/>
                <a:ea typeface="黑体" panose="02010609060101010101" charset="-122"/>
                <a:sym typeface="+mn-ea"/>
              </a:rPr>
              <a:t>  </a:t>
            </a:r>
            <a:r>
              <a:rPr lang="zh-CN" altLang="en-US" sz="2800" noProof="0">
                <a:ln>
                  <a:noFill/>
                </a:ln>
                <a:effectLst>
                  <a:outerShdw blurRad="38100" dist="38100" dir="2700000" algn="tl">
                    <a:srgbClr val="C0C0C0"/>
                  </a:outerShdw>
                </a:effectLst>
                <a:uLnTx/>
                <a:uFillTx/>
                <a:latin typeface="黑体" panose="02010609060101010101" charset="-122"/>
                <a:ea typeface="黑体" panose="02010609060101010101" charset="-122"/>
                <a:sym typeface="+mn-ea"/>
              </a:rPr>
              <a:t>——</a:t>
            </a:r>
            <a:r>
              <a:rPr lang="zh-CN" altLang="en-US" sz="2800" noProof="0">
                <a:ln>
                  <a:noFill/>
                </a:ln>
                <a:solidFill>
                  <a:srgbClr val="FF0000"/>
                </a:solidFill>
                <a:effectLst>
                  <a:outerShdw blurRad="38100" dist="38100" dir="2700000" algn="tl">
                    <a:srgbClr val="C0C0C0"/>
                  </a:outerShdw>
                </a:effectLst>
                <a:uLnTx/>
                <a:uFillTx/>
                <a:latin typeface="黑体" panose="02010609060101010101" charset="-122"/>
                <a:ea typeface="黑体" panose="02010609060101010101" charset="-122"/>
                <a:sym typeface="+mn-ea"/>
              </a:rPr>
              <a:t>五个核心素养</a:t>
            </a:r>
            <a:endParaRPr lang="zh-CN" altLang="en-US" sz="2800" noProof="0">
              <a:ln>
                <a:noFill/>
              </a:ln>
              <a:effectLst>
                <a:outerShdw blurRad="38100" dist="38100" dir="2700000" algn="tl">
                  <a:srgbClr val="C0C0C0"/>
                </a:outerShdw>
              </a:effectLst>
              <a:uLnTx/>
              <a:uFillTx/>
              <a:latin typeface="黑体" panose="02010609060101010101" charset="-122"/>
              <a:ea typeface="黑体" panose="02010609060101010101" charset="-122"/>
              <a:sym typeface="+mn-ea"/>
            </a:endParaRPr>
          </a:p>
          <a:p>
            <a:pPr marL="342900" lvl="0" indent="-342900">
              <a:lnSpc>
                <a:spcPct val="90000"/>
              </a:lnSpc>
              <a:buChar char="•"/>
            </a:pPr>
            <a:r>
              <a:rPr lang="zh-CN" altLang="en-US" sz="2800" noProof="0">
                <a:ln>
                  <a:noFill/>
                </a:ln>
                <a:solidFill>
                  <a:schemeClr val="tx1"/>
                </a:solidFill>
                <a:effectLst>
                  <a:outerShdw blurRad="38100" dist="38100" dir="2700000" algn="tl">
                    <a:srgbClr val="C0C0C0"/>
                  </a:outerShdw>
                </a:effectLst>
                <a:uLnTx/>
                <a:uFillTx/>
                <a:latin typeface="黑体" panose="02010609060101010101" charset="-122"/>
                <a:ea typeface="黑体" panose="02010609060101010101" charset="-122"/>
                <a:sym typeface="+mn-ea"/>
              </a:rPr>
              <a:t>唯物史观</a:t>
            </a:r>
            <a:endParaRPr lang="zh-CN" altLang="en-US" sz="2800" noProof="0">
              <a:ln>
                <a:noFill/>
              </a:ln>
              <a:effectLst>
                <a:outerShdw blurRad="38100" dist="38100" dir="2700000" algn="tl">
                  <a:srgbClr val="C0C0C0"/>
                </a:outerShdw>
              </a:effectLst>
              <a:uLnTx/>
              <a:uFillTx/>
              <a:latin typeface="黑体" panose="02010609060101010101" charset="-122"/>
              <a:ea typeface="黑体" panose="02010609060101010101" charset="-122"/>
              <a:sym typeface="+mn-ea"/>
            </a:endParaRPr>
          </a:p>
          <a:p>
            <a:pPr marL="342900" lvl="0" indent="-342900">
              <a:lnSpc>
                <a:spcPct val="90000"/>
              </a:lnSpc>
              <a:buChar char="•"/>
            </a:pPr>
            <a:r>
              <a:rPr lang="zh-CN" altLang="en-US" sz="2800" noProof="0">
                <a:ln>
                  <a:noFill/>
                </a:ln>
                <a:solidFill>
                  <a:schemeClr val="tx1"/>
                </a:solidFill>
                <a:effectLst>
                  <a:outerShdw blurRad="38100" dist="38100" dir="2700000" algn="tl">
                    <a:srgbClr val="C0C0C0"/>
                  </a:outerShdw>
                </a:effectLst>
                <a:uLnTx/>
                <a:uFillTx/>
                <a:latin typeface="黑体" panose="02010609060101010101" charset="-122"/>
                <a:ea typeface="黑体" panose="02010609060101010101" charset="-122"/>
                <a:sym typeface="+mn-ea"/>
              </a:rPr>
              <a:t>时空观念</a:t>
            </a:r>
            <a:endParaRPr lang="zh-CN" altLang="en-US" sz="2800" noProof="0">
              <a:ln>
                <a:noFill/>
              </a:ln>
              <a:effectLst>
                <a:outerShdw blurRad="38100" dist="38100" dir="2700000" algn="tl">
                  <a:srgbClr val="C0C0C0"/>
                </a:outerShdw>
              </a:effectLst>
              <a:uLnTx/>
              <a:uFillTx/>
              <a:latin typeface="黑体" panose="02010609060101010101" charset="-122"/>
              <a:ea typeface="黑体" panose="02010609060101010101" charset="-122"/>
              <a:sym typeface="+mn-ea"/>
            </a:endParaRPr>
          </a:p>
          <a:p>
            <a:pPr marL="342900" lvl="0" indent="-342900">
              <a:lnSpc>
                <a:spcPct val="90000"/>
              </a:lnSpc>
              <a:buChar char="•"/>
            </a:pPr>
            <a:r>
              <a:rPr lang="zh-CN" altLang="en-US" sz="2800" noProof="0">
                <a:ln>
                  <a:noFill/>
                </a:ln>
                <a:solidFill>
                  <a:schemeClr val="tx1"/>
                </a:solidFill>
                <a:effectLst>
                  <a:outerShdw blurRad="38100" dist="38100" dir="2700000" algn="tl">
                    <a:srgbClr val="C0C0C0"/>
                  </a:outerShdw>
                </a:effectLst>
                <a:uLnTx/>
                <a:uFillTx/>
                <a:latin typeface="黑体" panose="02010609060101010101" charset="-122"/>
                <a:ea typeface="黑体" panose="02010609060101010101" charset="-122"/>
                <a:sym typeface="+mn-ea"/>
              </a:rPr>
              <a:t>史料实证</a:t>
            </a:r>
            <a:endParaRPr lang="zh-CN" altLang="en-US" sz="2800" noProof="0">
              <a:ln>
                <a:noFill/>
              </a:ln>
              <a:solidFill>
                <a:schemeClr val="tx1"/>
              </a:solidFill>
              <a:effectLst>
                <a:outerShdw blurRad="38100" dist="38100" dir="2700000" algn="tl">
                  <a:srgbClr val="C0C0C0"/>
                </a:outerShdw>
              </a:effectLst>
              <a:uLnTx/>
              <a:uFillTx/>
              <a:latin typeface="黑体" panose="02010609060101010101" charset="-122"/>
              <a:ea typeface="黑体" panose="02010609060101010101" charset="-122"/>
              <a:sym typeface="+mn-ea"/>
            </a:endParaRPr>
          </a:p>
          <a:p>
            <a:pPr marL="342900" lvl="0" indent="-342900">
              <a:lnSpc>
                <a:spcPct val="90000"/>
              </a:lnSpc>
              <a:buChar char="•"/>
            </a:pPr>
            <a:r>
              <a:rPr lang="zh-CN" altLang="en-US" sz="2800" noProof="0">
                <a:ln>
                  <a:noFill/>
                </a:ln>
                <a:effectLst>
                  <a:outerShdw blurRad="38100" dist="38100" dir="2700000" algn="tl">
                    <a:srgbClr val="C0C0C0"/>
                  </a:outerShdw>
                </a:effectLst>
                <a:uLnTx/>
                <a:uFillTx/>
                <a:latin typeface="黑体" panose="02010609060101010101" charset="-122"/>
                <a:ea typeface="黑体" panose="02010609060101010101" charset="-122"/>
                <a:sym typeface="+mn-ea"/>
              </a:rPr>
              <a:t>历史解释</a:t>
            </a:r>
            <a:endParaRPr lang="zh-CN" altLang="en-US" sz="2800" noProof="0">
              <a:ln>
                <a:noFill/>
              </a:ln>
              <a:effectLst>
                <a:outerShdw blurRad="38100" dist="38100" dir="2700000" algn="tl">
                  <a:srgbClr val="C0C0C0"/>
                </a:outerShdw>
              </a:effectLst>
              <a:uLnTx/>
              <a:uFillTx/>
              <a:latin typeface="黑体" panose="02010609060101010101" charset="-122"/>
              <a:ea typeface="黑体" panose="02010609060101010101" charset="-122"/>
              <a:sym typeface="+mn-ea"/>
            </a:endParaRPr>
          </a:p>
          <a:p>
            <a:pPr marL="342900" lvl="0" indent="-342900">
              <a:lnSpc>
                <a:spcPct val="90000"/>
              </a:lnSpc>
              <a:buChar char="•"/>
            </a:pPr>
            <a:r>
              <a:rPr lang="zh-CN" altLang="en-US" sz="2800" noProof="0">
                <a:ln>
                  <a:noFill/>
                </a:ln>
                <a:effectLst>
                  <a:outerShdw blurRad="38100" dist="38100" dir="2700000" algn="tl">
                    <a:srgbClr val="C0C0C0"/>
                  </a:outerShdw>
                </a:effectLst>
                <a:uLnTx/>
                <a:uFillTx/>
                <a:latin typeface="黑体" panose="02010609060101010101" charset="-122"/>
                <a:ea typeface="黑体" panose="02010609060101010101" charset="-122"/>
                <a:sym typeface="+mn-ea"/>
              </a:rPr>
              <a:t>家国情怀</a:t>
            </a:r>
            <a:endParaRPr lang="zh-CN" altLang="en-US" sz="2800" noProof="0">
              <a:ln>
                <a:noFill/>
              </a:ln>
              <a:effectLst>
                <a:outerShdw blurRad="38100" dist="38100" dir="2700000" algn="tl">
                  <a:srgbClr val="C0C0C0"/>
                </a:outerShdw>
              </a:effectLst>
              <a:uLnTx/>
              <a:uFillTx/>
              <a:latin typeface="黑体" panose="02010609060101010101" charset="-122"/>
              <a:ea typeface="黑体" panose="02010609060101010101" charset="-122"/>
            </a:endParaRPr>
          </a:p>
          <a:p>
            <a:pPr marL="0" marR="0" lvl="0" indent="0" algn="l" defTabSz="914400" rtl="0" eaLnBrk="0" fontAlgn="ctr" latinLnBrk="1" hangingPunct="0">
              <a:lnSpc>
                <a:spcPct val="100000"/>
              </a:lnSpc>
              <a:spcBef>
                <a:spcPct val="20000"/>
              </a:spcBef>
              <a:spcAft>
                <a:spcPct val="0"/>
              </a:spcAft>
              <a:buClrTx/>
              <a:buSzTx/>
              <a:buFontTx/>
              <a:buNone/>
              <a:defRPr/>
            </a:pPr>
            <a:endParaRPr lang="zh-CN" altLang="en-US" sz="2800" b="1" dirty="0">
              <a:solidFill>
                <a:srgbClr val="FF0000"/>
              </a:solidFill>
              <a:latin typeface="微软雅黑" panose="020B0503020204020204" pitchFamily="34" charset="-122"/>
              <a:ea typeface="微软雅黑" panose="020B0503020204020204" pitchFamily="34" charset="-122"/>
            </a:endParaRPr>
          </a:p>
          <a:p>
            <a:pPr marL="0" marR="0" lvl="0" indent="0" algn="l" defTabSz="914400" rtl="0" eaLnBrk="0" fontAlgn="ctr" latinLnBrk="1" hangingPunct="0">
              <a:lnSpc>
                <a:spcPct val="100000"/>
              </a:lnSpc>
              <a:spcBef>
                <a:spcPct val="20000"/>
              </a:spcBef>
              <a:spcAft>
                <a:spcPct val="0"/>
              </a:spcAft>
              <a:buClrTx/>
              <a:buSzTx/>
              <a:buFontTx/>
              <a:buNone/>
              <a:defRPr/>
            </a:pPr>
            <a:endParaRPr lang="zh-CN" altLang="en-US" sz="2800" b="1" dirty="0">
              <a:solidFill>
                <a:srgbClr val="FF0000"/>
              </a:solidFill>
              <a:latin typeface="微软雅黑" panose="020B0503020204020204" pitchFamily="34" charset="-122"/>
              <a:ea typeface="微软雅黑" panose="020B0503020204020204" pitchFamily="34" charset="-122"/>
            </a:endParaRPr>
          </a:p>
          <a:p>
            <a:pPr marL="0" marR="0" lvl="0" indent="0" algn="l" defTabSz="914400" rtl="0" eaLnBrk="0" fontAlgn="ctr" latinLnBrk="1" hangingPunct="0">
              <a:lnSpc>
                <a:spcPct val="100000"/>
              </a:lnSpc>
              <a:spcBef>
                <a:spcPct val="20000"/>
              </a:spcBef>
              <a:spcAft>
                <a:spcPct val="0"/>
              </a:spcAft>
              <a:buClrTx/>
              <a:buSzTx/>
              <a:buFontTx/>
              <a:buNone/>
              <a:defRPr/>
            </a:pP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87" name="Text Box 18"/>
          <p:cNvSpPr txBox="1">
            <a:spLocks noChangeArrowheads="1"/>
          </p:cNvSpPr>
          <p:nvPr/>
        </p:nvSpPr>
        <p:spPr bwMode="gray">
          <a:xfrm>
            <a:off x="179070" y="915670"/>
            <a:ext cx="3958590" cy="2503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0" fontAlgn="ctr" latinLnBrk="1" hangingPunct="0">
              <a:lnSpc>
                <a:spcPct val="100000"/>
              </a:lnSpc>
              <a:spcBef>
                <a:spcPct val="20000"/>
              </a:spcBef>
              <a:spcAft>
                <a:spcPct val="0"/>
              </a:spcAft>
              <a:buClrTx/>
              <a:buSzTx/>
              <a:buFontTx/>
              <a:buChar char="•"/>
              <a:defRPr/>
            </a:pPr>
            <a:r>
              <a:rPr lang="zh-CN" altLang="en-US" sz="2800" noProof="0">
                <a:ln>
                  <a:noFill/>
                </a:ln>
                <a:solidFill>
                  <a:srgbClr val="7030A0"/>
                </a:solidFill>
                <a:effectLst>
                  <a:outerShdw blurRad="38100" dist="38100" dir="2700000" algn="tl">
                    <a:srgbClr val="C0C0C0"/>
                  </a:outerShdw>
                </a:effectLst>
                <a:uLnTx/>
                <a:uFillTx/>
                <a:latin typeface="黑体" panose="02010609060101010101" charset="-122"/>
                <a:ea typeface="黑体" panose="02010609060101010101" charset="-122"/>
                <a:sym typeface="+mn-ea"/>
              </a:rPr>
              <a:t>初中2011版课程标准</a:t>
            </a:r>
            <a:r>
              <a:rPr lang="zh-CN" altLang="en-US" sz="2800" noProof="0">
                <a:ln>
                  <a:noFill/>
                </a:ln>
                <a:effectLst>
                  <a:outerShdw blurRad="38100" dist="38100" dir="2700000" algn="tl">
                    <a:srgbClr val="C0C0C0"/>
                  </a:outerShdw>
                </a:effectLst>
                <a:uLnTx/>
                <a:uFillTx/>
                <a:latin typeface="黑体" panose="02010609060101010101" charset="-122"/>
                <a:ea typeface="黑体" panose="02010609060101010101" charset="-122"/>
                <a:sym typeface="+mn-ea"/>
              </a:rPr>
              <a:t>——</a:t>
            </a:r>
            <a:r>
              <a:rPr lang="zh-CN" altLang="en-US" sz="2800" noProof="0">
                <a:ln>
                  <a:noFill/>
                </a:ln>
                <a:solidFill>
                  <a:srgbClr val="FF0000"/>
                </a:solidFill>
                <a:effectLst>
                  <a:outerShdw blurRad="38100" dist="38100" dir="2700000" algn="tl">
                    <a:srgbClr val="C0C0C0"/>
                  </a:outerShdw>
                </a:effectLst>
                <a:uLnTx/>
                <a:uFillTx/>
                <a:latin typeface="黑体" panose="02010609060101010101" charset="-122"/>
                <a:ea typeface="黑体" panose="02010609060101010101" charset="-122"/>
                <a:sym typeface="+mn-ea"/>
              </a:rPr>
              <a:t>三维理念</a:t>
            </a:r>
            <a:endParaRPr kumimoji="0" lang="zh-CN" altLang="en-US" sz="2800" b="0" i="0" u="none" strike="noStrike" kern="1200" cap="none" spc="0" normalizeH="0" baseline="0" noProof="0">
              <a:ln>
                <a:noFill/>
              </a:ln>
              <a:solidFill>
                <a:srgbClr val="7030A0"/>
              </a:solidFill>
              <a:effectLst>
                <a:outerShdw blurRad="38100" dist="38100" dir="2700000" algn="tl">
                  <a:srgbClr val="C0C0C0"/>
                </a:outerShdw>
              </a:effectLst>
              <a:uLnTx/>
              <a:uFillTx/>
              <a:latin typeface="黑体" panose="02010609060101010101" charset="-122"/>
              <a:ea typeface="黑体" panose="02010609060101010101" charset="-122"/>
              <a:cs typeface="+mn-cs"/>
            </a:endParaRPr>
          </a:p>
          <a:p>
            <a:pPr marL="342900" marR="0" lvl="0" indent="-342900" algn="l" defTabSz="914400" rtl="0" eaLnBrk="0" fontAlgn="ctr" latinLnBrk="1" hangingPunct="0">
              <a:lnSpc>
                <a:spcPct val="100000"/>
              </a:lnSpc>
              <a:spcBef>
                <a:spcPct val="20000"/>
              </a:spcBef>
              <a:spcAft>
                <a:spcPct val="0"/>
              </a:spcAft>
              <a:buClrTx/>
              <a:buSzTx/>
              <a:buFontTx/>
              <a:buChar char="•"/>
              <a:defRPr/>
            </a:pPr>
            <a:r>
              <a:rPr lang="zh-CN" altLang="en-US" sz="2800" noProof="0">
                <a:ln>
                  <a:noFill/>
                </a:ln>
                <a:effectLst>
                  <a:outerShdw blurRad="38100" dist="38100" dir="2700000" algn="tl">
                    <a:srgbClr val="C0C0C0"/>
                  </a:outerShdw>
                </a:effectLst>
                <a:uLnTx/>
                <a:uFillTx/>
                <a:latin typeface="黑体" panose="02010609060101010101" charset="-122"/>
                <a:ea typeface="黑体" panose="02010609060101010101" charset="-122"/>
                <a:sym typeface="+mn-ea"/>
              </a:rPr>
              <a:t>知识与能力</a:t>
            </a:r>
            <a:endParaRPr kumimoji="0" lang="zh-CN" altLang="en-US" sz="2800" b="0"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charset="-122"/>
              <a:ea typeface="黑体" panose="02010609060101010101" charset="-122"/>
              <a:cs typeface="+mn-cs"/>
            </a:endParaRPr>
          </a:p>
          <a:p>
            <a:pPr marL="342900" marR="0" lvl="0" indent="-342900" algn="l" defTabSz="914400" rtl="0" eaLnBrk="0" fontAlgn="ctr" latinLnBrk="1" hangingPunct="0">
              <a:lnSpc>
                <a:spcPct val="100000"/>
              </a:lnSpc>
              <a:spcBef>
                <a:spcPct val="20000"/>
              </a:spcBef>
              <a:spcAft>
                <a:spcPct val="0"/>
              </a:spcAft>
              <a:buClrTx/>
              <a:buSzTx/>
              <a:buFontTx/>
              <a:buChar char="•"/>
              <a:defRPr/>
            </a:pPr>
            <a:r>
              <a:rPr lang="zh-CN" altLang="en-US" sz="2800" noProof="0">
                <a:ln>
                  <a:noFill/>
                </a:ln>
                <a:effectLst>
                  <a:outerShdw blurRad="38100" dist="38100" dir="2700000" algn="tl">
                    <a:srgbClr val="C0C0C0"/>
                  </a:outerShdw>
                </a:effectLst>
                <a:uLnTx/>
                <a:uFillTx/>
                <a:latin typeface="黑体" panose="02010609060101010101" charset="-122"/>
                <a:ea typeface="黑体" panose="02010609060101010101" charset="-122"/>
                <a:sym typeface="+mn-ea"/>
              </a:rPr>
              <a:t>过程与方法</a:t>
            </a:r>
            <a:endParaRPr kumimoji="0" lang="zh-CN" altLang="en-US" sz="2800" b="0" i="0" u="none" strike="noStrike" kern="1200" cap="none" spc="0" normalizeH="0" baseline="0" noProof="0">
              <a:ln>
                <a:noFill/>
              </a:ln>
              <a:effectLst>
                <a:outerShdw blurRad="38100" dist="38100" dir="2700000" algn="tl">
                  <a:srgbClr val="C0C0C0"/>
                </a:outerShdw>
              </a:effectLst>
              <a:uLnTx/>
              <a:uFillTx/>
              <a:latin typeface="黑体" panose="02010609060101010101" charset="-122"/>
              <a:ea typeface="黑体" panose="02010609060101010101" charset="-122"/>
              <a:cs typeface="+mn-cs"/>
            </a:endParaRPr>
          </a:p>
          <a:p>
            <a:pPr marL="342900" marR="0" lvl="0" indent="-342900" algn="l" defTabSz="914400" rtl="0" eaLnBrk="0" fontAlgn="ctr" latinLnBrk="1" hangingPunct="0">
              <a:lnSpc>
                <a:spcPct val="100000"/>
              </a:lnSpc>
              <a:spcBef>
                <a:spcPct val="20000"/>
              </a:spcBef>
              <a:spcAft>
                <a:spcPct val="0"/>
              </a:spcAft>
              <a:buClrTx/>
              <a:buSzTx/>
              <a:buFontTx/>
              <a:buChar char="•"/>
              <a:defRPr/>
            </a:pPr>
            <a:r>
              <a:rPr lang="zh-CN" altLang="en-US" sz="2800" noProof="0">
                <a:ln>
                  <a:noFill/>
                </a:ln>
                <a:effectLst>
                  <a:outerShdw blurRad="38100" dist="38100" dir="2700000" algn="tl">
                    <a:srgbClr val="C0C0C0"/>
                  </a:outerShdw>
                </a:effectLst>
                <a:uLnTx/>
                <a:uFillTx/>
                <a:latin typeface="黑体" panose="02010609060101010101" charset="-122"/>
                <a:ea typeface="黑体" panose="02010609060101010101" charset="-122"/>
                <a:sym typeface="+mn-ea"/>
              </a:rPr>
              <a:t>情感.态度.价值观</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4" name="Text Box 18"/>
          <p:cNvSpPr txBox="1">
            <a:spLocks noChangeArrowheads="1"/>
          </p:cNvSpPr>
          <p:nvPr/>
        </p:nvSpPr>
        <p:spPr bwMode="gray">
          <a:xfrm>
            <a:off x="467360" y="0"/>
            <a:ext cx="362521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r>
              <a:rPr lang="en-US" altLang="zh-CN" sz="2800" b="1" dirty="0">
                <a:solidFill>
                  <a:srgbClr val="333333"/>
                </a:solidFill>
                <a:latin typeface="微软雅黑" panose="020B0503020204020204" pitchFamily="34" charset="-122"/>
                <a:ea typeface="微软雅黑" panose="020B0503020204020204" pitchFamily="34" charset="-122"/>
              </a:rPr>
              <a:t>1</a:t>
            </a:r>
            <a:r>
              <a:rPr lang="zh-CN" altLang="en-US" sz="2800" b="1" dirty="0">
                <a:solidFill>
                  <a:srgbClr val="333333"/>
                </a:solidFill>
                <a:latin typeface="微软雅黑" panose="020B0503020204020204" pitchFamily="34" charset="-122"/>
                <a:ea typeface="微软雅黑" panose="020B0503020204020204" pitchFamily="34" charset="-122"/>
              </a:rPr>
              <a:t>、课程目标不同</a:t>
            </a:r>
            <a:endParaRPr lang="zh-CN" altLang="en-US" sz="2800" b="1" dirty="0">
              <a:solidFill>
                <a:srgbClr val="333333"/>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000"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7"/>
                                        </p:tgtEl>
                                        <p:attrNameLst>
                                          <p:attrName>style.visibility</p:attrName>
                                        </p:attrNameLst>
                                      </p:cBhvr>
                                      <p:to>
                                        <p:strVal val="visible"/>
                                      </p:to>
                                    </p:set>
                                    <p:anim calcmode="lin" valueType="num">
                                      <p:cBhvr additive="base">
                                        <p:cTn id="13" dur="500" fill="hold"/>
                                        <p:tgtEl>
                                          <p:spTgt spid="87"/>
                                        </p:tgtEl>
                                        <p:attrNameLst>
                                          <p:attrName>ppt_x</p:attrName>
                                        </p:attrNameLst>
                                      </p:cBhvr>
                                      <p:tavLst>
                                        <p:tav tm="0">
                                          <p:val>
                                            <p:strVal val="#ppt_x"/>
                                          </p:val>
                                        </p:tav>
                                        <p:tav tm="100000">
                                          <p:val>
                                            <p:strVal val="#ppt_x"/>
                                          </p:val>
                                        </p:tav>
                                      </p:tavLst>
                                    </p:anim>
                                    <p:anim calcmode="lin" valueType="num">
                                      <p:cBhvr additive="base">
                                        <p:cTn id="14"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000" fill="hold">
                                          <p:stCondLst>
                                            <p:cond delay="0"/>
                                          </p:stCondLst>
                                        </p:cTn>
                                        <p:tgtEl>
                                          <p:spTgt spid="3"/>
                                        </p:tgtEl>
                                        <p:attrNameLst>
                                          <p:attrName>style.visibility</p:attrName>
                                        </p:attrNameLst>
                                      </p:cBhvr>
                                      <p:to>
                                        <p:strVal val="visible"/>
                                      </p:to>
                                    </p:set>
                                    <p:anim calcmode="lin" valueType="num">
                                      <p:cBhvr additive="base">
                                        <p:cTn id="19" dur="1000" fill="hold"/>
                                        <p:tgtEl>
                                          <p:spTgt spid="3"/>
                                        </p:tgtEl>
                                        <p:attrNameLst>
                                          <p:attrName>ppt_x</p:attrName>
                                        </p:attrNameLst>
                                      </p:cBhvr>
                                      <p:tavLst>
                                        <p:tav tm="0">
                                          <p:val>
                                            <p:strVal val="#ppt_x"/>
                                          </p:val>
                                        </p:tav>
                                        <p:tav tm="100000">
                                          <p:val>
                                            <p:strVal val="#ppt_x"/>
                                          </p:val>
                                        </p:tav>
                                      </p:tavLst>
                                    </p:anim>
                                    <p:anim calcmode="lin" valueType="num">
                                      <p:cBhvr additive="base">
                                        <p:cTn id="20"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7" grpId="0"/>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Box 18"/>
          <p:cNvSpPr txBox="1">
            <a:spLocks noChangeArrowheads="1"/>
          </p:cNvSpPr>
          <p:nvPr/>
        </p:nvSpPr>
        <p:spPr bwMode="gray">
          <a:xfrm>
            <a:off x="4855210" y="706120"/>
            <a:ext cx="4288790" cy="438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a:lnSpc>
                <a:spcPct val="80000"/>
              </a:lnSpc>
            </a:pPr>
            <a:r>
              <a:rPr lang="zh-CN" altLang="en-US" sz="2800" b="1">
                <a:solidFill>
                  <a:srgbClr val="FF0000"/>
                </a:solidFill>
                <a:sym typeface="+mn-ea"/>
              </a:rPr>
              <a:t>高中：</a:t>
            </a:r>
            <a:endParaRPr lang="en-US" altLang="zh-CN" sz="2800" b="1">
              <a:solidFill>
                <a:srgbClr val="FF0000"/>
              </a:solidFill>
              <a:sym typeface="+mn-ea"/>
            </a:endParaRPr>
          </a:p>
          <a:p>
            <a:pPr defTabSz="914400">
              <a:lnSpc>
                <a:spcPct val="80000"/>
              </a:lnSpc>
            </a:pPr>
            <a:r>
              <a:rPr lang="zh-CN" altLang="en-US" sz="2800" b="1">
                <a:solidFill>
                  <a:srgbClr val="FF0000"/>
                </a:solidFill>
                <a:sym typeface="+mn-ea"/>
              </a:rPr>
              <a:t>通史</a:t>
            </a:r>
            <a:r>
              <a:rPr lang="en-US" altLang="zh-CN" sz="2800" b="1">
                <a:solidFill>
                  <a:srgbClr val="FF0000"/>
                </a:solidFill>
                <a:sym typeface="+mn-ea"/>
              </a:rPr>
              <a:t>+</a:t>
            </a:r>
            <a:r>
              <a:rPr lang="zh-CN" altLang="en-US" sz="2800" b="1">
                <a:solidFill>
                  <a:srgbClr val="FF0000"/>
                </a:solidFill>
                <a:sym typeface="+mn-ea"/>
              </a:rPr>
              <a:t>模块</a:t>
            </a:r>
            <a:r>
              <a:rPr lang="en-US" altLang="zh-CN" sz="2800" b="1">
                <a:solidFill>
                  <a:srgbClr val="FF0000"/>
                </a:solidFill>
                <a:sym typeface="+mn-ea"/>
              </a:rPr>
              <a:t>+</a:t>
            </a:r>
            <a:r>
              <a:rPr lang="zh-CN" altLang="en-US" sz="2800" b="1">
                <a:solidFill>
                  <a:srgbClr val="FF0000"/>
                </a:solidFill>
                <a:sym typeface="+mn-ea"/>
              </a:rPr>
              <a:t>专题</a:t>
            </a:r>
            <a:endParaRPr lang="zh-CN" altLang="en-US" sz="2800" b="1" dirty="0">
              <a:solidFill>
                <a:srgbClr val="FF0000"/>
              </a:solidFill>
              <a:latin typeface="微软雅黑" panose="020B0503020204020204" pitchFamily="34" charset="-122"/>
              <a:ea typeface="微软雅黑" panose="020B0503020204020204" pitchFamily="34" charset="-122"/>
            </a:endParaRPr>
          </a:p>
          <a:p>
            <a:pPr defTabSz="914400">
              <a:lnSpc>
                <a:spcPct val="80000"/>
              </a:lnSpc>
            </a:pPr>
            <a:r>
              <a:rPr lang="zh-CN" altLang="en-US" sz="2800">
                <a:solidFill>
                  <a:srgbClr val="7030A0"/>
                </a:solidFill>
                <a:sym typeface="+mn-ea"/>
              </a:rPr>
              <a:t>历史选择性必修</a:t>
            </a:r>
            <a:endParaRPr lang="zh-CN" altLang="en-US" sz="2800" baseline="0">
              <a:solidFill>
                <a:srgbClr val="7030A0"/>
              </a:solidFill>
              <a:ea typeface="宋体" panose="02010600030101010101" pitchFamily="2" charset="-122"/>
            </a:endParaRPr>
          </a:p>
          <a:p>
            <a:pPr defTabSz="914400">
              <a:lnSpc>
                <a:spcPct val="80000"/>
              </a:lnSpc>
            </a:pPr>
            <a:r>
              <a:rPr lang="zh-CN" altLang="en-US" sz="2800">
                <a:sym typeface="+mn-ea"/>
              </a:rPr>
              <a:t>《国家制度与社会治理》</a:t>
            </a:r>
            <a:endParaRPr lang="zh-CN" altLang="en-US" sz="2800" baseline="0">
              <a:ea typeface="宋体" panose="02010600030101010101" pitchFamily="2" charset="-122"/>
            </a:endParaRPr>
          </a:p>
          <a:p>
            <a:pPr defTabSz="914400">
              <a:lnSpc>
                <a:spcPct val="80000"/>
              </a:lnSpc>
            </a:pPr>
            <a:r>
              <a:rPr lang="zh-CN" altLang="en-US" sz="2800">
                <a:sym typeface="+mn-ea"/>
              </a:rPr>
              <a:t>《经济与社会生活》</a:t>
            </a:r>
            <a:endParaRPr lang="zh-CN" altLang="en-US" sz="2800" baseline="0">
              <a:ea typeface="宋体" panose="02010600030101010101" pitchFamily="2" charset="-122"/>
            </a:endParaRPr>
          </a:p>
          <a:p>
            <a:pPr defTabSz="914400">
              <a:lnSpc>
                <a:spcPct val="80000"/>
              </a:lnSpc>
            </a:pPr>
            <a:r>
              <a:rPr lang="zh-CN" altLang="en-US" sz="2800">
                <a:sym typeface="+mn-ea"/>
              </a:rPr>
              <a:t>《文化交流与传播》</a:t>
            </a:r>
            <a:endParaRPr lang="zh-CN" altLang="en-US" sz="2800" baseline="0">
              <a:ea typeface="宋体" panose="02010600030101010101" pitchFamily="2" charset="-122"/>
            </a:endParaRPr>
          </a:p>
          <a:p>
            <a:pPr defTabSz="914400">
              <a:lnSpc>
                <a:spcPct val="80000"/>
              </a:lnSpc>
            </a:pPr>
            <a:r>
              <a:rPr lang="zh-CN" altLang="en-US" sz="2800">
                <a:solidFill>
                  <a:srgbClr val="7030A0"/>
                </a:solidFill>
                <a:sym typeface="+mn-ea"/>
              </a:rPr>
              <a:t>历史选修</a:t>
            </a:r>
            <a:endParaRPr lang="zh-CN" altLang="en-US" sz="2800" baseline="0">
              <a:solidFill>
                <a:srgbClr val="7030A0"/>
              </a:solidFill>
              <a:ea typeface="宋体" panose="02010600030101010101" pitchFamily="2" charset="-122"/>
            </a:endParaRPr>
          </a:p>
          <a:p>
            <a:pPr defTabSz="914400">
              <a:lnSpc>
                <a:spcPct val="80000"/>
              </a:lnSpc>
            </a:pPr>
            <a:r>
              <a:rPr lang="zh-CN" altLang="en-US" sz="2800">
                <a:solidFill>
                  <a:srgbClr val="002060"/>
                </a:solidFill>
                <a:sym typeface="+mn-ea"/>
              </a:rPr>
              <a:t>《史学入门》</a:t>
            </a:r>
            <a:endParaRPr lang="zh-CN" altLang="en-US" sz="2800" baseline="0">
              <a:solidFill>
                <a:srgbClr val="002060"/>
              </a:solidFill>
              <a:ea typeface="宋体" panose="02010600030101010101" pitchFamily="2" charset="-122"/>
            </a:endParaRPr>
          </a:p>
          <a:p>
            <a:pPr defTabSz="914400">
              <a:lnSpc>
                <a:spcPct val="80000"/>
              </a:lnSpc>
            </a:pPr>
            <a:r>
              <a:rPr lang="zh-CN" altLang="en-US" sz="2800">
                <a:solidFill>
                  <a:srgbClr val="002060"/>
                </a:solidFill>
                <a:sym typeface="+mn-ea"/>
              </a:rPr>
              <a:t>《史料研读》</a:t>
            </a:r>
            <a:endParaRPr lang="zh-CN" altLang="en-US" sz="2800" baseline="0">
              <a:solidFill>
                <a:srgbClr val="002060"/>
              </a:solidFill>
              <a:ea typeface="宋体" panose="02010600030101010101" pitchFamily="2" charset="-122"/>
            </a:endParaRPr>
          </a:p>
          <a:p>
            <a:pPr marL="0" marR="0" lvl="0" indent="0" algn="l" defTabSz="914400" rtl="0" eaLnBrk="0" fontAlgn="ctr" latinLnBrk="1" hangingPunct="0">
              <a:lnSpc>
                <a:spcPct val="100000"/>
              </a:lnSpc>
              <a:spcBef>
                <a:spcPct val="20000"/>
              </a:spcBef>
              <a:spcAft>
                <a:spcPct val="0"/>
              </a:spcAft>
              <a:buClrTx/>
              <a:buSzTx/>
              <a:buFontTx/>
              <a:buNone/>
              <a:defRPr/>
            </a:pPr>
            <a:r>
              <a:rPr lang="zh-CN" altLang="en-US" sz="2000" b="1" dirty="0">
                <a:solidFill>
                  <a:srgbClr val="FF0000"/>
                </a:solidFill>
                <a:latin typeface="微软雅黑" panose="020B0503020204020204" pitchFamily="34" charset="-122"/>
                <a:ea typeface="微软雅黑" panose="020B0503020204020204" pitchFamily="34" charset="-122"/>
                <a:sym typeface="+mn-ea"/>
              </a:rPr>
              <a:t>安排在高二、高三，文科学生根据个人兴趣和升学需求选择修习。</a:t>
            </a:r>
            <a:endParaRPr lang="zh-CN" altLang="en-US" sz="2000" b="1" dirty="0">
              <a:solidFill>
                <a:srgbClr val="FF0000"/>
              </a:solidFill>
              <a:latin typeface="微软雅黑" panose="020B0503020204020204" pitchFamily="34" charset="-122"/>
              <a:ea typeface="微软雅黑" panose="020B0503020204020204" pitchFamily="34" charset="-122"/>
            </a:endParaRPr>
          </a:p>
          <a:p>
            <a:pPr marL="0" marR="0" lvl="0" indent="0" algn="l" defTabSz="914400" rtl="0" eaLnBrk="0" fontAlgn="ctr" latinLnBrk="1" hangingPunct="0">
              <a:lnSpc>
                <a:spcPct val="100000"/>
              </a:lnSpc>
              <a:spcBef>
                <a:spcPct val="20000"/>
              </a:spcBef>
              <a:spcAft>
                <a:spcPct val="0"/>
              </a:spcAft>
              <a:buClrTx/>
              <a:buSzTx/>
              <a:buFontTx/>
              <a:buNone/>
              <a:defRPr/>
            </a:pP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87" name="Text Box 18"/>
          <p:cNvSpPr txBox="1">
            <a:spLocks noChangeArrowheads="1"/>
          </p:cNvSpPr>
          <p:nvPr/>
        </p:nvSpPr>
        <p:spPr bwMode="gray">
          <a:xfrm>
            <a:off x="179070" y="878840"/>
            <a:ext cx="1829435" cy="3878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a:lnSpc>
                <a:spcPct val="80000"/>
              </a:lnSpc>
            </a:pPr>
            <a:r>
              <a:rPr lang="zh-CN" altLang="en-US" sz="2800" b="1">
                <a:solidFill>
                  <a:srgbClr val="FF0000"/>
                </a:solidFill>
                <a:sym typeface="+mn-ea"/>
              </a:rPr>
              <a:t>初中：</a:t>
            </a:r>
            <a:endParaRPr lang="en-US" altLang="zh-CN" sz="2800" b="1">
              <a:solidFill>
                <a:srgbClr val="FF0000"/>
              </a:solidFill>
              <a:sym typeface="+mn-ea"/>
            </a:endParaRPr>
          </a:p>
          <a:p>
            <a:pPr defTabSz="914400">
              <a:lnSpc>
                <a:spcPct val="80000"/>
              </a:lnSpc>
            </a:pPr>
            <a:r>
              <a:rPr lang="zh-CN" altLang="en-US" sz="2800" b="1">
                <a:solidFill>
                  <a:srgbClr val="FF0000"/>
                </a:solidFill>
                <a:sym typeface="+mn-ea"/>
              </a:rPr>
              <a:t>通史体例</a:t>
            </a:r>
            <a:endParaRPr lang="zh-CN" altLang="en-US" sz="2800">
              <a:solidFill>
                <a:srgbClr val="FF0000"/>
              </a:solidFill>
              <a:sym typeface="+mn-ea"/>
            </a:endParaRPr>
          </a:p>
          <a:p>
            <a:pPr defTabSz="914400">
              <a:lnSpc>
                <a:spcPct val="80000"/>
              </a:lnSpc>
            </a:pPr>
            <a:endParaRPr lang="zh-CN" altLang="en-US" sz="2800" baseline="0">
              <a:solidFill>
                <a:srgbClr val="FF0000"/>
              </a:solidFill>
              <a:ea typeface="宋体" panose="02010600030101010101" pitchFamily="2" charset="-122"/>
            </a:endParaRPr>
          </a:p>
          <a:p>
            <a:pPr defTabSz="914400">
              <a:lnSpc>
                <a:spcPct val="80000"/>
              </a:lnSpc>
            </a:pPr>
            <a:r>
              <a:rPr lang="zh-CN" altLang="en-US" sz="2800">
                <a:sym typeface="+mn-ea"/>
              </a:rPr>
              <a:t>中国古代、近代、现代史</a:t>
            </a:r>
            <a:endParaRPr lang="zh-CN" altLang="en-US" sz="2800" baseline="0">
              <a:ea typeface="宋体" panose="02010600030101010101" pitchFamily="2" charset="-122"/>
            </a:endParaRPr>
          </a:p>
          <a:p>
            <a:pPr defTabSz="914400">
              <a:lnSpc>
                <a:spcPct val="80000"/>
              </a:lnSpc>
            </a:pPr>
            <a:r>
              <a:rPr lang="zh-CN" altLang="en-US" sz="2800">
                <a:sym typeface="+mn-ea"/>
              </a:rPr>
              <a:t>世界古代、近代、现代史</a:t>
            </a:r>
            <a:endParaRPr lang="zh-CN" altLang="en-US" sz="2800">
              <a:sym typeface="+mn-ea"/>
            </a:endParaRPr>
          </a:p>
          <a:p>
            <a:pPr defTabSz="914400">
              <a:lnSpc>
                <a:spcPct val="80000"/>
              </a:lnSpc>
            </a:pPr>
            <a:endParaRPr lang="zh-CN" altLang="en-US" sz="2800" b="1" dirty="0">
              <a:solidFill>
                <a:srgbClr val="FF0000"/>
              </a:solidFill>
              <a:latin typeface="微软雅黑" panose="020B0503020204020204" pitchFamily="34" charset="-122"/>
              <a:ea typeface="微软雅黑" panose="020B0503020204020204" pitchFamily="34" charset="-122"/>
            </a:endParaRPr>
          </a:p>
          <a:p>
            <a:pPr defTabSz="914400">
              <a:lnSpc>
                <a:spcPct val="80000"/>
              </a:lnSpc>
            </a:pP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4" name="Text Box 18"/>
          <p:cNvSpPr txBox="1">
            <a:spLocks noChangeArrowheads="1"/>
          </p:cNvSpPr>
          <p:nvPr/>
        </p:nvSpPr>
        <p:spPr bwMode="gray">
          <a:xfrm>
            <a:off x="467360" y="0"/>
            <a:ext cx="566547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r>
              <a:rPr lang="en-US" altLang="zh-CN" sz="2800" b="1" dirty="0">
                <a:solidFill>
                  <a:srgbClr val="333333"/>
                </a:solidFill>
                <a:latin typeface="微软雅黑" panose="020B0503020204020204" pitchFamily="34" charset="-122"/>
                <a:ea typeface="微软雅黑" panose="020B0503020204020204" pitchFamily="34" charset="-122"/>
              </a:rPr>
              <a:t>2</a:t>
            </a:r>
            <a:r>
              <a:rPr lang="zh-CN" altLang="en-US" sz="2800" b="1" dirty="0">
                <a:solidFill>
                  <a:srgbClr val="333333"/>
                </a:solidFill>
                <a:latin typeface="微软雅黑" panose="020B0503020204020204" pitchFamily="34" charset="-122"/>
                <a:ea typeface="微软雅黑" panose="020B0503020204020204" pitchFamily="34" charset="-122"/>
              </a:rPr>
              <a:t>、课程内容、课程体系不同</a:t>
            </a:r>
            <a:endParaRPr lang="zh-CN" altLang="en-US" sz="2800" b="1" dirty="0">
              <a:solidFill>
                <a:srgbClr val="333333"/>
              </a:solidFill>
              <a:latin typeface="微软雅黑" panose="020B0503020204020204" pitchFamily="34" charset="-122"/>
              <a:ea typeface="微软雅黑" panose="020B0503020204020204" pitchFamily="34" charset="-122"/>
            </a:endParaRPr>
          </a:p>
        </p:txBody>
      </p:sp>
      <p:sp>
        <p:nvSpPr>
          <p:cNvPr id="2" name="Text Box 18"/>
          <p:cNvSpPr txBox="1">
            <a:spLocks noChangeArrowheads="1"/>
          </p:cNvSpPr>
          <p:nvPr/>
        </p:nvSpPr>
        <p:spPr bwMode="gray">
          <a:xfrm>
            <a:off x="2555240" y="915670"/>
            <a:ext cx="1829435"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a:lnSpc>
                <a:spcPct val="80000"/>
              </a:lnSpc>
            </a:pPr>
            <a:r>
              <a:rPr lang="zh-CN" altLang="en-US" sz="2800" b="1">
                <a:solidFill>
                  <a:srgbClr val="FF0000"/>
                </a:solidFill>
                <a:sym typeface="+mn-ea"/>
              </a:rPr>
              <a:t>高中：</a:t>
            </a:r>
            <a:endParaRPr lang="en-US" altLang="zh-CN" sz="2800" b="1">
              <a:solidFill>
                <a:srgbClr val="FF0000"/>
              </a:solidFill>
              <a:sym typeface="+mn-ea"/>
            </a:endParaRPr>
          </a:p>
          <a:p>
            <a:pPr defTabSz="914400">
              <a:lnSpc>
                <a:spcPct val="80000"/>
              </a:lnSpc>
            </a:pPr>
            <a:r>
              <a:rPr lang="zh-CN" altLang="en-US" sz="2800" b="1">
                <a:solidFill>
                  <a:srgbClr val="FF0000"/>
                </a:solidFill>
                <a:sym typeface="+mn-ea"/>
              </a:rPr>
              <a:t>通史</a:t>
            </a:r>
            <a:r>
              <a:rPr lang="en-US" altLang="zh-CN" sz="2800" b="1">
                <a:solidFill>
                  <a:srgbClr val="FF0000"/>
                </a:solidFill>
                <a:sym typeface="+mn-ea"/>
              </a:rPr>
              <a:t>+</a:t>
            </a:r>
            <a:r>
              <a:rPr lang="zh-CN" altLang="en-US" sz="2800" b="1">
                <a:solidFill>
                  <a:srgbClr val="FF0000"/>
                </a:solidFill>
                <a:sym typeface="+mn-ea"/>
              </a:rPr>
              <a:t>模块</a:t>
            </a:r>
            <a:r>
              <a:rPr lang="en-US" altLang="zh-CN" sz="2800" b="1">
                <a:solidFill>
                  <a:srgbClr val="FF0000"/>
                </a:solidFill>
                <a:sym typeface="+mn-ea"/>
              </a:rPr>
              <a:t>+</a:t>
            </a:r>
            <a:r>
              <a:rPr lang="zh-CN" altLang="en-US" sz="2800" b="1">
                <a:solidFill>
                  <a:srgbClr val="FF0000"/>
                </a:solidFill>
                <a:sym typeface="+mn-ea"/>
              </a:rPr>
              <a:t>专题</a:t>
            </a:r>
            <a:endParaRPr lang="zh-CN" altLang="en-US" sz="2800" b="1" baseline="0">
              <a:solidFill>
                <a:srgbClr val="FF0000"/>
              </a:solidFill>
              <a:ea typeface="宋体" panose="02010600030101010101" pitchFamily="2" charset="-122"/>
            </a:endParaRPr>
          </a:p>
          <a:p>
            <a:pPr defTabSz="914400">
              <a:lnSpc>
                <a:spcPct val="80000"/>
              </a:lnSpc>
            </a:pPr>
            <a:r>
              <a:rPr lang="zh-CN" altLang="en-US" sz="2800" b="1">
                <a:solidFill>
                  <a:srgbClr val="7030A0"/>
                </a:solidFill>
                <a:sym typeface="+mn-ea"/>
              </a:rPr>
              <a:t>历史必修</a:t>
            </a:r>
            <a:r>
              <a:rPr lang="zh-CN" altLang="en-US" sz="2800" b="1">
                <a:solidFill>
                  <a:srgbClr val="00B050"/>
                </a:solidFill>
                <a:sym typeface="+mn-ea"/>
              </a:rPr>
              <a:t>（通史体例）</a:t>
            </a:r>
            <a:endParaRPr lang="zh-CN" altLang="en-US" sz="2800" b="1" baseline="0">
              <a:solidFill>
                <a:srgbClr val="00B050"/>
              </a:solidFill>
              <a:ea typeface="宋体" panose="02010600030101010101" pitchFamily="2" charset="-122"/>
            </a:endParaRPr>
          </a:p>
          <a:p>
            <a:pPr defTabSz="914400">
              <a:lnSpc>
                <a:spcPct val="80000"/>
              </a:lnSpc>
            </a:pPr>
            <a:r>
              <a:rPr lang="zh-CN" altLang="en-US" sz="2800" b="1">
                <a:sym typeface="+mn-ea"/>
              </a:rPr>
              <a:t>《中外历史纲要》</a:t>
            </a:r>
            <a:endParaRPr lang="zh-CN" altLang="en-US" sz="2800" b="1">
              <a:sym typeface="+mn-ea"/>
            </a:endParaRPr>
          </a:p>
          <a:p>
            <a:pPr defTabSz="914400">
              <a:lnSpc>
                <a:spcPct val="80000"/>
              </a:lnSpc>
            </a:pPr>
            <a:endParaRPr lang="zh-CN" altLang="en-US" sz="2800" baseline="0">
              <a:ea typeface="宋体" panose="02010600030101010101" pitchFamily="2" charset="-122"/>
            </a:endParaRPr>
          </a:p>
          <a:p>
            <a:pPr defTabSz="914400">
              <a:lnSpc>
                <a:spcPct val="100000"/>
              </a:lnSpc>
            </a:pPr>
            <a:r>
              <a:rPr lang="zh-CN" altLang="en-US" sz="2000" b="1" dirty="0">
                <a:solidFill>
                  <a:srgbClr val="FF0000"/>
                </a:solidFill>
                <a:latin typeface="微软雅黑" panose="020B0503020204020204" pitchFamily="34" charset="-122"/>
                <a:ea typeface="微软雅黑" panose="020B0503020204020204" pitchFamily="34" charset="-122"/>
              </a:rPr>
              <a:t>安排在高一，全体高中学生必须修习</a:t>
            </a:r>
            <a:endParaRPr lang="zh-CN" altLang="en-US" sz="2800" b="1" dirty="0">
              <a:solidFill>
                <a:srgbClr val="FF0000"/>
              </a:solidFill>
              <a:latin typeface="微软雅黑" panose="020B0503020204020204" pitchFamily="34" charset="-122"/>
              <a:ea typeface="微软雅黑" panose="020B0503020204020204" pitchFamily="34" charset="-122"/>
            </a:endParaRPr>
          </a:p>
          <a:p>
            <a:pPr defTabSz="914400">
              <a:lnSpc>
                <a:spcPct val="80000"/>
              </a:lnSpc>
            </a:pP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000"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7"/>
                                        </p:tgtEl>
                                        <p:attrNameLst>
                                          <p:attrName>style.visibility</p:attrName>
                                        </p:attrNameLst>
                                      </p:cBhvr>
                                      <p:to>
                                        <p:strVal val="visible"/>
                                      </p:to>
                                    </p:set>
                                    <p:anim calcmode="lin" valueType="num">
                                      <p:cBhvr additive="base">
                                        <p:cTn id="13" dur="500" fill="hold"/>
                                        <p:tgtEl>
                                          <p:spTgt spid="87"/>
                                        </p:tgtEl>
                                        <p:attrNameLst>
                                          <p:attrName>ppt_x</p:attrName>
                                        </p:attrNameLst>
                                      </p:cBhvr>
                                      <p:tavLst>
                                        <p:tav tm="0">
                                          <p:val>
                                            <p:strVal val="#ppt_x"/>
                                          </p:val>
                                        </p:tav>
                                        <p:tav tm="100000">
                                          <p:val>
                                            <p:strVal val="#ppt_x"/>
                                          </p:val>
                                        </p:tav>
                                      </p:tavLst>
                                    </p:anim>
                                    <p:anim calcmode="lin" valueType="num">
                                      <p:cBhvr additive="base">
                                        <p:cTn id="14"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000" fill="hold">
                                          <p:stCondLst>
                                            <p:cond delay="0"/>
                                          </p:stCondLst>
                                        </p:cTn>
                                        <p:tgtEl>
                                          <p:spTgt spid="3"/>
                                        </p:tgtEl>
                                        <p:attrNameLst>
                                          <p:attrName>style.visibility</p:attrName>
                                        </p:attrNameLst>
                                      </p:cBhvr>
                                      <p:to>
                                        <p:strVal val="visible"/>
                                      </p:to>
                                    </p:set>
                                    <p:anim calcmode="lin" valueType="num">
                                      <p:cBhvr additive="base">
                                        <p:cTn id="25" dur="1000" fill="hold"/>
                                        <p:tgtEl>
                                          <p:spTgt spid="3"/>
                                        </p:tgtEl>
                                        <p:attrNameLst>
                                          <p:attrName>ppt_x</p:attrName>
                                        </p:attrNameLst>
                                      </p:cBhvr>
                                      <p:tavLst>
                                        <p:tav tm="0">
                                          <p:val>
                                            <p:strVal val="#ppt_x"/>
                                          </p:val>
                                        </p:tav>
                                        <p:tav tm="100000">
                                          <p:val>
                                            <p:strVal val="#ppt_x"/>
                                          </p:val>
                                        </p:tav>
                                      </p:tavLst>
                                    </p:anim>
                                    <p:anim calcmode="lin" valueType="num">
                                      <p:cBhvr additive="base">
                                        <p:cTn id="26"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7" grpId="0"/>
      <p:bldP spid="3"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79070" y="329565"/>
            <a:ext cx="8738870" cy="6647180"/>
          </a:xfrm>
          <a:prstGeom prst="rect">
            <a:avLst/>
          </a:prstGeom>
          <a:noFill/>
          <a:ln w="9525">
            <a:noFill/>
          </a:ln>
        </p:spPr>
        <p:txBody>
          <a:bodyPr wrap="square">
            <a:spAutoFit/>
          </a:bodyPr>
          <a:p>
            <a:pPr marL="0" indent="0"/>
            <a:r>
              <a:rPr lang="en-US" altLang="zh-CN" sz="2800" b="0">
                <a:ea typeface="微软雅黑" panose="020B0503020204020204" pitchFamily="34" charset="-122"/>
              </a:rPr>
              <a:t>        </a:t>
            </a:r>
            <a:r>
              <a:rPr lang="en-US" altLang="zh-CN" sz="3200" b="0">
                <a:ea typeface="微软雅黑" panose="020B0503020204020204" pitchFamily="34" charset="-122"/>
              </a:rPr>
              <a:t> </a:t>
            </a:r>
            <a:r>
              <a:rPr lang="en-US" altLang="zh-CN" sz="3600" b="0">
                <a:ea typeface="微软雅黑" panose="020B0503020204020204" pitchFamily="34" charset="-122"/>
              </a:rPr>
              <a:t> </a:t>
            </a:r>
            <a:endParaRPr lang="en-US" altLang="zh-CN" sz="3600" b="0">
              <a:ea typeface="微软雅黑" panose="020B0503020204020204" pitchFamily="34" charset="-122"/>
            </a:endParaRPr>
          </a:p>
          <a:p>
            <a:pPr marL="0" indent="0"/>
            <a:r>
              <a:rPr lang="en-US" altLang="zh-CN" sz="3600" b="0">
                <a:ea typeface="微软雅黑" panose="020B0503020204020204" pitchFamily="34" charset="-122"/>
              </a:rPr>
              <a:t>        </a:t>
            </a:r>
            <a:r>
              <a:rPr lang="zh-CN" sz="3200" b="0">
                <a:ea typeface="微软雅黑" panose="020B0503020204020204" pitchFamily="34" charset="-122"/>
              </a:rPr>
              <a:t>《中外历史纲要》上、下册按通史加专题体例编纂，根据中国历史和世界历史的发展历程，根据时序的发展和空间的联系设立单元内容，即“点-线-面”相结合。“点”是具体生动的重大史事，“线”是历史发展的基本线索，“面”是关照相对较长时段的历史，以单元形式进行论述和概括。</a:t>
            </a:r>
            <a:endParaRPr lang="zh-CN" altLang="en-US"/>
          </a:p>
          <a:p>
            <a:pPr marL="0" indent="0"/>
            <a:endParaRPr lang="zh-CN" altLang="en-US"/>
          </a:p>
          <a:p>
            <a:pPr marL="0" indent="0"/>
            <a:endParaRPr lang="zh-CN" altLang="en-US"/>
          </a:p>
          <a:p>
            <a:pPr marL="0" indent="0"/>
            <a:endParaRPr lang="zh-CN" altLang="en-US"/>
          </a:p>
          <a:p>
            <a:pPr marL="0" indent="0"/>
            <a:endParaRPr lang="zh-CN" altLang="en-US"/>
          </a:p>
          <a:p>
            <a:pPr marL="0" indent="0"/>
            <a:endParaRPr lang="zh-CN" altLang="en-US"/>
          </a:p>
          <a:p>
            <a:pPr marL="0" indent="0"/>
            <a:endParaRPr lang="zh-CN" altLang="en-US"/>
          </a:p>
          <a:p>
            <a:pPr marL="0" indent="0"/>
            <a:endParaRPr lang="zh-CN" altLang="en-US"/>
          </a:p>
          <a:p>
            <a:pPr marL="0" indent="0"/>
            <a:endParaRPr lang="zh-CN" altLang="en-US"/>
          </a:p>
          <a:p>
            <a:pPr marL="0" indent="0"/>
            <a:endParaRPr lang="zh-CN" altLang="en-US"/>
          </a:p>
        </p:txBody>
      </p:sp>
      <p:sp>
        <p:nvSpPr>
          <p:cNvPr id="87" name="Text Box 18"/>
          <p:cNvSpPr txBox="1">
            <a:spLocks noChangeArrowheads="1"/>
          </p:cNvSpPr>
          <p:nvPr/>
        </p:nvSpPr>
        <p:spPr bwMode="gray">
          <a:xfrm>
            <a:off x="179070" y="123190"/>
            <a:ext cx="601472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r>
              <a:rPr lang="zh-CN" altLang="en-US" sz="2800" b="1" dirty="0">
                <a:solidFill>
                  <a:srgbClr val="FF0000"/>
                </a:solidFill>
                <a:latin typeface="微软雅黑" panose="020B0503020204020204" pitchFamily="34" charset="-122"/>
                <a:ea typeface="微软雅黑" panose="020B0503020204020204" pitchFamily="34" charset="-122"/>
              </a:rPr>
              <a:t>高一《中外历史纲要》编写体例</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18281"/>
  <p:tag name="KSO_WM_SCREEN_THEME_FLAG" val="Dlrq25wU2PGuGg5bbmjbDOq7LyYqZr9UcatQ07qEr3Z+MGeMGSJefxLXuVUn3G7ghzhWUj6E5CyiZaKihEyejvagwskVgM1CPj/APOhFLlI="/>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18281"/>
  <p:tag name="KSO_WM_SCREEN_THEME_FLAG" val="Dlrq25wU2PGuGg5bbmjbDOq7LyYqZr9UcatQ07qEr3Z+MGeMGSJefxLXuVUn3G7ghzhWUj6E5CyiZaKihEyejvagwskVgM1CPj/APOhFLlI="/>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SCREEN_THEME_FLAG" val="Dlrq25wU2PGuGg5bbmjbDOq7LyYqZr9UcatQ07qEr3Z+MGeMGSJefxLXuVUn3G7ghzhWUj6E5CyiZaKihEyejvagwskVgM1CPj/APOhFLlI="/>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SCREEN_THEME_FLAG" val="Dlrq25wU2PGuGg5bbmjbDOq7LyYqZr9UcatQ07qEr3Z+MGeMGSJefxLXuVUn3G7ghzhWUj6E5CyiZaKihEyejvagwskVgM1CPj/APOhFLlI="/>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SCREEN_THEME_FLAG" val="Dlrq25wU2PGuGg5bbmjbDOq7LyYqZr9UcatQ07qEr3Z+MGeMGSJefxLXuVUn3G7ghzhWUj6E5CyiZaKihEyejvagwskVgM1CPj/APOhFLlI="/>
</p:tagLst>
</file>

<file path=ppt/tags/tag119.xml><?xml version="1.0" encoding="utf-8"?>
<p:tagLst xmlns:p="http://schemas.openxmlformats.org/presentationml/2006/main">
  <p:tag name="KSO_WM_TEMPLATE_SUBCATEGORY" val="0"/>
  <p:tag name="KSO_WM_TEMPLATE_MASTER_TYPE" val="1"/>
  <p:tag name="KSO_WM_TEMPLATE_COLOR_TYPE" val="0"/>
  <p:tag name="KSO_WM_TAG_VERSION" val="1.0"/>
  <p:tag name="KSO_WM_BEAUTIFY_FLAG" val="#wm#"/>
  <p:tag name="KSO_WM_TEMPLATE_CATEGORY" val="custom"/>
  <p:tag name="KSO_WM_TEMPLATE_INDEX" val="20218281"/>
  <p:tag name="KSO_WM_TEMPLATE_THUMBS_INDEX" val="1、2、3、4、5、6、7、8、9、10、11、12、13、14、15、16、17、18、19、20"/>
  <p:tag name="KSO_WM_SCREEN_THEME_FLAG" val="Dlrq25wU2PGuGg5bbmjbDOq7LyYqZr9UcatQ07qEr3Z+MGeMGSJefxLXuVUn3G7ghzhWUj6E5CyiZaKihEyejvagwskVgM1CPj/APOhFLlI="/>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8.xml><?xml version="1.0" encoding="utf-8"?>
<p:tagLst xmlns:p="http://schemas.openxmlformats.org/presentationml/2006/main">
  <p:tag name="KSO_WM_UNIT_VALUE" val="1141*1060"/>
  <p:tag name="KSO_WM_UNIT_HIGHLIGHT" val="0"/>
  <p:tag name="KSO_WM_UNIT_COMPATIBLE" val="0"/>
  <p:tag name="KSO_WM_UNIT_DIAGRAM_ISNUMVISUAL" val="0"/>
  <p:tag name="KSO_WM_UNIT_DIAGRAM_ISREFERUNIT" val="0"/>
  <p:tag name="KSO_WM_UNIT_TYPE" val="d"/>
  <p:tag name="KSO_WM_UNIT_INDEX" val="1"/>
  <p:tag name="KSO_WM_UNIT_ID" val="_2*d*1"/>
  <p:tag name="KSO_WM_UNIT_SUPPORT_UNIT_TYPE" val="[&quot;all&quot;]"/>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p="http://schemas.openxmlformats.org/presentationml/2006/main">
  <p:tag name="KSO_WM_UNIT_VALUE" val="1141*1060"/>
  <p:tag name="KSO_WM_UNIT_HIGHLIGHT" val="0"/>
  <p:tag name="KSO_WM_UNIT_COMPATIBLE" val="0"/>
  <p:tag name="KSO_WM_UNIT_DIAGRAM_ISNUMVISUAL" val="0"/>
  <p:tag name="KSO_WM_UNIT_DIAGRAM_ISREFERUNIT" val="0"/>
  <p:tag name="KSO_WM_UNIT_TYPE" val="d"/>
  <p:tag name="KSO_WM_UNIT_INDEX" val="1"/>
  <p:tag name="KSO_WM_UNIT_ID" val="_4*d*1"/>
  <p:tag name="KSO_WM_UNIT_SUPPORT_UNIT_TYPE" val="[&quot;all&quot;]"/>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7.xml><?xml version="1.0" encoding="utf-8"?>
<p:tagLst xmlns:p="http://schemas.openxmlformats.org/presentationml/2006/main">
  <p:tag name="KSO_WM_UNIT_VALUE" val="1141*1060"/>
  <p:tag name="KSO_WM_UNIT_HIGHLIGHT" val="0"/>
  <p:tag name="KSO_WM_UNIT_COMPATIBLE" val="0"/>
  <p:tag name="KSO_WM_UNIT_DIAGRAM_ISNUMVISUAL" val="0"/>
  <p:tag name="KSO_WM_UNIT_DIAGRAM_ISREFERUNIT" val="0"/>
  <p:tag name="KSO_WM_UNIT_TYPE" val="d"/>
  <p:tag name="KSO_WM_UNIT_INDEX" val="1"/>
  <p:tag name="KSO_WM_UNIT_ID" val="_5*d*1"/>
  <p:tag name="KSO_WM_UNIT_SUPPORT_UNIT_TYPE" val="[&quot;all&quot;]"/>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6*i*1"/>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4.xml><?xml version="1.0" encoding="utf-8"?>
<p:tagLst xmlns:p="http://schemas.openxmlformats.org/presentationml/2006/main">
  <p:tag name="KSO_WM_UNIT_VALUE" val="1141*1060"/>
  <p:tag name="KSO_WM_UNIT_HIGHLIGHT" val="0"/>
  <p:tag name="KSO_WM_UNIT_COMPATIBLE" val="0"/>
  <p:tag name="KSO_WM_UNIT_DIAGRAM_ISNUMVISUAL" val="0"/>
  <p:tag name="KSO_WM_UNIT_DIAGRAM_ISREFERUNIT" val="0"/>
  <p:tag name="KSO_WM_UNIT_TYPE" val="d"/>
  <p:tag name="KSO_WM_UNIT_INDEX" val="1"/>
  <p:tag name="KSO_WM_UNIT_ID" val="_8*d*1"/>
  <p:tag name="KSO_WM_UNIT_SUPPORT_UNIT_TYPE" val="[&quot;all&quot;]"/>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9*i*1"/>
  <p:tag name="KSO_WM_UNIT_BK_DARK_LIGHT" val="2"/>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9*i*1"/>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0*i*1"/>
  <p:tag name="KSO_WM_UNIT_BK_DARK_LIGHT" val="2"/>
  <p:tag name="KSO_WM_UNIT_LAYERLEVEL" val="1"/>
  <p:tag name="KSO_WM_TAG_VERSION" val="1.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0*i*1"/>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Lst>
</file>

<file path=ppt/tags/tag19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9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9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9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9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19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Lst>
</file>

<file path=ppt/tags/tag19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9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0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0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0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4*i*1"/>
  <p:tag name="KSO_WM_UNIT_LAYERLEVEL" val="1"/>
  <p:tag name="KSO_WM_TAG_VERSION" val="1.0"/>
  <p:tag name="KSO_WM_BEAUTIFY_FLAG" val="#wm#"/>
</p:tagLst>
</file>

<file path=ppt/tags/tag20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20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0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0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0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0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1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5*i*1"/>
  <p:tag name="KSO_WM_UNIT_LAYERLEVEL" val="1"/>
  <p:tag name="KSO_WM_TAG_VERSION" val="1.0"/>
  <p:tag name="KSO_WM_BEAUTIFY_FLAG" val="#wm#"/>
</p:tagLst>
</file>

<file path=ppt/tags/tag21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21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1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1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1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1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1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1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6*i*1"/>
  <p:tag name="KSO_WM_UNIT_LAYERLEVEL" val="1"/>
  <p:tag name="KSO_WM_TAG_VERSION" val="1.0"/>
  <p:tag name="KSO_WM_BEAUTIFY_FLAG" val="#wm#"/>
</p:tagLst>
</file>

<file path=ppt/tags/tag22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2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2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2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2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2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7*i*1"/>
  <p:tag name="KSO_WM_UNIT_LAYERLEVEL" val="1"/>
  <p:tag name="KSO_WM_TAG_VERSION" val="1.0"/>
  <p:tag name="KSO_WM_BEAUTIFY_FLAG" val="#wm#"/>
</p:tagLst>
</file>

<file path=ppt/tags/tag22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22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2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4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4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4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8*i*1"/>
  <p:tag name="KSO_WM_UNIT_LAYERLEVEL" val="1"/>
  <p:tag name="KSO_WM_TAG_VERSION" val="1.0"/>
  <p:tag name="KSO_WM_BEAUTIFY_FLAG" val="#wm#"/>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1585"/>
  <p:tag name="KSO_WM_SCREEN_THEME_FLAG" val="Dlrq25wU2PGuGg5bbmjbDOq7LyYqZr9UcatQ07qEr3Z+MGeMGSJefxLXuVUn3G7ghzhWUj6E5CyiZaKihEyejvagwskVgM1CPj/APOhFLlI="/>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1585"/>
  <p:tag name="KSO_WM_SCREEN_THEME_FLAG" val="Dlrq25wU2PGuGg5bbmjbDOq7LyYqZr9UcatQ07qEr3Z+MGeMGSJefxLXuVUn3G7ghzhWUj6E5CyiZaKihEyejvagwskVgM1CPj/APOhFLlI="/>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SCREEN_THEME_FLAG" val="Dlrq25wU2PGuGg5bbmjbDOq7LyYqZr9UcatQ07qEr3Z+MGeMGSJefxLXuVUn3G7ghzhWUj6E5CyiZaKihEyejvagwskVgM1CPj/APOhFLlI="/>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SCREEN_THEME_FLAG" val="Dlrq25wU2PGuGg5bbmjbDOq7LyYqZr9UcatQ07qEr3Z+MGeMGSJefxLXuVUn3G7ghzhWUj6E5CyiZaKihEyejvagwskVgM1CPj/APOhFLlI="/>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SCREEN_THEME_FLAG" val="Dlrq25wU2PGuGg5bbmjbDOq7LyYqZr9UcatQ07qEr3Z+MGeMGSJefxLXuVUn3G7ghzhWUj6E5CyiZaKihEyejvagwskVgM1CPj/APOhFLlI="/>
</p:tagLst>
</file>

<file path=ppt/tags/tag249.xml><?xml version="1.0" encoding="utf-8"?>
<p:tagLst xmlns:p="http://schemas.openxmlformats.org/presentationml/2006/main">
  <p:tag name="KSO_WM_UNIT_SHOW_EDIT_AREA_INDICATION" val="0"/>
  <p:tag name="KSO_WM_TEMPLATE_THUMBS_INDEX" val="1、5、6、7、8、10、13、15"/>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191585"/>
  <p:tag name="KSO_WM_SCREEN_THEME_FLAG" val="Dlrq25wU2PGuGg5bbmjbDOq7LyYqZr9UcatQ07qEr3Z+MGeMGSJefxLXuVUn3G7ghzhWUj6E5CyiZaKihEyejvagwskVgM1CPj/APOhFLlI="/>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p="http://schemas.openxmlformats.org/presentationml/2006/main">
  <p:tag name="KSO_WM_UNIT_ISCONTENTSTITLE" val="0"/>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custom20191585_7*a*1"/>
  <p:tag name="KSO_WM_TEMPLATE_CATEGORY" val="custom"/>
  <p:tag name="KSO_WM_TEMPLATE_INDEX" val="20191585"/>
  <p:tag name="KSO_WM_UNIT_LAYERLEVEL" val="1"/>
  <p:tag name="KSO_WM_TAG_VERSION" val="1.0"/>
  <p:tag name="KSO_WM_BEAUTIFY_FLAG" val="#wm#"/>
  <p:tag name="KSO_WM_UNIT_PRESET_TEXT" val="点击此处添加小标题"/>
  <p:tag name="KSO_WM_UNIT_ISNUMDGMTITLE" val="0"/>
  <p:tag name="KSO_WM_SCREEN_THEME_FLAG" val="Dlrq25wU2PGuGg5bbmjbDOq7LyYqZr9UcatQ07qEr3Z+MGeMGSJefxLXuVUn3G7ghzhWUj6E5CyiZaKihEyejvagwskVgM1CPj/APOhFLlI="/>
</p:tagLst>
</file>

<file path=ppt/tags/tag251.xml><?xml version="1.0" encoding="utf-8"?>
<p:tagLst xmlns:p="http://schemas.openxmlformats.org/presentationml/2006/main">
  <p:tag name="KSO_WM_UNIT_NOCLEAR" val="0"/>
  <p:tag name="KSO_WM_UNIT_VALUE" val="24"/>
  <p:tag name="KSO_WM_UNIT_HIGHLIGHT" val="0"/>
  <p:tag name="KSO_WM_UNIT_COMPATIBLE" val="0"/>
  <p:tag name="KSO_WM_UNIT_DIAGRAM_ISNUMVISUAL" val="0"/>
  <p:tag name="KSO_WM_UNIT_DIAGRAM_ISREFERUNIT" val="0"/>
  <p:tag name="KSO_WM_UNIT_TYPE" val="e"/>
  <p:tag name="KSO_WM_UNIT_INDEX" val="1"/>
  <p:tag name="KSO_WM_UNIT_ID" val="custom20191585_7*e*1"/>
  <p:tag name="KSO_WM_TEMPLATE_CATEGORY" val="custom"/>
  <p:tag name="KSO_WM_TEMPLATE_INDEX" val="20191585"/>
  <p:tag name="KSO_WM_UNIT_LAYERLEVEL" val="1"/>
  <p:tag name="KSO_WM_TAG_VERSION" val="1.0"/>
  <p:tag name="KSO_WM_BEAUTIFY_FLAG" val="#wm#"/>
  <p:tag name="KSO_WM_UNIT_PRESET_TEXT" val="01"/>
  <p:tag name="KSO_WM_SCREEN_THEME_FLAG" val="Dlrq25wU2PGuGg5bbmjbDOq7LyYqZr9UcatQ07qEr3Z+MGeMGSJefxLXuVUn3G7ghzhWUj6E5CyiZaKihEyejvagwskVgM1CPj/APOhFLlI="/>
</p:tagLst>
</file>

<file path=ppt/tags/tag252.xml><?xml version="1.0" encoding="utf-8"?>
<p:tagLst xmlns:p="http://schemas.openxmlformats.org/presentationml/2006/main">
  <p:tag name="KSO_WM_SLIDE_ID" val="custom20191585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191585"/>
  <p:tag name="KSO_WM_SLIDE_LAYOUT" val="a_b_e"/>
  <p:tag name="KSO_WM_SLIDE_LAYOUT_CNT" val="1_1_1"/>
  <p:tag name="KSO_WM_SCREEN_THEME_FLAG" val="Dlrq25wU2PGuGg5bbmjbDOq7LyYqZr9UcatQ07qEr3Z+MGeMGSJefxLXuVUn3G7ghzhWUj6E5CyiZaKihEyejvagwskVgM1CPj/APOhFLlI="/>
</p:tagLst>
</file>

<file path=ppt/tags/tag253.xml><?xml version="1.0" encoding="utf-8"?>
<p:tagLst xmlns:p="http://schemas.openxmlformats.org/presentationml/2006/main">
  <p:tag name="KSO_WM_UNIT_ISCONTENTSTITLE" val="0"/>
  <p:tag name="KSO_WM_UNIT_ISNUMDGMTITLE" val="0"/>
  <p:tag name="KSO_WM_UNIT_PRESET_TEXT" val="工作回顾"/>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18281_6*a*1"/>
  <p:tag name="KSO_WM_TEMPLATE_CATEGORY" val="custom"/>
  <p:tag name="KSO_WM_TEMPLATE_INDEX" val="20218281"/>
  <p:tag name="KSO_WM_UNIT_LAYERLEVEL" val="1"/>
  <p:tag name="KSO_WM_TAG_VERSION" val="1.0"/>
  <p:tag name="KSO_WM_BEAUTIFY_FLAG" val="#wm#"/>
  <p:tag name="KSO_WM_UNIT_SPLIT_INFO" val="{&quot;paras&quot;:[{&quot;type&quot;:&quot;pa&quot;,&quot;index&quot;:&quot;2&quot;}]}"/>
  <p:tag name="KSO_WM_SCREEN_THEME_FLAG" val="Dlrq25wU2PGuGg5bbmjbDOq7LyYqZr9UcatQ07qEr3Z+MGeMGSJefxLXuVUn3G7ghzhWUj6E5CyiZaKihEyejvagwskVgM1CPj/APOhFLlI="/>
</p:tagLst>
</file>

<file path=ppt/tags/tag254.xml><?xml version="1.0" encoding="utf-8"?>
<p:tagLst xmlns:p="http://schemas.openxmlformats.org/presentationml/2006/main">
  <p:tag name="KSO_WM_UNIT_PRESET_TEXT" val="01"/>
  <p:tag name="KSO_WM_UNIT_NOCLEAR" val="0"/>
  <p:tag name="KSO_WM_UNIT_VALUE" val="1"/>
  <p:tag name="KSO_WM_UNIT_HIGHLIGHT" val="0"/>
  <p:tag name="KSO_WM_UNIT_COMPATIBLE" val="1"/>
  <p:tag name="KSO_WM_UNIT_DIAGRAM_ISNUMVISUAL" val="0"/>
  <p:tag name="KSO_WM_UNIT_DIAGRAM_ISREFERUNIT" val="0"/>
  <p:tag name="KSO_WM_UNIT_TYPE" val="e"/>
  <p:tag name="KSO_WM_UNIT_INDEX" val="1"/>
  <p:tag name="KSO_WM_UNIT_ID" val="custom20218281_6*e*1"/>
  <p:tag name="KSO_WM_TEMPLATE_CATEGORY" val="custom"/>
  <p:tag name="KSO_WM_TEMPLATE_INDEX" val="20218281"/>
  <p:tag name="KSO_WM_UNIT_LAYERLEVEL" val="1"/>
  <p:tag name="KSO_WM_TAG_VERSION" val="1.0"/>
  <p:tag name="KSO_WM_BEAUTIFY_FLAG" val="#wm#"/>
  <p:tag name="KSO_WM_UNIT_SPLIT_INFO" val="{&quot;paras&quot;:[{&quot;type&quot;:&quot;pa&quot;,&quot;index&quot;:&quot;1&quot;}]}"/>
  <p:tag name="KSO_WM_SCREEN_THEME_FLAG" val="Dlrq25wU2PGuGg5bbmjbDOq7LyYqZr9UcatQ07qEr3Z+MGeMGSJefxLXuVUn3G7ghzhWUj6E5CyiZaKihEyejvagwskVgM1CPj/APOhFLlI="/>
</p:tagLst>
</file>

<file path=ppt/tags/tag255.xml><?xml version="1.0" encoding="utf-8"?>
<p:tagLst xmlns:p="http://schemas.openxmlformats.org/presentationml/2006/main">
  <p:tag name="KSO_WM_SLIDE_ID" val="custom20218281_6"/>
  <p:tag name="KSO_WM_TEMPLATE_SUBCATEGORY" val="0"/>
  <p:tag name="KSO_WM_TEMPLATE_MASTER_TYPE" val="1"/>
  <p:tag name="KSO_WM_TEMPLATE_COLOR_TYPE" val="0"/>
  <p:tag name="KSO_WM_SLIDE_ITEM_CNT" val="0"/>
  <p:tag name="KSO_WM_SLIDE_INDEX" val="6"/>
  <p:tag name="KSO_WM_TAG_VERSION" val="1.0"/>
  <p:tag name="KSO_WM_BEAUTIFY_FLAG" val="#wm#"/>
  <p:tag name="KSO_WM_TEMPLATE_CATEGORY" val="custom"/>
  <p:tag name="KSO_WM_TEMPLATE_INDEX" val="20218281"/>
  <p:tag name="KSO_WM_SLIDE_TYPE" val="sectionTitle"/>
  <p:tag name="KSO_WM_SLIDE_SUBTYPE" val="pureTxt"/>
  <p:tag name="KSO_WM_SLIDE_LAYOUT" val="a_e_f"/>
  <p:tag name="KSO_WM_SLIDE_LAYOUT_CNT" val="1_1_1"/>
  <p:tag name="KSO_WM_SCREEN_THEME_FLAG" val="Dlrq25wU2PGuGg5bbmjbDOq7LyYqZr9UcatQ07qEr3Z+MGeMGSJefxLXuVUn3G7ghzhWUj6E5CyiZaKihEyejvagwskVgM1CPj/APOhFLlI="/>
</p:tagLst>
</file>

<file path=ppt/tags/tag256.xml><?xml version="1.0" encoding="utf-8"?>
<p:tagLst xmlns:p="http://schemas.openxmlformats.org/presentationml/2006/main">
  <p:tag name="KSO_WM_UNIT_PRESET_TEXT" val="01"/>
  <p:tag name="KSO_WM_UNIT_NOCLEAR" val="0"/>
  <p:tag name="KSO_WM_UNIT_VALUE" val="1"/>
  <p:tag name="KSO_WM_UNIT_HIGHLIGHT" val="0"/>
  <p:tag name="KSO_WM_UNIT_COMPATIBLE" val="1"/>
  <p:tag name="KSO_WM_UNIT_DIAGRAM_ISNUMVISUAL" val="0"/>
  <p:tag name="KSO_WM_UNIT_DIAGRAM_ISREFERUNIT" val="0"/>
  <p:tag name="KSO_WM_UNIT_TYPE" val="e"/>
  <p:tag name="KSO_WM_UNIT_INDEX" val="1"/>
  <p:tag name="KSO_WM_UNIT_ID" val="custom20218281_6*e*1"/>
  <p:tag name="KSO_WM_TEMPLATE_CATEGORY" val="custom"/>
  <p:tag name="KSO_WM_TEMPLATE_INDEX" val="20218281"/>
  <p:tag name="KSO_WM_UNIT_LAYERLEVEL" val="1"/>
  <p:tag name="KSO_WM_TAG_VERSION" val="1.0"/>
  <p:tag name="KSO_WM_BEAUTIFY_FLAG" val="#wm#"/>
  <p:tag name="KSO_WM_UNIT_SPLIT_INFO" val="{&quot;paras&quot;:[{&quot;type&quot;:&quot;pa&quot;,&quot;index&quot;:&quot;1&quot;}]}"/>
  <p:tag name="KSO_WM_SCREEN_THEME_FLAG" val="Dlrq25wU2PGuGg5bbmjbDOq7LyYqZr9UcatQ07qEr3Z+MGeMGSJefxLXuVUn3G7ghzhWUj6E5CyiZaKihEyejvagwskVgM1CPj/APOhFLlI="/>
</p:tagLst>
</file>

<file path=ppt/tags/tag257.xml><?xml version="1.0" encoding="utf-8"?>
<p:tagLst xmlns:p="http://schemas.openxmlformats.org/presentationml/2006/main">
  <p:tag name="KSO_WM_UNIT_ISCONTENTSTITLE" val="0"/>
  <p:tag name="KSO_WM_UNIT_ISNUMDGMTITLE" val="0"/>
  <p:tag name="KSO_WM_UNIT_PRESET_TEXT" val="工作回顾"/>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18281_6*a*1"/>
  <p:tag name="KSO_WM_TEMPLATE_CATEGORY" val="custom"/>
  <p:tag name="KSO_WM_TEMPLATE_INDEX" val="20218281"/>
  <p:tag name="KSO_WM_UNIT_LAYERLEVEL" val="1"/>
  <p:tag name="KSO_WM_TAG_VERSION" val="1.0"/>
  <p:tag name="KSO_WM_BEAUTIFY_FLAG" val="#wm#"/>
  <p:tag name="KSO_WM_UNIT_SPLIT_INFO" val="{&quot;paras&quot;:[{&quot;type&quot;:&quot;pa&quot;,&quot;index&quot;:&quot;2&quot;}]}"/>
  <p:tag name="KSO_WM_SCREEN_THEME_FLAG" val="Dlrq25wU2PGuGg5bbmjbDOq7LyYqZr9UcatQ07qEr3Z+MGeMGSJefxLXuVUn3G7ghzhWUj6E5CyiZaKihEyejvagwskVgM1CPj/APOhFLlI="/>
</p:tagLst>
</file>

<file path=ppt/tags/tag258.xml><?xml version="1.0" encoding="utf-8"?>
<p:tagLst xmlns:p="http://schemas.openxmlformats.org/presentationml/2006/main">
  <p:tag name="KSO_WM_SLIDE_ID" val="custom20218281_6"/>
  <p:tag name="KSO_WM_TEMPLATE_SUBCATEGORY" val="0"/>
  <p:tag name="KSO_WM_TEMPLATE_MASTER_TYPE" val="1"/>
  <p:tag name="KSO_WM_TEMPLATE_COLOR_TYPE" val="0"/>
  <p:tag name="KSO_WM_SLIDE_ITEM_CNT" val="0"/>
  <p:tag name="KSO_WM_SLIDE_INDEX" val="6"/>
  <p:tag name="KSO_WM_TAG_VERSION" val="1.0"/>
  <p:tag name="KSO_WM_BEAUTIFY_FLAG" val="#wm#"/>
  <p:tag name="KSO_WM_TEMPLATE_CATEGORY" val="custom"/>
  <p:tag name="KSO_WM_TEMPLATE_INDEX" val="20218281"/>
  <p:tag name="KSO_WM_SLIDE_TYPE" val="sectionTitle"/>
  <p:tag name="KSO_WM_SLIDE_SUBTYPE" val="pureTxt"/>
  <p:tag name="KSO_WM_SLIDE_LAYOUT" val="a_e_f"/>
  <p:tag name="KSO_WM_SLIDE_LAYOUT_CNT" val="1_1_1"/>
  <p:tag name="KSO_WM_SCREEN_THEME_FLAG" val="Dlrq25wU2PGuGg5bbmjbDOq7LyYqZr9UcatQ07qEr3Z+MGeMGSJefxLXuVUn3G7ghzhWUj6E5CyiZaKihEyejvagwskVgM1CPj/APOhFLlI="/>
</p:tagLst>
</file>

<file path=ppt/tags/tag259.xml><?xml version="1.0" encoding="utf-8"?>
<p:tagLst xmlns:p="http://schemas.openxmlformats.org/presentationml/2006/main">
  <p:tag name="KSO_WM_UNIT_PRESET_TEXT" val="01"/>
  <p:tag name="KSO_WM_UNIT_NOCLEAR" val="0"/>
  <p:tag name="KSO_WM_UNIT_VALUE" val="1"/>
  <p:tag name="KSO_WM_UNIT_HIGHLIGHT" val="0"/>
  <p:tag name="KSO_WM_UNIT_COMPATIBLE" val="1"/>
  <p:tag name="KSO_WM_UNIT_DIAGRAM_ISNUMVISUAL" val="0"/>
  <p:tag name="KSO_WM_UNIT_DIAGRAM_ISREFERUNIT" val="0"/>
  <p:tag name="KSO_WM_UNIT_TYPE" val="e"/>
  <p:tag name="KSO_WM_UNIT_INDEX" val="1"/>
  <p:tag name="KSO_WM_UNIT_ID" val="custom20218281_6*e*1"/>
  <p:tag name="KSO_WM_TEMPLATE_CATEGORY" val="custom"/>
  <p:tag name="KSO_WM_TEMPLATE_INDEX" val="20218281"/>
  <p:tag name="KSO_WM_UNIT_LAYERLEVEL" val="1"/>
  <p:tag name="KSO_WM_TAG_VERSION" val="1.0"/>
  <p:tag name="KSO_WM_BEAUTIFY_FLAG" val="#wm#"/>
  <p:tag name="KSO_WM_UNIT_SPLIT_INFO" val="{&quot;paras&quot;:[{&quot;type&quot;:&quot;pa&quot;,&quot;index&quot;:&quot;1&quot;}]}"/>
  <p:tag name="KSO_WM_SCREEN_THEME_FLAG" val="Dlrq25wU2PGuGg5bbmjbDOq7LyYqZr9UcatQ07qEr3Z+MGeMGSJefxLXuVUn3G7ghzhWUj6E5CyiZaKihEyejvagwskVgM1CPj/APOhFLlI="/>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0.xml><?xml version="1.0" encoding="utf-8"?>
<p:tagLst xmlns:p="http://schemas.openxmlformats.org/presentationml/2006/main">
  <p:tag name="KSO_WM_UNIT_ISCONTENTSTITLE" val="0"/>
  <p:tag name="KSO_WM_UNIT_ISNUMDGMTITLE" val="0"/>
  <p:tag name="KSO_WM_UNIT_PRESET_TEXT" val="工作回顾"/>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18281_6*a*1"/>
  <p:tag name="KSO_WM_TEMPLATE_CATEGORY" val="custom"/>
  <p:tag name="KSO_WM_TEMPLATE_INDEX" val="20218281"/>
  <p:tag name="KSO_WM_UNIT_LAYERLEVEL" val="1"/>
  <p:tag name="KSO_WM_TAG_VERSION" val="1.0"/>
  <p:tag name="KSO_WM_BEAUTIFY_FLAG" val="#wm#"/>
  <p:tag name="KSO_WM_UNIT_SPLIT_INFO" val="{&quot;paras&quot;:[{&quot;type&quot;:&quot;pa&quot;,&quot;index&quot;:&quot;2&quot;}]}"/>
  <p:tag name="KSO_WM_SCREEN_THEME_FLAG" val="Dlrq25wU2PGuGg5bbmjbDOq7LyYqZr9UcatQ07qEr3Z+MGeMGSJefxLXuVUn3G7ghzhWUj6E5CyiZaKihEyejvagwskVgM1CPj/APOhFLlI="/>
</p:tagLst>
</file>

<file path=ppt/tags/tag261.xml><?xml version="1.0" encoding="utf-8"?>
<p:tagLst xmlns:p="http://schemas.openxmlformats.org/presentationml/2006/main">
  <p:tag name="KSO_WM_SLIDE_ID" val="custom20218281_6"/>
  <p:tag name="KSO_WM_TEMPLATE_SUBCATEGORY" val="0"/>
  <p:tag name="KSO_WM_TEMPLATE_MASTER_TYPE" val="1"/>
  <p:tag name="KSO_WM_TEMPLATE_COLOR_TYPE" val="0"/>
  <p:tag name="KSO_WM_SLIDE_ITEM_CNT" val="0"/>
  <p:tag name="KSO_WM_SLIDE_INDEX" val="6"/>
  <p:tag name="KSO_WM_TAG_VERSION" val="1.0"/>
  <p:tag name="KSO_WM_BEAUTIFY_FLAG" val="#wm#"/>
  <p:tag name="KSO_WM_TEMPLATE_CATEGORY" val="custom"/>
  <p:tag name="KSO_WM_TEMPLATE_INDEX" val="20218281"/>
  <p:tag name="KSO_WM_SLIDE_TYPE" val="sectionTitle"/>
  <p:tag name="KSO_WM_SLIDE_SUBTYPE" val="pureTxt"/>
  <p:tag name="KSO_WM_SLIDE_LAYOUT" val="a_e_f"/>
  <p:tag name="KSO_WM_SLIDE_LAYOUT_CNT" val="1_1_1"/>
  <p:tag name="KSO_WM_SCREEN_THEME_FLAG" val="Dlrq25wU2PGuGg5bbmjbDOq7LyYqZr9UcatQ07qEr3Z+MGeMGSJefxLXuVUn3G7ghzhWUj6E5CyiZaKihEyejvagwskVgM1CPj/APOhFLlI="/>
</p:tagLst>
</file>

<file path=ppt/tags/tag262.xml><?xml version="1.0" encoding="utf-8"?>
<p:tagLst xmlns:p="http://schemas.openxmlformats.org/presentationml/2006/main">
  <p:tag name="KSO_WM_BEAUTIFY_FLAG" val="#wm#"/>
  <p:tag name="KSO_WM_TEMPLATE_CATEGORY" val="custom"/>
  <p:tag name="KSO_WM_TEMPLATE_INDEX" val="20218281"/>
  <p:tag name="KSO_WM_SCREEN_THEME_FLAG" val="Dlrq25wU2PGuGg5bbmjbDOq7LyYqZr9UcatQ07qEr3Z+MGeMGSJefxLXuVUn3G7ghzhWUj6E5CyiZaKihEyejvagwskVgM1CPj/APOhFLlI="/>
</p:tagLst>
</file>

<file path=ppt/tags/tag263.xml><?xml version="1.0" encoding="utf-8"?>
<p:tagLst xmlns:p="http://schemas.openxmlformats.org/presentationml/2006/main">
  <p:tag name="KSO_WM_UNIT_ISCONTENTSTITLE" val="0"/>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custom20191585_7*a*1"/>
  <p:tag name="KSO_WM_TEMPLATE_CATEGORY" val="custom"/>
  <p:tag name="KSO_WM_TEMPLATE_INDEX" val="20191585"/>
  <p:tag name="KSO_WM_UNIT_LAYERLEVEL" val="1"/>
  <p:tag name="KSO_WM_TAG_VERSION" val="1.0"/>
  <p:tag name="KSO_WM_BEAUTIFY_FLAG" val="#wm#"/>
  <p:tag name="KSO_WM_UNIT_PRESET_TEXT" val="点击此处添加小标题"/>
  <p:tag name="KSO_WM_UNIT_ISNUMDGMTITLE" val="0"/>
  <p:tag name="KSO_WM_SCREEN_THEME_FLAG" val="Dlrq25wU2PGuGg5bbmjbDOq7LyYqZr9UcatQ07qEr3Z+MGeMGSJefxLXuVUn3G7ghzhWUj6E5CyiZaKihEyejvagwskVgM1CPj/APOhFLlI="/>
</p:tagLst>
</file>

<file path=ppt/tags/tag264.xml><?xml version="1.0" encoding="utf-8"?>
<p:tagLst xmlns:p="http://schemas.openxmlformats.org/presentationml/2006/main">
  <p:tag name="KSO_WM_UNIT_NOCLEAR" val="0"/>
  <p:tag name="KSO_WM_UNIT_VALUE" val="24"/>
  <p:tag name="KSO_WM_UNIT_HIGHLIGHT" val="0"/>
  <p:tag name="KSO_WM_UNIT_COMPATIBLE" val="0"/>
  <p:tag name="KSO_WM_UNIT_DIAGRAM_ISNUMVISUAL" val="0"/>
  <p:tag name="KSO_WM_UNIT_DIAGRAM_ISREFERUNIT" val="0"/>
  <p:tag name="KSO_WM_UNIT_TYPE" val="e"/>
  <p:tag name="KSO_WM_UNIT_INDEX" val="1"/>
  <p:tag name="KSO_WM_UNIT_ID" val="custom20191585_7*e*1"/>
  <p:tag name="KSO_WM_TEMPLATE_CATEGORY" val="custom"/>
  <p:tag name="KSO_WM_TEMPLATE_INDEX" val="20191585"/>
  <p:tag name="KSO_WM_UNIT_LAYERLEVEL" val="1"/>
  <p:tag name="KSO_WM_TAG_VERSION" val="1.0"/>
  <p:tag name="KSO_WM_BEAUTIFY_FLAG" val="#wm#"/>
  <p:tag name="KSO_WM_UNIT_PRESET_TEXT" val="01"/>
  <p:tag name="KSO_WM_SCREEN_THEME_FLAG" val="Dlrq25wU2PGuGg5bbmjbDOq7LyYqZr9UcatQ07qEr3Z+MGeMGSJefxLXuVUn3G7ghzhWUj6E5CyiZaKihEyejvagwskVgM1CPj/APOhFLlI="/>
</p:tagLst>
</file>

<file path=ppt/tags/tag265.xml><?xml version="1.0" encoding="utf-8"?>
<p:tagLst xmlns:p="http://schemas.openxmlformats.org/presentationml/2006/main">
  <p:tag name="KSO_WM_SLIDE_ID" val="custom20191585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191585"/>
  <p:tag name="KSO_WM_SLIDE_LAYOUT" val="a_b_e"/>
  <p:tag name="KSO_WM_SLIDE_LAYOUT_CNT" val="1_1_1"/>
  <p:tag name="KSO_WM_SCREEN_THEME_FLAG" val="Dlrq25wU2PGuGg5bbmjbDOq7LyYqZr9UcatQ07qEr3Z+MGeMGSJefxLXuVUn3G7ghzhWUj6E5CyiZaKihEyejvagwskVgM1CPj/APOhFLlI="/>
</p:tagLst>
</file>

<file path=ppt/tags/tag266.xml><?xml version="1.0" encoding="utf-8"?>
<p:tagLst xmlns:p="http://schemas.openxmlformats.org/presentationml/2006/main">
  <p:tag name="KSO_WM_UNIT_ISCONTENTSTITLE" val="0"/>
  <p:tag name="KSO_WM_UNIT_ISNUMDGMTITLE" val="0"/>
  <p:tag name="KSO_WM_UNIT_PRESET_TEXT" val="工作回顾"/>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18281_6*a*1"/>
  <p:tag name="KSO_WM_TEMPLATE_CATEGORY" val="custom"/>
  <p:tag name="KSO_WM_TEMPLATE_INDEX" val="20218281"/>
  <p:tag name="KSO_WM_UNIT_LAYERLEVEL" val="1"/>
  <p:tag name="KSO_WM_TAG_VERSION" val="1.0"/>
  <p:tag name="KSO_WM_BEAUTIFY_FLAG" val="#wm#"/>
  <p:tag name="KSO_WM_UNIT_SPLIT_INFO" val="{&quot;paras&quot;:[{&quot;type&quot;:&quot;pa&quot;,&quot;index&quot;:&quot;2&quot;}]}"/>
  <p:tag name="KSO_WM_SCREEN_THEME_FLAG" val="Dlrq25wU2PGuGg5bbmjbDOq7LyYqZr9UcatQ07qEr3Z+MGeMGSJefxLXuVUn3G7ghzhWUj6E5CyiZaKihEyejvagwskVgM1CPj/APOhFLlI="/>
</p:tagLst>
</file>

<file path=ppt/tags/tag267.xml><?xml version="1.0" encoding="utf-8"?>
<p:tagLst xmlns:p="http://schemas.openxmlformats.org/presentationml/2006/main">
  <p:tag name="KSO_WM_SLIDE_ID" val="custom20218281_6"/>
  <p:tag name="KSO_WM_TEMPLATE_SUBCATEGORY" val="0"/>
  <p:tag name="KSO_WM_TEMPLATE_MASTER_TYPE" val="1"/>
  <p:tag name="KSO_WM_TEMPLATE_COLOR_TYPE" val="0"/>
  <p:tag name="KSO_WM_SLIDE_ITEM_CNT" val="0"/>
  <p:tag name="KSO_WM_SLIDE_INDEX" val="6"/>
  <p:tag name="KSO_WM_TAG_VERSION" val="1.0"/>
  <p:tag name="KSO_WM_BEAUTIFY_FLAG" val="#wm#"/>
  <p:tag name="KSO_WM_TEMPLATE_CATEGORY" val="custom"/>
  <p:tag name="KSO_WM_TEMPLATE_INDEX" val="20218281"/>
  <p:tag name="KSO_WM_SLIDE_TYPE" val="sectionTitle"/>
  <p:tag name="KSO_WM_SLIDE_SUBTYPE" val="pureTxt"/>
  <p:tag name="KSO_WM_SLIDE_LAYOUT" val="a_e_f"/>
  <p:tag name="KSO_WM_SLIDE_LAYOUT_CNT" val="1_1_1"/>
  <p:tag name="KSO_WM_SCREEN_THEME_FLAG" val="Dlrq25wU2PGuGg5bbmjbDOq7LyYqZr9UcatQ07qEr3Z+MGeMGSJefxLXuVUn3G7ghzhWUj6E5CyiZaKihEyejvagwskVgM1CPj/APOhFLlI="/>
</p:tagLst>
</file>

<file path=ppt/tags/tag268.xml><?xml version="1.0" encoding="utf-8"?>
<p:tagLst xmlns:p="http://schemas.openxmlformats.org/presentationml/2006/main">
  <p:tag name="KSO_WM_UNIT_ISCONTENTSTITLE" val="0"/>
  <p:tag name="KSO_WM_UNIT_ISNUMDGMTITLE" val="0"/>
  <p:tag name="KSO_WM_UNIT_PRESET_TEXT" val="工作回顾"/>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18281_6*a*1"/>
  <p:tag name="KSO_WM_TEMPLATE_CATEGORY" val="custom"/>
  <p:tag name="KSO_WM_TEMPLATE_INDEX" val="20218281"/>
  <p:tag name="KSO_WM_UNIT_LAYERLEVEL" val="1"/>
  <p:tag name="KSO_WM_TAG_VERSION" val="1.0"/>
  <p:tag name="KSO_WM_BEAUTIFY_FLAG" val="#wm#"/>
  <p:tag name="KSO_WM_UNIT_SPLIT_INFO" val="{&quot;paras&quot;:[{&quot;type&quot;:&quot;pa&quot;,&quot;index&quot;:&quot;2&quot;}]}"/>
  <p:tag name="KSO_WM_SCREEN_THEME_FLAG" val="Dlrq25wU2PGuGg5bbmjbDOq7LyYqZr9UcatQ07qEr3Z+MGeMGSJefxLXuVUn3G7ghzhWUj6E5CyiZaKihEyejvagwskVgM1CPj/APOhFLlI="/>
</p:tagLst>
</file>

<file path=ppt/tags/tag269.xml><?xml version="1.0" encoding="utf-8"?>
<p:tagLst xmlns:p="http://schemas.openxmlformats.org/presentationml/2006/main">
  <p:tag name="KSO_WM_SLIDE_ID" val="custom20218281_6"/>
  <p:tag name="KSO_WM_TEMPLATE_SUBCATEGORY" val="0"/>
  <p:tag name="KSO_WM_TEMPLATE_MASTER_TYPE" val="1"/>
  <p:tag name="KSO_WM_TEMPLATE_COLOR_TYPE" val="0"/>
  <p:tag name="KSO_WM_SLIDE_ITEM_CNT" val="0"/>
  <p:tag name="KSO_WM_SLIDE_INDEX" val="6"/>
  <p:tag name="KSO_WM_TAG_VERSION" val="1.0"/>
  <p:tag name="KSO_WM_BEAUTIFY_FLAG" val="#wm#"/>
  <p:tag name="KSO_WM_TEMPLATE_CATEGORY" val="custom"/>
  <p:tag name="KSO_WM_TEMPLATE_INDEX" val="20218281"/>
  <p:tag name="KSO_WM_SLIDE_TYPE" val="sectionTitle"/>
  <p:tag name="KSO_WM_SLIDE_SUBTYPE" val="pureTxt"/>
  <p:tag name="KSO_WM_SLIDE_LAYOUT" val="a_e_f"/>
  <p:tag name="KSO_WM_SLIDE_LAYOUT_CNT" val="1_1_1"/>
  <p:tag name="KSO_WM_SCREEN_THEME_FLAG" val="Dlrq25wU2PGuGg5bbmjbDOq7LyYqZr9UcatQ07qEr3Z+MGeMGSJefxLXuVUn3G7ghzhWUj6E5CyiZaKihEyejvagwskVgM1CPj/APOhFLlI="/>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0.xml><?xml version="1.0" encoding="utf-8"?>
<p:tagLst xmlns:p="http://schemas.openxmlformats.org/presentationml/2006/main">
  <p:tag name="KSO_WM_UNIT_ISCONTENTSTITLE" val="0"/>
  <p:tag name="KSO_WM_UNIT_ISNUMDGMTITLE" val="0"/>
  <p:tag name="KSO_WM_UNIT_PRESET_TEXT" val="工作回顾"/>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18281_6*a*1"/>
  <p:tag name="KSO_WM_TEMPLATE_CATEGORY" val="custom"/>
  <p:tag name="KSO_WM_TEMPLATE_INDEX" val="20218281"/>
  <p:tag name="KSO_WM_UNIT_LAYERLEVEL" val="1"/>
  <p:tag name="KSO_WM_TAG_VERSION" val="1.0"/>
  <p:tag name="KSO_WM_BEAUTIFY_FLAG" val="#wm#"/>
  <p:tag name="KSO_WM_UNIT_SPLIT_INFO" val="{&quot;paras&quot;:[{&quot;type&quot;:&quot;pa&quot;,&quot;index&quot;:&quot;2&quot;}]}"/>
  <p:tag name="KSO_WM_SCREEN_THEME_FLAG" val="Dlrq25wU2PGuGg5bbmjbDOq7LyYqZr9UcatQ07qEr3Z+MGeMGSJefxLXuVUn3G7ghzhWUj6E5CyiZaKihEyejvagwskVgM1CPj/APOhFLlI="/>
</p:tagLst>
</file>

<file path=ppt/tags/tag271.xml><?xml version="1.0" encoding="utf-8"?>
<p:tagLst xmlns:p="http://schemas.openxmlformats.org/presentationml/2006/main">
  <p:tag name="KSO_WM_SLIDE_ID" val="custom20218281_6"/>
  <p:tag name="KSO_WM_TEMPLATE_SUBCATEGORY" val="0"/>
  <p:tag name="KSO_WM_TEMPLATE_MASTER_TYPE" val="1"/>
  <p:tag name="KSO_WM_TEMPLATE_COLOR_TYPE" val="0"/>
  <p:tag name="KSO_WM_SLIDE_ITEM_CNT" val="0"/>
  <p:tag name="KSO_WM_SLIDE_INDEX" val="6"/>
  <p:tag name="KSO_WM_TAG_VERSION" val="1.0"/>
  <p:tag name="KSO_WM_BEAUTIFY_FLAG" val="#wm#"/>
  <p:tag name="KSO_WM_TEMPLATE_CATEGORY" val="custom"/>
  <p:tag name="KSO_WM_TEMPLATE_INDEX" val="20218281"/>
  <p:tag name="KSO_WM_SLIDE_TYPE" val="sectionTitle"/>
  <p:tag name="KSO_WM_SLIDE_SUBTYPE" val="pureTxt"/>
  <p:tag name="KSO_WM_SLIDE_LAYOUT" val="a_e_f"/>
  <p:tag name="KSO_WM_SLIDE_LAYOUT_CNT" val="1_1_1"/>
  <p:tag name="KSO_WM_SCREEN_THEME_FLAG" val="Dlrq25wU2PGuGg5bbmjbDOq7LyYqZr9UcatQ07qEr3Z+MGeMGSJefxLXuVUn3G7ghzhWUj6E5CyiZaKihEyejvagwskVgM1CPj/APOhFLlI="/>
</p:tagLst>
</file>

<file path=ppt/tags/tag272.xml><?xml version="1.0" encoding="utf-8"?>
<p:tagLst xmlns:p="http://schemas.openxmlformats.org/presentationml/2006/main">
  <p:tag name="KSO_WM_SLIDE_ID" val="custom20218281_6"/>
  <p:tag name="KSO_WM_TEMPLATE_SUBCATEGORY" val="0"/>
  <p:tag name="KSO_WM_TEMPLATE_MASTER_TYPE" val="1"/>
  <p:tag name="KSO_WM_TEMPLATE_COLOR_TYPE" val="0"/>
  <p:tag name="KSO_WM_SLIDE_ITEM_CNT" val="0"/>
  <p:tag name="KSO_WM_SLIDE_INDEX" val="6"/>
  <p:tag name="KSO_WM_TAG_VERSION" val="1.0"/>
  <p:tag name="KSO_WM_BEAUTIFY_FLAG" val="#wm#"/>
  <p:tag name="KSO_WM_TEMPLATE_CATEGORY" val="custom"/>
  <p:tag name="KSO_WM_TEMPLATE_INDEX" val="20218281"/>
  <p:tag name="KSO_WM_SLIDE_TYPE" val="sectionTitle"/>
  <p:tag name="KSO_WM_SLIDE_SUBTYPE" val="pureTxt"/>
  <p:tag name="KSO_WM_SLIDE_LAYOUT" val="a_e_f"/>
  <p:tag name="KSO_WM_SLIDE_LAYOUT_CNT" val="1_1_1"/>
  <p:tag name="KSO_WM_SCREEN_THEME_FLAG" val="Dlrq25wU2PGuGg5bbmjbDOq7LyYqZr9UcatQ07qEr3Z+MGeMGSJefxLXuVUn3G7ghzhWUj6E5CyiZaKihEyejvagwskVgM1CPj/APOhFLlI="/>
</p:tagLst>
</file>

<file path=ppt/tags/tag273.xml><?xml version="1.0" encoding="utf-8"?>
<p:tagLst xmlns:p="http://schemas.openxmlformats.org/presentationml/2006/main">
  <p:tag name="KSO_WM_UNIT_ISCONTENTSTITLE" val="0"/>
  <p:tag name="KSO_WM_UNIT_ISNUMDGMTITLE" val="0"/>
  <p:tag name="KSO_WM_UNIT_PRESET_TEXT" val="工作回顾"/>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18281_6*a*1"/>
  <p:tag name="KSO_WM_TEMPLATE_CATEGORY" val="custom"/>
  <p:tag name="KSO_WM_TEMPLATE_INDEX" val="20218281"/>
  <p:tag name="KSO_WM_UNIT_LAYERLEVEL" val="1"/>
  <p:tag name="KSO_WM_TAG_VERSION" val="1.0"/>
  <p:tag name="KSO_WM_BEAUTIFY_FLAG" val="#wm#"/>
  <p:tag name="KSO_WM_UNIT_SPLIT_INFO" val="{&quot;paras&quot;:[{&quot;type&quot;:&quot;pa&quot;,&quot;index&quot;:&quot;2&quot;}]}"/>
  <p:tag name="KSO_WM_SCREEN_THEME_FLAG" val="Dlrq25wU2PGuGg5bbmjbDOq7LyYqZr9UcatQ07qEr3Z+MGeMGSJefxLXuVUn3G7ghzhWUj6E5CyiZaKihEyejvagwskVgM1CPj/APOhFLlI="/>
</p:tagLst>
</file>

<file path=ppt/tags/tag274.xml><?xml version="1.0" encoding="utf-8"?>
<p:tagLst xmlns:p="http://schemas.openxmlformats.org/presentationml/2006/main">
  <p:tag name="KSO_WM_SLIDE_ID" val="custom20218281_6"/>
  <p:tag name="KSO_WM_TEMPLATE_SUBCATEGORY" val="0"/>
  <p:tag name="KSO_WM_TEMPLATE_MASTER_TYPE" val="1"/>
  <p:tag name="KSO_WM_TEMPLATE_COLOR_TYPE" val="0"/>
  <p:tag name="KSO_WM_SLIDE_ITEM_CNT" val="0"/>
  <p:tag name="KSO_WM_SLIDE_INDEX" val="6"/>
  <p:tag name="KSO_WM_TAG_VERSION" val="1.0"/>
  <p:tag name="KSO_WM_BEAUTIFY_FLAG" val="#wm#"/>
  <p:tag name="KSO_WM_TEMPLATE_CATEGORY" val="custom"/>
  <p:tag name="KSO_WM_TEMPLATE_INDEX" val="20218281"/>
  <p:tag name="KSO_WM_SLIDE_TYPE" val="sectionTitle"/>
  <p:tag name="KSO_WM_SLIDE_SUBTYPE" val="pureTxt"/>
  <p:tag name="KSO_WM_SLIDE_LAYOUT" val="a_e_f"/>
  <p:tag name="KSO_WM_SLIDE_LAYOUT_CNT" val="1_1_1"/>
  <p:tag name="KSO_WM_SCREEN_THEME_FLAG" val="Dlrq25wU2PGuGg5bbmjbDOq7LyYqZr9UcatQ07qEr3Z+MGeMGSJefxLXuVUn3G7ghzhWUj6E5CyiZaKihEyejvagwskVgM1CPj/APOhFLlI="/>
</p:tagLst>
</file>

<file path=ppt/tags/tag275.xml><?xml version="1.0" encoding="utf-8"?>
<p:tagLst xmlns:p="http://schemas.openxmlformats.org/presentationml/2006/main">
  <p:tag name="KSO_WM_SLIDE_ID" val="custom20218281_6"/>
  <p:tag name="KSO_WM_TEMPLATE_SUBCATEGORY" val="0"/>
  <p:tag name="KSO_WM_TEMPLATE_MASTER_TYPE" val="1"/>
  <p:tag name="KSO_WM_TEMPLATE_COLOR_TYPE" val="0"/>
  <p:tag name="KSO_WM_SLIDE_ITEM_CNT" val="0"/>
  <p:tag name="KSO_WM_SLIDE_INDEX" val="6"/>
  <p:tag name="KSO_WM_TAG_VERSION" val="1.0"/>
  <p:tag name="KSO_WM_BEAUTIFY_FLAG" val="#wm#"/>
  <p:tag name="KSO_WM_TEMPLATE_CATEGORY" val="custom"/>
  <p:tag name="KSO_WM_TEMPLATE_INDEX" val="20218281"/>
  <p:tag name="KSO_WM_SLIDE_TYPE" val="sectionTitle"/>
  <p:tag name="KSO_WM_SLIDE_SUBTYPE" val="pureTxt"/>
  <p:tag name="KSO_WM_SLIDE_LAYOUT" val="a_e_f"/>
  <p:tag name="KSO_WM_SLIDE_LAYOUT_CNT" val="1_1_1"/>
  <p:tag name="KSO_WM_SCREEN_THEME_FLAG" val="Dlrq25wU2PGuGg5bbmjbDOq7LyYqZr9UcatQ07qEr3Z+MGeMGSJefxLXuVUn3G7ghzhWUj6E5CyiZaKihEyejvagwskVgM1CPj/APOhFLlI="/>
</p:tagLst>
</file>

<file path=ppt/tags/tag276.xml><?xml version="1.0" encoding="utf-8"?>
<p:tagLst xmlns:p="http://schemas.openxmlformats.org/presentationml/2006/main">
  <p:tag name="KSO_WM_UNIT_ISCONTENTSTITLE" val="0"/>
  <p:tag name="KSO_WM_UNIT_ISNUMDGMTITLE" val="0"/>
  <p:tag name="KSO_WM_UNIT_PRESET_TEXT" val="工作回顾"/>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18281_6*a*1"/>
  <p:tag name="KSO_WM_TEMPLATE_CATEGORY" val="custom"/>
  <p:tag name="KSO_WM_TEMPLATE_INDEX" val="20218281"/>
  <p:tag name="KSO_WM_UNIT_LAYERLEVEL" val="1"/>
  <p:tag name="KSO_WM_TAG_VERSION" val="1.0"/>
  <p:tag name="KSO_WM_BEAUTIFY_FLAG" val="#wm#"/>
  <p:tag name="KSO_WM_UNIT_SPLIT_INFO" val="{&quot;paras&quot;:[{&quot;type&quot;:&quot;pa&quot;,&quot;index&quot;:&quot;2&quot;}]}"/>
  <p:tag name="KSO_WM_SCREEN_THEME_FLAG" val="Dlrq25wU2PGuGg5bbmjbDOq7LyYqZr9UcatQ07qEr3Z+MGeMGSJefxLXuVUn3G7ghzhWUj6E5CyiZaKihEyejvagwskVgM1CPj/APOhFLlI="/>
</p:tagLst>
</file>

<file path=ppt/tags/tag277.xml><?xml version="1.0" encoding="utf-8"?>
<p:tagLst xmlns:p="http://schemas.openxmlformats.org/presentationml/2006/main">
  <p:tag name="KSO_WM_SLIDE_ID" val="custom20218281_6"/>
  <p:tag name="KSO_WM_TEMPLATE_SUBCATEGORY" val="0"/>
  <p:tag name="KSO_WM_TEMPLATE_MASTER_TYPE" val="1"/>
  <p:tag name="KSO_WM_TEMPLATE_COLOR_TYPE" val="0"/>
  <p:tag name="KSO_WM_SLIDE_ITEM_CNT" val="0"/>
  <p:tag name="KSO_WM_SLIDE_INDEX" val="6"/>
  <p:tag name="KSO_WM_TAG_VERSION" val="1.0"/>
  <p:tag name="KSO_WM_BEAUTIFY_FLAG" val="#wm#"/>
  <p:tag name="KSO_WM_TEMPLATE_CATEGORY" val="custom"/>
  <p:tag name="KSO_WM_TEMPLATE_INDEX" val="20218281"/>
  <p:tag name="KSO_WM_SLIDE_TYPE" val="sectionTitle"/>
  <p:tag name="KSO_WM_SLIDE_SUBTYPE" val="pureTxt"/>
  <p:tag name="KSO_WM_SLIDE_LAYOUT" val="a_e_f"/>
  <p:tag name="KSO_WM_SLIDE_LAYOUT_CNT" val="1_1_1"/>
  <p:tag name="KSO_WM_SCREEN_THEME_FLAG" val="Dlrq25wU2PGuGg5bbmjbDOq7LyYqZr9UcatQ07qEr3Z+MGeMGSJefxLXuVUn3G7ghzhWUj6E5CyiZaKihEyejvagwskVgM1CPj/APOhFLlI="/>
</p:tagLst>
</file>

<file path=ppt/tags/tag278.xml><?xml version="1.0" encoding="utf-8"?>
<p:tagLst xmlns:p="http://schemas.openxmlformats.org/presentationml/2006/main">
  <p:tag name="KSO_WM_UNIT_ISCONTENTSTITLE" val="0"/>
  <p:tag name="KSO_WM_UNIT_ISNUMDGMTITLE" val="0"/>
  <p:tag name="KSO_WM_UNIT_PRESET_TEXT" val="工作回顾"/>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18281_6*a*1"/>
  <p:tag name="KSO_WM_TEMPLATE_CATEGORY" val="custom"/>
  <p:tag name="KSO_WM_TEMPLATE_INDEX" val="20218281"/>
  <p:tag name="KSO_WM_UNIT_LAYERLEVEL" val="1"/>
  <p:tag name="KSO_WM_TAG_VERSION" val="1.0"/>
  <p:tag name="KSO_WM_BEAUTIFY_FLAG" val="#wm#"/>
  <p:tag name="KSO_WM_UNIT_SPLIT_INFO" val="{&quot;paras&quot;:[{&quot;type&quot;:&quot;pa&quot;,&quot;index&quot;:&quot;2&quot;}]}"/>
  <p:tag name="KSO_WM_SCREEN_THEME_FLAG" val="Dlrq25wU2PGuGg5bbmjbDOq7LyYqZr9UcatQ07qEr3Z+MGeMGSJefxLXuVUn3G7ghzhWUj6E5CyiZaKihEyejvagwskVgM1CPj/APOhFLlI="/>
</p:tagLst>
</file>

<file path=ppt/tags/tag279.xml><?xml version="1.0" encoding="utf-8"?>
<p:tagLst xmlns:p="http://schemas.openxmlformats.org/presentationml/2006/main">
  <p:tag name="KSO_WM_SLIDE_ID" val="custom20218281_6"/>
  <p:tag name="KSO_WM_TEMPLATE_SUBCATEGORY" val="0"/>
  <p:tag name="KSO_WM_TEMPLATE_MASTER_TYPE" val="1"/>
  <p:tag name="KSO_WM_TEMPLATE_COLOR_TYPE" val="0"/>
  <p:tag name="KSO_WM_SLIDE_ITEM_CNT" val="0"/>
  <p:tag name="KSO_WM_SLIDE_INDEX" val="6"/>
  <p:tag name="KSO_WM_TAG_VERSION" val="1.0"/>
  <p:tag name="KSO_WM_BEAUTIFY_FLAG" val="#wm#"/>
  <p:tag name="KSO_WM_TEMPLATE_CATEGORY" val="custom"/>
  <p:tag name="KSO_WM_TEMPLATE_INDEX" val="20218281"/>
  <p:tag name="KSO_WM_SLIDE_TYPE" val="sectionTitle"/>
  <p:tag name="KSO_WM_SLIDE_SUBTYPE" val="pureTxt"/>
  <p:tag name="KSO_WM_SLIDE_LAYOUT" val="a_e_f"/>
  <p:tag name="KSO_WM_SLIDE_LAYOUT_CNT" val="1_1_1"/>
  <p:tag name="KSO_WM_SCREEN_THEME_FLAG" val="Dlrq25wU2PGuGg5bbmjbDOq7LyYqZr9UcatQ07qEr3Z+MGeMGSJefxLXuVUn3G7ghzhWUj6E5CyiZaKihEyejvagwskVgM1CPj/APOhFLlI="/>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p="http://schemas.openxmlformats.org/presentationml/2006/main">
  <p:tag name="KSO_WM_UNIT_ISCONTENTSTITLE" val="0"/>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custom20191585_7*a*1"/>
  <p:tag name="KSO_WM_TEMPLATE_CATEGORY" val="custom"/>
  <p:tag name="KSO_WM_TEMPLATE_INDEX" val="20191585"/>
  <p:tag name="KSO_WM_UNIT_LAYERLEVEL" val="1"/>
  <p:tag name="KSO_WM_TAG_VERSION" val="1.0"/>
  <p:tag name="KSO_WM_BEAUTIFY_FLAG" val="#wm#"/>
  <p:tag name="KSO_WM_UNIT_PRESET_TEXT" val="点击此处添加小标题"/>
  <p:tag name="KSO_WM_UNIT_ISNUMDGMTITLE" val="0"/>
  <p:tag name="KSO_WM_SCREEN_THEME_FLAG" val="Dlrq25wU2PGuGg5bbmjbDOq7LyYqZr9UcatQ07qEr3Z+MGeMGSJefxLXuVUn3G7ghzhWUj6E5CyiZaKihEyejvagwskVgM1CPj/APOhFLlI="/>
</p:tagLst>
</file>

<file path=ppt/tags/tag281.xml><?xml version="1.0" encoding="utf-8"?>
<p:tagLst xmlns:p="http://schemas.openxmlformats.org/presentationml/2006/main">
  <p:tag name="KSO_WM_UNIT_NOCLEAR" val="0"/>
  <p:tag name="KSO_WM_UNIT_VALUE" val="24"/>
  <p:tag name="KSO_WM_UNIT_HIGHLIGHT" val="0"/>
  <p:tag name="KSO_WM_UNIT_COMPATIBLE" val="0"/>
  <p:tag name="KSO_WM_UNIT_DIAGRAM_ISNUMVISUAL" val="0"/>
  <p:tag name="KSO_WM_UNIT_DIAGRAM_ISREFERUNIT" val="0"/>
  <p:tag name="KSO_WM_UNIT_TYPE" val="e"/>
  <p:tag name="KSO_WM_UNIT_INDEX" val="1"/>
  <p:tag name="KSO_WM_UNIT_ID" val="custom20191585_7*e*1"/>
  <p:tag name="KSO_WM_TEMPLATE_CATEGORY" val="custom"/>
  <p:tag name="KSO_WM_TEMPLATE_INDEX" val="20191585"/>
  <p:tag name="KSO_WM_UNIT_LAYERLEVEL" val="1"/>
  <p:tag name="KSO_WM_TAG_VERSION" val="1.0"/>
  <p:tag name="KSO_WM_BEAUTIFY_FLAG" val="#wm#"/>
  <p:tag name="KSO_WM_UNIT_PRESET_TEXT" val="01"/>
  <p:tag name="KSO_WM_SCREEN_THEME_FLAG" val="Dlrq25wU2PGuGg5bbmjbDOq7LyYqZr9UcatQ07qEr3Z+MGeMGSJefxLXuVUn3G7ghzhWUj6E5CyiZaKihEyejvagwskVgM1CPj/APOhFLlI="/>
</p:tagLst>
</file>

<file path=ppt/tags/tag282.xml><?xml version="1.0" encoding="utf-8"?>
<p:tagLst xmlns:p="http://schemas.openxmlformats.org/presentationml/2006/main">
  <p:tag name="KSO_WM_SLIDE_ID" val="custom20191585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191585"/>
  <p:tag name="KSO_WM_SLIDE_LAYOUT" val="a_b_e"/>
  <p:tag name="KSO_WM_SLIDE_LAYOUT_CNT" val="1_1_1"/>
  <p:tag name="KSO_WM_SCREEN_THEME_FLAG" val="Dlrq25wU2PGuGg5bbmjbDOq7LyYqZr9UcatQ07qEr3Z+MGeMGSJefxLXuVUn3G7ghzhWUj6E5CyiZaKihEyejvagwskVgM1CPj/APOhFLlI="/>
</p:tagLst>
</file>

<file path=ppt/tags/tag283.xml><?xml version="1.0" encoding="utf-8"?>
<p:tagLst xmlns:p="http://schemas.openxmlformats.org/presentationml/2006/main">
  <p:tag name="KSO_WM_UNIT_ISCONTENTSTITLE" val="0"/>
  <p:tag name="KSO_WM_UNIT_NOCLEAR" val="1"/>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191585_15*a*1"/>
  <p:tag name="KSO_WM_TEMPLATE_CATEGORY" val="custom"/>
  <p:tag name="KSO_WM_TEMPLATE_INDEX" val="20191585"/>
  <p:tag name="KSO_WM_UNIT_LAYERLEVEL" val="1"/>
  <p:tag name="KSO_WM_TAG_VERSION" val="1.0"/>
  <p:tag name="KSO_WM_BEAUTIFY_FLAG" val="#wm#"/>
  <p:tag name="KSO_WM_UNIT_PRESET_TEXT" val="谢谢观看"/>
  <p:tag name="KSO_WM_UNIT_ISNUMDGMTITLE" val="0"/>
  <p:tag name="KSO_WM_SCREEN_THEME_FLAG" val="Dlrq25wU2PGuGg5bbmjbDOq7LyYqZr9UcatQ07qEr3Z+MGeMGSJefxLXuVUn3G7ghzhWUj6E5CyiZaKihEyejvagwskVgM1CPj/APOhFLlI="/>
</p:tagLst>
</file>

<file path=ppt/tags/tag284.xml><?xml version="1.0" encoding="utf-8"?>
<p:tagLst xmlns:p="http://schemas.openxmlformats.org/presentationml/2006/main">
  <p:tag name="KSO_WM_UNIT_ISCONTENTSTITLE" val="0"/>
  <p:tag name="KSO_WM_UNIT_NOCLEAR" val="1"/>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191585_15*a*1"/>
  <p:tag name="KSO_WM_TEMPLATE_CATEGORY" val="custom"/>
  <p:tag name="KSO_WM_TEMPLATE_INDEX" val="20191585"/>
  <p:tag name="KSO_WM_UNIT_LAYERLEVEL" val="1"/>
  <p:tag name="KSO_WM_TAG_VERSION" val="1.0"/>
  <p:tag name="KSO_WM_BEAUTIFY_FLAG" val="#wm#"/>
  <p:tag name="KSO_WM_UNIT_PRESET_TEXT" val="谢谢观看"/>
  <p:tag name="KSO_WM_UNIT_ISNUMDGMTITLE" val="0"/>
  <p:tag name="KSO_WM_SCREEN_THEME_FLAG" val="Dlrq25wU2PGuGg5bbmjbDOq7LyYqZr9UcatQ07qEr3Z+MGeMGSJefxLXuVUn3G7ghzhWUj6E5CyiZaKihEyejvagwskVgM1CPj/APOhFLlI="/>
</p:tagLst>
</file>

<file path=ppt/tags/tag285.xml><?xml version="1.0" encoding="utf-8"?>
<p:tagLst xmlns:p="http://schemas.openxmlformats.org/presentationml/2006/main">
  <p:tag name="KSO_WM_SLIDE_ID" val="custom20191585_15"/>
  <p:tag name="KSO_WM_TEMPLATE_SUBCATEGORY" val="0"/>
  <p:tag name="KSO_WM_TEMPLATE_MASTER_TYPE" val="1"/>
  <p:tag name="KSO_WM_TEMPLATE_COLOR_TYPE" val="1"/>
  <p:tag name="KSO_WM_SLIDE_TYPE" val="endPage"/>
  <p:tag name="KSO_WM_SLIDE_SUBTYPE" val="pureTxt"/>
  <p:tag name="KSO_WM_SLIDE_ITEM_CNT" val="0"/>
  <p:tag name="KSO_WM_SLIDE_INDEX" val="15"/>
  <p:tag name="KSO_WM_TAG_VERSION" val="1.0"/>
  <p:tag name="KSO_WM_BEAUTIFY_FLAG" val="#wm#"/>
  <p:tag name="KSO_WM_TEMPLATE_CATEGORY" val="custom"/>
  <p:tag name="KSO_WM_TEMPLATE_INDEX" val="20191585"/>
  <p:tag name="KSO_WM_SLIDE_LAYOUT" val="a"/>
  <p:tag name="KSO_WM_SLIDE_LAYOUT_CNT" val="1"/>
  <p:tag name="KSO_WM_SCREEN_THEME_FLAG" val="Dlrq25wU2PGuGg5bbmjbDOq7LyYqZr9UcatQ07qEr3Z+MGeMGSJefxLXuVUn3G7ghzhWUj6E5CyiZaKihEyejvagwskVgM1CPj/APOhFLlI="/>
</p:tagLst>
</file>

<file path=ppt/tags/tag286.xml><?xml version="1.0" encoding="utf-8"?>
<p:tagLst xmlns:p="http://schemas.openxmlformats.org/presentationml/2006/main">
  <p:tag name="ISPRING_RESOURCE_PATHS_HASH_2" val="9bf32b21c57e606988ab10ec694d2e32676a8b"/>
  <p:tag name="ISPRING_RESOURCE_PATHS_HASH_PRESENTER" val="1e23aa3dfefa2dda7d344b154acf39862a589a"/>
  <p:tag name="ISPRING_PLAYERS_CUSTOMIZATION" val="UEsDBBQAAgAIAImQhEfpbttk5AMAAHQOAAAdAAAAdW5pdmVyc2FsL2NvbW1vbl9tZXNzYWdlcy5sbmetV91u2zYUvi/QdyAEFNgulrYDWhSD44C2GFuILLkSHSdbB4GRGJsIRbr6cZtd7Wn2YHuSHVFyYqcdJMW9sGDS/r7z950jcnD2NZVoy7NcaHVqvT15YyGuYp0ItTq1FvT8lw8WygumEia14qeW0hY6G758MZBMrUq24vD95QuEBinPc1jmw2r1uEYiObXmo2jsz+bYu45cf+JHI2diDcc63TB1j1y90p+yn359/+Hr23fvfx68bpBdiMIZdt1DKmSY3r3pQOTRwHcjYCNu5JErag2rZz+cv6Cu4xFr2Hzph54H5NIaVs9W3CIIiEej0HVsEjlh5PnU5MIllNjW8FqXaM22HBUabQX/goo1h0oWIuMolyIxP8QaNlTJ24zZAV463iSivu+GEfHs3Y41JCpBdsa+gD56sgQ4JAEQZCzn2TOwkSm1gSMsZT+GqTOZuvChlQtTsVpL+BR9/ZgTD6rFVRtqRsIQT0g08q+gTiArvw/CvwA1XfRBXJMQFEDCNoyHL50Jpo7vVQoKSEgDZ/wgn5gppJW8RyyOAYc2Gd8KXeawUymKJ7WQ8n5WQvJxAcJ1sPsdkdaESCgj15XYcnAhS9rrAi0zJnZVmY8L5/foHDsusSMole0vI2p6uTLGQP1KF4hJqasAwC5LtkzFHN3wmJUgpXv4WyIS87cNg7ArTz6X4i/EiqZzXjVN59nk6tXJca451IVhsWSZ6tBBT6gOWv7bYNMyh0iLgqeboi2KvUyc/BAvjo1rjsPwf4PqUpcjI3piv284IUicBPBig24fCd0dQWagDxhrKROyO8rxzsHQPOM5jHieIUfd9rDp+Q2Bp9FzOS4h8wcuXEJFeuCXZBQ6tMoxv8lF0fpKMoWq6/19jcRwBpC84I86ueG3GvpfcraFIsK+yGvhnDzDWC9B7CZrNQL353TD4oFDK1bAiQuBS1KkEH/SgXMxI7sM1uP1IBNLXcrEjDMp7syIhdqUaZ2QTV2n2uhtplOzK1m+66V6wp8d40UdXFAbne8ZbCMNCQ7G02iMvTGpTnNVD8uOINBy5ZNLw8jFowoOok5ZEa/hvXKrS5V0JKoPZDY5x0DWpDTkLIvX//79T0eOJ57Uu6jZ/a0XCXRoNZfIA9kfni54/mcbCcWjQ5xZdEE1B9gdruN51lS9SR6mFI+nMxBGaHSgyyxuPy7sM8xwcAHDwZy2rOGMZXcwWajWsheLCbkSQtHP+uNZviykULwP9rjZXAVMnXmEbdtcbKAJpIjv6ndagpiZbtUNR8INpyvZeIo9GDxP+Hgiip6EZtbv2hwarl4/ttv229H/sMrN/XDweu+6+B9QSwMEFAACAAgAiZCER6uvADQSAwAAYQsAACcAAAB1bml2ZXJzYWwvZmxhc2hfcHVibGlzaGluZ19zZXR0aW5ncy54bWzVVt1SGjEUvucpMul4KYsWq2V2cTr8TB0VGKFVr5ywCWzGbLJNsiBe9Wn6YH2SnmwEYbTOqnWmDheQk3O+8/+R8PAmFWjGtOFKRninWsOIyVhRLqcR/jbqbh9gZCyRlAglWYSlwuiwWQmzfCy4SYbMWlA1CGCkaWQ2wom1WSMI5vN5lZtMu1slcgv4phqrNMg0M0xapoNMkAV82UXGDG5WKgiFXnSqaC4Y4hRCkNxFR0RXEJPgwKuNSXw91SqXtKWE0khPxxH+UGu5z1LHQ7V5yqRLzjRB6MS2QSjlLh4ihvyWoYTxaQKB79cxmnNqkwjv1h0KaAcPUQpsnwNxKC0FyUh7B58ySyixxB+9P8turFkKvIguJEl5PIIb5PKPcHt09fVy0Dk7OeodX436/ZPR0cAHUdgEmzhhsOkohIBUrmO28hMSa0mcQNxgMyHCsDBYFy3VJkpuBOfOaKwE1L6wgnlIx4z2SMrWujG85rILmjsYTSARsYjwF82JwIhbIni8Mjb52Fhui/531zURYMGcMXQ6xPfufXXihGjD1sNa3hhX87h5rnJB0ULlSPBrhqxCkH+ewq+EofXmoIlWaSGF8bHICA4eZ5zNGT0sanoH+DdHl+AizcESJjcTzHoPP3J+i8ZsojTgMjKDGQc5Nx6/+izgjBhzD0qWMW4NT47anaujXrtzseUSJHRGZPxMcGg4SzP7FvgEcpcKXAihoJprEFCZmOSGFf2hnBZqZdIs7Tshs6LprpEFKLSbQzweEy5iGE0uc1YWMCYSKSkWiMSwQsaN0Iyr3IDED4uHNi8K0JsiLotQp7BB4ExTpsug1XZ2P9b3Pu0ffG5Ug98/f20/aXRHKwNBnDfPK60niWVFLg93LgwcFzxODVbn/yczDM4638vUtde5GJXqZmdYCq5fRqt/XEbrzFPZYI3GypidEy2BiN6Fag84c+oJGlhT8JRbRv/lOrxgpF/1b+f34W1G+g1zfs0av5uU/Wn1cNp4KYXBo085d5NyyVMohGPv1fuvuVevwdvr0atKBdA2n8XNyh9QSwMEFAACAAgAiZCER+ShKwC+AgAAVQoAACEAAAB1bml2ZXJzYWwvZmxhc2hfc2tpbl9zZXR0aW5ncy54bWyVVsFu2zAMve8rguxeZ+u6boAaIE1ToEC3FmvRu2wzthBZMiQ5Xf5+oizXUhInXogCEfkeSVEkU6I3TMw/TSYkk1yqFzCGiUKjptNNWH4zTRtjpLjIpDAgzIWQqqJ8Ov987z4kcchzLLkFNZazphn0YWazy/vFbAzFx7i6RhkiZLKqqdg9ykJepDTbFEo2Ij+bWrmrQXEmNpjRz+vlajAAZ9o8GKiinFY/UMZRagVaA6b0fYVylsVpCryLNHOfkZw+1Onb79G2TDPjaIsvKEO0mhYQF3m2RBnGC+s9fpVrlNMEA3+NhV5+RRmEcroDFTtfXKEMMmTd1P/TI7WSBRY05px+xA8OlzS342cJdzOUswS8EAY6+wq+PN/uUAKQ/xrOPcFxVZI/Y133FgI+esphblQDJOlOrU2X8v2pMXY+YL6mXFtAqOpBzzbpZ9rozk2s63F/4J2JPPTlNT3kTfKmgmWbcOAu1vf45fLW7YrQ6YcuyFDB1iuDFHtlj/xt63qADJQ98oWzHJ4E3x1msG9qSd0j31L/nKfrb60gqD3m3tqdOitGesTR1UGqXtFhKpnDXGM6r6wCfDeSOF2bUnKQExF0ywpqmBS/EJfu3GU0SfYMvteOdxYxzHA41nAuR7umw3K5c9yP3ho3ZPuz0F+uPU+M3eI3U2oMzcrK/izp6cTz7JjYwkyT4wzckxYO6kGsZcBxsYdIFVUbUK9S8rFhhDSgx7qX7XANwUkS1IAkx6tMvJNj5RdNlYJa2VdjoLsqx8oWWLKi5PbPvDF4h3yPMWBtqaa0/gRlH30ZKHwTAFVZ2XVte2gtVcMN47CFbvgDhbvy0N2Itl061HAL8whrE7ac14zqSb8r+l6Jd0igP4J/s2lFjvcsI9re0FS7m0WT363hPpdoMXfrDJsv3GTu7HspcmzthxW0Svx38h9QSwMEFAACAAgAiZCER9XqJ9PnAgAAcgoAACYAAAB1bml2ZXJzYWwvaHRtbF9wdWJsaXNoaW5nX3NldHRpbmdzLnhtbNVWzU4bMRC+5yksVxzJAqWFok1QRYKIoElE0gInNFk7WQuvvbW9CeHUp+mD9Uk6XhNIBEULgqpVDonHM9988xvH+9eZJFNurNCqQTfrG5RwlWgm1KRBvw4P13cpsQ4UA6kVb1ClKdlv1uK8GElh0wF3DlUtQRhl93LXoKlz+V4UzWazurC58bdaFg7xbT3RWZQbbrly3ES5hDl+uXnOLW3WaoTEQfRFs0JyIhhSUMKzA3nkMkmjoDWC5GpidKHYgZbaEDMZNei7jQP/WegEpJbIuPKx2SYKvdjtAWPC0wE5EDecpFxMUuS9s03JTDCXNujWtkdB7eghSokdQgCPcqAxFuVu4TPugIGDcAz+HL92diEIIjZXkIlkiDfEh9+greHl0UW/fXrS6R5fDnu9k2GnH0iUNtEqThytOoqRkC5Mwu/8xOAcJCnyRpsxSMvjaFm0UBtrtULOn8lIS0x9aUXJGJnKeYN+NgIkJcKBFMndrQMz4e5QSIzB227Wx8rRe8AQb5KCsXzZ0eLG+iwmzTNdSEbmuiBSXHHiNMGIigx/pZwsp5uMjc5KqQTriJWCcTIVfMbZfpmlW8A/ObpAF1mBltiKueQuePheiBsy4mNtEJfDFJsW5cIG/PqzgHOw9h4UFhzXBiedVvuy0221z9d8gMCmoJJngmMJeZa7t8AHjF1pdCGlxmwuQWBmEigsL+vDBCvVqoRZ2XcK07LovpAlKJZbIJ+AiRcJtpZQBa8KmIAiWsk5gQSHwvoWmgpdWJSEZgnQ9kUEgykRqqQ6wQWFzgzjpgraxubW++0PH3d2P+3Vo18/fq4/aXS7KPoSvLewKQ6eXBV36+LhzMWRn9DHh92Z4m/Nev+0/a1Kprrt82Gl+rQHleB6VbR6x1W0TsNy6i8tpipmZ2AUrpb/QrWLW3ASVi7uQSky4Th7zQZ/QZM+/Y8UWviVmvQNo3hy1P7dIMLp7gGy8uKIo0efRDWUr74Tm7XfUEsDBBQAAgAIAImQhEcAu+QqngEAAB8GAAAfAAAAdW5pdmVyc2FsL2h0bWxfc2tpbl9zZXR0aW5ncy5qc42UTW/CMAyG7/wKlF0n1I0xtt0QH9IkDpPGbdohLaZUpEmVhI4O8d9XlwFN6o7FF/Ly5HXsKt53uuViEeu+dPfV72r/5u4rDVCzegu3ri5a9BR1ZkSyhEWSgkgkMA/JT0fP8uFCUMZMVqZh8Y62pubHFP6z4sLU8Yyw0IRmqMM5AX4R2o46/H0WO7W6jjXVGh1urVWyFylpQdqeVDrlFcNuZtWql+jBKgd9BV3xCBzTIOjPRkEbeXEcDDHqXKTSjMtirmLVC3m0ibXaymVb/nWRgS4/+eY37fNwPHXsRGLsq4XUTzx9wmgnMw3GwG/exykGCQsegqj5BtX6A3WMmwV5dJ6YxJ7o0R1Gnc54DI0uBWMMF5OlV6ObQ4wmZ2Fnj0T/HsMhBC9AN6xGAwwHVNk2+8cHzLSKsSMNtNnzMyoUXyYyPnKTAIPk8LJo29a9S6EPEwzmPCHlPaE19fzSttnhg4YArTOWTnmNl3dO2QlKlEQORWjUtMrpOWL9OYL7jy7j1vJonZbjoRyOZRu43oBeKCXK239eu6efq3P4AVBLAwQUAAIACACJkIRHGtrqO6oAAAAfAQAAGgAAAHVuaXZlcnNhbC9pMThuX3ByZXNldHMueG1snY8xD8IgEIV3fgW5XbBb0wDdTNwcdDYVUUno0XDU+vOF1Bhnh0vuXd73Xk71rzHwp0vkI2poxBa4QxuvHu8aTsfdpgVOecDrECI6DRiB94Yp37R4SI5cJl4ikDQ8cp46KZdlEZ6mVBIohjmXYBI2jrLMGFFWUk4rCivb+b/ozw0MY5yry+xD3qMpe1GrhVOyGipzdig83iLIalDy667KzpRLRRFK/jxm2BtQSwMEFAACAAgAiZCER7DtXVduAAAAdgAAABwAAAB1bml2ZXJzYWwvbG9jYWxfc2V0dGluZ3MueG1sDcw9DsIwDEDhvaewvJefjaFpNzYQEuUAVmNQJMdGiYXg9nh7w6c3Ld8q8OHWi2nC4+6AwLpZLvpK+FjP4wmhO2kmMeWEagjLPExiG8md3QN2eAv9uK1cI5yvVEPeGndWJ48zjHCJ57Nwxv08/AFQSwMEFAACAAgAA3TL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iZCER1xY5FeMAgAAagcAACkAAAB1bml2ZXJzYWwvc2tpbl9jdXN0b21pemF0aW9uX3NldHRpbmdzLnhtbJVVS27bMBDd9xSEDxCTIvUDHAP6UIWBIg2aAF3TMuMKkUmDpNOk0AV6hqKLZtEDdJlNT9M2xyhp1x+5iuNoVuS8N8N5HA0H+roS2UIbOas+MVNJccGNqcRUD18BMChlLdW54pqb5UZ7Cwg246e9Pw/3j59/PP788uvh+++v33pAGyYmTE1Oe1es1ry3Yq65oLKO8cIYKU5KKQwX5kRINWN1D9ywemEjFsuv13+eKG+4egHtipV8P1m4/J5ltTL5obNOTilncybu3sipPBmz8nqq5EJMjjnjh7s5V3UlrjfgOMxod5a60mZk+KzjbDRydgRrbi9R8+3RAursMLFmY16388FjGPu5Dsiwx7ypdGV2mAly1smcsynv0hw+gRY2fAc8gTCEhziG35oNGnvOutE1u+PqBSeS88X8hU0zV3LqtO2iHbjQDa2WbGJ/9w0nh84Oc1xdLt0xd9LSiuTO1rhBf2eWLMdNf3/erAK9r8REfhyJK/mPuB4wmfPqIQQrgUAUJlEe2RVJiQdCQj0agZz6mfXFOI9xZn25h7JBfy/EKq7ipR0q3VEH/Zb3f8JIaK7MSEz47RC30buudgWvlZXf4vQwIM6addZmKRUBBNlJQxsvwRgHIPNzlMMmDOMwQYBC4kPcpJFrQYB8H8VBg0LPx3ZVxIGNQmgcABIS4uWNRz3LBkmS5l7WhDhGKLHZaBRnTVGktucBQgiTvPEDXKQQWDS2MRIcOQFxjlMcNEmaoAiDIivSgjQ0p0Hmg8ijAYQNSVMM4VbcbXW7cm13jy5nLeczATuvoNO77bZ2cw3KhVIWfMlntssNB2Om+cj28fk7ekHPLpPL0duzVQNbqHs210htN23lTz6nfwFQSwMEFAACAAgAirpzR4LIvt4RCgAA+B4AABcAAAB1bml2ZXJzYWwvdW5pdmVyc2FsLnBuZ+2Z/1cTVxbA466rri62rlJKSonttrD9ItTlS5BvU79W241UKUUpIbSoqabyJWkaAkmm1SrLQYguW1GIyWlpQUtJuiKFaCBWCiNFJkspDEhMhECmEEkIaRJCmJmdwGnds7/sH7D5Yc7MvZ87b+57775735lX+vreVwJWU1dTKJSAPbt37KdQljMolN9yV60gNVUbYhDytoy3/5VtFCUcMkkKy9lbGVsplH9K1yy8/TtS/n3+7oM8CmVth+9aBuVdPkShhJbv2bH1jcKs6XvA7cMjbytGR66kstNjnz+T+jj99IZlQSde3v945vIfVgX+JewUk7l99dsvPXYre/npjS+t6Mne0PzqurGwU6+mrfho/+XAp099f/mNBPv1QwlvlQhwURQPSjfaDs7k6zTogyhjFqp/p3EYFdHaWstp+ExJZPvsJyrN3FiQdq5Umjy/inTv/vB118uw5PZwkFoKGqI9cyapI5vUfxjIBsepiveqRd4RI7zyN6Tqqy3eZ0jFwng40L2S4lPMH9KOi47UW5eTwgFnt6Q7qH3mlGY9KWUPECORkwnLyMeuw4u4ap1Pzdzla5sf7AODfuAHfuAHfuAHfuAHfuAHfuAHfuAHfuAHfuAHfvD/AIZcLMDdt8b3U1FyjuH7gfhhdr8PbByK9lmtimX42In/iWberAkDCY+uba4hEreWqUDPa5H4AynxU2e6dj5Nfv/O8MUbUSXsCE4F+e7c+3rkWvMR7+ECCW56gsCNyUePC0OLK9QVKhT3KVN4x7FxRqXW+4lOO9cPeOLAA3LrnYmL/dUc8mMGlRZrZonPE3Pg4HlUPyWzwTlyUzWuqcvj4ilO34sLmLGHdrZFYL5mppLeudGFk04efu071gJEnEXFgtBUKHkl2iw2Bj2bKOz/Li3MZvylcanDXg4QHcDtmGHeflSSDiWGozESBW1AOFu3B3tdc+MXs7ag5seKc6f0tqkLqFkzyLfmddR1s3f0xpDYZhUhOxs75LXxxI14s1rYbxMI18cykv90TEn2v5CO1lJ1nuK/hg6E6Ac26/o8F/ZeIlKHoz1nLqtXUCj37yWikcmbYlYK+Hd4fEkjt/fb1KFf4bTYIZAkICzdwd4O5pMOGebMw47AHTXzQWQDgy3tzrFio9cQjo/S8NFOeru9nNVK/GyTuG9o/6XMgXOkljmuFYBYLTYdT20FWlSoFxa0O36A9ESmFWorX+oe7BloKiOH2TymrBDCcPF9piTAvvJetMdM13rG6gFssozKTh0v0gcDuF0Kjg41bS7oEurtXxb8V9seHYiPcVjejGQzjlKRHMObiwOUhzIlbTMm4O80N3gIXChZ4G2+eTBdHmOzyNE4YiOYBKnFgDlOx7cWDxe50o5FWKcuIFuAni1Q8Q1Jl2XbKYR5KN9s00s0B0YTbZPsTRLA3Ddyp3OC2W4cP5lbnVmzFtWyt+n2KAh5gfHrOFOiWfLg4udRoeFTU6jWLcGYkTVDFpznTTRTgblvH5nd7ETdVxaDpT7BeHifRUl3Xi04HqJHzkpNrwDzfRwFmmGT82eC3aAGUJYFZLm6S9OveFobcrJQqtvpNFGxjEgkzq0I+CLKyiGaPuJ2xdBUVCkHry8asdE92TVh0soCN2YDiUqv8slvokJp7k9jGXChqM9ywd249GVPjXHOmclL6gx2x0wOv6hu4QQIWSXygAoF9oCt+JnTZDrjdSTGE++CXdjzFbwHwWzTOD5ET+Nx0yENHAN7mNMF5XiYZcJygWcg2d3oIn3IdbM7jeeOhYtrzeNpyUN13T2x9AqIrg+WVjrmTiS6ILQt62sIAgxgLgsknKfbDDJp5LwThexzTe1L4SA3ixe+kWWgzHRQNiLlDPXwt95sXptkSrN0WqbKvCu6m7em0kaE62PCyYi16CE+LOX8DDkdPZmOwiS8YK2UIzFCGV6rhn5sb1ZnXTdwr53AEMcl+hS22Z0DgzaYePzX0EhJtTTWx5tetOoy7K2x2+FP1qE4OQ6DJ5H4WftmxPFjq4qlakhV2rarYwNDgauOumN7F6PDJLN4hmHPpRe2K5sdzeZkNxKH4ZnIrr5g9wvpVqvjLbe2rLoy3TcVSO4wlrA9AnFXL7wGJqJFFZby/LaDDyfiinMwte29TNY7RY1PqQKkUTB1VqToxmrD0gFO9w1v2jPIkR6Pzdkny6Brr1RXkmucD8cBbr4BTWR9c5QL6Ez2p096IS6Mub0RiNFx1Wvc2dvdIPqaUWnpBEx4+S32LSX9bnPlB+Vek1IKZ0benugfilbjovJ4s7hhcZ0f9eXPPyOZKQVd2KuVEH/CRJ3NqErOfVRmv36K4E90Du9ujYgtXAiIStm3FADBiDCT44Bi3DXKKt3pnmAk+SbmzYxAFtpzrfKpxcGfOHm8OgRZezcYHZdySiZx83VDPvuPKuhSQWgx2O7NUdEtE/FmTZ8KjVNq0euEXiLqoCFPjJ5pYEJ6hY1rvC98YvHsLbEX9NCJeJ97jd6p9trBs0h4YChYDDfIUa72nQm9EtL8MjKtsEnyxe3glOFodfJhbuOnujids1WOXyPDfykof6rrLvjgnHW9aNf0i8yap5C4vJtQ3o9J8OeKUg3L8L6s91w/jUnOGoa6hB/B016ejH6Lf2cgyyUr8ZWfD3WnfQVHbS1KZcv4WfcEP9Z1Y/2ByK5bwWzM2yoRiayW1ZVRyhjLyJdLK/aMVyfCPtBHhdIZVrRwi2UiCmBHVHCOg5fcB20snVhErQlDk/Y57PE0Uf/Hb/ICKJSb/RiGAu6xFGLclFncVtp0ABww78Q6vAWxy/ZqY1Ph6So1TRC7TpkVtCZxZy9EpuZ4FC2SSR2TZ/pVa1ZlCc59e7GS57V/VmoRWml7yGXJpJ+NQNvyDevJTJHTPx712WLwtTjoWrtF7SqyLmY91KoCLXRehOFjRqXub0vZ2cAS2wU8zCkbSPTVj2EWjtsmEjXP1YQp1i3OjqZmqYQN8dJ4+WQJS0dbJjTTEDfiP2oQ6H5BAdaTqelw6pIN6OVoq3kzGx7aCNCETceedIUMeIy+MkUH0RbHguL7h2UO8uSWZZQl0flWX6lyKI05XDdZf7/oqU7+R1T9kisAi5it4jJcmTLbzGVHe4L0So6izEFFhNrG8Lzqrx7A4t02XtAfyJ679FrjOGPwvE7IALNGHpqIS+H66f7CfaRL76I9WxWmahcDOa/jM0B4UiyyW2pJoxB0pdBaFSNexV4LlAcFkq1VFedy7tYrNyE64jnDscWty31101Hfieqj71X79i7La8J8t9FawqVqPytYPFqN9z5LExOA+Fnb4saJ73oteR4gLCXCcFK8+WUTa7avDKQScwoAXjqL3eJ9hi26epTb9QgxxvG8/OsRLqEhdQROI7BOYkHAunPSZy1vaKJxXTtxotA+Rvwmy7WR+x3CU/vInp17dyi3ZZ/4N1BLAwQUAAIACACKunNH0iigUkoAAABrAAAAGwAAAHVuaXZlcnNhbC91bml2ZXJzYWwucG5nLnhtbLOxr8jNUShLLSrOzM+zVTLUM1Cyt+PlsikoSi3LTC1XqACKGekZQICSQiUqtzwzpSQDKGRgbo4QzEjNTM8osVWyMLCAC+oDzQQAUEsBAgAAFAACAAgAiZCER+lu22TkAwAAdA4AAB0AAAAAAAAAAQAAAAAAAAAAAHVuaXZlcnNhbC9jb21tb25fbWVzc2FnZXMubG5nUEsBAgAAFAACAAgAiZCER6uvADQSAwAAYQsAACcAAAAAAAAAAQAAAAAAHwQAAHVuaXZlcnNhbC9mbGFzaF9wdWJsaXNoaW5nX3NldHRpbmdzLnhtbFBLAQIAABQAAgAIAImQhEfkoSsAvgIAAFUKAAAhAAAAAAAAAAEAAAAAAHYHAAB1bml2ZXJzYWwvZmxhc2hfc2tpbl9zZXR0aW5ncy54bWxQSwECAAAUAAIACACJkIRH1eon0+cCAAByCgAAJgAAAAAAAAABAAAAAABzCgAAdW5pdmVyc2FsL2h0bWxfcHVibGlzaGluZ19zZXR0aW5ncy54bWxQSwECAAAUAAIACACJkIRHALvkKp4BAAAfBgAAHwAAAAAAAAABAAAAAACeDQAAdW5pdmVyc2FsL2h0bWxfc2tpbl9zZXR0aW5ncy5qc1BLAQIAABQAAgAIAImQhEca2uo7qgAAAB8BAAAaAAAAAAAAAAEAAAAAAHkPAAB1bml2ZXJzYWwvaTE4bl9wcmVzZXRzLnhtbFBLAQIAABQAAgAIAImQhEew7V1XbgAAAHYAAAAcAAAAAAAAAAEAAAAAAFsQAAB1bml2ZXJzYWwvbG9jYWxfc2V0dGluZ3MueG1sUEsBAgAAFAACAAgAA3TLRM6CCTfsAgAAiAgAABQAAAAAAAAAAQAAAAAAAxEAAHVuaXZlcnNhbC9wbGF5ZXIueG1sUEsBAgAAFAACAAgAiZCER1xY5FeMAgAAagcAACkAAAAAAAAAAQAAAAAAIRQAAHVuaXZlcnNhbC9za2luX2N1c3RvbWl6YXRpb25fc2V0dGluZ3MueG1sUEsBAgAAFAACAAgAirpzR4LIvt4RCgAA+B4AABcAAAAAAAAAAAAAAAAA9BYAAHVuaXZlcnNhbC91bml2ZXJzYWwucG5nUEsBAgAAFAACAAgAirpzR9IooFJKAAAAawAAABsAAAAAAAAAAQAAAAAAOiEAAHVuaXZlcnNhbC91bml2ZXJzYWwucG5nLnhtbFBLBQYAAAAACwALAEkDAAC9IQAAAAA="/>
  <p:tag name="ISPRING_ULTRA_SCORM_COURSE_ID" val="19D12169-10B6-4984-8CE8-8968B0B22BA0"/>
  <p:tag name="ISPRING_SCORM_RATE_SLIDES" val="1"/>
  <p:tag name="ISPRING_SCORM_RATE_QUIZZES" val="0"/>
  <p:tag name="ISPRING_SCORM_PASSING_SCORE" val="100.0000000000"/>
  <p:tag name="ISPRINGONLINEFOLDERID" val="0"/>
  <p:tag name="ISPRINGONLINEFOLDERPATH" val="Content List"/>
  <p:tag name="ISPRINGCLOUDFOLDERID" val="0"/>
  <p:tag name="ISPRINGCLOUDFOLDERPATH" val="Content List"/>
  <p:tag name="ISPRING_PRESENTATION_TITLE" val="1"/>
  <p:tag name="ISPRING_SCORM_ENDPOINT" val="&lt;endpoint&gt;&lt;enable&gt;0&lt;/enable&gt;&lt;lrs&gt;http://&lt;/lrs&gt;&lt;auth&gt;0&lt;/auth&gt;&lt;login&gt;&lt;/login&gt;&lt;password&gt;&lt;/password&gt;&lt;key&gt;&lt;/key&gt;&lt;name&gt;&lt;/name&gt;&lt;email&gt;&lt;/email&gt;&lt;/endpoint&gt;&#10;"/>
  <p:tag name="KSO_WM_SCREEN_THEME_FLAG" val="Dlrq25wU2PGuGg5bbmjbDOq7LyYqZr9UcatQ07qEr3Z+MGeMGSJefxLXuVUn3G7ghzhWUj6E5CyiZaKihEyejvagwskVgM1CPj/APOhFLlI="/>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2"/>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Lst>
</file>

<file path=ppt/theme/theme1.xml><?xml version="1.0" encoding="utf-8"?>
<a:theme xmlns:a="http://schemas.openxmlformats.org/drawingml/2006/main" name="Office 主题​​">
  <a:themeElements>
    <a:clrScheme name="自定义 203">
      <a:dk1>
        <a:sysClr val="windowText" lastClr="000000"/>
      </a:dk1>
      <a:lt1>
        <a:sysClr val="window" lastClr="FFFFFF"/>
      </a:lt1>
      <a:dk2>
        <a:srgbClr val="7F7F7F"/>
      </a:dk2>
      <a:lt2>
        <a:srgbClr val="7F7F7F"/>
      </a:lt2>
      <a:accent1>
        <a:srgbClr val="C00002"/>
      </a:accent1>
      <a:accent2>
        <a:srgbClr val="C00002"/>
      </a:accent2>
      <a:accent3>
        <a:srgbClr val="C00002"/>
      </a:accent3>
      <a:accent4>
        <a:srgbClr val="C00002"/>
      </a:accent4>
      <a:accent5>
        <a:srgbClr val="808080"/>
      </a:accent5>
      <a:accent6>
        <a:srgbClr val="808080"/>
      </a:accent6>
      <a:hlink>
        <a:srgbClr val="FFFFFF"/>
      </a:hlink>
      <a:folHlink>
        <a:srgbClr val="FFFFFF"/>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sz="1600" b="1" dirty="0" smtClean="0">
            <a:solidFill>
              <a:schemeClr val="accent6"/>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极简3">
      <a:dk1>
        <a:sysClr val="windowText" lastClr="000000"/>
      </a:dk1>
      <a:lt1>
        <a:sysClr val="window" lastClr="FFFFFF"/>
      </a:lt1>
      <a:dk2>
        <a:srgbClr val="F5F7F8"/>
      </a:dk2>
      <a:lt2>
        <a:srgbClr val="FFFFFF"/>
      </a:lt2>
      <a:accent1>
        <a:srgbClr val="002060"/>
      </a:accent1>
      <a:accent2>
        <a:srgbClr val="1B3366"/>
      </a:accent2>
      <a:accent3>
        <a:srgbClr val="36466D"/>
      </a:accent3>
      <a:accent4>
        <a:srgbClr val="45546A"/>
      </a:accent4>
      <a:accent5>
        <a:srgbClr val="485B5D"/>
      </a:accent5>
      <a:accent6>
        <a:srgbClr val="4B6250"/>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党政浅背景白色">
      <a:dk1>
        <a:srgbClr val="000000"/>
      </a:dk1>
      <a:lt1>
        <a:srgbClr val="FFFFFF"/>
      </a:lt1>
      <a:dk2>
        <a:srgbClr val="FCF3E7"/>
      </a:dk2>
      <a:lt2>
        <a:srgbClr val="FFFDFE"/>
      </a:lt2>
      <a:accent1>
        <a:srgbClr val="D10F25"/>
      </a:accent1>
      <a:accent2>
        <a:srgbClr val="DB4921"/>
      </a:accent2>
      <a:accent3>
        <a:srgbClr val="E87723"/>
      </a:accent3>
      <a:accent4>
        <a:srgbClr val="E89930"/>
      </a:accent4>
      <a:accent5>
        <a:srgbClr val="EDB52A"/>
      </a:accent5>
      <a:accent6>
        <a:srgbClr val="FCC30C"/>
      </a:accent6>
      <a:hlink>
        <a:srgbClr val="4987FF"/>
      </a:hlink>
      <a:folHlink>
        <a:srgbClr val="B356DB"/>
      </a:folHlink>
    </a:clrScheme>
    <a:fontScheme name="党政风、中国风">
      <a:majorFont>
        <a:latin typeface="隶书"/>
        <a:ea typeface="隶书"/>
        <a:cs typeface=""/>
      </a:majorFont>
      <a:minorFont>
        <a:latin typeface="隶书"/>
        <a:ea typeface="隶书"/>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党政浅背景白色">
    <a:dk1>
      <a:srgbClr val="000000"/>
    </a:dk1>
    <a:lt1>
      <a:srgbClr val="FFFFFF"/>
    </a:lt1>
    <a:dk2>
      <a:srgbClr val="FCF3E7"/>
    </a:dk2>
    <a:lt2>
      <a:srgbClr val="FFFDFE"/>
    </a:lt2>
    <a:accent1>
      <a:srgbClr val="D10F25"/>
    </a:accent1>
    <a:accent2>
      <a:srgbClr val="DB4921"/>
    </a:accent2>
    <a:accent3>
      <a:srgbClr val="E87723"/>
    </a:accent3>
    <a:accent4>
      <a:srgbClr val="E89930"/>
    </a:accent4>
    <a:accent5>
      <a:srgbClr val="EDB52A"/>
    </a:accent5>
    <a:accent6>
      <a:srgbClr val="FCC30C"/>
    </a:accent6>
    <a:hlink>
      <a:srgbClr val="4987FF"/>
    </a:hlink>
    <a:folHlink>
      <a:srgbClr val="B356DB"/>
    </a:folHlink>
  </a:clrScheme>
</a:themeOverride>
</file>

<file path=ppt/theme/themeOverride2.xml><?xml version="1.0" encoding="utf-8"?>
<a:themeOverride xmlns:a="http://schemas.openxmlformats.org/drawingml/2006/main">
  <a:clrScheme name="党政浅背景白色">
    <a:dk1>
      <a:srgbClr val="000000"/>
    </a:dk1>
    <a:lt1>
      <a:srgbClr val="FFFFFF"/>
    </a:lt1>
    <a:dk2>
      <a:srgbClr val="FCF3E7"/>
    </a:dk2>
    <a:lt2>
      <a:srgbClr val="FFFDFE"/>
    </a:lt2>
    <a:accent1>
      <a:srgbClr val="D10F25"/>
    </a:accent1>
    <a:accent2>
      <a:srgbClr val="DB4921"/>
    </a:accent2>
    <a:accent3>
      <a:srgbClr val="E87723"/>
    </a:accent3>
    <a:accent4>
      <a:srgbClr val="E89930"/>
    </a:accent4>
    <a:accent5>
      <a:srgbClr val="EDB52A"/>
    </a:accent5>
    <a:accent6>
      <a:srgbClr val="FCC30C"/>
    </a:accent6>
    <a:hlink>
      <a:srgbClr val="4987FF"/>
    </a:hlink>
    <a:folHlink>
      <a:srgbClr val="B356DB"/>
    </a:folHlink>
  </a:clrScheme>
</a:themeOverride>
</file>

<file path=ppt/theme/themeOverride3.xml><?xml version="1.0" encoding="utf-8"?>
<a:themeOverride xmlns:a="http://schemas.openxmlformats.org/drawingml/2006/main">
  <a:clrScheme name="党政浅背景白色">
    <a:dk1>
      <a:srgbClr val="000000"/>
    </a:dk1>
    <a:lt1>
      <a:srgbClr val="FFFFFF"/>
    </a:lt1>
    <a:dk2>
      <a:srgbClr val="FCF3E7"/>
    </a:dk2>
    <a:lt2>
      <a:srgbClr val="FFFDFE"/>
    </a:lt2>
    <a:accent1>
      <a:srgbClr val="D10F25"/>
    </a:accent1>
    <a:accent2>
      <a:srgbClr val="DB4921"/>
    </a:accent2>
    <a:accent3>
      <a:srgbClr val="E87723"/>
    </a:accent3>
    <a:accent4>
      <a:srgbClr val="E89930"/>
    </a:accent4>
    <a:accent5>
      <a:srgbClr val="EDB52A"/>
    </a:accent5>
    <a:accent6>
      <a:srgbClr val="FCC30C"/>
    </a:accent6>
    <a:hlink>
      <a:srgbClr val="4987FF"/>
    </a:hlink>
    <a:folHlink>
      <a:srgbClr val="B356DB"/>
    </a:folHlink>
  </a:clrScheme>
</a:themeOverride>
</file>

<file path=docProps/app.xml><?xml version="1.0" encoding="utf-8"?>
<Properties xmlns="http://schemas.openxmlformats.org/officeDocument/2006/extended-properties" xmlns:vt="http://schemas.openxmlformats.org/officeDocument/2006/docPropsVTypes">
  <TotalTime>0</TotalTime>
  <Words>3202</Words>
  <PresentationFormat>全屏显示(16:9)</PresentationFormat>
  <Paragraphs>303</Paragraphs>
  <Slides>30</Slides>
  <Notes>34</Notes>
  <HiddenSlides>0</HiddenSlides>
  <MMClips>1</MMClips>
  <ScaleCrop>false</ScaleCrop>
  <HeadingPairs>
    <vt:vector size="6" baseType="variant">
      <vt:variant>
        <vt:lpstr>已用的字体</vt:lpstr>
      </vt:variant>
      <vt:variant>
        <vt:i4>14</vt:i4>
      </vt:variant>
      <vt:variant>
        <vt:lpstr>主题</vt:lpstr>
      </vt:variant>
      <vt:variant>
        <vt:i4>3</vt:i4>
      </vt:variant>
      <vt:variant>
        <vt:lpstr>幻灯片标题</vt:lpstr>
      </vt:variant>
      <vt:variant>
        <vt:i4>30</vt:i4>
      </vt:variant>
    </vt:vector>
  </HeadingPairs>
  <TitlesOfParts>
    <vt:vector size="47" baseType="lpstr">
      <vt:lpstr>Arial</vt:lpstr>
      <vt:lpstr>宋体</vt:lpstr>
      <vt:lpstr>Wingdings</vt:lpstr>
      <vt:lpstr>Calibri</vt:lpstr>
      <vt:lpstr>微软雅黑</vt:lpstr>
      <vt:lpstr>汉仪尚巍手书W</vt:lpstr>
      <vt:lpstr>隶书</vt:lpstr>
      <vt:lpstr>方正兰亭粗黑_GBK</vt:lpstr>
      <vt:lpstr>黑体</vt:lpstr>
      <vt:lpstr>华文琥珀</vt:lpstr>
      <vt:lpstr>华文行楷</vt:lpstr>
      <vt:lpstr>Arial Bold</vt:lpstr>
      <vt:lpstr>Arial Unicode MS</vt:lpstr>
      <vt:lpstr>华文中宋</vt:lpstr>
      <vt:lpstr>Office 主题​​</vt:lpstr>
      <vt:lpstr>1_Office 主题​​</vt:lpstr>
      <vt:lpstr>2_Office 主题​​</vt:lpstr>
      <vt:lpstr>PowerPoint 演示文稿</vt:lpstr>
      <vt:lpstr>PowerPoint 演示文稿</vt:lpstr>
      <vt:lpstr>观念篇： 提高认识，端正态度</vt:lpstr>
      <vt:lpstr>PowerPoint 演示文稿</vt:lpstr>
      <vt:lpstr>高中学习的挑战</vt:lpstr>
      <vt:lpstr>初高中历史的差异</vt:lpstr>
      <vt:lpstr>PowerPoint 演示文稿</vt:lpstr>
      <vt:lpstr>PowerPoint 演示文稿</vt:lpstr>
      <vt:lpstr>PowerPoint 演示文稿</vt:lpstr>
      <vt:lpstr>PowerPoint 演示文稿</vt:lpstr>
      <vt:lpstr>PowerPoint 演示文稿</vt:lpstr>
      <vt:lpstr>高中历史的难在哪</vt:lpstr>
      <vt:lpstr>PowerPoint 演示文稿</vt:lpstr>
      <vt:lpstr>方法篇： 提炼技巧，优化方法</vt:lpstr>
      <vt:lpstr>PowerPoint 演示文稿</vt:lpstr>
      <vt:lpstr>     华师一附中的任家瑜同学对历史学习方法的经验分享。 任同学在今年高考中历史单科94分的好成绩。</vt:lpstr>
      <vt:lpstr>     华师一附中的任家瑜同学对历史学习方法的经验分享。 任同学在今年高考中历史单科94分的好成绩。</vt:lpstr>
      <vt:lpstr>     华师一附中的任家瑜同学对历史学习方法的经验分享。 任同学在今年高考中历史单科94分的好成绩。</vt:lpstr>
      <vt:lpstr>PowerPoint 演示文稿</vt:lpstr>
      <vt:lpstr>     广东省佛山市顺德区第一中学的陈思琦同学在今年高考中取得总分643，历史类全省排名189，历史单科100分满分的好成绩。</vt:lpstr>
      <vt:lpstr>PowerPoint 演示文稿</vt:lpstr>
      <vt:lpstr>     广东省佛山市顺德区第一中学的陈思琦同学在今年高考中取得总分643，历史类全省排名189，历史单科100分满分的好成绩。</vt:lpstr>
      <vt:lpstr>            1、 记忆的策略。遵循一些记的规则，如记忆与回忆的结合、及时进行复习、在理解的基础上进行记忆、集中记忆与分散记忆相结合、从系统化和结构化的层面上进行记忆等。 </vt:lpstr>
      <vt:lpstr>功效篇： 提升素养，服务人生</vt:lpstr>
      <vt:lpstr>PowerPoint 演示文稿</vt:lpstr>
      <vt:lpstr>PowerPoint 演示文稿</vt:lpstr>
      <vt:lpstr>PowerPoint 演示文稿</vt:lpstr>
      <vt:lpstr>PowerPoint 演示文稿</vt:lpstr>
      <vt:lpstr>PowerPoint 演示文稿</vt:lpstr>
      <vt:lpstr>谢谢大家</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2021-08-31T03:22:56Z</dcterms:created>
  <dcterms:modified xsi:type="dcterms:W3CDTF">2021-08-31T03:22:57Z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CD214B67E85D43E8B016EA0C1B80E2E4</vt:lpwstr>
  </property>
</Properties>
</file>