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13"/>
  </p:notesMasterIdLst>
  <p:sldIdLst>
    <p:sldId id="257" r:id="rId9"/>
    <p:sldId id="329" r:id="rId10"/>
    <p:sldId id="330" r:id="rId11"/>
    <p:sldId id="399" r:id="rId12"/>
    <p:sldId id="370" r:id="rId14"/>
    <p:sldId id="398" r:id="rId15"/>
    <p:sldId id="371" r:id="rId16"/>
    <p:sldId id="345" r:id="rId17"/>
    <p:sldId id="294" r:id="rId18"/>
    <p:sldId id="315" r:id="rId19"/>
    <p:sldId id="303" r:id="rId20"/>
    <p:sldId id="372" r:id="rId21"/>
    <p:sldId id="452" r:id="rId22"/>
    <p:sldId id="379" r:id="rId23"/>
    <p:sldId id="380" r:id="rId24"/>
    <p:sldId id="397" r:id="rId25"/>
    <p:sldId id="305" r:id="rId26"/>
    <p:sldId id="317" r:id="rId27"/>
    <p:sldId id="318" r:id="rId28"/>
    <p:sldId id="320" r:id="rId29"/>
    <p:sldId id="321" r:id="rId30"/>
    <p:sldId id="324" r:id="rId31"/>
    <p:sldId id="325" r:id="rId32"/>
    <p:sldId id="326" r:id="rId33"/>
    <p:sldId id="327" r:id="rId34"/>
    <p:sldId id="348" r:id="rId35"/>
    <p:sldId id="319" r:id="rId36"/>
    <p:sldId id="311" r:id="rId37"/>
    <p:sldId id="312" r:id="rId38"/>
    <p:sldId id="313" r:id="rId39"/>
    <p:sldId id="314" r:id="rId40"/>
    <p:sldId id="306" r:id="rId41"/>
    <p:sldId id="346" r:id="rId42"/>
    <p:sldId id="496" r:id="rId43"/>
    <p:sldId id="352" r:id="rId44"/>
    <p:sldId id="374" r:id="rId45"/>
    <p:sldId id="382" r:id="rId46"/>
    <p:sldId id="383" r:id="rId47"/>
    <p:sldId id="384" r:id="rId48"/>
    <p:sldId id="375" r:id="rId49"/>
    <p:sldId id="376" r:id="rId50"/>
    <p:sldId id="377" r:id="rId51"/>
    <p:sldId id="402" r:id="rId52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gs" Target="tags/tag5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#2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#2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#2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#4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7F5B0-AE2A-4224-98B9-19EE1A6E3E6C}" type="doc">
      <dgm:prSet loTypeId="urn:microsoft.com/office/officeart/2005/8/layout/radial3" loCatId="cycle" qsTypeId="urn:microsoft.com/office/officeart/2005/8/quickstyle/3d9#1" qsCatId="3D" csTypeId="urn:microsoft.com/office/officeart/2005/8/colors/accent0_3#2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D9CECE51-7F49-4807-B7C9-D8EB6D03F9E3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29EB73-2EAC-47A9-901E-208153C37824}" cxnId="{9DE62F6D-60E4-44CF-BE5E-61050DBA96D0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D11E6AB-0A9D-484B-B0E3-12C84EAE93BC}" cxnId="{9DE62F6D-60E4-44CF-BE5E-61050DBA96D0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6C97B85-0A6D-4255-92BD-9EF39E32DA32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00F8DDAE-B9EC-4BC4-B20A-9F5B84E97EAC}" cxnId="{969E7D7A-F8E1-4FB1-AB91-1FD41A230ADC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7BEF4D-9321-481D-97A4-652EA25B15A9}" cxnId="{969E7D7A-F8E1-4FB1-AB91-1FD41A230ADC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8636C23-6E8A-496E-8893-1D031AF92C45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CC2D63F-3759-46DE-929C-13F4940FDCA9}" cxnId="{0B4CF516-A046-44EB-A785-06238A0CEC3B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EF2FC0-9A6B-4104-A943-B30482D6787E}" cxnId="{0B4CF516-A046-44EB-A785-06238A0CEC3B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7A3335-7001-4BB6-8445-4652CF8FB910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BDDE82-8E29-4B30-936E-8B7DE0D7E2AB}" cxnId="{DC840447-AB5C-4D46-B683-E8A40568843F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F4118CD-B0C9-4A86-A523-B488765CB90E}" cxnId="{DC840447-AB5C-4D46-B683-E8A40568843F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5300980-218C-490A-B72E-BF9E349B1C0A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37BB94A4-7327-4D5D-B61C-0104AED5B76E}" cxnId="{9D51B96B-75E1-449B-8DC5-F31D550506D8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10266F2C-8BA0-4D42-A224-549A89322BC3}" cxnId="{9D51B96B-75E1-449B-8DC5-F31D550506D8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FE65878-AD4F-40BB-92F1-3869DA70B144}">
      <dgm:prSet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24AECEC-AD40-4E37-A285-B7190135D11F}" cxnId="{42422D79-C814-4BA8-A4BE-DC3A76397577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4C2F4F3-459B-4D1A-ACB5-853D840950EA}" cxnId="{42422D79-C814-4BA8-A4BE-DC3A76397577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5819CAB-1EA5-478A-9212-46AFEF8BBA57}" type="pres">
      <dgm:prSet presAssocID="{7097F5B0-AE2A-4224-98B9-19EE1A6E3E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555DD8-CD6C-4E2B-9944-881BB313E6B1}" type="pres">
      <dgm:prSet presAssocID="{7097F5B0-AE2A-4224-98B9-19EE1A6E3E6C}" presName="radial" presStyleCnt="0">
        <dgm:presLayoutVars>
          <dgm:animLvl val="ctr"/>
        </dgm:presLayoutVars>
      </dgm:prSet>
      <dgm:spPr/>
    </dgm:pt>
    <dgm:pt modelId="{28B3C938-857E-4D0E-9F34-AF7D6CEB4AFD}" type="pres">
      <dgm:prSet presAssocID="{D9CECE51-7F49-4807-B7C9-D8EB6D03F9E3}" presName="centerShape" presStyleLbl="vennNode1" presStyleIdx="0" presStyleCnt="6"/>
      <dgm:spPr/>
      <dgm:t>
        <a:bodyPr/>
        <a:lstStyle/>
        <a:p>
          <a:endParaRPr lang="zh-CN" altLang="en-US"/>
        </a:p>
      </dgm:t>
    </dgm:pt>
    <dgm:pt modelId="{D50A93B9-127E-4959-B3A6-000DAD55E695}" type="pres">
      <dgm:prSet presAssocID="{F6C97B85-0A6D-4255-92BD-9EF39E32DA32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D832B2-A185-4E02-B875-2AACB03934E6}" type="pres">
      <dgm:prSet presAssocID="{48636C23-6E8A-496E-8893-1D031AF92C45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E35336-6216-41A7-89D5-E157E2021CE7}" type="pres">
      <dgm:prSet presAssocID="{2C7A3335-7001-4BB6-8445-4652CF8FB910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510834-FD22-4133-94F2-2C9CAE74F188}" type="pres">
      <dgm:prSet presAssocID="{E5300980-218C-490A-B72E-BF9E349B1C0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F2777A-A6C6-4970-B1BA-264F2E0FD625}" type="pres">
      <dgm:prSet presAssocID="{BFE65878-AD4F-40BB-92F1-3869DA70B144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B6D68C3-DA9F-4969-A41F-3D4DB1928F2A}" type="presOf" srcId="{BFE65878-AD4F-40BB-92F1-3869DA70B144}" destId="{18F2777A-A6C6-4970-B1BA-264F2E0FD625}" srcOrd="0" destOrd="0" presId="urn:microsoft.com/office/officeart/2005/8/layout/radial3"/>
    <dgm:cxn modelId="{15AAF9CC-D33C-4A3A-B228-088D73670079}" type="presOf" srcId="{D9CECE51-7F49-4807-B7C9-D8EB6D03F9E3}" destId="{28B3C938-857E-4D0E-9F34-AF7D6CEB4AFD}" srcOrd="0" destOrd="0" presId="urn:microsoft.com/office/officeart/2005/8/layout/radial3"/>
    <dgm:cxn modelId="{0B4CF516-A046-44EB-A785-06238A0CEC3B}" srcId="{D9CECE51-7F49-4807-B7C9-D8EB6D03F9E3}" destId="{48636C23-6E8A-496E-8893-1D031AF92C45}" srcOrd="1" destOrd="0" parTransId="{ECC2D63F-3759-46DE-929C-13F4940FDCA9}" sibTransId="{53EF2FC0-9A6B-4104-A943-B30482D6787E}"/>
    <dgm:cxn modelId="{B68AB3C3-7697-4330-9967-05ED9E158848}" type="presOf" srcId="{2C7A3335-7001-4BB6-8445-4652CF8FB910}" destId="{38E35336-6216-41A7-89D5-E157E2021CE7}" srcOrd="0" destOrd="0" presId="urn:microsoft.com/office/officeart/2005/8/layout/radial3"/>
    <dgm:cxn modelId="{9D51B96B-75E1-449B-8DC5-F31D550506D8}" srcId="{D9CECE51-7F49-4807-B7C9-D8EB6D03F9E3}" destId="{E5300980-218C-490A-B72E-BF9E349B1C0A}" srcOrd="3" destOrd="0" parTransId="{37BB94A4-7327-4D5D-B61C-0104AED5B76E}" sibTransId="{10266F2C-8BA0-4D42-A224-549A89322BC3}"/>
    <dgm:cxn modelId="{BDB4BF9D-C8F7-46BE-90FC-5B75AA3CAD88}" type="presOf" srcId="{7097F5B0-AE2A-4224-98B9-19EE1A6E3E6C}" destId="{55819CAB-1EA5-478A-9212-46AFEF8BBA57}" srcOrd="0" destOrd="0" presId="urn:microsoft.com/office/officeart/2005/8/layout/radial3"/>
    <dgm:cxn modelId="{AB80173F-4215-4A71-BBF2-826D1F119577}" type="presOf" srcId="{E5300980-218C-490A-B72E-BF9E349B1C0A}" destId="{DE510834-FD22-4133-94F2-2C9CAE74F188}" srcOrd="0" destOrd="0" presId="urn:microsoft.com/office/officeart/2005/8/layout/radial3"/>
    <dgm:cxn modelId="{9DE62F6D-60E4-44CF-BE5E-61050DBA96D0}" srcId="{7097F5B0-AE2A-4224-98B9-19EE1A6E3E6C}" destId="{D9CECE51-7F49-4807-B7C9-D8EB6D03F9E3}" srcOrd="0" destOrd="0" parTransId="{5329EB73-2EAC-47A9-901E-208153C37824}" sibTransId="{DD11E6AB-0A9D-484B-B0E3-12C84EAE93BC}"/>
    <dgm:cxn modelId="{42422D79-C814-4BA8-A4BE-DC3A76397577}" srcId="{D9CECE51-7F49-4807-B7C9-D8EB6D03F9E3}" destId="{BFE65878-AD4F-40BB-92F1-3869DA70B144}" srcOrd="4" destOrd="0" parTransId="{E24AECEC-AD40-4E37-A285-B7190135D11F}" sibTransId="{44C2F4F3-459B-4D1A-ACB5-853D840950EA}"/>
    <dgm:cxn modelId="{4F6EA14C-F091-406F-BBFC-CAFA94E25874}" type="presOf" srcId="{F6C97B85-0A6D-4255-92BD-9EF39E32DA32}" destId="{D50A93B9-127E-4959-B3A6-000DAD55E695}" srcOrd="0" destOrd="0" presId="urn:microsoft.com/office/officeart/2005/8/layout/radial3"/>
    <dgm:cxn modelId="{969E7D7A-F8E1-4FB1-AB91-1FD41A230ADC}" srcId="{D9CECE51-7F49-4807-B7C9-D8EB6D03F9E3}" destId="{F6C97B85-0A6D-4255-92BD-9EF39E32DA32}" srcOrd="0" destOrd="0" parTransId="{00F8DDAE-B9EC-4BC4-B20A-9F5B84E97EAC}" sibTransId="{867BEF4D-9321-481D-97A4-652EA25B15A9}"/>
    <dgm:cxn modelId="{DC840447-AB5C-4D46-B683-E8A40568843F}" srcId="{D9CECE51-7F49-4807-B7C9-D8EB6D03F9E3}" destId="{2C7A3335-7001-4BB6-8445-4652CF8FB910}" srcOrd="2" destOrd="0" parTransId="{86BDDE82-8E29-4B30-936E-8B7DE0D7E2AB}" sibTransId="{DF4118CD-B0C9-4A86-A523-B488765CB90E}"/>
    <dgm:cxn modelId="{9A619DA4-236D-4F7F-9D0E-2D544EFB32C3}" type="presOf" srcId="{48636C23-6E8A-496E-8893-1D031AF92C45}" destId="{D8D832B2-A185-4E02-B875-2AACB03934E6}" srcOrd="0" destOrd="0" presId="urn:microsoft.com/office/officeart/2005/8/layout/radial3"/>
    <dgm:cxn modelId="{A95C251B-D7DE-42E4-8BC5-BAF46BB04A6D}" type="presParOf" srcId="{55819CAB-1EA5-478A-9212-46AFEF8BBA57}" destId="{A8555DD8-CD6C-4E2B-9944-881BB313E6B1}" srcOrd="0" destOrd="0" presId="urn:microsoft.com/office/officeart/2005/8/layout/radial3"/>
    <dgm:cxn modelId="{A02B874C-C318-42DD-B2AE-B5AD876E605C}" type="presParOf" srcId="{A8555DD8-CD6C-4E2B-9944-881BB313E6B1}" destId="{28B3C938-857E-4D0E-9F34-AF7D6CEB4AFD}" srcOrd="0" destOrd="0" presId="urn:microsoft.com/office/officeart/2005/8/layout/radial3"/>
    <dgm:cxn modelId="{1D08AF9F-1DF3-4E90-BF6B-E83280F4C9CD}" type="presParOf" srcId="{A8555DD8-CD6C-4E2B-9944-881BB313E6B1}" destId="{D50A93B9-127E-4959-B3A6-000DAD55E695}" srcOrd="1" destOrd="0" presId="urn:microsoft.com/office/officeart/2005/8/layout/radial3"/>
    <dgm:cxn modelId="{3C999C94-1F2C-4729-9B1F-E8A5DFA0A5B5}" type="presParOf" srcId="{A8555DD8-CD6C-4E2B-9944-881BB313E6B1}" destId="{D8D832B2-A185-4E02-B875-2AACB03934E6}" srcOrd="2" destOrd="0" presId="urn:microsoft.com/office/officeart/2005/8/layout/radial3"/>
    <dgm:cxn modelId="{991457B7-14B2-4B8E-B39A-8ABA5F2CA2A4}" type="presParOf" srcId="{A8555DD8-CD6C-4E2B-9944-881BB313E6B1}" destId="{38E35336-6216-41A7-89D5-E157E2021CE7}" srcOrd="3" destOrd="0" presId="urn:microsoft.com/office/officeart/2005/8/layout/radial3"/>
    <dgm:cxn modelId="{E16A32F9-908C-4368-931B-AC2157F67110}" type="presParOf" srcId="{A8555DD8-CD6C-4E2B-9944-881BB313E6B1}" destId="{DE510834-FD22-4133-94F2-2C9CAE74F188}" srcOrd="4" destOrd="0" presId="urn:microsoft.com/office/officeart/2005/8/layout/radial3"/>
    <dgm:cxn modelId="{C6F416E5-09E6-41F4-9FF6-504BD062D99A}" type="presParOf" srcId="{A8555DD8-CD6C-4E2B-9944-881BB313E6B1}" destId="{18F2777A-A6C6-4970-B1BA-264F2E0FD62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65F586-0A27-4F4B-97B3-52B8CD3522BA}" type="doc">
      <dgm:prSet loTypeId="urn:microsoft.com/office/officeart/2005/8/layout/matrix1#1" loCatId="matrix" qsTypeId="urn:microsoft.com/office/officeart/2005/8/quickstyle/3d4#2" qsCatId="3D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A93962DD-A119-4A75-ACD9-D4E3C6119818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E322C5-5B86-4F4C-9E87-C4607F9A096F}" cxnId="{91495B06-B665-4810-B2A9-B7F6582C420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13461AA-5FC3-411D-AD41-A28C078C02D3}" cxnId="{91495B06-B665-4810-B2A9-B7F6582C420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6936DC5-390A-4D05-B5C5-FBF2579EFAB4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8EA7D5E-13CA-4C1A-9120-21912E4F2CE8}" cxnId="{2AD22C33-7F1C-465A-B2CA-B4E444C75CDA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3C51045-AD11-47CF-A1B6-9A12A65851D9}" cxnId="{2AD22C33-7F1C-465A-B2CA-B4E444C75CDA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0B83641-258E-4848-8630-DD707C399450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17815BC-3F65-4EC8-8604-6B5D8E1D5C62}" cxnId="{750DC776-3BA8-44B1-A90C-11D85CCA51B9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30CD967-784B-4786-A977-904211B512E3}" cxnId="{750DC776-3BA8-44B1-A90C-11D85CCA51B9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274099E-24C8-44C0-9EBA-50C9ED68709C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DAFA7B3-88A6-43A9-8B19-29B273F85F81}" cxnId="{6A914300-EEC9-48B7-A665-D111C58D8C3D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2FF9F2F-076A-44E6-BDF9-9AEAB5314EBA}" cxnId="{6A914300-EEC9-48B7-A665-D111C58D8C3D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AE4C437-81A0-440E-AA1F-9BC8C79CA279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F0B471-BE0F-4008-B014-B61707967BD6}" cxnId="{0C88B76E-061A-417D-B117-F10B111E7C43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2C867E4-2E74-4D98-94E0-667E6A45BB27}" cxnId="{0C88B76E-061A-417D-B117-F10B111E7C43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7200E10-F181-4A4E-8007-F21C383E4648}" type="pres">
      <dgm:prSet presAssocID="{2665F586-0A27-4F4B-97B3-52B8CD3522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D48FDC-F6BD-42C1-BD12-3FE9A4472C92}" type="pres">
      <dgm:prSet presAssocID="{2665F586-0A27-4F4B-97B3-52B8CD3522BA}" presName="matrix" presStyleCnt="0"/>
      <dgm:spPr/>
    </dgm:pt>
    <dgm:pt modelId="{231BAE04-E926-4E87-9BAA-2976D330B7F0}" type="pres">
      <dgm:prSet presAssocID="{2665F586-0A27-4F4B-97B3-52B8CD3522BA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086B9F9E-053E-4638-842D-568C7335EB92}" type="pres">
      <dgm:prSet presAssocID="{2665F586-0A27-4F4B-97B3-52B8CD3522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277C10-7EAA-40C0-8D48-540D80BC85E8}" type="pres">
      <dgm:prSet presAssocID="{2665F586-0A27-4F4B-97B3-52B8CD3522BA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74400E83-A84A-4F57-9994-30E5815EA0DA}" type="pres">
      <dgm:prSet presAssocID="{2665F586-0A27-4F4B-97B3-52B8CD3522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9FAD3A-96C5-407F-B8D3-60AA1ACBF5EB}" type="pres">
      <dgm:prSet presAssocID="{2665F586-0A27-4F4B-97B3-52B8CD3522BA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73AF89D8-BE02-4350-AFDC-4A44B044D68C}" type="pres">
      <dgm:prSet presAssocID="{2665F586-0A27-4F4B-97B3-52B8CD3522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B5BAF2-4865-4A47-B9B0-F0F9A264DB91}" type="pres">
      <dgm:prSet presAssocID="{2665F586-0A27-4F4B-97B3-52B8CD3522BA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0F1EBFEF-00AE-42EC-8BA6-D624DA6AB7A7}" type="pres">
      <dgm:prSet presAssocID="{2665F586-0A27-4F4B-97B3-52B8CD3522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DDCA95-5398-49D0-A2AC-E18F3AD7A99E}" type="pres">
      <dgm:prSet presAssocID="{2665F586-0A27-4F4B-97B3-52B8CD3522B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D4CF27-C0C8-4D33-A6AE-FCA3B568C0A3}" type="presOf" srcId="{2274099E-24C8-44C0-9EBA-50C9ED68709C}" destId="{73AF89D8-BE02-4350-AFDC-4A44B044D68C}" srcOrd="1" destOrd="0" presId="urn:microsoft.com/office/officeart/2005/8/layout/matrix1#1"/>
    <dgm:cxn modelId="{BAA8CA97-1979-4444-B4CC-0ACD0028371C}" type="presOf" srcId="{2665F586-0A27-4F4B-97B3-52B8CD3522BA}" destId="{F7200E10-F181-4A4E-8007-F21C383E4648}" srcOrd="0" destOrd="0" presId="urn:microsoft.com/office/officeart/2005/8/layout/matrix1#1"/>
    <dgm:cxn modelId="{8171A2E1-1D18-49A4-A623-E8897D64EDA7}" type="presOf" srcId="{9AE4C437-81A0-440E-AA1F-9BC8C79CA279}" destId="{0F1EBFEF-00AE-42EC-8BA6-D624DA6AB7A7}" srcOrd="1" destOrd="0" presId="urn:microsoft.com/office/officeart/2005/8/layout/matrix1#1"/>
    <dgm:cxn modelId="{A5920114-DB32-45B0-A942-40EC26B13D27}" type="presOf" srcId="{2274099E-24C8-44C0-9EBA-50C9ED68709C}" destId="{D99FAD3A-96C5-407F-B8D3-60AA1ACBF5EB}" srcOrd="0" destOrd="0" presId="urn:microsoft.com/office/officeart/2005/8/layout/matrix1#1"/>
    <dgm:cxn modelId="{EE91D585-87CF-43F6-8280-BE13B931FFF3}" type="presOf" srcId="{A93962DD-A119-4A75-ACD9-D4E3C6119818}" destId="{2FDDCA95-5398-49D0-A2AC-E18F3AD7A99E}" srcOrd="0" destOrd="0" presId="urn:microsoft.com/office/officeart/2005/8/layout/matrix1#1"/>
    <dgm:cxn modelId="{94E90D7B-79EC-404E-88A4-420338DF374E}" type="presOf" srcId="{50B83641-258E-4848-8630-DD707C399450}" destId="{74400E83-A84A-4F57-9994-30E5815EA0DA}" srcOrd="1" destOrd="0" presId="urn:microsoft.com/office/officeart/2005/8/layout/matrix1#1"/>
    <dgm:cxn modelId="{1D64B985-1362-4504-91C0-A9B2B91FAAC9}" type="presOf" srcId="{50B83641-258E-4848-8630-DD707C399450}" destId="{67277C10-7EAA-40C0-8D48-540D80BC85E8}" srcOrd="0" destOrd="0" presId="urn:microsoft.com/office/officeart/2005/8/layout/matrix1#1"/>
    <dgm:cxn modelId="{0C88B76E-061A-417D-B117-F10B111E7C43}" srcId="{A93962DD-A119-4A75-ACD9-D4E3C6119818}" destId="{9AE4C437-81A0-440E-AA1F-9BC8C79CA279}" srcOrd="3" destOrd="0" parTransId="{4EF0B471-BE0F-4008-B014-B61707967BD6}" sibTransId="{C2C867E4-2E74-4D98-94E0-667E6A45BB27}"/>
    <dgm:cxn modelId="{A9A28200-4AA1-467C-AA7C-F7E22423E44A}" type="presOf" srcId="{9AE4C437-81A0-440E-AA1F-9BC8C79CA279}" destId="{CEB5BAF2-4865-4A47-B9B0-F0F9A264DB91}" srcOrd="0" destOrd="0" presId="urn:microsoft.com/office/officeart/2005/8/layout/matrix1#1"/>
    <dgm:cxn modelId="{6A914300-EEC9-48B7-A665-D111C58D8C3D}" srcId="{A93962DD-A119-4A75-ACD9-D4E3C6119818}" destId="{2274099E-24C8-44C0-9EBA-50C9ED68709C}" srcOrd="2" destOrd="0" parTransId="{ADAFA7B3-88A6-43A9-8B19-29B273F85F81}" sibTransId="{42FF9F2F-076A-44E6-BDF9-9AEAB5314EBA}"/>
    <dgm:cxn modelId="{91495B06-B665-4810-B2A9-B7F6582C4201}" srcId="{2665F586-0A27-4F4B-97B3-52B8CD3522BA}" destId="{A93962DD-A119-4A75-ACD9-D4E3C6119818}" srcOrd="0" destOrd="0" parTransId="{2CE322C5-5B86-4F4C-9E87-C4607F9A096F}" sibTransId="{E13461AA-5FC3-411D-AD41-A28C078C02D3}"/>
    <dgm:cxn modelId="{073147CE-40DA-4F40-99F8-7A32EE7D9FC2}" type="presOf" srcId="{46936DC5-390A-4D05-B5C5-FBF2579EFAB4}" destId="{086B9F9E-053E-4638-842D-568C7335EB92}" srcOrd="1" destOrd="0" presId="urn:microsoft.com/office/officeart/2005/8/layout/matrix1#1"/>
    <dgm:cxn modelId="{2AD22C33-7F1C-465A-B2CA-B4E444C75CDA}" srcId="{A93962DD-A119-4A75-ACD9-D4E3C6119818}" destId="{46936DC5-390A-4D05-B5C5-FBF2579EFAB4}" srcOrd="0" destOrd="0" parTransId="{E8EA7D5E-13CA-4C1A-9120-21912E4F2CE8}" sibTransId="{A3C51045-AD11-47CF-A1B6-9A12A65851D9}"/>
    <dgm:cxn modelId="{B9DA7CA2-B4FE-4FBD-A39B-8C40A32CA80A}" type="presOf" srcId="{46936DC5-390A-4D05-B5C5-FBF2579EFAB4}" destId="{231BAE04-E926-4E87-9BAA-2976D330B7F0}" srcOrd="0" destOrd="0" presId="urn:microsoft.com/office/officeart/2005/8/layout/matrix1#1"/>
    <dgm:cxn modelId="{750DC776-3BA8-44B1-A90C-11D85CCA51B9}" srcId="{A93962DD-A119-4A75-ACD9-D4E3C6119818}" destId="{50B83641-258E-4848-8630-DD707C399450}" srcOrd="1" destOrd="0" parTransId="{B17815BC-3F65-4EC8-8604-6B5D8E1D5C62}" sibTransId="{B30CD967-784B-4786-A977-904211B512E3}"/>
    <dgm:cxn modelId="{EADF54BF-18E4-41F5-9263-330F47DCDE51}" type="presParOf" srcId="{F7200E10-F181-4A4E-8007-F21C383E4648}" destId="{F6D48FDC-F6BD-42C1-BD12-3FE9A4472C92}" srcOrd="0" destOrd="0" presId="urn:microsoft.com/office/officeart/2005/8/layout/matrix1#1"/>
    <dgm:cxn modelId="{268F46A8-4805-4043-96C8-B378680DE0B2}" type="presParOf" srcId="{F6D48FDC-F6BD-42C1-BD12-3FE9A4472C92}" destId="{231BAE04-E926-4E87-9BAA-2976D330B7F0}" srcOrd="0" destOrd="0" presId="urn:microsoft.com/office/officeart/2005/8/layout/matrix1#1"/>
    <dgm:cxn modelId="{9A2D4169-BE1B-4F3F-A2B2-1DD21EF7B066}" type="presParOf" srcId="{F6D48FDC-F6BD-42C1-BD12-3FE9A4472C92}" destId="{086B9F9E-053E-4638-842D-568C7335EB92}" srcOrd="1" destOrd="0" presId="urn:microsoft.com/office/officeart/2005/8/layout/matrix1#1"/>
    <dgm:cxn modelId="{5FEBBB1C-27AE-4876-AF9F-9D5F67EBD998}" type="presParOf" srcId="{F6D48FDC-F6BD-42C1-BD12-3FE9A4472C92}" destId="{67277C10-7EAA-40C0-8D48-540D80BC85E8}" srcOrd="2" destOrd="0" presId="urn:microsoft.com/office/officeart/2005/8/layout/matrix1#1"/>
    <dgm:cxn modelId="{75A6E852-1838-4169-9D43-8A5EA79A5BE1}" type="presParOf" srcId="{F6D48FDC-F6BD-42C1-BD12-3FE9A4472C92}" destId="{74400E83-A84A-4F57-9994-30E5815EA0DA}" srcOrd="3" destOrd="0" presId="urn:microsoft.com/office/officeart/2005/8/layout/matrix1#1"/>
    <dgm:cxn modelId="{AAF85DA4-4B96-4625-BC46-382A30E3528E}" type="presParOf" srcId="{F6D48FDC-F6BD-42C1-BD12-3FE9A4472C92}" destId="{D99FAD3A-96C5-407F-B8D3-60AA1ACBF5EB}" srcOrd="4" destOrd="0" presId="urn:microsoft.com/office/officeart/2005/8/layout/matrix1#1"/>
    <dgm:cxn modelId="{31569DDE-F5A3-4671-A24C-598225A5B251}" type="presParOf" srcId="{F6D48FDC-F6BD-42C1-BD12-3FE9A4472C92}" destId="{73AF89D8-BE02-4350-AFDC-4A44B044D68C}" srcOrd="5" destOrd="0" presId="urn:microsoft.com/office/officeart/2005/8/layout/matrix1#1"/>
    <dgm:cxn modelId="{FAFA7C67-F6FE-4121-8846-E233BC4B5B11}" type="presParOf" srcId="{F6D48FDC-F6BD-42C1-BD12-3FE9A4472C92}" destId="{CEB5BAF2-4865-4A47-B9B0-F0F9A264DB91}" srcOrd="6" destOrd="0" presId="urn:microsoft.com/office/officeart/2005/8/layout/matrix1#1"/>
    <dgm:cxn modelId="{6706B243-692D-485F-8468-2207143C679D}" type="presParOf" srcId="{F6D48FDC-F6BD-42C1-BD12-3FE9A4472C92}" destId="{0F1EBFEF-00AE-42EC-8BA6-D624DA6AB7A7}" srcOrd="7" destOrd="0" presId="urn:microsoft.com/office/officeart/2005/8/layout/matrix1#1"/>
    <dgm:cxn modelId="{2C164AB2-E458-4C7F-A872-A31B80C32318}" type="presParOf" srcId="{F7200E10-F181-4A4E-8007-F21C383E4648}" destId="{2FDDCA95-5398-49D0-A2AC-E18F3AD7A99E}" srcOrd="1" destOrd="0" presId="urn:microsoft.com/office/officeart/2005/8/layout/matrix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7F5B0-AE2A-4224-98B9-19EE1A6E3E6C}" type="doc">
      <dgm:prSet loTypeId="urn:microsoft.com/office/officeart/2005/8/layout/radial3" loCatId="cycle" qsTypeId="urn:microsoft.com/office/officeart/2005/8/quickstyle/3d9#1" qsCatId="3D" csTypeId="urn:microsoft.com/office/officeart/2005/8/colors/accent0_3#2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D9CECE51-7F49-4807-B7C9-D8EB6D03F9E3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29EB73-2EAC-47A9-901E-208153C37824}" cxnId="{9DE62F6D-60E4-44CF-BE5E-61050DBA96D0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D11E6AB-0A9D-484B-B0E3-12C84EAE93BC}" cxnId="{9DE62F6D-60E4-44CF-BE5E-61050DBA96D0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6C97B85-0A6D-4255-92BD-9EF39E32DA32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00F8DDAE-B9EC-4BC4-B20A-9F5B84E97EAC}" cxnId="{969E7D7A-F8E1-4FB1-AB91-1FD41A230ADC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7BEF4D-9321-481D-97A4-652EA25B15A9}" cxnId="{969E7D7A-F8E1-4FB1-AB91-1FD41A230ADC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8636C23-6E8A-496E-8893-1D031AF92C45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CC2D63F-3759-46DE-929C-13F4940FDCA9}" cxnId="{0B4CF516-A046-44EB-A785-06238A0CEC3B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EF2FC0-9A6B-4104-A943-B30482D6787E}" cxnId="{0B4CF516-A046-44EB-A785-06238A0CEC3B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7A3335-7001-4BB6-8445-4652CF8FB910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BDDE82-8E29-4B30-936E-8B7DE0D7E2AB}" cxnId="{DC840447-AB5C-4D46-B683-E8A40568843F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F4118CD-B0C9-4A86-A523-B488765CB90E}" cxnId="{DC840447-AB5C-4D46-B683-E8A40568843F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5300980-218C-490A-B72E-BF9E349B1C0A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37BB94A4-7327-4D5D-B61C-0104AED5B76E}" cxnId="{9D51B96B-75E1-449B-8DC5-F31D550506D8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10266F2C-8BA0-4D42-A224-549A89322BC3}" cxnId="{9D51B96B-75E1-449B-8DC5-F31D550506D8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FE65878-AD4F-40BB-92F1-3869DA70B144}">
      <dgm:prSet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24AECEC-AD40-4E37-A285-B7190135D11F}" cxnId="{42422D79-C814-4BA8-A4BE-DC3A76397577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4C2F4F3-459B-4D1A-ACB5-853D840950EA}" cxnId="{42422D79-C814-4BA8-A4BE-DC3A76397577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5819CAB-1EA5-478A-9212-46AFEF8BBA57}" type="pres">
      <dgm:prSet presAssocID="{7097F5B0-AE2A-4224-98B9-19EE1A6E3E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555DD8-CD6C-4E2B-9944-881BB313E6B1}" type="pres">
      <dgm:prSet presAssocID="{7097F5B0-AE2A-4224-98B9-19EE1A6E3E6C}" presName="radial" presStyleCnt="0">
        <dgm:presLayoutVars>
          <dgm:animLvl val="ctr"/>
        </dgm:presLayoutVars>
      </dgm:prSet>
      <dgm:spPr/>
    </dgm:pt>
    <dgm:pt modelId="{28B3C938-857E-4D0E-9F34-AF7D6CEB4AFD}" type="pres">
      <dgm:prSet presAssocID="{D9CECE51-7F49-4807-B7C9-D8EB6D03F9E3}" presName="centerShape" presStyleLbl="vennNode1" presStyleIdx="0" presStyleCnt="6"/>
      <dgm:spPr/>
      <dgm:t>
        <a:bodyPr/>
        <a:lstStyle/>
        <a:p>
          <a:endParaRPr lang="zh-CN" altLang="en-US"/>
        </a:p>
      </dgm:t>
    </dgm:pt>
    <dgm:pt modelId="{D50A93B9-127E-4959-B3A6-000DAD55E695}" type="pres">
      <dgm:prSet presAssocID="{F6C97B85-0A6D-4255-92BD-9EF39E32DA32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D832B2-A185-4E02-B875-2AACB03934E6}" type="pres">
      <dgm:prSet presAssocID="{48636C23-6E8A-496E-8893-1D031AF92C45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E35336-6216-41A7-89D5-E157E2021CE7}" type="pres">
      <dgm:prSet presAssocID="{2C7A3335-7001-4BB6-8445-4652CF8FB910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510834-FD22-4133-94F2-2C9CAE74F188}" type="pres">
      <dgm:prSet presAssocID="{E5300980-218C-490A-B72E-BF9E349B1C0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F2777A-A6C6-4970-B1BA-264F2E0FD625}" type="pres">
      <dgm:prSet presAssocID="{BFE65878-AD4F-40BB-92F1-3869DA70B144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B6D68C3-DA9F-4969-A41F-3D4DB1928F2A}" type="presOf" srcId="{BFE65878-AD4F-40BB-92F1-3869DA70B144}" destId="{18F2777A-A6C6-4970-B1BA-264F2E0FD625}" srcOrd="0" destOrd="0" presId="urn:microsoft.com/office/officeart/2005/8/layout/radial3"/>
    <dgm:cxn modelId="{15AAF9CC-D33C-4A3A-B228-088D73670079}" type="presOf" srcId="{D9CECE51-7F49-4807-B7C9-D8EB6D03F9E3}" destId="{28B3C938-857E-4D0E-9F34-AF7D6CEB4AFD}" srcOrd="0" destOrd="0" presId="urn:microsoft.com/office/officeart/2005/8/layout/radial3"/>
    <dgm:cxn modelId="{0B4CF516-A046-44EB-A785-06238A0CEC3B}" srcId="{D9CECE51-7F49-4807-B7C9-D8EB6D03F9E3}" destId="{48636C23-6E8A-496E-8893-1D031AF92C45}" srcOrd="1" destOrd="0" parTransId="{ECC2D63F-3759-46DE-929C-13F4940FDCA9}" sibTransId="{53EF2FC0-9A6B-4104-A943-B30482D6787E}"/>
    <dgm:cxn modelId="{B68AB3C3-7697-4330-9967-05ED9E158848}" type="presOf" srcId="{2C7A3335-7001-4BB6-8445-4652CF8FB910}" destId="{38E35336-6216-41A7-89D5-E157E2021CE7}" srcOrd="0" destOrd="0" presId="urn:microsoft.com/office/officeart/2005/8/layout/radial3"/>
    <dgm:cxn modelId="{9D51B96B-75E1-449B-8DC5-F31D550506D8}" srcId="{D9CECE51-7F49-4807-B7C9-D8EB6D03F9E3}" destId="{E5300980-218C-490A-B72E-BF9E349B1C0A}" srcOrd="3" destOrd="0" parTransId="{37BB94A4-7327-4D5D-B61C-0104AED5B76E}" sibTransId="{10266F2C-8BA0-4D42-A224-549A89322BC3}"/>
    <dgm:cxn modelId="{BDB4BF9D-C8F7-46BE-90FC-5B75AA3CAD88}" type="presOf" srcId="{7097F5B0-AE2A-4224-98B9-19EE1A6E3E6C}" destId="{55819CAB-1EA5-478A-9212-46AFEF8BBA57}" srcOrd="0" destOrd="0" presId="urn:microsoft.com/office/officeart/2005/8/layout/radial3"/>
    <dgm:cxn modelId="{AB80173F-4215-4A71-BBF2-826D1F119577}" type="presOf" srcId="{E5300980-218C-490A-B72E-BF9E349B1C0A}" destId="{DE510834-FD22-4133-94F2-2C9CAE74F188}" srcOrd="0" destOrd="0" presId="urn:microsoft.com/office/officeart/2005/8/layout/radial3"/>
    <dgm:cxn modelId="{9DE62F6D-60E4-44CF-BE5E-61050DBA96D0}" srcId="{7097F5B0-AE2A-4224-98B9-19EE1A6E3E6C}" destId="{D9CECE51-7F49-4807-B7C9-D8EB6D03F9E3}" srcOrd="0" destOrd="0" parTransId="{5329EB73-2EAC-47A9-901E-208153C37824}" sibTransId="{DD11E6AB-0A9D-484B-B0E3-12C84EAE93BC}"/>
    <dgm:cxn modelId="{42422D79-C814-4BA8-A4BE-DC3A76397577}" srcId="{D9CECE51-7F49-4807-B7C9-D8EB6D03F9E3}" destId="{BFE65878-AD4F-40BB-92F1-3869DA70B144}" srcOrd="4" destOrd="0" parTransId="{E24AECEC-AD40-4E37-A285-B7190135D11F}" sibTransId="{44C2F4F3-459B-4D1A-ACB5-853D840950EA}"/>
    <dgm:cxn modelId="{4F6EA14C-F091-406F-BBFC-CAFA94E25874}" type="presOf" srcId="{F6C97B85-0A6D-4255-92BD-9EF39E32DA32}" destId="{D50A93B9-127E-4959-B3A6-000DAD55E695}" srcOrd="0" destOrd="0" presId="urn:microsoft.com/office/officeart/2005/8/layout/radial3"/>
    <dgm:cxn modelId="{969E7D7A-F8E1-4FB1-AB91-1FD41A230ADC}" srcId="{D9CECE51-7F49-4807-B7C9-D8EB6D03F9E3}" destId="{F6C97B85-0A6D-4255-92BD-9EF39E32DA32}" srcOrd="0" destOrd="0" parTransId="{00F8DDAE-B9EC-4BC4-B20A-9F5B84E97EAC}" sibTransId="{867BEF4D-9321-481D-97A4-652EA25B15A9}"/>
    <dgm:cxn modelId="{DC840447-AB5C-4D46-B683-E8A40568843F}" srcId="{D9CECE51-7F49-4807-B7C9-D8EB6D03F9E3}" destId="{2C7A3335-7001-4BB6-8445-4652CF8FB910}" srcOrd="2" destOrd="0" parTransId="{86BDDE82-8E29-4B30-936E-8B7DE0D7E2AB}" sibTransId="{DF4118CD-B0C9-4A86-A523-B488765CB90E}"/>
    <dgm:cxn modelId="{9A619DA4-236D-4F7F-9D0E-2D544EFB32C3}" type="presOf" srcId="{48636C23-6E8A-496E-8893-1D031AF92C45}" destId="{D8D832B2-A185-4E02-B875-2AACB03934E6}" srcOrd="0" destOrd="0" presId="urn:microsoft.com/office/officeart/2005/8/layout/radial3"/>
    <dgm:cxn modelId="{A95C251B-D7DE-42E4-8BC5-BAF46BB04A6D}" type="presParOf" srcId="{55819CAB-1EA5-478A-9212-46AFEF8BBA57}" destId="{A8555DD8-CD6C-4E2B-9944-881BB313E6B1}" srcOrd="0" destOrd="0" presId="urn:microsoft.com/office/officeart/2005/8/layout/radial3"/>
    <dgm:cxn modelId="{A02B874C-C318-42DD-B2AE-B5AD876E605C}" type="presParOf" srcId="{A8555DD8-CD6C-4E2B-9944-881BB313E6B1}" destId="{28B3C938-857E-4D0E-9F34-AF7D6CEB4AFD}" srcOrd="0" destOrd="0" presId="urn:microsoft.com/office/officeart/2005/8/layout/radial3"/>
    <dgm:cxn modelId="{1D08AF9F-1DF3-4E90-BF6B-E83280F4C9CD}" type="presParOf" srcId="{A8555DD8-CD6C-4E2B-9944-881BB313E6B1}" destId="{D50A93B9-127E-4959-B3A6-000DAD55E695}" srcOrd="1" destOrd="0" presId="urn:microsoft.com/office/officeart/2005/8/layout/radial3"/>
    <dgm:cxn modelId="{3C999C94-1F2C-4729-9B1F-E8A5DFA0A5B5}" type="presParOf" srcId="{A8555DD8-CD6C-4E2B-9944-881BB313E6B1}" destId="{D8D832B2-A185-4E02-B875-2AACB03934E6}" srcOrd="2" destOrd="0" presId="urn:microsoft.com/office/officeart/2005/8/layout/radial3"/>
    <dgm:cxn modelId="{991457B7-14B2-4B8E-B39A-8ABA5F2CA2A4}" type="presParOf" srcId="{A8555DD8-CD6C-4E2B-9944-881BB313E6B1}" destId="{38E35336-6216-41A7-89D5-E157E2021CE7}" srcOrd="3" destOrd="0" presId="urn:microsoft.com/office/officeart/2005/8/layout/radial3"/>
    <dgm:cxn modelId="{E16A32F9-908C-4368-931B-AC2157F67110}" type="presParOf" srcId="{A8555DD8-CD6C-4E2B-9944-881BB313E6B1}" destId="{DE510834-FD22-4133-94F2-2C9CAE74F188}" srcOrd="4" destOrd="0" presId="urn:microsoft.com/office/officeart/2005/8/layout/radial3"/>
    <dgm:cxn modelId="{C6F416E5-09E6-41F4-9FF6-504BD062D99A}" type="presParOf" srcId="{A8555DD8-CD6C-4E2B-9944-881BB313E6B1}" destId="{18F2777A-A6C6-4970-B1BA-264F2E0FD62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65F586-0A27-4F4B-97B3-52B8CD3522BA}" type="doc">
      <dgm:prSet loTypeId="urn:microsoft.com/office/officeart/2005/8/layout/matrix1#1" loCatId="matrix" qsTypeId="urn:microsoft.com/office/officeart/2005/8/quickstyle/3d4#2" qsCatId="3D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A93962DD-A119-4A75-ACD9-D4E3C6119818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E322C5-5B86-4F4C-9E87-C4607F9A096F}" cxnId="{91495B06-B665-4810-B2A9-B7F6582C420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13461AA-5FC3-411D-AD41-A28C078C02D3}" cxnId="{91495B06-B665-4810-B2A9-B7F6582C420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6936DC5-390A-4D05-B5C5-FBF2579EFAB4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8EA7D5E-13CA-4C1A-9120-21912E4F2CE8}" cxnId="{2AD22C33-7F1C-465A-B2CA-B4E444C75CDA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3C51045-AD11-47CF-A1B6-9A12A65851D9}" cxnId="{2AD22C33-7F1C-465A-B2CA-B4E444C75CDA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0B83641-258E-4848-8630-DD707C399450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17815BC-3F65-4EC8-8604-6B5D8E1D5C62}" cxnId="{750DC776-3BA8-44B1-A90C-11D85CCA51B9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30CD967-784B-4786-A977-904211B512E3}" cxnId="{750DC776-3BA8-44B1-A90C-11D85CCA51B9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274099E-24C8-44C0-9EBA-50C9ED68709C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DAFA7B3-88A6-43A9-8B19-29B273F85F81}" cxnId="{6A914300-EEC9-48B7-A665-D111C58D8C3D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2FF9F2F-076A-44E6-BDF9-9AEAB5314EBA}" cxnId="{6A914300-EEC9-48B7-A665-D111C58D8C3D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AE4C437-81A0-440E-AA1F-9BC8C79CA279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F0B471-BE0F-4008-B014-B61707967BD6}" cxnId="{0C88B76E-061A-417D-B117-F10B111E7C43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2C867E4-2E74-4D98-94E0-667E6A45BB27}" cxnId="{0C88B76E-061A-417D-B117-F10B111E7C43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7200E10-F181-4A4E-8007-F21C383E4648}" type="pres">
      <dgm:prSet presAssocID="{2665F586-0A27-4F4B-97B3-52B8CD3522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D48FDC-F6BD-42C1-BD12-3FE9A4472C92}" type="pres">
      <dgm:prSet presAssocID="{2665F586-0A27-4F4B-97B3-52B8CD3522BA}" presName="matrix" presStyleCnt="0"/>
      <dgm:spPr/>
    </dgm:pt>
    <dgm:pt modelId="{231BAE04-E926-4E87-9BAA-2976D330B7F0}" type="pres">
      <dgm:prSet presAssocID="{2665F586-0A27-4F4B-97B3-52B8CD3522BA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086B9F9E-053E-4638-842D-568C7335EB92}" type="pres">
      <dgm:prSet presAssocID="{2665F586-0A27-4F4B-97B3-52B8CD3522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277C10-7EAA-40C0-8D48-540D80BC85E8}" type="pres">
      <dgm:prSet presAssocID="{2665F586-0A27-4F4B-97B3-52B8CD3522BA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74400E83-A84A-4F57-9994-30E5815EA0DA}" type="pres">
      <dgm:prSet presAssocID="{2665F586-0A27-4F4B-97B3-52B8CD3522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9FAD3A-96C5-407F-B8D3-60AA1ACBF5EB}" type="pres">
      <dgm:prSet presAssocID="{2665F586-0A27-4F4B-97B3-52B8CD3522BA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73AF89D8-BE02-4350-AFDC-4A44B044D68C}" type="pres">
      <dgm:prSet presAssocID="{2665F586-0A27-4F4B-97B3-52B8CD3522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B5BAF2-4865-4A47-B9B0-F0F9A264DB91}" type="pres">
      <dgm:prSet presAssocID="{2665F586-0A27-4F4B-97B3-52B8CD3522BA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0F1EBFEF-00AE-42EC-8BA6-D624DA6AB7A7}" type="pres">
      <dgm:prSet presAssocID="{2665F586-0A27-4F4B-97B3-52B8CD3522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DDCA95-5398-49D0-A2AC-E18F3AD7A99E}" type="pres">
      <dgm:prSet presAssocID="{2665F586-0A27-4F4B-97B3-52B8CD3522B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D4CF27-C0C8-4D33-A6AE-FCA3B568C0A3}" type="presOf" srcId="{2274099E-24C8-44C0-9EBA-50C9ED68709C}" destId="{73AF89D8-BE02-4350-AFDC-4A44B044D68C}" srcOrd="1" destOrd="0" presId="urn:microsoft.com/office/officeart/2005/8/layout/matrix1#1"/>
    <dgm:cxn modelId="{BAA8CA97-1979-4444-B4CC-0ACD0028371C}" type="presOf" srcId="{2665F586-0A27-4F4B-97B3-52B8CD3522BA}" destId="{F7200E10-F181-4A4E-8007-F21C383E4648}" srcOrd="0" destOrd="0" presId="urn:microsoft.com/office/officeart/2005/8/layout/matrix1#1"/>
    <dgm:cxn modelId="{8171A2E1-1D18-49A4-A623-E8897D64EDA7}" type="presOf" srcId="{9AE4C437-81A0-440E-AA1F-9BC8C79CA279}" destId="{0F1EBFEF-00AE-42EC-8BA6-D624DA6AB7A7}" srcOrd="1" destOrd="0" presId="urn:microsoft.com/office/officeart/2005/8/layout/matrix1#1"/>
    <dgm:cxn modelId="{A5920114-DB32-45B0-A942-40EC26B13D27}" type="presOf" srcId="{2274099E-24C8-44C0-9EBA-50C9ED68709C}" destId="{D99FAD3A-96C5-407F-B8D3-60AA1ACBF5EB}" srcOrd="0" destOrd="0" presId="urn:microsoft.com/office/officeart/2005/8/layout/matrix1#1"/>
    <dgm:cxn modelId="{EE91D585-87CF-43F6-8280-BE13B931FFF3}" type="presOf" srcId="{A93962DD-A119-4A75-ACD9-D4E3C6119818}" destId="{2FDDCA95-5398-49D0-A2AC-E18F3AD7A99E}" srcOrd="0" destOrd="0" presId="urn:microsoft.com/office/officeart/2005/8/layout/matrix1#1"/>
    <dgm:cxn modelId="{94E90D7B-79EC-404E-88A4-420338DF374E}" type="presOf" srcId="{50B83641-258E-4848-8630-DD707C399450}" destId="{74400E83-A84A-4F57-9994-30E5815EA0DA}" srcOrd="1" destOrd="0" presId="urn:microsoft.com/office/officeart/2005/8/layout/matrix1#1"/>
    <dgm:cxn modelId="{1D64B985-1362-4504-91C0-A9B2B91FAAC9}" type="presOf" srcId="{50B83641-258E-4848-8630-DD707C399450}" destId="{67277C10-7EAA-40C0-8D48-540D80BC85E8}" srcOrd="0" destOrd="0" presId="urn:microsoft.com/office/officeart/2005/8/layout/matrix1#1"/>
    <dgm:cxn modelId="{0C88B76E-061A-417D-B117-F10B111E7C43}" srcId="{A93962DD-A119-4A75-ACD9-D4E3C6119818}" destId="{9AE4C437-81A0-440E-AA1F-9BC8C79CA279}" srcOrd="3" destOrd="0" parTransId="{4EF0B471-BE0F-4008-B014-B61707967BD6}" sibTransId="{C2C867E4-2E74-4D98-94E0-667E6A45BB27}"/>
    <dgm:cxn modelId="{A9A28200-4AA1-467C-AA7C-F7E22423E44A}" type="presOf" srcId="{9AE4C437-81A0-440E-AA1F-9BC8C79CA279}" destId="{CEB5BAF2-4865-4A47-B9B0-F0F9A264DB91}" srcOrd="0" destOrd="0" presId="urn:microsoft.com/office/officeart/2005/8/layout/matrix1#1"/>
    <dgm:cxn modelId="{6A914300-EEC9-48B7-A665-D111C58D8C3D}" srcId="{A93962DD-A119-4A75-ACD9-D4E3C6119818}" destId="{2274099E-24C8-44C0-9EBA-50C9ED68709C}" srcOrd="2" destOrd="0" parTransId="{ADAFA7B3-88A6-43A9-8B19-29B273F85F81}" sibTransId="{42FF9F2F-076A-44E6-BDF9-9AEAB5314EBA}"/>
    <dgm:cxn modelId="{91495B06-B665-4810-B2A9-B7F6582C4201}" srcId="{2665F586-0A27-4F4B-97B3-52B8CD3522BA}" destId="{A93962DD-A119-4A75-ACD9-D4E3C6119818}" srcOrd="0" destOrd="0" parTransId="{2CE322C5-5B86-4F4C-9E87-C4607F9A096F}" sibTransId="{E13461AA-5FC3-411D-AD41-A28C078C02D3}"/>
    <dgm:cxn modelId="{073147CE-40DA-4F40-99F8-7A32EE7D9FC2}" type="presOf" srcId="{46936DC5-390A-4D05-B5C5-FBF2579EFAB4}" destId="{086B9F9E-053E-4638-842D-568C7335EB92}" srcOrd="1" destOrd="0" presId="urn:microsoft.com/office/officeart/2005/8/layout/matrix1#1"/>
    <dgm:cxn modelId="{2AD22C33-7F1C-465A-B2CA-B4E444C75CDA}" srcId="{A93962DD-A119-4A75-ACD9-D4E3C6119818}" destId="{46936DC5-390A-4D05-B5C5-FBF2579EFAB4}" srcOrd="0" destOrd="0" parTransId="{E8EA7D5E-13CA-4C1A-9120-21912E4F2CE8}" sibTransId="{A3C51045-AD11-47CF-A1B6-9A12A65851D9}"/>
    <dgm:cxn modelId="{B9DA7CA2-B4FE-4FBD-A39B-8C40A32CA80A}" type="presOf" srcId="{46936DC5-390A-4D05-B5C5-FBF2579EFAB4}" destId="{231BAE04-E926-4E87-9BAA-2976D330B7F0}" srcOrd="0" destOrd="0" presId="urn:microsoft.com/office/officeart/2005/8/layout/matrix1#1"/>
    <dgm:cxn modelId="{750DC776-3BA8-44B1-A90C-11D85CCA51B9}" srcId="{A93962DD-A119-4A75-ACD9-D4E3C6119818}" destId="{50B83641-258E-4848-8630-DD707C399450}" srcOrd="1" destOrd="0" parTransId="{B17815BC-3F65-4EC8-8604-6B5D8E1D5C62}" sibTransId="{B30CD967-784B-4786-A977-904211B512E3}"/>
    <dgm:cxn modelId="{EADF54BF-18E4-41F5-9263-330F47DCDE51}" type="presParOf" srcId="{F7200E10-F181-4A4E-8007-F21C383E4648}" destId="{F6D48FDC-F6BD-42C1-BD12-3FE9A4472C92}" srcOrd="0" destOrd="0" presId="urn:microsoft.com/office/officeart/2005/8/layout/matrix1#1"/>
    <dgm:cxn modelId="{268F46A8-4805-4043-96C8-B378680DE0B2}" type="presParOf" srcId="{F6D48FDC-F6BD-42C1-BD12-3FE9A4472C92}" destId="{231BAE04-E926-4E87-9BAA-2976D330B7F0}" srcOrd="0" destOrd="0" presId="urn:microsoft.com/office/officeart/2005/8/layout/matrix1#1"/>
    <dgm:cxn modelId="{9A2D4169-BE1B-4F3F-A2B2-1DD21EF7B066}" type="presParOf" srcId="{F6D48FDC-F6BD-42C1-BD12-3FE9A4472C92}" destId="{086B9F9E-053E-4638-842D-568C7335EB92}" srcOrd="1" destOrd="0" presId="urn:microsoft.com/office/officeart/2005/8/layout/matrix1#1"/>
    <dgm:cxn modelId="{5FEBBB1C-27AE-4876-AF9F-9D5F67EBD998}" type="presParOf" srcId="{F6D48FDC-F6BD-42C1-BD12-3FE9A4472C92}" destId="{67277C10-7EAA-40C0-8D48-540D80BC85E8}" srcOrd="2" destOrd="0" presId="urn:microsoft.com/office/officeart/2005/8/layout/matrix1#1"/>
    <dgm:cxn modelId="{75A6E852-1838-4169-9D43-8A5EA79A5BE1}" type="presParOf" srcId="{F6D48FDC-F6BD-42C1-BD12-3FE9A4472C92}" destId="{74400E83-A84A-4F57-9994-30E5815EA0DA}" srcOrd="3" destOrd="0" presId="urn:microsoft.com/office/officeart/2005/8/layout/matrix1#1"/>
    <dgm:cxn modelId="{AAF85DA4-4B96-4625-BC46-382A30E3528E}" type="presParOf" srcId="{F6D48FDC-F6BD-42C1-BD12-3FE9A4472C92}" destId="{D99FAD3A-96C5-407F-B8D3-60AA1ACBF5EB}" srcOrd="4" destOrd="0" presId="urn:microsoft.com/office/officeart/2005/8/layout/matrix1#1"/>
    <dgm:cxn modelId="{31569DDE-F5A3-4671-A24C-598225A5B251}" type="presParOf" srcId="{F6D48FDC-F6BD-42C1-BD12-3FE9A4472C92}" destId="{73AF89D8-BE02-4350-AFDC-4A44B044D68C}" srcOrd="5" destOrd="0" presId="urn:microsoft.com/office/officeart/2005/8/layout/matrix1#1"/>
    <dgm:cxn modelId="{FAFA7C67-F6FE-4121-8846-E233BC4B5B11}" type="presParOf" srcId="{F6D48FDC-F6BD-42C1-BD12-3FE9A4472C92}" destId="{CEB5BAF2-4865-4A47-B9B0-F0F9A264DB91}" srcOrd="6" destOrd="0" presId="urn:microsoft.com/office/officeart/2005/8/layout/matrix1#1"/>
    <dgm:cxn modelId="{6706B243-692D-485F-8468-2207143C679D}" type="presParOf" srcId="{F6D48FDC-F6BD-42C1-BD12-3FE9A4472C92}" destId="{0F1EBFEF-00AE-42EC-8BA6-D624DA6AB7A7}" srcOrd="7" destOrd="0" presId="urn:microsoft.com/office/officeart/2005/8/layout/matrix1#1"/>
    <dgm:cxn modelId="{2C164AB2-E458-4C7F-A872-A31B80C32318}" type="presParOf" srcId="{F7200E10-F181-4A4E-8007-F21C383E4648}" destId="{2FDDCA95-5398-49D0-A2AC-E18F3AD7A99E}" srcOrd="1" destOrd="0" presId="urn:microsoft.com/office/officeart/2005/8/layout/matrix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97F5B0-AE2A-4224-98B9-19EE1A6E3E6C}" type="doc">
      <dgm:prSet loTypeId="urn:microsoft.com/office/officeart/2005/8/layout/radial3" loCatId="cycle" qsTypeId="urn:microsoft.com/office/officeart/2005/8/quickstyle/3d9#1" qsCatId="3D" csTypeId="urn:microsoft.com/office/officeart/2005/8/colors/accent0_3#2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D9CECE51-7F49-4807-B7C9-D8EB6D03F9E3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29EB73-2EAC-47A9-901E-208153C37824}" cxnId="{9DE62F6D-60E4-44CF-BE5E-61050DBA96D0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D11E6AB-0A9D-484B-B0E3-12C84EAE93BC}" cxnId="{9DE62F6D-60E4-44CF-BE5E-61050DBA96D0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6C97B85-0A6D-4255-92BD-9EF39E32DA32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00F8DDAE-B9EC-4BC4-B20A-9F5B84E97EAC}" cxnId="{969E7D7A-F8E1-4FB1-AB91-1FD41A230ADC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7BEF4D-9321-481D-97A4-652EA25B15A9}" cxnId="{969E7D7A-F8E1-4FB1-AB91-1FD41A230ADC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8636C23-6E8A-496E-8893-1D031AF92C45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CC2D63F-3759-46DE-929C-13F4940FDCA9}" cxnId="{0B4CF516-A046-44EB-A785-06238A0CEC3B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EF2FC0-9A6B-4104-A943-B30482D6787E}" cxnId="{0B4CF516-A046-44EB-A785-06238A0CEC3B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7A3335-7001-4BB6-8445-4652CF8FB910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BDDE82-8E29-4B30-936E-8B7DE0D7E2AB}" cxnId="{DC840447-AB5C-4D46-B683-E8A40568843F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F4118CD-B0C9-4A86-A523-B488765CB90E}" cxnId="{DC840447-AB5C-4D46-B683-E8A40568843F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5300980-218C-490A-B72E-BF9E349B1C0A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37BB94A4-7327-4D5D-B61C-0104AED5B76E}" cxnId="{9D51B96B-75E1-449B-8DC5-F31D550506D8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10266F2C-8BA0-4D42-A224-549A89322BC3}" cxnId="{9D51B96B-75E1-449B-8DC5-F31D550506D8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FE65878-AD4F-40BB-92F1-3869DA70B144}">
      <dgm:prSet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24AECEC-AD40-4E37-A285-B7190135D11F}" cxnId="{42422D79-C814-4BA8-A4BE-DC3A76397577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4C2F4F3-459B-4D1A-ACB5-853D840950EA}" cxnId="{42422D79-C814-4BA8-A4BE-DC3A76397577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5819CAB-1EA5-478A-9212-46AFEF8BBA57}" type="pres">
      <dgm:prSet presAssocID="{7097F5B0-AE2A-4224-98B9-19EE1A6E3E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555DD8-CD6C-4E2B-9944-881BB313E6B1}" type="pres">
      <dgm:prSet presAssocID="{7097F5B0-AE2A-4224-98B9-19EE1A6E3E6C}" presName="radial" presStyleCnt="0">
        <dgm:presLayoutVars>
          <dgm:animLvl val="ctr"/>
        </dgm:presLayoutVars>
      </dgm:prSet>
      <dgm:spPr/>
    </dgm:pt>
    <dgm:pt modelId="{28B3C938-857E-4D0E-9F34-AF7D6CEB4AFD}" type="pres">
      <dgm:prSet presAssocID="{D9CECE51-7F49-4807-B7C9-D8EB6D03F9E3}" presName="centerShape" presStyleLbl="vennNode1" presStyleIdx="0" presStyleCnt="6"/>
      <dgm:spPr/>
      <dgm:t>
        <a:bodyPr/>
        <a:lstStyle/>
        <a:p>
          <a:endParaRPr lang="zh-CN" altLang="en-US"/>
        </a:p>
      </dgm:t>
    </dgm:pt>
    <dgm:pt modelId="{D50A93B9-127E-4959-B3A6-000DAD55E695}" type="pres">
      <dgm:prSet presAssocID="{F6C97B85-0A6D-4255-92BD-9EF39E32DA32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D832B2-A185-4E02-B875-2AACB03934E6}" type="pres">
      <dgm:prSet presAssocID="{48636C23-6E8A-496E-8893-1D031AF92C45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E35336-6216-41A7-89D5-E157E2021CE7}" type="pres">
      <dgm:prSet presAssocID="{2C7A3335-7001-4BB6-8445-4652CF8FB910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510834-FD22-4133-94F2-2C9CAE74F188}" type="pres">
      <dgm:prSet presAssocID="{E5300980-218C-490A-B72E-BF9E349B1C0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F2777A-A6C6-4970-B1BA-264F2E0FD625}" type="pres">
      <dgm:prSet presAssocID="{BFE65878-AD4F-40BB-92F1-3869DA70B144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B6D68C3-DA9F-4969-A41F-3D4DB1928F2A}" type="presOf" srcId="{BFE65878-AD4F-40BB-92F1-3869DA70B144}" destId="{18F2777A-A6C6-4970-B1BA-264F2E0FD625}" srcOrd="0" destOrd="0" presId="urn:microsoft.com/office/officeart/2005/8/layout/radial3"/>
    <dgm:cxn modelId="{15AAF9CC-D33C-4A3A-B228-088D73670079}" type="presOf" srcId="{D9CECE51-7F49-4807-B7C9-D8EB6D03F9E3}" destId="{28B3C938-857E-4D0E-9F34-AF7D6CEB4AFD}" srcOrd="0" destOrd="0" presId="urn:microsoft.com/office/officeart/2005/8/layout/radial3"/>
    <dgm:cxn modelId="{0B4CF516-A046-44EB-A785-06238A0CEC3B}" srcId="{D9CECE51-7F49-4807-B7C9-D8EB6D03F9E3}" destId="{48636C23-6E8A-496E-8893-1D031AF92C45}" srcOrd="1" destOrd="0" parTransId="{ECC2D63F-3759-46DE-929C-13F4940FDCA9}" sibTransId="{53EF2FC0-9A6B-4104-A943-B30482D6787E}"/>
    <dgm:cxn modelId="{B68AB3C3-7697-4330-9967-05ED9E158848}" type="presOf" srcId="{2C7A3335-7001-4BB6-8445-4652CF8FB910}" destId="{38E35336-6216-41A7-89D5-E157E2021CE7}" srcOrd="0" destOrd="0" presId="urn:microsoft.com/office/officeart/2005/8/layout/radial3"/>
    <dgm:cxn modelId="{9D51B96B-75E1-449B-8DC5-F31D550506D8}" srcId="{D9CECE51-7F49-4807-B7C9-D8EB6D03F9E3}" destId="{E5300980-218C-490A-B72E-BF9E349B1C0A}" srcOrd="3" destOrd="0" parTransId="{37BB94A4-7327-4D5D-B61C-0104AED5B76E}" sibTransId="{10266F2C-8BA0-4D42-A224-549A89322BC3}"/>
    <dgm:cxn modelId="{BDB4BF9D-C8F7-46BE-90FC-5B75AA3CAD88}" type="presOf" srcId="{7097F5B0-AE2A-4224-98B9-19EE1A6E3E6C}" destId="{55819CAB-1EA5-478A-9212-46AFEF8BBA57}" srcOrd="0" destOrd="0" presId="urn:microsoft.com/office/officeart/2005/8/layout/radial3"/>
    <dgm:cxn modelId="{AB80173F-4215-4A71-BBF2-826D1F119577}" type="presOf" srcId="{E5300980-218C-490A-B72E-BF9E349B1C0A}" destId="{DE510834-FD22-4133-94F2-2C9CAE74F188}" srcOrd="0" destOrd="0" presId="urn:microsoft.com/office/officeart/2005/8/layout/radial3"/>
    <dgm:cxn modelId="{9DE62F6D-60E4-44CF-BE5E-61050DBA96D0}" srcId="{7097F5B0-AE2A-4224-98B9-19EE1A6E3E6C}" destId="{D9CECE51-7F49-4807-B7C9-D8EB6D03F9E3}" srcOrd="0" destOrd="0" parTransId="{5329EB73-2EAC-47A9-901E-208153C37824}" sibTransId="{DD11E6AB-0A9D-484B-B0E3-12C84EAE93BC}"/>
    <dgm:cxn modelId="{42422D79-C814-4BA8-A4BE-DC3A76397577}" srcId="{D9CECE51-7F49-4807-B7C9-D8EB6D03F9E3}" destId="{BFE65878-AD4F-40BB-92F1-3869DA70B144}" srcOrd="4" destOrd="0" parTransId="{E24AECEC-AD40-4E37-A285-B7190135D11F}" sibTransId="{44C2F4F3-459B-4D1A-ACB5-853D840950EA}"/>
    <dgm:cxn modelId="{4F6EA14C-F091-406F-BBFC-CAFA94E25874}" type="presOf" srcId="{F6C97B85-0A6D-4255-92BD-9EF39E32DA32}" destId="{D50A93B9-127E-4959-B3A6-000DAD55E695}" srcOrd="0" destOrd="0" presId="urn:microsoft.com/office/officeart/2005/8/layout/radial3"/>
    <dgm:cxn modelId="{969E7D7A-F8E1-4FB1-AB91-1FD41A230ADC}" srcId="{D9CECE51-7F49-4807-B7C9-D8EB6D03F9E3}" destId="{F6C97B85-0A6D-4255-92BD-9EF39E32DA32}" srcOrd="0" destOrd="0" parTransId="{00F8DDAE-B9EC-4BC4-B20A-9F5B84E97EAC}" sibTransId="{867BEF4D-9321-481D-97A4-652EA25B15A9}"/>
    <dgm:cxn modelId="{DC840447-AB5C-4D46-B683-E8A40568843F}" srcId="{D9CECE51-7F49-4807-B7C9-D8EB6D03F9E3}" destId="{2C7A3335-7001-4BB6-8445-4652CF8FB910}" srcOrd="2" destOrd="0" parTransId="{86BDDE82-8E29-4B30-936E-8B7DE0D7E2AB}" sibTransId="{DF4118CD-B0C9-4A86-A523-B488765CB90E}"/>
    <dgm:cxn modelId="{9A619DA4-236D-4F7F-9D0E-2D544EFB32C3}" type="presOf" srcId="{48636C23-6E8A-496E-8893-1D031AF92C45}" destId="{D8D832B2-A185-4E02-B875-2AACB03934E6}" srcOrd="0" destOrd="0" presId="urn:microsoft.com/office/officeart/2005/8/layout/radial3"/>
    <dgm:cxn modelId="{A95C251B-D7DE-42E4-8BC5-BAF46BB04A6D}" type="presParOf" srcId="{55819CAB-1EA5-478A-9212-46AFEF8BBA57}" destId="{A8555DD8-CD6C-4E2B-9944-881BB313E6B1}" srcOrd="0" destOrd="0" presId="urn:microsoft.com/office/officeart/2005/8/layout/radial3"/>
    <dgm:cxn modelId="{A02B874C-C318-42DD-B2AE-B5AD876E605C}" type="presParOf" srcId="{A8555DD8-CD6C-4E2B-9944-881BB313E6B1}" destId="{28B3C938-857E-4D0E-9F34-AF7D6CEB4AFD}" srcOrd="0" destOrd="0" presId="urn:microsoft.com/office/officeart/2005/8/layout/radial3"/>
    <dgm:cxn modelId="{1D08AF9F-1DF3-4E90-BF6B-E83280F4C9CD}" type="presParOf" srcId="{A8555DD8-CD6C-4E2B-9944-881BB313E6B1}" destId="{D50A93B9-127E-4959-B3A6-000DAD55E695}" srcOrd="1" destOrd="0" presId="urn:microsoft.com/office/officeart/2005/8/layout/radial3"/>
    <dgm:cxn modelId="{3C999C94-1F2C-4729-9B1F-E8A5DFA0A5B5}" type="presParOf" srcId="{A8555DD8-CD6C-4E2B-9944-881BB313E6B1}" destId="{D8D832B2-A185-4E02-B875-2AACB03934E6}" srcOrd="2" destOrd="0" presId="urn:microsoft.com/office/officeart/2005/8/layout/radial3"/>
    <dgm:cxn modelId="{991457B7-14B2-4B8E-B39A-8ABA5F2CA2A4}" type="presParOf" srcId="{A8555DD8-CD6C-4E2B-9944-881BB313E6B1}" destId="{38E35336-6216-41A7-89D5-E157E2021CE7}" srcOrd="3" destOrd="0" presId="urn:microsoft.com/office/officeart/2005/8/layout/radial3"/>
    <dgm:cxn modelId="{E16A32F9-908C-4368-931B-AC2157F67110}" type="presParOf" srcId="{A8555DD8-CD6C-4E2B-9944-881BB313E6B1}" destId="{DE510834-FD22-4133-94F2-2C9CAE74F188}" srcOrd="4" destOrd="0" presId="urn:microsoft.com/office/officeart/2005/8/layout/radial3"/>
    <dgm:cxn modelId="{C6F416E5-09E6-41F4-9FF6-504BD062D99A}" type="presParOf" srcId="{A8555DD8-CD6C-4E2B-9944-881BB313E6B1}" destId="{18F2777A-A6C6-4970-B1BA-264F2E0FD62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65F586-0A27-4F4B-97B3-52B8CD3522BA}" type="doc">
      <dgm:prSet loTypeId="urn:microsoft.com/office/officeart/2005/8/layout/matrix1#1" loCatId="matrix" qsTypeId="urn:microsoft.com/office/officeart/2005/8/quickstyle/3d4#2" qsCatId="3D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A93962DD-A119-4A75-ACD9-D4E3C6119818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E322C5-5B86-4F4C-9E87-C4607F9A096F}" cxnId="{91495B06-B665-4810-B2A9-B7F6582C420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13461AA-5FC3-411D-AD41-A28C078C02D3}" cxnId="{91495B06-B665-4810-B2A9-B7F6582C420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6936DC5-390A-4D05-B5C5-FBF2579EFAB4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8EA7D5E-13CA-4C1A-9120-21912E4F2CE8}" cxnId="{2AD22C33-7F1C-465A-B2CA-B4E444C75CDA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3C51045-AD11-47CF-A1B6-9A12A65851D9}" cxnId="{2AD22C33-7F1C-465A-B2CA-B4E444C75CDA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0B83641-258E-4848-8630-DD707C399450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17815BC-3F65-4EC8-8604-6B5D8E1D5C62}" cxnId="{750DC776-3BA8-44B1-A90C-11D85CCA51B9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30CD967-784B-4786-A977-904211B512E3}" cxnId="{750DC776-3BA8-44B1-A90C-11D85CCA51B9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274099E-24C8-44C0-9EBA-50C9ED68709C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DAFA7B3-88A6-43A9-8B19-29B273F85F81}" cxnId="{6A914300-EEC9-48B7-A665-D111C58D8C3D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2FF9F2F-076A-44E6-BDF9-9AEAB5314EBA}" cxnId="{6A914300-EEC9-48B7-A665-D111C58D8C3D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AE4C437-81A0-440E-AA1F-9BC8C79CA279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F0B471-BE0F-4008-B014-B61707967BD6}" cxnId="{0C88B76E-061A-417D-B117-F10B111E7C43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2C867E4-2E74-4D98-94E0-667E6A45BB27}" cxnId="{0C88B76E-061A-417D-B117-F10B111E7C43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7200E10-F181-4A4E-8007-F21C383E4648}" type="pres">
      <dgm:prSet presAssocID="{2665F586-0A27-4F4B-97B3-52B8CD3522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D48FDC-F6BD-42C1-BD12-3FE9A4472C92}" type="pres">
      <dgm:prSet presAssocID="{2665F586-0A27-4F4B-97B3-52B8CD3522BA}" presName="matrix" presStyleCnt="0"/>
      <dgm:spPr/>
    </dgm:pt>
    <dgm:pt modelId="{231BAE04-E926-4E87-9BAA-2976D330B7F0}" type="pres">
      <dgm:prSet presAssocID="{2665F586-0A27-4F4B-97B3-52B8CD3522BA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086B9F9E-053E-4638-842D-568C7335EB92}" type="pres">
      <dgm:prSet presAssocID="{2665F586-0A27-4F4B-97B3-52B8CD3522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277C10-7EAA-40C0-8D48-540D80BC85E8}" type="pres">
      <dgm:prSet presAssocID="{2665F586-0A27-4F4B-97B3-52B8CD3522BA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74400E83-A84A-4F57-9994-30E5815EA0DA}" type="pres">
      <dgm:prSet presAssocID="{2665F586-0A27-4F4B-97B3-52B8CD3522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9FAD3A-96C5-407F-B8D3-60AA1ACBF5EB}" type="pres">
      <dgm:prSet presAssocID="{2665F586-0A27-4F4B-97B3-52B8CD3522BA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73AF89D8-BE02-4350-AFDC-4A44B044D68C}" type="pres">
      <dgm:prSet presAssocID="{2665F586-0A27-4F4B-97B3-52B8CD3522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B5BAF2-4865-4A47-B9B0-F0F9A264DB91}" type="pres">
      <dgm:prSet presAssocID="{2665F586-0A27-4F4B-97B3-52B8CD3522BA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0F1EBFEF-00AE-42EC-8BA6-D624DA6AB7A7}" type="pres">
      <dgm:prSet presAssocID="{2665F586-0A27-4F4B-97B3-52B8CD3522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DDCA95-5398-49D0-A2AC-E18F3AD7A99E}" type="pres">
      <dgm:prSet presAssocID="{2665F586-0A27-4F4B-97B3-52B8CD3522B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D4CF27-C0C8-4D33-A6AE-FCA3B568C0A3}" type="presOf" srcId="{2274099E-24C8-44C0-9EBA-50C9ED68709C}" destId="{73AF89D8-BE02-4350-AFDC-4A44B044D68C}" srcOrd="1" destOrd="0" presId="urn:microsoft.com/office/officeart/2005/8/layout/matrix1#1"/>
    <dgm:cxn modelId="{BAA8CA97-1979-4444-B4CC-0ACD0028371C}" type="presOf" srcId="{2665F586-0A27-4F4B-97B3-52B8CD3522BA}" destId="{F7200E10-F181-4A4E-8007-F21C383E4648}" srcOrd="0" destOrd="0" presId="urn:microsoft.com/office/officeart/2005/8/layout/matrix1#1"/>
    <dgm:cxn modelId="{8171A2E1-1D18-49A4-A623-E8897D64EDA7}" type="presOf" srcId="{9AE4C437-81A0-440E-AA1F-9BC8C79CA279}" destId="{0F1EBFEF-00AE-42EC-8BA6-D624DA6AB7A7}" srcOrd="1" destOrd="0" presId="urn:microsoft.com/office/officeart/2005/8/layout/matrix1#1"/>
    <dgm:cxn modelId="{A5920114-DB32-45B0-A942-40EC26B13D27}" type="presOf" srcId="{2274099E-24C8-44C0-9EBA-50C9ED68709C}" destId="{D99FAD3A-96C5-407F-B8D3-60AA1ACBF5EB}" srcOrd="0" destOrd="0" presId="urn:microsoft.com/office/officeart/2005/8/layout/matrix1#1"/>
    <dgm:cxn modelId="{EE91D585-87CF-43F6-8280-BE13B931FFF3}" type="presOf" srcId="{A93962DD-A119-4A75-ACD9-D4E3C6119818}" destId="{2FDDCA95-5398-49D0-A2AC-E18F3AD7A99E}" srcOrd="0" destOrd="0" presId="urn:microsoft.com/office/officeart/2005/8/layout/matrix1#1"/>
    <dgm:cxn modelId="{94E90D7B-79EC-404E-88A4-420338DF374E}" type="presOf" srcId="{50B83641-258E-4848-8630-DD707C399450}" destId="{74400E83-A84A-4F57-9994-30E5815EA0DA}" srcOrd="1" destOrd="0" presId="urn:microsoft.com/office/officeart/2005/8/layout/matrix1#1"/>
    <dgm:cxn modelId="{1D64B985-1362-4504-91C0-A9B2B91FAAC9}" type="presOf" srcId="{50B83641-258E-4848-8630-DD707C399450}" destId="{67277C10-7EAA-40C0-8D48-540D80BC85E8}" srcOrd="0" destOrd="0" presId="urn:microsoft.com/office/officeart/2005/8/layout/matrix1#1"/>
    <dgm:cxn modelId="{0C88B76E-061A-417D-B117-F10B111E7C43}" srcId="{A93962DD-A119-4A75-ACD9-D4E3C6119818}" destId="{9AE4C437-81A0-440E-AA1F-9BC8C79CA279}" srcOrd="3" destOrd="0" parTransId="{4EF0B471-BE0F-4008-B014-B61707967BD6}" sibTransId="{C2C867E4-2E74-4D98-94E0-667E6A45BB27}"/>
    <dgm:cxn modelId="{A9A28200-4AA1-467C-AA7C-F7E22423E44A}" type="presOf" srcId="{9AE4C437-81A0-440E-AA1F-9BC8C79CA279}" destId="{CEB5BAF2-4865-4A47-B9B0-F0F9A264DB91}" srcOrd="0" destOrd="0" presId="urn:microsoft.com/office/officeart/2005/8/layout/matrix1#1"/>
    <dgm:cxn modelId="{6A914300-EEC9-48B7-A665-D111C58D8C3D}" srcId="{A93962DD-A119-4A75-ACD9-D4E3C6119818}" destId="{2274099E-24C8-44C0-9EBA-50C9ED68709C}" srcOrd="2" destOrd="0" parTransId="{ADAFA7B3-88A6-43A9-8B19-29B273F85F81}" sibTransId="{42FF9F2F-076A-44E6-BDF9-9AEAB5314EBA}"/>
    <dgm:cxn modelId="{91495B06-B665-4810-B2A9-B7F6582C4201}" srcId="{2665F586-0A27-4F4B-97B3-52B8CD3522BA}" destId="{A93962DD-A119-4A75-ACD9-D4E3C6119818}" srcOrd="0" destOrd="0" parTransId="{2CE322C5-5B86-4F4C-9E87-C4607F9A096F}" sibTransId="{E13461AA-5FC3-411D-AD41-A28C078C02D3}"/>
    <dgm:cxn modelId="{073147CE-40DA-4F40-99F8-7A32EE7D9FC2}" type="presOf" srcId="{46936DC5-390A-4D05-B5C5-FBF2579EFAB4}" destId="{086B9F9E-053E-4638-842D-568C7335EB92}" srcOrd="1" destOrd="0" presId="urn:microsoft.com/office/officeart/2005/8/layout/matrix1#1"/>
    <dgm:cxn modelId="{2AD22C33-7F1C-465A-B2CA-B4E444C75CDA}" srcId="{A93962DD-A119-4A75-ACD9-D4E3C6119818}" destId="{46936DC5-390A-4D05-B5C5-FBF2579EFAB4}" srcOrd="0" destOrd="0" parTransId="{E8EA7D5E-13CA-4C1A-9120-21912E4F2CE8}" sibTransId="{A3C51045-AD11-47CF-A1B6-9A12A65851D9}"/>
    <dgm:cxn modelId="{B9DA7CA2-B4FE-4FBD-A39B-8C40A32CA80A}" type="presOf" srcId="{46936DC5-390A-4D05-B5C5-FBF2579EFAB4}" destId="{231BAE04-E926-4E87-9BAA-2976D330B7F0}" srcOrd="0" destOrd="0" presId="urn:microsoft.com/office/officeart/2005/8/layout/matrix1#1"/>
    <dgm:cxn modelId="{750DC776-3BA8-44B1-A90C-11D85CCA51B9}" srcId="{A93962DD-A119-4A75-ACD9-D4E3C6119818}" destId="{50B83641-258E-4848-8630-DD707C399450}" srcOrd="1" destOrd="0" parTransId="{B17815BC-3F65-4EC8-8604-6B5D8E1D5C62}" sibTransId="{B30CD967-784B-4786-A977-904211B512E3}"/>
    <dgm:cxn modelId="{EADF54BF-18E4-41F5-9263-330F47DCDE51}" type="presParOf" srcId="{F7200E10-F181-4A4E-8007-F21C383E4648}" destId="{F6D48FDC-F6BD-42C1-BD12-3FE9A4472C92}" srcOrd="0" destOrd="0" presId="urn:microsoft.com/office/officeart/2005/8/layout/matrix1#1"/>
    <dgm:cxn modelId="{268F46A8-4805-4043-96C8-B378680DE0B2}" type="presParOf" srcId="{F6D48FDC-F6BD-42C1-BD12-3FE9A4472C92}" destId="{231BAE04-E926-4E87-9BAA-2976D330B7F0}" srcOrd="0" destOrd="0" presId="urn:microsoft.com/office/officeart/2005/8/layout/matrix1#1"/>
    <dgm:cxn modelId="{9A2D4169-BE1B-4F3F-A2B2-1DD21EF7B066}" type="presParOf" srcId="{F6D48FDC-F6BD-42C1-BD12-3FE9A4472C92}" destId="{086B9F9E-053E-4638-842D-568C7335EB92}" srcOrd="1" destOrd="0" presId="urn:microsoft.com/office/officeart/2005/8/layout/matrix1#1"/>
    <dgm:cxn modelId="{5FEBBB1C-27AE-4876-AF9F-9D5F67EBD998}" type="presParOf" srcId="{F6D48FDC-F6BD-42C1-BD12-3FE9A4472C92}" destId="{67277C10-7EAA-40C0-8D48-540D80BC85E8}" srcOrd="2" destOrd="0" presId="urn:microsoft.com/office/officeart/2005/8/layout/matrix1#1"/>
    <dgm:cxn modelId="{75A6E852-1838-4169-9D43-8A5EA79A5BE1}" type="presParOf" srcId="{F6D48FDC-F6BD-42C1-BD12-3FE9A4472C92}" destId="{74400E83-A84A-4F57-9994-30E5815EA0DA}" srcOrd="3" destOrd="0" presId="urn:microsoft.com/office/officeart/2005/8/layout/matrix1#1"/>
    <dgm:cxn modelId="{AAF85DA4-4B96-4625-BC46-382A30E3528E}" type="presParOf" srcId="{F6D48FDC-F6BD-42C1-BD12-3FE9A4472C92}" destId="{D99FAD3A-96C5-407F-B8D3-60AA1ACBF5EB}" srcOrd="4" destOrd="0" presId="urn:microsoft.com/office/officeart/2005/8/layout/matrix1#1"/>
    <dgm:cxn modelId="{31569DDE-F5A3-4671-A24C-598225A5B251}" type="presParOf" srcId="{F6D48FDC-F6BD-42C1-BD12-3FE9A4472C92}" destId="{73AF89D8-BE02-4350-AFDC-4A44B044D68C}" srcOrd="5" destOrd="0" presId="urn:microsoft.com/office/officeart/2005/8/layout/matrix1#1"/>
    <dgm:cxn modelId="{FAFA7C67-F6FE-4121-8846-E233BC4B5B11}" type="presParOf" srcId="{F6D48FDC-F6BD-42C1-BD12-3FE9A4472C92}" destId="{CEB5BAF2-4865-4A47-B9B0-F0F9A264DB91}" srcOrd="6" destOrd="0" presId="urn:microsoft.com/office/officeart/2005/8/layout/matrix1#1"/>
    <dgm:cxn modelId="{6706B243-692D-485F-8468-2207143C679D}" type="presParOf" srcId="{F6D48FDC-F6BD-42C1-BD12-3FE9A4472C92}" destId="{0F1EBFEF-00AE-42EC-8BA6-D624DA6AB7A7}" srcOrd="7" destOrd="0" presId="urn:microsoft.com/office/officeart/2005/8/layout/matrix1#1"/>
    <dgm:cxn modelId="{2C164AB2-E458-4C7F-A872-A31B80C32318}" type="presParOf" srcId="{F7200E10-F181-4A4E-8007-F21C383E4648}" destId="{2FDDCA95-5398-49D0-A2AC-E18F3AD7A99E}" srcOrd="1" destOrd="0" presId="urn:microsoft.com/office/officeart/2005/8/layout/matrix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91A01B-05F7-4FD3-A5AA-699AFEF6EF7C}" type="doc">
      <dgm:prSet loTypeId="urn:microsoft.com/office/officeart/2008/layout/VerticalCurvedList#1" loCatId="list" qsTypeId="urn:microsoft.com/office/officeart/2005/8/quickstyle/3d9#3" qsCatId="3D" csTypeId="urn:microsoft.com/office/officeart/2005/8/colors/colorful3#1" csCatId="colorful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3644199F-E0C6-421F-876B-4C1A5293F354}">
      <dgm:prSet custT="1"/>
      <dgm:spPr>
        <a:solidFill>
          <a:schemeClr val="accent5"/>
        </a:solidFill>
      </dgm:spPr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gm:t>
    </dgm:pt>
    <dgm:pt modelId="{29CD0453-C7BC-4C32-8CBB-F081684BD7AA}" cxnId="{E5959509-A009-45AB-AD86-499F5F88E167}" type="parTrans">
      <dgm:prSet/>
      <dgm:spPr/>
      <dgm:t>
        <a:bodyPr/>
        <a:lstStyle/>
        <a:p>
          <a:endParaRPr lang="zh-CN" altLang="en-US" sz="2400" b="1"/>
        </a:p>
      </dgm:t>
    </dgm:pt>
    <dgm:pt modelId="{94E8A5AF-075C-4EA3-866E-933B107B7526}" cxnId="{E5959509-A009-45AB-AD86-499F5F88E167}" type="sibTrans">
      <dgm:prSet/>
      <dgm:spPr/>
      <dgm:t>
        <a:bodyPr/>
        <a:lstStyle/>
        <a:p>
          <a:endParaRPr lang="zh-CN" altLang="en-US" sz="2400" b="1"/>
        </a:p>
      </dgm:t>
    </dgm:pt>
    <dgm:pt modelId="{8F9D225C-C2E0-47A8-B50B-6B0CCCD4DBEA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gm:t>
    </dgm:pt>
    <dgm:pt modelId="{8BEBEB33-C4F6-4C7F-8F8E-1CAB6D54C74D}" cxnId="{3E05C049-3877-41F2-A950-ADE5F10F62F2}" type="parTrans">
      <dgm:prSet/>
      <dgm:spPr/>
      <dgm:t>
        <a:bodyPr/>
        <a:lstStyle/>
        <a:p>
          <a:endParaRPr lang="zh-CN" altLang="en-US" sz="2400" b="1"/>
        </a:p>
      </dgm:t>
    </dgm:pt>
    <dgm:pt modelId="{19C7B52B-16FA-4772-A7B7-F87741DE61CD}" cxnId="{3E05C049-3877-41F2-A950-ADE5F10F62F2}" type="sibTrans">
      <dgm:prSet/>
      <dgm:spPr/>
      <dgm:t>
        <a:bodyPr/>
        <a:lstStyle/>
        <a:p>
          <a:endParaRPr lang="zh-CN" altLang="en-US" sz="2400" b="1"/>
        </a:p>
      </dgm:t>
    </dgm:pt>
    <dgm:pt modelId="{88ED9B5B-7EB5-4EBD-982C-77E6C012BBEF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gm:t>
    </dgm:pt>
    <dgm:pt modelId="{0F666A64-7FEA-4F0D-AA29-AFC3897D6082}" cxnId="{3ACA906E-72B0-4C05-A896-957397A42391}" type="parTrans">
      <dgm:prSet/>
      <dgm:spPr/>
      <dgm:t>
        <a:bodyPr/>
        <a:lstStyle/>
        <a:p>
          <a:endParaRPr lang="zh-CN" altLang="en-US" sz="2400" b="1"/>
        </a:p>
      </dgm:t>
    </dgm:pt>
    <dgm:pt modelId="{5F04792F-A9ED-409C-922F-EBB331E19232}" cxnId="{3ACA906E-72B0-4C05-A896-957397A42391}" type="sibTrans">
      <dgm:prSet/>
      <dgm:spPr/>
      <dgm:t>
        <a:bodyPr/>
        <a:lstStyle/>
        <a:p>
          <a:endParaRPr lang="zh-CN" altLang="en-US" sz="2400" b="1"/>
        </a:p>
      </dgm:t>
    </dgm:pt>
    <dgm:pt modelId="{F4337BB9-8218-4866-A77F-13A6C520C29C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gm:t>
    </dgm:pt>
    <dgm:pt modelId="{A3A2FAD0-B2A2-4CB4-90C8-97C2FB7B3AE8}" cxnId="{77F6EFE7-E9BD-4998-9AD7-F542A8E32C31}" type="parTrans">
      <dgm:prSet/>
      <dgm:spPr/>
      <dgm:t>
        <a:bodyPr/>
        <a:lstStyle/>
        <a:p>
          <a:endParaRPr lang="zh-CN" altLang="en-US" sz="2400" b="1"/>
        </a:p>
      </dgm:t>
    </dgm:pt>
    <dgm:pt modelId="{E013764D-E025-4C91-8F1F-5EF8FB6254DC}" cxnId="{77F6EFE7-E9BD-4998-9AD7-F542A8E32C31}" type="sibTrans">
      <dgm:prSet/>
      <dgm:spPr/>
      <dgm:t>
        <a:bodyPr/>
        <a:lstStyle/>
        <a:p>
          <a:endParaRPr lang="zh-CN" altLang="en-US" sz="2400" b="1"/>
        </a:p>
      </dgm:t>
    </dgm:pt>
    <dgm:pt modelId="{20D162EA-8AE4-402C-A84E-8AE4B05765C5}" type="pres">
      <dgm:prSet presAssocID="{5791A01B-05F7-4FD3-A5AA-699AFEF6EF7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8E41123C-516B-4A59-BABE-8C18F964EA72}" type="pres">
      <dgm:prSet presAssocID="{5791A01B-05F7-4FD3-A5AA-699AFEF6EF7C}" presName="Name1" presStyleCnt="0"/>
      <dgm:spPr/>
    </dgm:pt>
    <dgm:pt modelId="{DB00A4E5-D391-4487-B933-C3D83485B0A6}" type="pres">
      <dgm:prSet presAssocID="{5791A01B-05F7-4FD3-A5AA-699AFEF6EF7C}" presName="cycle" presStyleCnt="0"/>
      <dgm:spPr/>
    </dgm:pt>
    <dgm:pt modelId="{BFECD15C-14C3-4D2D-90A2-F826CBD65752}" type="pres">
      <dgm:prSet presAssocID="{5791A01B-05F7-4FD3-A5AA-699AFEF6EF7C}" presName="srcNode" presStyleLbl="node1" presStyleIdx="0" presStyleCnt="4"/>
      <dgm:spPr/>
    </dgm:pt>
    <dgm:pt modelId="{99A76FF5-6395-490B-9077-C156ECF03E89}" type="pres">
      <dgm:prSet presAssocID="{5791A01B-05F7-4FD3-A5AA-699AFEF6EF7C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4F097651-5764-4F1A-A443-B035815EB6BA}" type="pres">
      <dgm:prSet presAssocID="{5791A01B-05F7-4FD3-A5AA-699AFEF6EF7C}" presName="extraNode" presStyleLbl="node1" presStyleIdx="0" presStyleCnt="4"/>
      <dgm:spPr/>
    </dgm:pt>
    <dgm:pt modelId="{B0743FA5-3FBB-422B-82BB-EEA581BDA1F2}" type="pres">
      <dgm:prSet presAssocID="{5791A01B-05F7-4FD3-A5AA-699AFEF6EF7C}" presName="dstNode" presStyleLbl="node1" presStyleIdx="0" presStyleCnt="4"/>
      <dgm:spPr/>
    </dgm:pt>
    <dgm:pt modelId="{14E0CEB6-436F-4346-8FCC-4453D87E30B7}" type="pres">
      <dgm:prSet presAssocID="{3644199F-E0C6-421F-876B-4C1A5293F354}" presName="text_1" presStyleLbl="node1" presStyleIdx="0" presStyleCnt="4" custLinFactNeighborX="39" custLinFactNeighborY="9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E83AAE-78DA-45AA-9876-DD592EBFE9F7}" type="pres">
      <dgm:prSet presAssocID="{3644199F-E0C6-421F-876B-4C1A5293F354}" presName="accent_1" presStyleCnt="0"/>
      <dgm:spPr/>
    </dgm:pt>
    <dgm:pt modelId="{FA28B929-383A-43AB-A53E-11B523795C6C}" type="pres">
      <dgm:prSet presAssocID="{3644199F-E0C6-421F-876B-4C1A5293F354}" presName="accentRepeatNode" presStyleLbl="solidFgAcc1" presStyleIdx="0" presStyleCnt="4"/>
      <dgm:spPr/>
    </dgm:pt>
    <dgm:pt modelId="{9D078490-CC86-4908-8332-0E1E86ACF835}" type="pres">
      <dgm:prSet presAssocID="{8F9D225C-C2E0-47A8-B50B-6B0CCCD4DBE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37CF25-524C-460C-8EAA-18A365367A47}" type="pres">
      <dgm:prSet presAssocID="{8F9D225C-C2E0-47A8-B50B-6B0CCCD4DBEA}" presName="accent_2" presStyleCnt="0"/>
      <dgm:spPr/>
    </dgm:pt>
    <dgm:pt modelId="{CE0BE4F0-6DFA-43F0-84B1-B5E9D9DB9522}" type="pres">
      <dgm:prSet presAssocID="{8F9D225C-C2E0-47A8-B50B-6B0CCCD4DBEA}" presName="accentRepeatNode" presStyleLbl="solidFgAcc1" presStyleIdx="1" presStyleCnt="4"/>
      <dgm:spPr/>
    </dgm:pt>
    <dgm:pt modelId="{E7FCD815-7C0F-4147-8CE7-1592819F452B}" type="pres">
      <dgm:prSet presAssocID="{88ED9B5B-7EB5-4EBD-982C-77E6C012BBE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97832B-CB48-4708-A60B-B999AE01CC87}" type="pres">
      <dgm:prSet presAssocID="{88ED9B5B-7EB5-4EBD-982C-77E6C012BBEF}" presName="accent_3" presStyleCnt="0"/>
      <dgm:spPr/>
    </dgm:pt>
    <dgm:pt modelId="{5AF13A4A-B253-4889-A59D-98DCFF904350}" type="pres">
      <dgm:prSet presAssocID="{88ED9B5B-7EB5-4EBD-982C-77E6C012BBEF}" presName="accentRepeatNode" presStyleLbl="solidFgAcc1" presStyleIdx="2" presStyleCnt="4"/>
      <dgm:spPr/>
    </dgm:pt>
    <dgm:pt modelId="{10579434-CD35-491A-BAD9-6FB4D38DEAA2}" type="pres">
      <dgm:prSet presAssocID="{F4337BB9-8218-4866-A77F-13A6C520C2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BAE79BE-C73F-42F5-8E9C-68A5A398B3E5}" type="pres">
      <dgm:prSet presAssocID="{F4337BB9-8218-4866-A77F-13A6C520C29C}" presName="accent_4" presStyleCnt="0"/>
      <dgm:spPr/>
    </dgm:pt>
    <dgm:pt modelId="{EE338B84-7FB6-412F-A10E-5C9185E83021}" type="pres">
      <dgm:prSet presAssocID="{F4337BB9-8218-4866-A77F-13A6C520C29C}" presName="accentRepeatNode" presStyleLbl="solidFgAcc1" presStyleIdx="3" presStyleCnt="4"/>
      <dgm:spPr/>
    </dgm:pt>
  </dgm:ptLst>
  <dgm:cxnLst>
    <dgm:cxn modelId="{EB97FBBC-7715-414E-B4A5-B5A0C68B86D9}" type="presOf" srcId="{5791A01B-05F7-4FD3-A5AA-699AFEF6EF7C}" destId="{20D162EA-8AE4-402C-A84E-8AE4B05765C5}" srcOrd="0" destOrd="0" presId="urn:microsoft.com/office/officeart/2008/layout/VerticalCurvedList#1"/>
    <dgm:cxn modelId="{D81A2E81-5810-4BC2-A799-FA6CF782937A}" type="presOf" srcId="{94E8A5AF-075C-4EA3-866E-933B107B7526}" destId="{99A76FF5-6395-490B-9077-C156ECF03E89}" srcOrd="0" destOrd="0" presId="urn:microsoft.com/office/officeart/2008/layout/VerticalCurvedList#1"/>
    <dgm:cxn modelId="{90F5BFAB-0756-4384-AAFF-4DC5E5FD8CB3}" type="presOf" srcId="{3644199F-E0C6-421F-876B-4C1A5293F354}" destId="{14E0CEB6-436F-4346-8FCC-4453D87E30B7}" srcOrd="0" destOrd="0" presId="urn:microsoft.com/office/officeart/2008/layout/VerticalCurvedList#1"/>
    <dgm:cxn modelId="{3ACA906E-72B0-4C05-A896-957397A42391}" srcId="{5791A01B-05F7-4FD3-A5AA-699AFEF6EF7C}" destId="{88ED9B5B-7EB5-4EBD-982C-77E6C012BBEF}" srcOrd="2" destOrd="0" parTransId="{0F666A64-7FEA-4F0D-AA29-AFC3897D6082}" sibTransId="{5F04792F-A9ED-409C-922F-EBB331E19232}"/>
    <dgm:cxn modelId="{3E05C049-3877-41F2-A950-ADE5F10F62F2}" srcId="{5791A01B-05F7-4FD3-A5AA-699AFEF6EF7C}" destId="{8F9D225C-C2E0-47A8-B50B-6B0CCCD4DBEA}" srcOrd="1" destOrd="0" parTransId="{8BEBEB33-C4F6-4C7F-8F8E-1CAB6D54C74D}" sibTransId="{19C7B52B-16FA-4772-A7B7-F87741DE61CD}"/>
    <dgm:cxn modelId="{E5959509-A009-45AB-AD86-499F5F88E167}" srcId="{5791A01B-05F7-4FD3-A5AA-699AFEF6EF7C}" destId="{3644199F-E0C6-421F-876B-4C1A5293F354}" srcOrd="0" destOrd="0" parTransId="{29CD0453-C7BC-4C32-8CBB-F081684BD7AA}" sibTransId="{94E8A5AF-075C-4EA3-866E-933B107B7526}"/>
    <dgm:cxn modelId="{988BD0EC-31A4-4CED-B2D5-2051397AA777}" type="presOf" srcId="{F4337BB9-8218-4866-A77F-13A6C520C29C}" destId="{10579434-CD35-491A-BAD9-6FB4D38DEAA2}" srcOrd="0" destOrd="0" presId="urn:microsoft.com/office/officeart/2008/layout/VerticalCurvedList#1"/>
    <dgm:cxn modelId="{575EA0D7-8369-4DFD-8EAE-A05D369FE46C}" type="presOf" srcId="{8F9D225C-C2E0-47A8-B50B-6B0CCCD4DBEA}" destId="{9D078490-CC86-4908-8332-0E1E86ACF835}" srcOrd="0" destOrd="0" presId="urn:microsoft.com/office/officeart/2008/layout/VerticalCurvedList#1"/>
    <dgm:cxn modelId="{8C9302AC-9788-4D03-8AE1-3C3FD4BFC3DB}" type="presOf" srcId="{88ED9B5B-7EB5-4EBD-982C-77E6C012BBEF}" destId="{E7FCD815-7C0F-4147-8CE7-1592819F452B}" srcOrd="0" destOrd="0" presId="urn:microsoft.com/office/officeart/2008/layout/VerticalCurvedList#1"/>
    <dgm:cxn modelId="{77F6EFE7-E9BD-4998-9AD7-F542A8E32C31}" srcId="{5791A01B-05F7-4FD3-A5AA-699AFEF6EF7C}" destId="{F4337BB9-8218-4866-A77F-13A6C520C29C}" srcOrd="3" destOrd="0" parTransId="{A3A2FAD0-B2A2-4CB4-90C8-97C2FB7B3AE8}" sibTransId="{E013764D-E025-4C91-8F1F-5EF8FB6254DC}"/>
    <dgm:cxn modelId="{17D95DFF-0EED-4C21-A78E-A5DF4955456F}" type="presParOf" srcId="{20D162EA-8AE4-402C-A84E-8AE4B05765C5}" destId="{8E41123C-516B-4A59-BABE-8C18F964EA72}" srcOrd="0" destOrd="0" presId="urn:microsoft.com/office/officeart/2008/layout/VerticalCurvedList#1"/>
    <dgm:cxn modelId="{53996A15-7580-4C19-BBF8-3B18F943E86E}" type="presParOf" srcId="{8E41123C-516B-4A59-BABE-8C18F964EA72}" destId="{DB00A4E5-D391-4487-B933-C3D83485B0A6}" srcOrd="0" destOrd="0" presId="urn:microsoft.com/office/officeart/2008/layout/VerticalCurvedList#1"/>
    <dgm:cxn modelId="{C90D6EA7-96D1-4426-9A22-07691ABC1CEB}" type="presParOf" srcId="{DB00A4E5-D391-4487-B933-C3D83485B0A6}" destId="{BFECD15C-14C3-4D2D-90A2-F826CBD65752}" srcOrd="0" destOrd="0" presId="urn:microsoft.com/office/officeart/2008/layout/VerticalCurvedList#1"/>
    <dgm:cxn modelId="{C72A6DDC-D7A4-4EF5-A070-9C4646B5C47D}" type="presParOf" srcId="{DB00A4E5-D391-4487-B933-C3D83485B0A6}" destId="{99A76FF5-6395-490B-9077-C156ECF03E89}" srcOrd="1" destOrd="0" presId="urn:microsoft.com/office/officeart/2008/layout/VerticalCurvedList#1"/>
    <dgm:cxn modelId="{EA08BCA8-AB8C-447A-BE5A-828E9EAA900A}" type="presParOf" srcId="{DB00A4E5-D391-4487-B933-C3D83485B0A6}" destId="{4F097651-5764-4F1A-A443-B035815EB6BA}" srcOrd="2" destOrd="0" presId="urn:microsoft.com/office/officeart/2008/layout/VerticalCurvedList#1"/>
    <dgm:cxn modelId="{00D8BDF0-4419-447F-818C-CD582D4D501C}" type="presParOf" srcId="{DB00A4E5-D391-4487-B933-C3D83485B0A6}" destId="{B0743FA5-3FBB-422B-82BB-EEA581BDA1F2}" srcOrd="3" destOrd="0" presId="urn:microsoft.com/office/officeart/2008/layout/VerticalCurvedList#1"/>
    <dgm:cxn modelId="{CD3B4E05-39DD-47B2-833E-5D49144DDD47}" type="presParOf" srcId="{8E41123C-516B-4A59-BABE-8C18F964EA72}" destId="{14E0CEB6-436F-4346-8FCC-4453D87E30B7}" srcOrd="1" destOrd="0" presId="urn:microsoft.com/office/officeart/2008/layout/VerticalCurvedList#1"/>
    <dgm:cxn modelId="{617D657D-F650-4746-A607-01B69EE4DAA7}" type="presParOf" srcId="{8E41123C-516B-4A59-BABE-8C18F964EA72}" destId="{58E83AAE-78DA-45AA-9876-DD592EBFE9F7}" srcOrd="2" destOrd="0" presId="urn:microsoft.com/office/officeart/2008/layout/VerticalCurvedList#1"/>
    <dgm:cxn modelId="{5A5FBBAD-DC7E-4305-92F2-546412A98642}" type="presParOf" srcId="{58E83AAE-78DA-45AA-9876-DD592EBFE9F7}" destId="{FA28B929-383A-43AB-A53E-11B523795C6C}" srcOrd="0" destOrd="0" presId="urn:microsoft.com/office/officeart/2008/layout/VerticalCurvedList#1"/>
    <dgm:cxn modelId="{EEA7C7E5-9A00-4A91-B679-A25AE57D1B1B}" type="presParOf" srcId="{8E41123C-516B-4A59-BABE-8C18F964EA72}" destId="{9D078490-CC86-4908-8332-0E1E86ACF835}" srcOrd="3" destOrd="0" presId="urn:microsoft.com/office/officeart/2008/layout/VerticalCurvedList#1"/>
    <dgm:cxn modelId="{5797C836-F071-4AFD-A006-F03D571430A5}" type="presParOf" srcId="{8E41123C-516B-4A59-BABE-8C18F964EA72}" destId="{2237CF25-524C-460C-8EAA-18A365367A47}" srcOrd="4" destOrd="0" presId="urn:microsoft.com/office/officeart/2008/layout/VerticalCurvedList#1"/>
    <dgm:cxn modelId="{23A638B7-B044-438A-A001-2D22F029C9B0}" type="presParOf" srcId="{2237CF25-524C-460C-8EAA-18A365367A47}" destId="{CE0BE4F0-6DFA-43F0-84B1-B5E9D9DB9522}" srcOrd="0" destOrd="0" presId="urn:microsoft.com/office/officeart/2008/layout/VerticalCurvedList#1"/>
    <dgm:cxn modelId="{63B75EED-BF74-4B7F-B9C0-E10C05FA72ED}" type="presParOf" srcId="{8E41123C-516B-4A59-BABE-8C18F964EA72}" destId="{E7FCD815-7C0F-4147-8CE7-1592819F452B}" srcOrd="5" destOrd="0" presId="urn:microsoft.com/office/officeart/2008/layout/VerticalCurvedList#1"/>
    <dgm:cxn modelId="{4284FAFB-9A35-4F99-99A1-765B9E10FB53}" type="presParOf" srcId="{8E41123C-516B-4A59-BABE-8C18F964EA72}" destId="{A997832B-CB48-4708-A60B-B999AE01CC87}" srcOrd="6" destOrd="0" presId="urn:microsoft.com/office/officeart/2008/layout/VerticalCurvedList#1"/>
    <dgm:cxn modelId="{60A6FCA8-59B6-4AF1-A3D8-A8D3BDA31135}" type="presParOf" srcId="{A997832B-CB48-4708-A60B-B999AE01CC87}" destId="{5AF13A4A-B253-4889-A59D-98DCFF904350}" srcOrd="0" destOrd="0" presId="urn:microsoft.com/office/officeart/2008/layout/VerticalCurvedList#1"/>
    <dgm:cxn modelId="{963FB9E6-3ACE-40DE-A130-DAA1070C15E1}" type="presParOf" srcId="{8E41123C-516B-4A59-BABE-8C18F964EA72}" destId="{10579434-CD35-491A-BAD9-6FB4D38DEAA2}" srcOrd="7" destOrd="0" presId="urn:microsoft.com/office/officeart/2008/layout/VerticalCurvedList#1"/>
    <dgm:cxn modelId="{5D6F8F61-C9E1-4894-BFCD-F0AD18D21A1E}" type="presParOf" srcId="{8E41123C-516B-4A59-BABE-8C18F964EA72}" destId="{ABAE79BE-C73F-42F5-8E9C-68A5A398B3E5}" srcOrd="8" destOrd="0" presId="urn:microsoft.com/office/officeart/2008/layout/VerticalCurvedList#1"/>
    <dgm:cxn modelId="{370E33D8-CA39-4836-B3DB-874BF03BB45A}" type="presParOf" srcId="{ABAE79BE-C73F-42F5-8E9C-68A5A398B3E5}" destId="{EE338B84-7FB6-412F-A10E-5C9185E83021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91A01B-05F7-4FD3-A5AA-699AFEF6EF7C}" type="doc">
      <dgm:prSet loTypeId="urn:microsoft.com/office/officeart/2008/layout/VerticalCurvedList#1" loCatId="list" qsTypeId="urn:microsoft.com/office/officeart/2005/8/quickstyle/3d9#3" qsCatId="3D" csTypeId="urn:microsoft.com/office/officeart/2005/8/colors/colorful3#1" csCatId="colorful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3644199F-E0C6-421F-876B-4C1A5293F354}">
      <dgm:prSet custT="1"/>
      <dgm:spPr>
        <a:solidFill>
          <a:schemeClr val="accent5"/>
        </a:solidFill>
      </dgm:spPr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gm:t>
    </dgm:pt>
    <dgm:pt modelId="{29CD0453-C7BC-4C32-8CBB-F081684BD7AA}" cxnId="{E5959509-A009-45AB-AD86-499F5F88E167}" type="parTrans">
      <dgm:prSet/>
      <dgm:spPr/>
      <dgm:t>
        <a:bodyPr/>
        <a:lstStyle/>
        <a:p>
          <a:endParaRPr lang="zh-CN" altLang="en-US" sz="2400" b="1"/>
        </a:p>
      </dgm:t>
    </dgm:pt>
    <dgm:pt modelId="{94E8A5AF-075C-4EA3-866E-933B107B7526}" cxnId="{E5959509-A009-45AB-AD86-499F5F88E167}" type="sibTrans">
      <dgm:prSet/>
      <dgm:spPr/>
      <dgm:t>
        <a:bodyPr/>
        <a:lstStyle/>
        <a:p>
          <a:endParaRPr lang="zh-CN" altLang="en-US" sz="2400" b="1"/>
        </a:p>
      </dgm:t>
    </dgm:pt>
    <dgm:pt modelId="{8F9D225C-C2E0-47A8-B50B-6B0CCCD4DBEA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gm:t>
    </dgm:pt>
    <dgm:pt modelId="{8BEBEB33-C4F6-4C7F-8F8E-1CAB6D54C74D}" cxnId="{3E05C049-3877-41F2-A950-ADE5F10F62F2}" type="parTrans">
      <dgm:prSet/>
      <dgm:spPr/>
      <dgm:t>
        <a:bodyPr/>
        <a:lstStyle/>
        <a:p>
          <a:endParaRPr lang="zh-CN" altLang="en-US" sz="2400" b="1"/>
        </a:p>
      </dgm:t>
    </dgm:pt>
    <dgm:pt modelId="{19C7B52B-16FA-4772-A7B7-F87741DE61CD}" cxnId="{3E05C049-3877-41F2-A950-ADE5F10F62F2}" type="sibTrans">
      <dgm:prSet/>
      <dgm:spPr/>
      <dgm:t>
        <a:bodyPr/>
        <a:lstStyle/>
        <a:p>
          <a:endParaRPr lang="zh-CN" altLang="en-US" sz="2400" b="1"/>
        </a:p>
      </dgm:t>
    </dgm:pt>
    <dgm:pt modelId="{88ED9B5B-7EB5-4EBD-982C-77E6C012BBEF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gm:t>
    </dgm:pt>
    <dgm:pt modelId="{0F666A64-7FEA-4F0D-AA29-AFC3897D6082}" cxnId="{3ACA906E-72B0-4C05-A896-957397A42391}" type="parTrans">
      <dgm:prSet/>
      <dgm:spPr/>
      <dgm:t>
        <a:bodyPr/>
        <a:lstStyle/>
        <a:p>
          <a:endParaRPr lang="zh-CN" altLang="en-US" sz="2400" b="1"/>
        </a:p>
      </dgm:t>
    </dgm:pt>
    <dgm:pt modelId="{5F04792F-A9ED-409C-922F-EBB331E19232}" cxnId="{3ACA906E-72B0-4C05-A896-957397A42391}" type="sibTrans">
      <dgm:prSet/>
      <dgm:spPr/>
      <dgm:t>
        <a:bodyPr/>
        <a:lstStyle/>
        <a:p>
          <a:endParaRPr lang="zh-CN" altLang="en-US" sz="2400" b="1"/>
        </a:p>
      </dgm:t>
    </dgm:pt>
    <dgm:pt modelId="{F4337BB9-8218-4866-A77F-13A6C520C29C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gm:t>
    </dgm:pt>
    <dgm:pt modelId="{A3A2FAD0-B2A2-4CB4-90C8-97C2FB7B3AE8}" cxnId="{77F6EFE7-E9BD-4998-9AD7-F542A8E32C31}" type="parTrans">
      <dgm:prSet/>
      <dgm:spPr/>
      <dgm:t>
        <a:bodyPr/>
        <a:lstStyle/>
        <a:p>
          <a:endParaRPr lang="zh-CN" altLang="en-US" sz="2400" b="1"/>
        </a:p>
      </dgm:t>
    </dgm:pt>
    <dgm:pt modelId="{E013764D-E025-4C91-8F1F-5EF8FB6254DC}" cxnId="{77F6EFE7-E9BD-4998-9AD7-F542A8E32C31}" type="sibTrans">
      <dgm:prSet/>
      <dgm:spPr/>
      <dgm:t>
        <a:bodyPr/>
        <a:lstStyle/>
        <a:p>
          <a:endParaRPr lang="zh-CN" altLang="en-US" sz="2400" b="1"/>
        </a:p>
      </dgm:t>
    </dgm:pt>
    <dgm:pt modelId="{20D162EA-8AE4-402C-A84E-8AE4B05765C5}" type="pres">
      <dgm:prSet presAssocID="{5791A01B-05F7-4FD3-A5AA-699AFEF6EF7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8E41123C-516B-4A59-BABE-8C18F964EA72}" type="pres">
      <dgm:prSet presAssocID="{5791A01B-05F7-4FD3-A5AA-699AFEF6EF7C}" presName="Name1" presStyleCnt="0"/>
      <dgm:spPr/>
    </dgm:pt>
    <dgm:pt modelId="{DB00A4E5-D391-4487-B933-C3D83485B0A6}" type="pres">
      <dgm:prSet presAssocID="{5791A01B-05F7-4FD3-A5AA-699AFEF6EF7C}" presName="cycle" presStyleCnt="0"/>
      <dgm:spPr/>
    </dgm:pt>
    <dgm:pt modelId="{BFECD15C-14C3-4D2D-90A2-F826CBD65752}" type="pres">
      <dgm:prSet presAssocID="{5791A01B-05F7-4FD3-A5AA-699AFEF6EF7C}" presName="srcNode" presStyleLbl="node1" presStyleIdx="0" presStyleCnt="4"/>
      <dgm:spPr/>
    </dgm:pt>
    <dgm:pt modelId="{99A76FF5-6395-490B-9077-C156ECF03E89}" type="pres">
      <dgm:prSet presAssocID="{5791A01B-05F7-4FD3-A5AA-699AFEF6EF7C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4F097651-5764-4F1A-A443-B035815EB6BA}" type="pres">
      <dgm:prSet presAssocID="{5791A01B-05F7-4FD3-A5AA-699AFEF6EF7C}" presName="extraNode" presStyleLbl="node1" presStyleIdx="0" presStyleCnt="4"/>
      <dgm:spPr/>
    </dgm:pt>
    <dgm:pt modelId="{B0743FA5-3FBB-422B-82BB-EEA581BDA1F2}" type="pres">
      <dgm:prSet presAssocID="{5791A01B-05F7-4FD3-A5AA-699AFEF6EF7C}" presName="dstNode" presStyleLbl="node1" presStyleIdx="0" presStyleCnt="4"/>
      <dgm:spPr/>
    </dgm:pt>
    <dgm:pt modelId="{14E0CEB6-436F-4346-8FCC-4453D87E30B7}" type="pres">
      <dgm:prSet presAssocID="{3644199F-E0C6-421F-876B-4C1A5293F354}" presName="text_1" presStyleLbl="node1" presStyleIdx="0" presStyleCnt="4" custLinFactNeighborX="39" custLinFactNeighborY="9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E83AAE-78DA-45AA-9876-DD592EBFE9F7}" type="pres">
      <dgm:prSet presAssocID="{3644199F-E0C6-421F-876B-4C1A5293F354}" presName="accent_1" presStyleCnt="0"/>
      <dgm:spPr/>
    </dgm:pt>
    <dgm:pt modelId="{FA28B929-383A-43AB-A53E-11B523795C6C}" type="pres">
      <dgm:prSet presAssocID="{3644199F-E0C6-421F-876B-4C1A5293F354}" presName="accentRepeatNode" presStyleLbl="solidFgAcc1" presStyleIdx="0" presStyleCnt="4"/>
      <dgm:spPr/>
    </dgm:pt>
    <dgm:pt modelId="{9D078490-CC86-4908-8332-0E1E86ACF835}" type="pres">
      <dgm:prSet presAssocID="{8F9D225C-C2E0-47A8-B50B-6B0CCCD4DBE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37CF25-524C-460C-8EAA-18A365367A47}" type="pres">
      <dgm:prSet presAssocID="{8F9D225C-C2E0-47A8-B50B-6B0CCCD4DBEA}" presName="accent_2" presStyleCnt="0"/>
      <dgm:spPr/>
    </dgm:pt>
    <dgm:pt modelId="{CE0BE4F0-6DFA-43F0-84B1-B5E9D9DB9522}" type="pres">
      <dgm:prSet presAssocID="{8F9D225C-C2E0-47A8-B50B-6B0CCCD4DBEA}" presName="accentRepeatNode" presStyleLbl="solidFgAcc1" presStyleIdx="1" presStyleCnt="4"/>
      <dgm:spPr/>
    </dgm:pt>
    <dgm:pt modelId="{E7FCD815-7C0F-4147-8CE7-1592819F452B}" type="pres">
      <dgm:prSet presAssocID="{88ED9B5B-7EB5-4EBD-982C-77E6C012BBE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97832B-CB48-4708-A60B-B999AE01CC87}" type="pres">
      <dgm:prSet presAssocID="{88ED9B5B-7EB5-4EBD-982C-77E6C012BBEF}" presName="accent_3" presStyleCnt="0"/>
      <dgm:spPr/>
    </dgm:pt>
    <dgm:pt modelId="{5AF13A4A-B253-4889-A59D-98DCFF904350}" type="pres">
      <dgm:prSet presAssocID="{88ED9B5B-7EB5-4EBD-982C-77E6C012BBEF}" presName="accentRepeatNode" presStyleLbl="solidFgAcc1" presStyleIdx="2" presStyleCnt="4"/>
      <dgm:spPr/>
    </dgm:pt>
    <dgm:pt modelId="{10579434-CD35-491A-BAD9-6FB4D38DEAA2}" type="pres">
      <dgm:prSet presAssocID="{F4337BB9-8218-4866-A77F-13A6C520C2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BAE79BE-C73F-42F5-8E9C-68A5A398B3E5}" type="pres">
      <dgm:prSet presAssocID="{F4337BB9-8218-4866-A77F-13A6C520C29C}" presName="accent_4" presStyleCnt="0"/>
      <dgm:spPr/>
    </dgm:pt>
    <dgm:pt modelId="{EE338B84-7FB6-412F-A10E-5C9185E83021}" type="pres">
      <dgm:prSet presAssocID="{F4337BB9-8218-4866-A77F-13A6C520C29C}" presName="accentRepeatNode" presStyleLbl="solidFgAcc1" presStyleIdx="3" presStyleCnt="4"/>
      <dgm:spPr/>
    </dgm:pt>
  </dgm:ptLst>
  <dgm:cxnLst>
    <dgm:cxn modelId="{EB97FBBC-7715-414E-B4A5-B5A0C68B86D9}" type="presOf" srcId="{5791A01B-05F7-4FD3-A5AA-699AFEF6EF7C}" destId="{20D162EA-8AE4-402C-A84E-8AE4B05765C5}" srcOrd="0" destOrd="0" presId="urn:microsoft.com/office/officeart/2008/layout/VerticalCurvedList#1"/>
    <dgm:cxn modelId="{D81A2E81-5810-4BC2-A799-FA6CF782937A}" type="presOf" srcId="{94E8A5AF-075C-4EA3-866E-933B107B7526}" destId="{99A76FF5-6395-490B-9077-C156ECF03E89}" srcOrd="0" destOrd="0" presId="urn:microsoft.com/office/officeart/2008/layout/VerticalCurvedList#1"/>
    <dgm:cxn modelId="{90F5BFAB-0756-4384-AAFF-4DC5E5FD8CB3}" type="presOf" srcId="{3644199F-E0C6-421F-876B-4C1A5293F354}" destId="{14E0CEB6-436F-4346-8FCC-4453D87E30B7}" srcOrd="0" destOrd="0" presId="urn:microsoft.com/office/officeart/2008/layout/VerticalCurvedList#1"/>
    <dgm:cxn modelId="{3ACA906E-72B0-4C05-A896-957397A42391}" srcId="{5791A01B-05F7-4FD3-A5AA-699AFEF6EF7C}" destId="{88ED9B5B-7EB5-4EBD-982C-77E6C012BBEF}" srcOrd="2" destOrd="0" parTransId="{0F666A64-7FEA-4F0D-AA29-AFC3897D6082}" sibTransId="{5F04792F-A9ED-409C-922F-EBB331E19232}"/>
    <dgm:cxn modelId="{3E05C049-3877-41F2-A950-ADE5F10F62F2}" srcId="{5791A01B-05F7-4FD3-A5AA-699AFEF6EF7C}" destId="{8F9D225C-C2E0-47A8-B50B-6B0CCCD4DBEA}" srcOrd="1" destOrd="0" parTransId="{8BEBEB33-C4F6-4C7F-8F8E-1CAB6D54C74D}" sibTransId="{19C7B52B-16FA-4772-A7B7-F87741DE61CD}"/>
    <dgm:cxn modelId="{E5959509-A009-45AB-AD86-499F5F88E167}" srcId="{5791A01B-05F7-4FD3-A5AA-699AFEF6EF7C}" destId="{3644199F-E0C6-421F-876B-4C1A5293F354}" srcOrd="0" destOrd="0" parTransId="{29CD0453-C7BC-4C32-8CBB-F081684BD7AA}" sibTransId="{94E8A5AF-075C-4EA3-866E-933B107B7526}"/>
    <dgm:cxn modelId="{988BD0EC-31A4-4CED-B2D5-2051397AA777}" type="presOf" srcId="{F4337BB9-8218-4866-A77F-13A6C520C29C}" destId="{10579434-CD35-491A-BAD9-6FB4D38DEAA2}" srcOrd="0" destOrd="0" presId="urn:microsoft.com/office/officeart/2008/layout/VerticalCurvedList#1"/>
    <dgm:cxn modelId="{575EA0D7-8369-4DFD-8EAE-A05D369FE46C}" type="presOf" srcId="{8F9D225C-C2E0-47A8-B50B-6B0CCCD4DBEA}" destId="{9D078490-CC86-4908-8332-0E1E86ACF835}" srcOrd="0" destOrd="0" presId="urn:microsoft.com/office/officeart/2008/layout/VerticalCurvedList#1"/>
    <dgm:cxn modelId="{8C9302AC-9788-4D03-8AE1-3C3FD4BFC3DB}" type="presOf" srcId="{88ED9B5B-7EB5-4EBD-982C-77E6C012BBEF}" destId="{E7FCD815-7C0F-4147-8CE7-1592819F452B}" srcOrd="0" destOrd="0" presId="urn:microsoft.com/office/officeart/2008/layout/VerticalCurvedList#1"/>
    <dgm:cxn modelId="{77F6EFE7-E9BD-4998-9AD7-F542A8E32C31}" srcId="{5791A01B-05F7-4FD3-A5AA-699AFEF6EF7C}" destId="{F4337BB9-8218-4866-A77F-13A6C520C29C}" srcOrd="3" destOrd="0" parTransId="{A3A2FAD0-B2A2-4CB4-90C8-97C2FB7B3AE8}" sibTransId="{E013764D-E025-4C91-8F1F-5EF8FB6254DC}"/>
    <dgm:cxn modelId="{17D95DFF-0EED-4C21-A78E-A5DF4955456F}" type="presParOf" srcId="{20D162EA-8AE4-402C-A84E-8AE4B05765C5}" destId="{8E41123C-516B-4A59-BABE-8C18F964EA72}" srcOrd="0" destOrd="0" presId="urn:microsoft.com/office/officeart/2008/layout/VerticalCurvedList#1"/>
    <dgm:cxn modelId="{53996A15-7580-4C19-BBF8-3B18F943E86E}" type="presParOf" srcId="{8E41123C-516B-4A59-BABE-8C18F964EA72}" destId="{DB00A4E5-D391-4487-B933-C3D83485B0A6}" srcOrd="0" destOrd="0" presId="urn:microsoft.com/office/officeart/2008/layout/VerticalCurvedList#1"/>
    <dgm:cxn modelId="{C90D6EA7-96D1-4426-9A22-07691ABC1CEB}" type="presParOf" srcId="{DB00A4E5-D391-4487-B933-C3D83485B0A6}" destId="{BFECD15C-14C3-4D2D-90A2-F826CBD65752}" srcOrd="0" destOrd="0" presId="urn:microsoft.com/office/officeart/2008/layout/VerticalCurvedList#1"/>
    <dgm:cxn modelId="{C72A6DDC-D7A4-4EF5-A070-9C4646B5C47D}" type="presParOf" srcId="{DB00A4E5-D391-4487-B933-C3D83485B0A6}" destId="{99A76FF5-6395-490B-9077-C156ECF03E89}" srcOrd="1" destOrd="0" presId="urn:microsoft.com/office/officeart/2008/layout/VerticalCurvedList#1"/>
    <dgm:cxn modelId="{EA08BCA8-AB8C-447A-BE5A-828E9EAA900A}" type="presParOf" srcId="{DB00A4E5-D391-4487-B933-C3D83485B0A6}" destId="{4F097651-5764-4F1A-A443-B035815EB6BA}" srcOrd="2" destOrd="0" presId="urn:microsoft.com/office/officeart/2008/layout/VerticalCurvedList#1"/>
    <dgm:cxn modelId="{00D8BDF0-4419-447F-818C-CD582D4D501C}" type="presParOf" srcId="{DB00A4E5-D391-4487-B933-C3D83485B0A6}" destId="{B0743FA5-3FBB-422B-82BB-EEA581BDA1F2}" srcOrd="3" destOrd="0" presId="urn:microsoft.com/office/officeart/2008/layout/VerticalCurvedList#1"/>
    <dgm:cxn modelId="{CD3B4E05-39DD-47B2-833E-5D49144DDD47}" type="presParOf" srcId="{8E41123C-516B-4A59-BABE-8C18F964EA72}" destId="{14E0CEB6-436F-4346-8FCC-4453D87E30B7}" srcOrd="1" destOrd="0" presId="urn:microsoft.com/office/officeart/2008/layout/VerticalCurvedList#1"/>
    <dgm:cxn modelId="{617D657D-F650-4746-A607-01B69EE4DAA7}" type="presParOf" srcId="{8E41123C-516B-4A59-BABE-8C18F964EA72}" destId="{58E83AAE-78DA-45AA-9876-DD592EBFE9F7}" srcOrd="2" destOrd="0" presId="urn:microsoft.com/office/officeart/2008/layout/VerticalCurvedList#1"/>
    <dgm:cxn modelId="{5A5FBBAD-DC7E-4305-92F2-546412A98642}" type="presParOf" srcId="{58E83AAE-78DA-45AA-9876-DD592EBFE9F7}" destId="{FA28B929-383A-43AB-A53E-11B523795C6C}" srcOrd="0" destOrd="0" presId="urn:microsoft.com/office/officeart/2008/layout/VerticalCurvedList#1"/>
    <dgm:cxn modelId="{EEA7C7E5-9A00-4A91-B679-A25AE57D1B1B}" type="presParOf" srcId="{8E41123C-516B-4A59-BABE-8C18F964EA72}" destId="{9D078490-CC86-4908-8332-0E1E86ACF835}" srcOrd="3" destOrd="0" presId="urn:microsoft.com/office/officeart/2008/layout/VerticalCurvedList#1"/>
    <dgm:cxn modelId="{5797C836-F071-4AFD-A006-F03D571430A5}" type="presParOf" srcId="{8E41123C-516B-4A59-BABE-8C18F964EA72}" destId="{2237CF25-524C-460C-8EAA-18A365367A47}" srcOrd="4" destOrd="0" presId="urn:microsoft.com/office/officeart/2008/layout/VerticalCurvedList#1"/>
    <dgm:cxn modelId="{23A638B7-B044-438A-A001-2D22F029C9B0}" type="presParOf" srcId="{2237CF25-524C-460C-8EAA-18A365367A47}" destId="{CE0BE4F0-6DFA-43F0-84B1-B5E9D9DB9522}" srcOrd="0" destOrd="0" presId="urn:microsoft.com/office/officeart/2008/layout/VerticalCurvedList#1"/>
    <dgm:cxn modelId="{63B75EED-BF74-4B7F-B9C0-E10C05FA72ED}" type="presParOf" srcId="{8E41123C-516B-4A59-BABE-8C18F964EA72}" destId="{E7FCD815-7C0F-4147-8CE7-1592819F452B}" srcOrd="5" destOrd="0" presId="urn:microsoft.com/office/officeart/2008/layout/VerticalCurvedList#1"/>
    <dgm:cxn modelId="{4284FAFB-9A35-4F99-99A1-765B9E10FB53}" type="presParOf" srcId="{8E41123C-516B-4A59-BABE-8C18F964EA72}" destId="{A997832B-CB48-4708-A60B-B999AE01CC87}" srcOrd="6" destOrd="0" presId="urn:microsoft.com/office/officeart/2008/layout/VerticalCurvedList#1"/>
    <dgm:cxn modelId="{60A6FCA8-59B6-4AF1-A3D8-A8D3BDA31135}" type="presParOf" srcId="{A997832B-CB48-4708-A60B-B999AE01CC87}" destId="{5AF13A4A-B253-4889-A59D-98DCFF904350}" srcOrd="0" destOrd="0" presId="urn:microsoft.com/office/officeart/2008/layout/VerticalCurvedList#1"/>
    <dgm:cxn modelId="{963FB9E6-3ACE-40DE-A130-DAA1070C15E1}" type="presParOf" srcId="{8E41123C-516B-4A59-BABE-8C18F964EA72}" destId="{10579434-CD35-491A-BAD9-6FB4D38DEAA2}" srcOrd="7" destOrd="0" presId="urn:microsoft.com/office/officeart/2008/layout/VerticalCurvedList#1"/>
    <dgm:cxn modelId="{5D6F8F61-C9E1-4894-BFCD-F0AD18D21A1E}" type="presParOf" srcId="{8E41123C-516B-4A59-BABE-8C18F964EA72}" destId="{ABAE79BE-C73F-42F5-8E9C-68A5A398B3E5}" srcOrd="8" destOrd="0" presId="urn:microsoft.com/office/officeart/2008/layout/VerticalCurvedList#1"/>
    <dgm:cxn modelId="{370E33D8-CA39-4836-B3DB-874BF03BB45A}" type="presParOf" srcId="{ABAE79BE-C73F-42F5-8E9C-68A5A398B3E5}" destId="{EE338B84-7FB6-412F-A10E-5C9185E83021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E3096A-10B7-4762-BC48-CAAC4CB50E62}" type="doc">
      <dgm:prSet loTypeId="urn:microsoft.com/office/officeart/2005/8/layout/hProcess9#1" loCatId="process" qsTypeId="urn:microsoft.com/office/officeart/2005/8/quickstyle/3d9#2" qsCatId="3D" csTypeId="urn:microsoft.com/office/officeart/2005/8/colors/accent0_3#4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943E85B4-CD09-4020-8B52-83984CEEEA09}">
      <dgm:prSet/>
      <dgm:spPr/>
      <dgm:t>
        <a:bodyPr/>
        <a:lstStyle/>
        <a:p>
          <a:pPr rtl="0"/>
          <a:r>
            <a:rPr lang="zh-CN" b="1" dirty="0" smtClean="0"/>
            <a:t>课前预习：</a:t>
          </a:r>
          <a:endParaRPr lang="en-US" altLang="zh-CN" b="1" dirty="0" smtClean="0"/>
        </a:p>
        <a:p>
          <a:pPr rtl="0"/>
          <a:r>
            <a:rPr lang="zh-CN" b="1" dirty="0" smtClean="0"/>
            <a:t>粗读</a:t>
          </a:r>
          <a:r>
            <a:rPr lang="en-US" b="1" dirty="0" smtClean="0"/>
            <a:t>+</a:t>
          </a:r>
          <a:r>
            <a:rPr lang="zh-CN" b="1" dirty="0" smtClean="0"/>
            <a:t>细读</a:t>
          </a:r>
          <a:r>
            <a:rPr lang="en-US" b="1" dirty="0" smtClean="0"/>
            <a:t>+</a:t>
          </a:r>
          <a:r>
            <a:rPr lang="zh-CN" b="1" dirty="0" smtClean="0"/>
            <a:t>提疑</a:t>
          </a:r>
          <a:endParaRPr lang="zh-CN" dirty="0"/>
        </a:p>
      </dgm:t>
    </dgm:pt>
    <dgm:pt modelId="{85167F9E-5999-4BFF-9AAA-2E44B844C6D7}" cxnId="{778CD7D1-D644-4EDC-A0A2-0CBDB0B38413}" type="parTrans">
      <dgm:prSet/>
      <dgm:spPr/>
      <dgm:t>
        <a:bodyPr/>
        <a:lstStyle/>
        <a:p>
          <a:endParaRPr lang="zh-CN" altLang="en-US"/>
        </a:p>
      </dgm:t>
    </dgm:pt>
    <dgm:pt modelId="{64C2B0B3-6B8B-4363-9F54-E70D8232CC07}" cxnId="{778CD7D1-D644-4EDC-A0A2-0CBDB0B38413}" type="sibTrans">
      <dgm:prSet/>
      <dgm:spPr/>
      <dgm:t>
        <a:bodyPr/>
        <a:lstStyle/>
        <a:p>
          <a:endParaRPr lang="zh-CN" altLang="en-US"/>
        </a:p>
      </dgm:t>
    </dgm:pt>
    <dgm:pt modelId="{D083870C-CEFB-4BE0-8182-0DB360A864C9}">
      <dgm:prSet/>
      <dgm:spPr/>
      <dgm:t>
        <a:bodyPr/>
        <a:lstStyle/>
        <a:p>
          <a:pPr rtl="0"/>
          <a:r>
            <a:rPr lang="zh-CN" b="1" dirty="0" smtClean="0"/>
            <a:t>课堂听讲：</a:t>
          </a:r>
          <a:endParaRPr lang="en-US" altLang="zh-CN" b="1" dirty="0" smtClean="0"/>
        </a:p>
        <a:p>
          <a:pPr rtl="0"/>
          <a:r>
            <a:rPr lang="zh-CN" b="1" dirty="0" smtClean="0"/>
            <a:t>理解</a:t>
          </a:r>
          <a:r>
            <a:rPr lang="en-US" b="1" dirty="0" smtClean="0"/>
            <a:t>+</a:t>
          </a:r>
          <a:r>
            <a:rPr lang="zh-CN" b="1" dirty="0" smtClean="0"/>
            <a:t>思考</a:t>
          </a:r>
          <a:r>
            <a:rPr lang="en-US" b="1" dirty="0" smtClean="0"/>
            <a:t>+</a:t>
          </a:r>
          <a:r>
            <a:rPr lang="zh-CN" b="1" dirty="0" smtClean="0"/>
            <a:t>笔记</a:t>
          </a:r>
          <a:endParaRPr lang="zh-CN" dirty="0"/>
        </a:p>
      </dgm:t>
    </dgm:pt>
    <dgm:pt modelId="{714E06F4-F461-44B7-B5F4-01722D10CB53}" cxnId="{B5B6EA13-83D8-49B3-9E2D-F6C13BF647D0}" type="parTrans">
      <dgm:prSet/>
      <dgm:spPr/>
      <dgm:t>
        <a:bodyPr/>
        <a:lstStyle/>
        <a:p>
          <a:endParaRPr lang="zh-CN" altLang="en-US"/>
        </a:p>
      </dgm:t>
    </dgm:pt>
    <dgm:pt modelId="{CFEB17C1-8DFD-4C08-AE44-B760228E20B0}" cxnId="{B5B6EA13-83D8-49B3-9E2D-F6C13BF647D0}" type="sibTrans">
      <dgm:prSet/>
      <dgm:spPr/>
      <dgm:t>
        <a:bodyPr/>
        <a:lstStyle/>
        <a:p>
          <a:endParaRPr lang="zh-CN" altLang="en-US"/>
        </a:p>
      </dgm:t>
    </dgm:pt>
    <dgm:pt modelId="{A78D94AC-1D23-4251-B862-C184C57D0BB7}">
      <dgm:prSet/>
      <dgm:spPr/>
      <dgm:t>
        <a:bodyPr/>
        <a:lstStyle/>
        <a:p>
          <a:pPr rtl="0"/>
          <a:r>
            <a:rPr lang="zh-CN" b="1" dirty="0" smtClean="0"/>
            <a:t>课后巩固：</a:t>
          </a:r>
          <a:endParaRPr lang="en-US" altLang="zh-CN" b="1" dirty="0" smtClean="0"/>
        </a:p>
        <a:p>
          <a:pPr rtl="0"/>
          <a:r>
            <a:rPr lang="zh-CN" b="1" dirty="0" smtClean="0"/>
            <a:t>思维导图</a:t>
          </a:r>
          <a:r>
            <a:rPr lang="en-US" b="1" dirty="0" smtClean="0"/>
            <a:t>+</a:t>
          </a:r>
          <a:r>
            <a:rPr lang="zh-CN" b="1" dirty="0" smtClean="0"/>
            <a:t>及时复习</a:t>
          </a:r>
          <a:endParaRPr lang="zh-CN" dirty="0"/>
        </a:p>
      </dgm:t>
    </dgm:pt>
    <dgm:pt modelId="{DB754C51-89E1-483A-B427-8F6C894D4960}" cxnId="{A92BFBAD-A9BA-4513-9D90-EBBE90FAB222}" type="parTrans">
      <dgm:prSet/>
      <dgm:spPr/>
      <dgm:t>
        <a:bodyPr/>
        <a:lstStyle/>
        <a:p>
          <a:endParaRPr lang="zh-CN" altLang="en-US"/>
        </a:p>
      </dgm:t>
    </dgm:pt>
    <dgm:pt modelId="{F2426F5F-94BB-4F2E-8EAC-959292652C77}" cxnId="{A92BFBAD-A9BA-4513-9D90-EBBE90FAB222}" type="sibTrans">
      <dgm:prSet/>
      <dgm:spPr/>
      <dgm:t>
        <a:bodyPr/>
        <a:lstStyle/>
        <a:p>
          <a:endParaRPr lang="zh-CN" altLang="en-US"/>
        </a:p>
      </dgm:t>
    </dgm:pt>
    <dgm:pt modelId="{88A8F454-3F06-4E54-AA36-856AB862BFDA}" type="pres">
      <dgm:prSet presAssocID="{81E3096A-10B7-4762-BC48-CAAC4CB50E6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F2A5B3D-4397-4CDD-98BF-CAC9F09D798C}" type="pres">
      <dgm:prSet presAssocID="{81E3096A-10B7-4762-BC48-CAAC4CB50E62}" presName="arrow" presStyleLbl="bgShp" presStyleIdx="0" presStyleCnt="1"/>
      <dgm:spPr/>
    </dgm:pt>
    <dgm:pt modelId="{27CB6C4D-DDD0-452A-8CEC-997382979E94}" type="pres">
      <dgm:prSet presAssocID="{81E3096A-10B7-4762-BC48-CAAC4CB50E62}" presName="linearProcess" presStyleCnt="0"/>
      <dgm:spPr/>
    </dgm:pt>
    <dgm:pt modelId="{C8B2A499-4EAF-4FF3-A055-077AEB0F8C8E}" type="pres">
      <dgm:prSet presAssocID="{943E85B4-CD09-4020-8B52-83984CEEEA0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58C4B8-6E22-4F3C-9F95-7F16E0D3AFEB}" type="pres">
      <dgm:prSet presAssocID="{64C2B0B3-6B8B-4363-9F54-E70D8232CC07}" presName="sibTrans" presStyleCnt="0"/>
      <dgm:spPr/>
    </dgm:pt>
    <dgm:pt modelId="{FA9ABFB9-055F-4FAE-8833-10BB881C2AFB}" type="pres">
      <dgm:prSet presAssocID="{D083870C-CEFB-4BE0-8182-0DB360A864C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49F335-A942-44E8-87DC-10618926E594}" type="pres">
      <dgm:prSet presAssocID="{CFEB17C1-8DFD-4C08-AE44-B760228E20B0}" presName="sibTrans" presStyleCnt="0"/>
      <dgm:spPr/>
    </dgm:pt>
    <dgm:pt modelId="{3181CEEA-994C-4820-B194-A519A86101EE}" type="pres">
      <dgm:prSet presAssocID="{A78D94AC-1D23-4251-B862-C184C57D0BB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5B6EA13-83D8-49B3-9E2D-F6C13BF647D0}" srcId="{81E3096A-10B7-4762-BC48-CAAC4CB50E62}" destId="{D083870C-CEFB-4BE0-8182-0DB360A864C9}" srcOrd="1" destOrd="0" parTransId="{714E06F4-F461-44B7-B5F4-01722D10CB53}" sibTransId="{CFEB17C1-8DFD-4C08-AE44-B760228E20B0}"/>
    <dgm:cxn modelId="{0F8070FF-0F23-471C-B38B-C8019E58A1B7}" type="presOf" srcId="{D083870C-CEFB-4BE0-8182-0DB360A864C9}" destId="{FA9ABFB9-055F-4FAE-8833-10BB881C2AFB}" srcOrd="0" destOrd="0" presId="urn:microsoft.com/office/officeart/2005/8/layout/hProcess9#1"/>
    <dgm:cxn modelId="{6E0E45D1-A6D1-469C-8072-A61D298E3375}" type="presOf" srcId="{943E85B4-CD09-4020-8B52-83984CEEEA09}" destId="{C8B2A499-4EAF-4FF3-A055-077AEB0F8C8E}" srcOrd="0" destOrd="0" presId="urn:microsoft.com/office/officeart/2005/8/layout/hProcess9#1"/>
    <dgm:cxn modelId="{A92BFBAD-A9BA-4513-9D90-EBBE90FAB222}" srcId="{81E3096A-10B7-4762-BC48-CAAC4CB50E62}" destId="{A78D94AC-1D23-4251-B862-C184C57D0BB7}" srcOrd="2" destOrd="0" parTransId="{DB754C51-89E1-483A-B427-8F6C894D4960}" sibTransId="{F2426F5F-94BB-4F2E-8EAC-959292652C77}"/>
    <dgm:cxn modelId="{D32D5A86-0FB4-4E41-807B-F358250FF19E}" type="presOf" srcId="{81E3096A-10B7-4762-BC48-CAAC4CB50E62}" destId="{88A8F454-3F06-4E54-AA36-856AB862BFDA}" srcOrd="0" destOrd="0" presId="urn:microsoft.com/office/officeart/2005/8/layout/hProcess9#1"/>
    <dgm:cxn modelId="{778CD7D1-D644-4EDC-A0A2-0CBDB0B38413}" srcId="{81E3096A-10B7-4762-BC48-CAAC4CB50E62}" destId="{943E85B4-CD09-4020-8B52-83984CEEEA09}" srcOrd="0" destOrd="0" parTransId="{85167F9E-5999-4BFF-9AAA-2E44B844C6D7}" sibTransId="{64C2B0B3-6B8B-4363-9F54-E70D8232CC07}"/>
    <dgm:cxn modelId="{6AF201B8-C8EE-438D-A160-21FD088261AE}" type="presOf" srcId="{A78D94AC-1D23-4251-B862-C184C57D0BB7}" destId="{3181CEEA-994C-4820-B194-A519A86101EE}" srcOrd="0" destOrd="0" presId="urn:microsoft.com/office/officeart/2005/8/layout/hProcess9#1"/>
    <dgm:cxn modelId="{EDE63DE9-2A32-40B1-9A80-6F261DE12DB4}" type="presParOf" srcId="{88A8F454-3F06-4E54-AA36-856AB862BFDA}" destId="{EF2A5B3D-4397-4CDD-98BF-CAC9F09D798C}" srcOrd="0" destOrd="0" presId="urn:microsoft.com/office/officeart/2005/8/layout/hProcess9#1"/>
    <dgm:cxn modelId="{031D7EF8-207B-40F7-8CBF-381BC7FE2154}" type="presParOf" srcId="{88A8F454-3F06-4E54-AA36-856AB862BFDA}" destId="{27CB6C4D-DDD0-452A-8CEC-997382979E94}" srcOrd="1" destOrd="0" presId="urn:microsoft.com/office/officeart/2005/8/layout/hProcess9#1"/>
    <dgm:cxn modelId="{D187967F-2462-4BD2-BC18-041FCCEB0271}" type="presParOf" srcId="{27CB6C4D-DDD0-452A-8CEC-997382979E94}" destId="{C8B2A499-4EAF-4FF3-A055-077AEB0F8C8E}" srcOrd="0" destOrd="0" presId="urn:microsoft.com/office/officeart/2005/8/layout/hProcess9#1"/>
    <dgm:cxn modelId="{2A9B2CB4-E62F-4B0B-962D-6017365B0483}" type="presParOf" srcId="{27CB6C4D-DDD0-452A-8CEC-997382979E94}" destId="{1858C4B8-6E22-4F3C-9F95-7F16E0D3AFEB}" srcOrd="1" destOrd="0" presId="urn:microsoft.com/office/officeart/2005/8/layout/hProcess9#1"/>
    <dgm:cxn modelId="{855FC3BD-100D-4CBE-BF3C-888FDE68EA53}" type="presParOf" srcId="{27CB6C4D-DDD0-452A-8CEC-997382979E94}" destId="{FA9ABFB9-055F-4FAE-8833-10BB881C2AFB}" srcOrd="2" destOrd="0" presId="urn:microsoft.com/office/officeart/2005/8/layout/hProcess9#1"/>
    <dgm:cxn modelId="{8842BC1A-3FB2-43CE-AB9A-85AFE65D1E07}" type="presParOf" srcId="{27CB6C4D-DDD0-452A-8CEC-997382979E94}" destId="{EC49F335-A942-44E8-87DC-10618926E594}" srcOrd="3" destOrd="0" presId="urn:microsoft.com/office/officeart/2005/8/layout/hProcess9#1"/>
    <dgm:cxn modelId="{3DCE5469-414E-4295-9747-3EB1967BDBD1}" type="presParOf" srcId="{27CB6C4D-DDD0-452A-8CEC-997382979E94}" destId="{3181CEEA-994C-4820-B194-A519A86101EE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69310" cy="5169310"/>
        <a:chOff x="0" y="0"/>
        <a:chExt cx="5169310" cy="516931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28B3C938-857E-4D0E-9F34-AF7D6CEB4AFD}">
      <dsp:nvSpPr>
        <dsp:cNvPr id="3" name="椭圆 2"/>
        <dsp:cNvSpPr/>
      </dsp:nvSpPr>
      <dsp:spPr bwMode="white">
        <a:xfrm>
          <a:off x="1569455" y="1280904"/>
          <a:ext cx="2977073" cy="2977073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69455" y="1280904"/>
        <a:ext cx="2977073" cy="2977073"/>
      </dsp:txXfrm>
    </dsp:sp>
    <dsp:sp modelId="{D50A93B9-127E-4959-B3A6-000DAD55E695}">
      <dsp:nvSpPr>
        <dsp:cNvPr id="4" name="椭圆 3"/>
        <dsp:cNvSpPr/>
      </dsp:nvSpPr>
      <dsp:spPr bwMode="white">
        <a:xfrm>
          <a:off x="2313723" y="90075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313723" y="90075"/>
        <a:ext cx="1488536" cy="1488536"/>
      </dsp:txXfrm>
    </dsp:sp>
    <dsp:sp modelId="{D8D832B2-A185-4E02-B875-2AACB03934E6}">
      <dsp:nvSpPr>
        <dsp:cNvPr id="5" name="椭圆 4"/>
        <dsp:cNvSpPr/>
      </dsp:nvSpPr>
      <dsp:spPr bwMode="white">
        <a:xfrm>
          <a:off x="4154110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154110" y="1427194"/>
        <a:ext cx="1488536" cy="1488536"/>
      </dsp:txXfrm>
    </dsp:sp>
    <dsp:sp modelId="{38E35336-6216-41A7-89D5-E157E2021CE7}">
      <dsp:nvSpPr>
        <dsp:cNvPr id="6" name="椭圆 5"/>
        <dsp:cNvSpPr/>
      </dsp:nvSpPr>
      <dsp:spPr bwMode="white">
        <a:xfrm>
          <a:off x="3451144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451144" y="3590699"/>
        <a:ext cx="1488536" cy="1488536"/>
      </dsp:txXfrm>
    </dsp:sp>
    <dsp:sp modelId="{DE510834-FD22-4133-94F2-2C9CAE74F188}">
      <dsp:nvSpPr>
        <dsp:cNvPr id="7" name="椭圆 6"/>
        <dsp:cNvSpPr/>
      </dsp:nvSpPr>
      <dsp:spPr bwMode="white">
        <a:xfrm>
          <a:off x="1176301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176301" y="3590699"/>
        <a:ext cx="1488536" cy="1488536"/>
      </dsp:txXfrm>
    </dsp:sp>
    <dsp:sp modelId="{18F2777A-A6C6-4970-B1BA-264F2E0FD625}">
      <dsp:nvSpPr>
        <dsp:cNvPr id="8" name="椭圆 7"/>
        <dsp:cNvSpPr/>
      </dsp:nvSpPr>
      <dsp:spPr bwMode="white">
        <a:xfrm>
          <a:off x="473336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73336" y="1427194"/>
        <a:ext cx="1488536" cy="1488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6064" cy="4756357"/>
        <a:chOff x="0" y="0"/>
        <a:chExt cx="5506064" cy="4756357"/>
      </a:xfrm>
    </dsp:grpSpPr>
    <dsp:sp modelId="{231BAE04-E926-4E87-9BAA-2976D330B7F0}">
      <dsp:nvSpPr>
        <dsp:cNvPr id="3" name="单圆角矩形 2"/>
        <dsp:cNvSpPr/>
      </dsp:nvSpPr>
      <dsp:spPr bwMode="white">
        <a:xfrm rot="16200000">
          <a:off x="187427" y="-187427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6200000">
        <a:off x="187427" y="-187427"/>
        <a:ext cx="2378179" cy="2753032"/>
      </dsp:txXfrm>
    </dsp:sp>
    <dsp:sp modelId="{67277C10-7EAA-40C0-8D48-540D80BC85E8}">
      <dsp:nvSpPr>
        <dsp:cNvPr id="4" name="单圆角矩形 3"/>
        <dsp:cNvSpPr/>
      </dsp:nvSpPr>
      <dsp:spPr bwMode="white">
        <a:xfrm>
          <a:off x="2753032" y="0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753032" y="0"/>
        <a:ext cx="2753032" cy="2378179"/>
      </dsp:txXfrm>
    </dsp:sp>
    <dsp:sp modelId="{D99FAD3A-96C5-407F-B8D3-60AA1ACBF5EB}">
      <dsp:nvSpPr>
        <dsp:cNvPr id="5" name="单圆角矩形 4"/>
        <dsp:cNvSpPr/>
      </dsp:nvSpPr>
      <dsp:spPr bwMode="white">
        <a:xfrm rot="10800000">
          <a:off x="0" y="2378179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0800000">
        <a:off x="0" y="2378179"/>
        <a:ext cx="2753032" cy="2378179"/>
      </dsp:txXfrm>
    </dsp:sp>
    <dsp:sp modelId="{CEB5BAF2-4865-4A47-B9B0-F0F9A264DB91}">
      <dsp:nvSpPr>
        <dsp:cNvPr id="6" name="单圆角矩形 5"/>
        <dsp:cNvSpPr/>
      </dsp:nvSpPr>
      <dsp:spPr bwMode="white">
        <a:xfrm rot="5400000">
          <a:off x="2940459" y="2190752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5400000">
        <a:off x="2940459" y="2190752"/>
        <a:ext cx="2378179" cy="2753032"/>
      </dsp:txXfrm>
    </dsp:sp>
    <dsp:sp modelId="{2FDDCA95-5398-49D0-A2AC-E18F3AD7A99E}">
      <dsp:nvSpPr>
        <dsp:cNvPr id="7" name="圆角矩形 6"/>
        <dsp:cNvSpPr/>
      </dsp:nvSpPr>
      <dsp:spPr bwMode="white">
        <a:xfrm>
          <a:off x="1927122" y="1783634"/>
          <a:ext cx="1651819" cy="1189089"/>
        </a:xfrm>
        <a:prstGeom prst="roundRect">
          <a:avLst/>
        </a:prstGeom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hemeClr val="lt2"/>
        </a:lnRef>
        <a:fillRef idx="1">
          <a:schemeClr val="dk2">
            <a:tint val="6000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927122" y="1783634"/>
        <a:ext cx="1651819" cy="1189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69310" cy="5169310"/>
        <a:chOff x="0" y="0"/>
        <a:chExt cx="5169310" cy="516931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28B3C938-857E-4D0E-9F34-AF7D6CEB4AFD}">
      <dsp:nvSpPr>
        <dsp:cNvPr id="3" name="椭圆 2"/>
        <dsp:cNvSpPr/>
      </dsp:nvSpPr>
      <dsp:spPr bwMode="white">
        <a:xfrm>
          <a:off x="1569455" y="1280904"/>
          <a:ext cx="2977073" cy="2977073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69455" y="1280904"/>
        <a:ext cx="2977073" cy="2977073"/>
      </dsp:txXfrm>
    </dsp:sp>
    <dsp:sp modelId="{D50A93B9-127E-4959-B3A6-000DAD55E695}">
      <dsp:nvSpPr>
        <dsp:cNvPr id="4" name="椭圆 3"/>
        <dsp:cNvSpPr/>
      </dsp:nvSpPr>
      <dsp:spPr bwMode="white">
        <a:xfrm>
          <a:off x="2313723" y="90075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313723" y="90075"/>
        <a:ext cx="1488536" cy="1488536"/>
      </dsp:txXfrm>
    </dsp:sp>
    <dsp:sp modelId="{D8D832B2-A185-4E02-B875-2AACB03934E6}">
      <dsp:nvSpPr>
        <dsp:cNvPr id="5" name="椭圆 4"/>
        <dsp:cNvSpPr/>
      </dsp:nvSpPr>
      <dsp:spPr bwMode="white">
        <a:xfrm>
          <a:off x="4154110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154110" y="1427194"/>
        <a:ext cx="1488536" cy="1488536"/>
      </dsp:txXfrm>
    </dsp:sp>
    <dsp:sp modelId="{38E35336-6216-41A7-89D5-E157E2021CE7}">
      <dsp:nvSpPr>
        <dsp:cNvPr id="6" name="椭圆 5"/>
        <dsp:cNvSpPr/>
      </dsp:nvSpPr>
      <dsp:spPr bwMode="white">
        <a:xfrm>
          <a:off x="3451144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451144" y="3590699"/>
        <a:ext cx="1488536" cy="1488536"/>
      </dsp:txXfrm>
    </dsp:sp>
    <dsp:sp modelId="{DE510834-FD22-4133-94F2-2C9CAE74F188}">
      <dsp:nvSpPr>
        <dsp:cNvPr id="7" name="椭圆 6"/>
        <dsp:cNvSpPr/>
      </dsp:nvSpPr>
      <dsp:spPr bwMode="white">
        <a:xfrm>
          <a:off x="1176301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176301" y="3590699"/>
        <a:ext cx="1488536" cy="1488536"/>
      </dsp:txXfrm>
    </dsp:sp>
    <dsp:sp modelId="{18F2777A-A6C6-4970-B1BA-264F2E0FD625}">
      <dsp:nvSpPr>
        <dsp:cNvPr id="8" name="椭圆 7"/>
        <dsp:cNvSpPr/>
      </dsp:nvSpPr>
      <dsp:spPr bwMode="white">
        <a:xfrm>
          <a:off x="473336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73336" y="1427194"/>
        <a:ext cx="1488536" cy="14885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6064" cy="4756357"/>
        <a:chOff x="0" y="0"/>
        <a:chExt cx="5506064" cy="4756357"/>
      </a:xfrm>
    </dsp:grpSpPr>
    <dsp:sp modelId="{231BAE04-E926-4E87-9BAA-2976D330B7F0}">
      <dsp:nvSpPr>
        <dsp:cNvPr id="3" name="单圆角矩形 2"/>
        <dsp:cNvSpPr/>
      </dsp:nvSpPr>
      <dsp:spPr bwMode="white">
        <a:xfrm rot="16200000">
          <a:off x="187427" y="-187427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6200000">
        <a:off x="187427" y="-187427"/>
        <a:ext cx="2378179" cy="2753032"/>
      </dsp:txXfrm>
    </dsp:sp>
    <dsp:sp modelId="{67277C10-7EAA-40C0-8D48-540D80BC85E8}">
      <dsp:nvSpPr>
        <dsp:cNvPr id="4" name="单圆角矩形 3"/>
        <dsp:cNvSpPr/>
      </dsp:nvSpPr>
      <dsp:spPr bwMode="white">
        <a:xfrm>
          <a:off x="2753032" y="0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753032" y="0"/>
        <a:ext cx="2753032" cy="2378179"/>
      </dsp:txXfrm>
    </dsp:sp>
    <dsp:sp modelId="{D99FAD3A-96C5-407F-B8D3-60AA1ACBF5EB}">
      <dsp:nvSpPr>
        <dsp:cNvPr id="5" name="单圆角矩形 4"/>
        <dsp:cNvSpPr/>
      </dsp:nvSpPr>
      <dsp:spPr bwMode="white">
        <a:xfrm rot="10800000">
          <a:off x="0" y="2378179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0800000">
        <a:off x="0" y="2378179"/>
        <a:ext cx="2753032" cy="2378179"/>
      </dsp:txXfrm>
    </dsp:sp>
    <dsp:sp modelId="{CEB5BAF2-4865-4A47-B9B0-F0F9A264DB91}">
      <dsp:nvSpPr>
        <dsp:cNvPr id="6" name="单圆角矩形 5"/>
        <dsp:cNvSpPr/>
      </dsp:nvSpPr>
      <dsp:spPr bwMode="white">
        <a:xfrm rot="5400000">
          <a:off x="2940459" y="2190752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5400000">
        <a:off x="2940459" y="2190752"/>
        <a:ext cx="2378179" cy="2753032"/>
      </dsp:txXfrm>
    </dsp:sp>
    <dsp:sp modelId="{2FDDCA95-5398-49D0-A2AC-E18F3AD7A99E}">
      <dsp:nvSpPr>
        <dsp:cNvPr id="7" name="圆角矩形 6"/>
        <dsp:cNvSpPr/>
      </dsp:nvSpPr>
      <dsp:spPr bwMode="white">
        <a:xfrm>
          <a:off x="1927122" y="1783634"/>
          <a:ext cx="1651819" cy="1189089"/>
        </a:xfrm>
        <a:prstGeom prst="roundRect">
          <a:avLst/>
        </a:prstGeom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hemeClr val="lt2"/>
        </a:lnRef>
        <a:fillRef idx="1">
          <a:schemeClr val="dk2">
            <a:tint val="6000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927122" y="1783634"/>
        <a:ext cx="1651819" cy="11890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69310" cy="5169310"/>
        <a:chOff x="0" y="0"/>
        <a:chExt cx="5169310" cy="516931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28B3C938-857E-4D0E-9F34-AF7D6CEB4AFD}">
      <dsp:nvSpPr>
        <dsp:cNvPr id="3" name="椭圆 2"/>
        <dsp:cNvSpPr/>
      </dsp:nvSpPr>
      <dsp:spPr bwMode="white">
        <a:xfrm>
          <a:off x="1569455" y="1280904"/>
          <a:ext cx="2977073" cy="2977073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69455" y="1280904"/>
        <a:ext cx="2977073" cy="2977073"/>
      </dsp:txXfrm>
    </dsp:sp>
    <dsp:sp modelId="{D50A93B9-127E-4959-B3A6-000DAD55E695}">
      <dsp:nvSpPr>
        <dsp:cNvPr id="4" name="椭圆 3"/>
        <dsp:cNvSpPr/>
      </dsp:nvSpPr>
      <dsp:spPr bwMode="white">
        <a:xfrm>
          <a:off x="2313723" y="90075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313723" y="90075"/>
        <a:ext cx="1488536" cy="1488536"/>
      </dsp:txXfrm>
    </dsp:sp>
    <dsp:sp modelId="{D8D832B2-A185-4E02-B875-2AACB03934E6}">
      <dsp:nvSpPr>
        <dsp:cNvPr id="5" name="椭圆 4"/>
        <dsp:cNvSpPr/>
      </dsp:nvSpPr>
      <dsp:spPr bwMode="white">
        <a:xfrm>
          <a:off x="4154110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154110" y="1427194"/>
        <a:ext cx="1488536" cy="1488536"/>
      </dsp:txXfrm>
    </dsp:sp>
    <dsp:sp modelId="{38E35336-6216-41A7-89D5-E157E2021CE7}">
      <dsp:nvSpPr>
        <dsp:cNvPr id="6" name="椭圆 5"/>
        <dsp:cNvSpPr/>
      </dsp:nvSpPr>
      <dsp:spPr bwMode="white">
        <a:xfrm>
          <a:off x="3451144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451144" y="3590699"/>
        <a:ext cx="1488536" cy="1488536"/>
      </dsp:txXfrm>
    </dsp:sp>
    <dsp:sp modelId="{DE510834-FD22-4133-94F2-2C9CAE74F188}">
      <dsp:nvSpPr>
        <dsp:cNvPr id="7" name="椭圆 6"/>
        <dsp:cNvSpPr/>
      </dsp:nvSpPr>
      <dsp:spPr bwMode="white">
        <a:xfrm>
          <a:off x="1176301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176301" y="3590699"/>
        <a:ext cx="1488536" cy="1488536"/>
      </dsp:txXfrm>
    </dsp:sp>
    <dsp:sp modelId="{18F2777A-A6C6-4970-B1BA-264F2E0FD625}">
      <dsp:nvSpPr>
        <dsp:cNvPr id="8" name="椭圆 7"/>
        <dsp:cNvSpPr/>
      </dsp:nvSpPr>
      <dsp:spPr bwMode="white">
        <a:xfrm>
          <a:off x="473336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73336" y="1427194"/>
        <a:ext cx="1488536" cy="14885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6064" cy="4756357"/>
        <a:chOff x="0" y="0"/>
        <a:chExt cx="5506064" cy="4756357"/>
      </a:xfrm>
    </dsp:grpSpPr>
    <dsp:sp modelId="{231BAE04-E926-4E87-9BAA-2976D330B7F0}">
      <dsp:nvSpPr>
        <dsp:cNvPr id="3" name="单圆角矩形 2"/>
        <dsp:cNvSpPr/>
      </dsp:nvSpPr>
      <dsp:spPr bwMode="white">
        <a:xfrm rot="16200000">
          <a:off x="187427" y="-187427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6200000">
        <a:off x="187427" y="-187427"/>
        <a:ext cx="2378179" cy="2753032"/>
      </dsp:txXfrm>
    </dsp:sp>
    <dsp:sp modelId="{67277C10-7EAA-40C0-8D48-540D80BC85E8}">
      <dsp:nvSpPr>
        <dsp:cNvPr id="4" name="单圆角矩形 3"/>
        <dsp:cNvSpPr/>
      </dsp:nvSpPr>
      <dsp:spPr bwMode="white">
        <a:xfrm>
          <a:off x="2753032" y="0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753032" y="0"/>
        <a:ext cx="2753032" cy="2378179"/>
      </dsp:txXfrm>
    </dsp:sp>
    <dsp:sp modelId="{D99FAD3A-96C5-407F-B8D3-60AA1ACBF5EB}">
      <dsp:nvSpPr>
        <dsp:cNvPr id="5" name="单圆角矩形 4"/>
        <dsp:cNvSpPr/>
      </dsp:nvSpPr>
      <dsp:spPr bwMode="white">
        <a:xfrm rot="10800000">
          <a:off x="0" y="2378179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0800000">
        <a:off x="0" y="2378179"/>
        <a:ext cx="2753032" cy="2378179"/>
      </dsp:txXfrm>
    </dsp:sp>
    <dsp:sp modelId="{CEB5BAF2-4865-4A47-B9B0-F0F9A264DB91}">
      <dsp:nvSpPr>
        <dsp:cNvPr id="6" name="单圆角矩形 5"/>
        <dsp:cNvSpPr/>
      </dsp:nvSpPr>
      <dsp:spPr bwMode="white">
        <a:xfrm rot="5400000">
          <a:off x="2940459" y="2190752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5400000">
        <a:off x="2940459" y="2190752"/>
        <a:ext cx="2378179" cy="2753032"/>
      </dsp:txXfrm>
    </dsp:sp>
    <dsp:sp modelId="{2FDDCA95-5398-49D0-A2AC-E18F3AD7A99E}">
      <dsp:nvSpPr>
        <dsp:cNvPr id="7" name="圆角矩形 6"/>
        <dsp:cNvSpPr/>
      </dsp:nvSpPr>
      <dsp:spPr bwMode="white">
        <a:xfrm>
          <a:off x="1927122" y="1783634"/>
          <a:ext cx="1651819" cy="1189089"/>
        </a:xfrm>
        <a:prstGeom prst="roundRect">
          <a:avLst/>
        </a:prstGeom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hemeClr val="lt2"/>
        </a:lnRef>
        <a:fillRef idx="1">
          <a:schemeClr val="dk2">
            <a:tint val="6000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927122" y="1783634"/>
        <a:ext cx="1651819" cy="11890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953307" cy="4603897"/>
        <a:chOff x="0" y="0"/>
        <a:chExt cx="10953307" cy="4603897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99A76FF5-6395-490B-9077-C156ECF03E89}">
      <dsp:nvSpPr>
        <dsp:cNvPr id="4" name="空心弧 3"/>
        <dsp:cNvSpPr/>
      </dsp:nvSpPr>
      <dsp:spPr bwMode="white">
        <a:xfrm>
          <a:off x="-5154052" y="-809870"/>
          <a:ext cx="6223638" cy="6223638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sp3d z="-227350" prstMaterial="matte"/>
      </dsp:spPr>
      <dsp:style>
        <a:lnRef idx="2">
          <a:schemeClr val="accent4"/>
        </a:lnRef>
        <a:fillRef idx="0">
          <a:schemeClr val="accent2">
            <a:tint val="90000"/>
          </a:schemeClr>
        </a:fillRef>
        <a:effectRef idx="0">
          <a:scrgbClr r="0" g="0" b="0"/>
        </a:effectRef>
        <a:fontRef idx="minor"/>
      </dsp:style>
      <dsp:txXfrm>
        <a:off x="-5154052" y="-809870"/>
        <a:ext cx="6223638" cy="6223638"/>
      </dsp:txXfrm>
    </dsp:sp>
    <dsp:sp modelId="{14E0CEB6-436F-4346-8FCC-4453D87E30B7}">
      <dsp:nvSpPr>
        <dsp:cNvPr id="7" name="矩形 6"/>
        <dsp:cNvSpPr/>
      </dsp:nvSpPr>
      <dsp:spPr bwMode="white">
        <a:xfrm>
          <a:off x="583774" y="360981"/>
          <a:ext cx="10369533" cy="708264"/>
        </a:xfrm>
        <a:prstGeom prst="rect">
          <a:avLst/>
        </a:prstGeom>
        <a:solidFill>
          <a:schemeClr val="accent5"/>
        </a:solidFill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sp:txBody>
      <dsp:txXfrm>
        <a:off x="583774" y="360981"/>
        <a:ext cx="10369533" cy="708264"/>
      </dsp:txXfrm>
    </dsp:sp>
    <dsp:sp modelId="{FA28B929-383A-43AB-A53E-11B523795C6C}">
      <dsp:nvSpPr>
        <dsp:cNvPr id="8" name="椭圆 7"/>
        <dsp:cNvSpPr/>
      </dsp:nvSpPr>
      <dsp:spPr bwMode="white">
        <a:xfrm>
          <a:off x="141109" y="265415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265415"/>
        <a:ext cx="885329" cy="885329"/>
      </dsp:txXfrm>
    </dsp:sp>
    <dsp:sp modelId="{9D078490-CC86-4908-8332-0E1E86ACF835}">
      <dsp:nvSpPr>
        <dsp:cNvPr id="9" name="矩形 8"/>
        <dsp:cNvSpPr/>
      </dsp:nvSpPr>
      <dsp:spPr bwMode="white">
        <a:xfrm>
          <a:off x="989838" y="1416527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919999"/>
            <a:satOff val="33333"/>
            <a:lumOff val="-483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1416527"/>
        <a:ext cx="9963469" cy="708264"/>
      </dsp:txXfrm>
    </dsp:sp>
    <dsp:sp modelId="{CE0BE4F0-6DFA-43F0-84B1-B5E9D9DB9522}">
      <dsp:nvSpPr>
        <dsp:cNvPr id="10" name="椭圆 9"/>
        <dsp:cNvSpPr/>
      </dsp:nvSpPr>
      <dsp:spPr bwMode="white">
        <a:xfrm>
          <a:off x="547173" y="132799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919999"/>
            <a:satOff val="33333"/>
            <a:lumOff val="-4836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1327994"/>
        <a:ext cx="885329" cy="885329"/>
      </dsp:txXfrm>
    </dsp:sp>
    <dsp:sp modelId="{E7FCD815-7C0F-4147-8CE7-1592819F452B}">
      <dsp:nvSpPr>
        <dsp:cNvPr id="11" name="矩形 10"/>
        <dsp:cNvSpPr/>
      </dsp:nvSpPr>
      <dsp:spPr bwMode="white">
        <a:xfrm>
          <a:off x="989838" y="2479106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1839999"/>
            <a:satOff val="66667"/>
            <a:lumOff val="-967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2479106"/>
        <a:ext cx="9963469" cy="708264"/>
      </dsp:txXfrm>
    </dsp:sp>
    <dsp:sp modelId="{5AF13A4A-B253-4889-A59D-98DCFF904350}">
      <dsp:nvSpPr>
        <dsp:cNvPr id="12" name="椭圆 11"/>
        <dsp:cNvSpPr/>
      </dsp:nvSpPr>
      <dsp:spPr bwMode="white">
        <a:xfrm>
          <a:off x="547173" y="239057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1839999"/>
            <a:satOff val="66667"/>
            <a:lumOff val="-967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2390574"/>
        <a:ext cx="885329" cy="885329"/>
      </dsp:txXfrm>
    </dsp:sp>
    <dsp:sp modelId="{10579434-CD35-491A-BAD9-6FB4D38DEAA2}">
      <dsp:nvSpPr>
        <dsp:cNvPr id="13" name="矩形 12"/>
        <dsp:cNvSpPr/>
      </dsp:nvSpPr>
      <dsp:spPr bwMode="white">
        <a:xfrm>
          <a:off x="583774" y="3541686"/>
          <a:ext cx="10369533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2760000"/>
            <a:satOff val="100000"/>
            <a:lumOff val="-14509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583774" y="3541686"/>
        <a:ext cx="10369533" cy="708264"/>
      </dsp:txXfrm>
    </dsp:sp>
    <dsp:sp modelId="{EE338B84-7FB6-412F-A10E-5C9185E83021}">
      <dsp:nvSpPr>
        <dsp:cNvPr id="14" name="椭圆 13"/>
        <dsp:cNvSpPr/>
      </dsp:nvSpPr>
      <dsp:spPr bwMode="white">
        <a:xfrm>
          <a:off x="141109" y="3453153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2760000"/>
            <a:satOff val="100000"/>
            <a:lumOff val="-14509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3453153"/>
        <a:ext cx="885329" cy="885329"/>
      </dsp:txXfrm>
    </dsp:sp>
    <dsp:sp modelId="{BFECD15C-14C3-4D2D-90A2-F826CBD65752}">
      <dsp:nvSpPr>
        <dsp:cNvPr id="3" name="矩形 2" hidden="1"/>
        <dsp:cNvSpPr/>
      </dsp:nvSpPr>
      <dsp:spPr bwMode="white">
        <a:xfrm>
          <a:off x="127427" y="96288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96288"/>
        <a:ext cx="36000" cy="36000"/>
      </dsp:txXfrm>
    </dsp:sp>
    <dsp:sp modelId="{4F097651-5764-4F1A-A443-B035815EB6BA}">
      <dsp:nvSpPr>
        <dsp:cNvPr id="5" name="矩形 4" hidden="1"/>
        <dsp:cNvSpPr/>
      </dsp:nvSpPr>
      <dsp:spPr bwMode="white">
        <a:xfrm>
          <a:off x="1033586" y="228394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033586" y="2283949"/>
        <a:ext cx="36000" cy="36000"/>
      </dsp:txXfrm>
    </dsp:sp>
    <dsp:sp modelId="{B0743FA5-3FBB-422B-82BB-EEA581BDA1F2}">
      <dsp:nvSpPr>
        <dsp:cNvPr id="6" name="矩形 5" hidden="1"/>
        <dsp:cNvSpPr/>
      </dsp:nvSpPr>
      <dsp:spPr bwMode="white">
        <a:xfrm>
          <a:off x="127427" y="447160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4471609"/>
        <a:ext cx="36000" cy="36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953307" cy="4603897"/>
        <a:chOff x="0" y="0"/>
        <a:chExt cx="10953307" cy="4603897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99A76FF5-6395-490B-9077-C156ECF03E89}">
      <dsp:nvSpPr>
        <dsp:cNvPr id="4" name="空心弧 3"/>
        <dsp:cNvSpPr/>
      </dsp:nvSpPr>
      <dsp:spPr bwMode="white">
        <a:xfrm>
          <a:off x="-5154052" y="-809870"/>
          <a:ext cx="6223638" cy="6223638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sp3d z="-227350" prstMaterial="matte"/>
      </dsp:spPr>
      <dsp:style>
        <a:lnRef idx="2">
          <a:schemeClr val="accent4"/>
        </a:lnRef>
        <a:fillRef idx="0">
          <a:schemeClr val="accent2">
            <a:tint val="90000"/>
          </a:schemeClr>
        </a:fillRef>
        <a:effectRef idx="0">
          <a:scrgbClr r="0" g="0" b="0"/>
        </a:effectRef>
        <a:fontRef idx="minor"/>
      </dsp:style>
      <dsp:txXfrm>
        <a:off x="-5154052" y="-809870"/>
        <a:ext cx="6223638" cy="6223638"/>
      </dsp:txXfrm>
    </dsp:sp>
    <dsp:sp modelId="{14E0CEB6-436F-4346-8FCC-4453D87E30B7}">
      <dsp:nvSpPr>
        <dsp:cNvPr id="7" name="矩形 6"/>
        <dsp:cNvSpPr/>
      </dsp:nvSpPr>
      <dsp:spPr bwMode="white">
        <a:xfrm>
          <a:off x="583774" y="360981"/>
          <a:ext cx="10369533" cy="708264"/>
        </a:xfrm>
        <a:prstGeom prst="rect">
          <a:avLst/>
        </a:prstGeom>
        <a:solidFill>
          <a:schemeClr val="accent5"/>
        </a:solidFill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sp:txBody>
      <dsp:txXfrm>
        <a:off x="583774" y="360981"/>
        <a:ext cx="10369533" cy="708264"/>
      </dsp:txXfrm>
    </dsp:sp>
    <dsp:sp modelId="{FA28B929-383A-43AB-A53E-11B523795C6C}">
      <dsp:nvSpPr>
        <dsp:cNvPr id="8" name="椭圆 7"/>
        <dsp:cNvSpPr/>
      </dsp:nvSpPr>
      <dsp:spPr bwMode="white">
        <a:xfrm>
          <a:off x="141109" y="265415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265415"/>
        <a:ext cx="885329" cy="885329"/>
      </dsp:txXfrm>
    </dsp:sp>
    <dsp:sp modelId="{9D078490-CC86-4908-8332-0E1E86ACF835}">
      <dsp:nvSpPr>
        <dsp:cNvPr id="9" name="矩形 8"/>
        <dsp:cNvSpPr/>
      </dsp:nvSpPr>
      <dsp:spPr bwMode="white">
        <a:xfrm>
          <a:off x="989838" y="1416527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919999"/>
            <a:satOff val="33333"/>
            <a:lumOff val="-483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1416527"/>
        <a:ext cx="9963469" cy="708264"/>
      </dsp:txXfrm>
    </dsp:sp>
    <dsp:sp modelId="{CE0BE4F0-6DFA-43F0-84B1-B5E9D9DB9522}">
      <dsp:nvSpPr>
        <dsp:cNvPr id="10" name="椭圆 9"/>
        <dsp:cNvSpPr/>
      </dsp:nvSpPr>
      <dsp:spPr bwMode="white">
        <a:xfrm>
          <a:off x="547173" y="132799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919999"/>
            <a:satOff val="33333"/>
            <a:lumOff val="-4836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1327994"/>
        <a:ext cx="885329" cy="885329"/>
      </dsp:txXfrm>
    </dsp:sp>
    <dsp:sp modelId="{E7FCD815-7C0F-4147-8CE7-1592819F452B}">
      <dsp:nvSpPr>
        <dsp:cNvPr id="11" name="矩形 10"/>
        <dsp:cNvSpPr/>
      </dsp:nvSpPr>
      <dsp:spPr bwMode="white">
        <a:xfrm>
          <a:off x="989838" y="2479106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1839999"/>
            <a:satOff val="66667"/>
            <a:lumOff val="-967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2479106"/>
        <a:ext cx="9963469" cy="708264"/>
      </dsp:txXfrm>
    </dsp:sp>
    <dsp:sp modelId="{5AF13A4A-B253-4889-A59D-98DCFF904350}">
      <dsp:nvSpPr>
        <dsp:cNvPr id="12" name="椭圆 11"/>
        <dsp:cNvSpPr/>
      </dsp:nvSpPr>
      <dsp:spPr bwMode="white">
        <a:xfrm>
          <a:off x="547173" y="239057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1839999"/>
            <a:satOff val="66667"/>
            <a:lumOff val="-967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2390574"/>
        <a:ext cx="885329" cy="885329"/>
      </dsp:txXfrm>
    </dsp:sp>
    <dsp:sp modelId="{10579434-CD35-491A-BAD9-6FB4D38DEAA2}">
      <dsp:nvSpPr>
        <dsp:cNvPr id="13" name="矩形 12"/>
        <dsp:cNvSpPr/>
      </dsp:nvSpPr>
      <dsp:spPr bwMode="white">
        <a:xfrm>
          <a:off x="583774" y="3541686"/>
          <a:ext cx="10369533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2760000"/>
            <a:satOff val="100000"/>
            <a:lumOff val="-14509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583774" y="3541686"/>
        <a:ext cx="10369533" cy="708264"/>
      </dsp:txXfrm>
    </dsp:sp>
    <dsp:sp modelId="{EE338B84-7FB6-412F-A10E-5C9185E83021}">
      <dsp:nvSpPr>
        <dsp:cNvPr id="14" name="椭圆 13"/>
        <dsp:cNvSpPr/>
      </dsp:nvSpPr>
      <dsp:spPr bwMode="white">
        <a:xfrm>
          <a:off x="141109" y="3453153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2760000"/>
            <a:satOff val="100000"/>
            <a:lumOff val="-14509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3453153"/>
        <a:ext cx="885329" cy="885329"/>
      </dsp:txXfrm>
    </dsp:sp>
    <dsp:sp modelId="{BFECD15C-14C3-4D2D-90A2-F826CBD65752}">
      <dsp:nvSpPr>
        <dsp:cNvPr id="3" name="矩形 2" hidden="1"/>
        <dsp:cNvSpPr/>
      </dsp:nvSpPr>
      <dsp:spPr bwMode="white">
        <a:xfrm>
          <a:off x="127427" y="96288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96288"/>
        <a:ext cx="36000" cy="36000"/>
      </dsp:txXfrm>
    </dsp:sp>
    <dsp:sp modelId="{4F097651-5764-4F1A-A443-B035815EB6BA}">
      <dsp:nvSpPr>
        <dsp:cNvPr id="5" name="矩形 4" hidden="1"/>
        <dsp:cNvSpPr/>
      </dsp:nvSpPr>
      <dsp:spPr bwMode="white">
        <a:xfrm>
          <a:off x="1033586" y="228394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033586" y="2283949"/>
        <a:ext cx="36000" cy="36000"/>
      </dsp:txXfrm>
    </dsp:sp>
    <dsp:sp modelId="{B0743FA5-3FBB-422B-82BB-EEA581BDA1F2}">
      <dsp:nvSpPr>
        <dsp:cNvPr id="6" name="矩形 5" hidden="1"/>
        <dsp:cNvSpPr/>
      </dsp:nvSpPr>
      <dsp:spPr bwMode="white">
        <a:xfrm>
          <a:off x="127427" y="447160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4471609"/>
        <a:ext cx="36000" cy="36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604500" cy="4305300"/>
        <a:chOff x="0" y="0"/>
        <a:chExt cx="10604500" cy="430530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EF2A5B3D-4397-4CDD-98BF-CAC9F09D798C}">
      <dsp:nvSpPr>
        <dsp:cNvPr id="3" name="右箭头 2"/>
        <dsp:cNvSpPr/>
      </dsp:nvSpPr>
      <dsp:spPr bwMode="white">
        <a:xfrm>
          <a:off x="795338" y="0"/>
          <a:ext cx="9013825" cy="4305300"/>
        </a:xfrm>
        <a:prstGeom prst="rightArrow">
          <a:avLst/>
        </a:prstGeom>
        <a:sp3d z="-227350" prstMaterial="matte"/>
      </dsp:spPr>
      <dsp:style>
        <a:lnRef idx="0">
          <a:schemeClr val="dk2"/>
        </a:lnRef>
        <a:fillRef idx="1">
          <a:schemeClr val="dk2">
            <a:tint val="40000"/>
          </a:schemeClr>
        </a:fillRef>
        <a:effectRef idx="0">
          <a:scrgbClr r="0" g="0" b="0"/>
        </a:effectRef>
        <a:fontRef idx="minor"/>
      </dsp:style>
      <dsp:txXfrm>
        <a:off x="795338" y="0"/>
        <a:ext cx="9013825" cy="4305300"/>
      </dsp:txXfrm>
    </dsp:sp>
    <dsp:sp modelId="{C8B2A499-4EAF-4FF3-A055-077AEB0F8C8E}">
      <dsp:nvSpPr>
        <dsp:cNvPr id="4" name="圆角矩形 3"/>
        <dsp:cNvSpPr/>
      </dsp:nvSpPr>
      <dsp:spPr bwMode="white">
        <a:xfrm>
          <a:off x="0" y="1291590"/>
          <a:ext cx="3181350" cy="1722120"/>
        </a:xfrm>
        <a:prstGeom prst="roundRect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课前预习：</a:t>
          </a:r>
          <a:endParaRPr lang="en-US" altLang="zh-CN" b="1" dirty="0" smtClean="0"/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粗读</a:t>
          </a:r>
          <a:r>
            <a:rPr lang="en-US" b="1" dirty="0" smtClean="0"/>
            <a:t>+</a:t>
          </a:r>
          <a:r>
            <a:rPr lang="zh-CN" b="1" dirty="0" smtClean="0"/>
            <a:t>细读</a:t>
          </a:r>
          <a:r>
            <a:rPr lang="en-US" b="1" dirty="0" smtClean="0"/>
            <a:t>+</a:t>
          </a:r>
          <a:r>
            <a:rPr lang="zh-CN" b="1" dirty="0" smtClean="0"/>
            <a:t>提疑</a:t>
          </a:r>
          <a:endParaRPr lang="zh-CN" dirty="0"/>
        </a:p>
      </dsp:txBody>
      <dsp:txXfrm>
        <a:off x="0" y="1291590"/>
        <a:ext cx="3181350" cy="1722120"/>
      </dsp:txXfrm>
    </dsp:sp>
    <dsp:sp modelId="{FA9ABFB9-055F-4FAE-8833-10BB881C2AFB}">
      <dsp:nvSpPr>
        <dsp:cNvPr id="5" name="圆角矩形 4"/>
        <dsp:cNvSpPr/>
      </dsp:nvSpPr>
      <dsp:spPr bwMode="white">
        <a:xfrm>
          <a:off x="3711575" y="1291590"/>
          <a:ext cx="3181350" cy="1722120"/>
        </a:xfrm>
        <a:prstGeom prst="roundRect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课堂听讲：</a:t>
          </a:r>
          <a:endParaRPr lang="en-US" altLang="zh-CN" b="1" dirty="0" smtClean="0"/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理解</a:t>
          </a:r>
          <a:r>
            <a:rPr lang="en-US" b="1" dirty="0" smtClean="0"/>
            <a:t>+</a:t>
          </a:r>
          <a:r>
            <a:rPr lang="zh-CN" b="1" dirty="0" smtClean="0"/>
            <a:t>思考</a:t>
          </a:r>
          <a:r>
            <a:rPr lang="en-US" b="1" dirty="0" smtClean="0"/>
            <a:t>+</a:t>
          </a:r>
          <a:r>
            <a:rPr lang="zh-CN" b="1" dirty="0" smtClean="0"/>
            <a:t>笔记</a:t>
          </a:r>
          <a:endParaRPr lang="zh-CN" dirty="0"/>
        </a:p>
      </dsp:txBody>
      <dsp:txXfrm>
        <a:off x="3711575" y="1291590"/>
        <a:ext cx="3181350" cy="1722120"/>
      </dsp:txXfrm>
    </dsp:sp>
    <dsp:sp modelId="{3181CEEA-994C-4820-B194-A519A86101EE}">
      <dsp:nvSpPr>
        <dsp:cNvPr id="6" name="圆角矩形 5"/>
        <dsp:cNvSpPr/>
      </dsp:nvSpPr>
      <dsp:spPr bwMode="white">
        <a:xfrm>
          <a:off x="7423150" y="1291590"/>
          <a:ext cx="3181350" cy="1722120"/>
        </a:xfrm>
        <a:prstGeom prst="roundRect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课后巩固：</a:t>
          </a:r>
          <a:endParaRPr lang="en-US" altLang="zh-CN" b="1" dirty="0" smtClean="0"/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思维导图</a:t>
          </a:r>
          <a:r>
            <a:rPr lang="en-US" b="1" dirty="0" smtClean="0"/>
            <a:t>+</a:t>
          </a:r>
          <a:r>
            <a:rPr lang="zh-CN" b="1" dirty="0" smtClean="0"/>
            <a:t>及时复习</a:t>
          </a:r>
          <a:endParaRPr lang="zh-CN" dirty="0"/>
        </a:p>
      </dsp:txBody>
      <dsp:txXfrm>
        <a:off x="7423150" y="1291590"/>
        <a:ext cx="3181350" cy="1722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#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type="round1Rect" r:blip="" rot="270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type="rect" r:blip="" rot="270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type="round1Rect" r:blip="" rot="180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type="rect" r:blip="" rot="180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type="round1Rect" r:blip="" rot="90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type="rect" r:blip="" rot="90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#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type="round1Rect" r:blip="" rot="270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type="rect" r:blip="" rot="270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type="round1Rect" r:blip="" rot="180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type="rect" r:blip="" rot="180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type="round1Rect" r:blip="" rot="90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type="rect" r:blip="" rot="90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#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type="round1Rect" r:blip="" rot="270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type="rect" r:blip="" rot="270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type="round1Rect" r:blip="" rot="180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type="rect" r:blip="" rot="180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type="round1Rect" r:blip="" rot="90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type="rect" r:blip="" rot="90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#3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#3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#2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4C6DF-05ED-4775-BB8F-DA4E664BB3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E6455-3A75-40A1-BE7A-3E24B6DD12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32F6-570C-4F8F-925E-2E21AAA654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6455-3A75-40A1-BE7A-3E24B6DD1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EE6455-3A75-40A1-BE7A-3E24B6DD12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6455-3A75-40A1-BE7A-3E24B6DD1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EE6455-3A75-40A1-BE7A-3E24B6DD12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1" Type="http://schemas.openxmlformats.org/officeDocument/2006/relationships/slideLayout" Target="../slideLayouts/slideLayout67.xml"/><Relationship Id="rId10" Type="http://schemas.microsoft.com/office/2007/relationships/diagramDrawing" Target="../diagrams/drawing4.xml"/><Relationship Id="rId1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6.xml"/><Relationship Id="rId8" Type="http://schemas.openxmlformats.org/officeDocument/2006/relationships/diagramQuickStyle" Target="../diagrams/quickStyle6.xml"/><Relationship Id="rId7" Type="http://schemas.openxmlformats.org/officeDocument/2006/relationships/diagramLayout" Target="../diagrams/layout6.xml"/><Relationship Id="rId6" Type="http://schemas.openxmlformats.org/officeDocument/2006/relationships/diagramData" Target="../diagrams/data6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1" Type="http://schemas.openxmlformats.org/officeDocument/2006/relationships/slideLayout" Target="../slideLayouts/slideLayout12.xml"/><Relationship Id="rId10" Type="http://schemas.microsoft.com/office/2007/relationships/diagramDrawing" Target="../diagrams/drawing6.xml"/><Relationship Id="rId1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8.xml"/><Relationship Id="rId8" Type="http://schemas.openxmlformats.org/officeDocument/2006/relationships/diagramQuickStyle" Target="../diagrams/quickStyle8.xml"/><Relationship Id="rId7" Type="http://schemas.openxmlformats.org/officeDocument/2006/relationships/diagramLayout" Target="../diagrams/layout8.xml"/><Relationship Id="rId6" Type="http://schemas.openxmlformats.org/officeDocument/2006/relationships/diagramData" Target="../diagrams/data8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67.xml"/><Relationship Id="rId11" Type="http://schemas.openxmlformats.org/officeDocument/2006/relationships/image" Target="../media/image21.png"/><Relationship Id="rId10" Type="http://schemas.microsoft.com/office/2007/relationships/diagramDrawing" Target="../diagrams/drawing8.xml"/><Relationship Id="rId1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openxmlformats.org/officeDocument/2006/relationships/hyperlink" Target="&#20013;&#22269;&#26397;&#20195;&#26356;&#26367;&#27468;.mp4" TargetMode="Externa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media" Target="file:///C:\Users\joo\Desktop\&#24191;&#32780;&#21578;&#20043;\&#35838;&#20214;&#35838;&#33410;\&#39640;&#20013;&#21382;&#21490;&#23548;&#35328;&#35838;\&#33738;&#33457;&#21488;&#29256;&#26397;&#20195;&#27468;&#29420;&#21809;&#29256;.mp4" TargetMode="External"/><Relationship Id="rId1" Type="http://schemas.openxmlformats.org/officeDocument/2006/relationships/video" Target="file:///C:\Users\joo\Desktop\&#24191;&#32780;&#21578;&#20043;\&#35838;&#20214;&#35838;&#33410;\&#39640;&#20013;&#21382;&#21490;&#23548;&#35328;&#35838;\&#33738;&#33457;&#21488;&#29256;&#26397;&#20195;&#27468;&#29420;&#21809;&#29256;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4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29574" y="2001838"/>
            <a:ext cx="8289535" cy="2038648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94153" y="2142411"/>
            <a:ext cx="78198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rPr>
              <a:t>走进高中历史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65625" y="1400810"/>
            <a:ext cx="34099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History</a:t>
            </a:r>
            <a:endParaRPr lang="en-US" altLang="zh-CN" sz="7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177800" dist="12700" dir="10200000" sx="102000" sy="102000" algn="bl" rotWithShape="0">
                  <a:srgbClr val="480F08"/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16730" y="3510280"/>
            <a:ext cx="35585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Hi</a:t>
            </a:r>
            <a:r>
              <a:rPr lang="zh-CN" altLang="en-US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，</a:t>
            </a:r>
            <a:r>
              <a:rPr lang="en-US" altLang="zh-CN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story</a:t>
            </a:r>
            <a:r>
              <a:rPr lang="zh-CN" altLang="en-US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？</a:t>
            </a:r>
            <a:endParaRPr lang="zh-CN" altLang="en-US" sz="4800" b="1"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4" grpId="1"/>
      <p:bldP spid="9" grpId="1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b="5674"/>
          <a:stretch>
            <a:fillRect/>
          </a:stretch>
        </p:blipFill>
        <p:spPr>
          <a:xfrm>
            <a:off x="-1" y="1074879"/>
            <a:ext cx="12192000" cy="578312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用多种方式描述时间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5261" y="2176784"/>
            <a:ext cx="2344476" cy="4554755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261" y="1354253"/>
            <a:ext cx="655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清王朝（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1644-1911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71220" y="2176785"/>
            <a:ext cx="9150509" cy="4409824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04800" y="2437150"/>
          <a:ext cx="11218607" cy="378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703"/>
                <a:gridCol w="1337187"/>
                <a:gridCol w="2035278"/>
                <a:gridCol w="2025445"/>
                <a:gridCol w="1406013"/>
                <a:gridCol w="1780128"/>
                <a:gridCol w="1444853"/>
              </a:tblGrid>
              <a:tr h="770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20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世纪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*世纪*年代</a:t>
                      </a:r>
                      <a:endParaRPr kumimoji="0" lang="zh-CN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*世纪*期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叶</a:t>
                      </a:r>
                      <a:endParaRPr kumimoji="0" lang="zh-CN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王朝</a:t>
                      </a: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*期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年号纪年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干支纪年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7791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前</a:t>
                      </a:r>
                      <a:r>
                        <a:rPr lang="en-US" altLang="zh-CN" sz="2000" dirty="0"/>
                        <a:t>475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公元前</a:t>
                      </a:r>
                      <a:r>
                        <a:rPr lang="en-US" altLang="zh-CN" dirty="0"/>
                        <a:t>5</a:t>
                      </a:r>
                      <a:r>
                        <a:rPr lang="zh-CN" altLang="en-US" dirty="0"/>
                        <a:t>世纪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早</a:t>
                      </a:r>
                      <a:r>
                        <a:rPr lang="zh-CN" altLang="en-US" dirty="0"/>
                        <a:t>期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1109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前</a:t>
                      </a:r>
                      <a:r>
                        <a:rPr lang="en-US" altLang="zh-CN" sz="2000" dirty="0"/>
                        <a:t>221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j-ea"/>
                          <a:ea typeface="+mj-ea"/>
                        </a:rPr>
                        <a:t>公元前</a:t>
                      </a:r>
                      <a:r>
                        <a:rPr lang="en-US" altLang="zh-CN" dirty="0">
                          <a:latin typeface="+mj-ea"/>
                          <a:ea typeface="+mj-ea"/>
                        </a:rPr>
                        <a:t>3</a:t>
                      </a:r>
                      <a:r>
                        <a:rPr lang="zh-CN" altLang="en-US" dirty="0">
                          <a:latin typeface="+mj-ea"/>
                          <a:ea typeface="+mj-ea"/>
                        </a:rPr>
                        <a:t>世纪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  <a:latin typeface="+mj-ea"/>
                          <a:ea typeface="+mj-ea"/>
                        </a:rPr>
                        <a:t>晚</a:t>
                      </a:r>
                      <a:r>
                        <a:rPr lang="zh-CN" altLang="en-US" dirty="0">
                          <a:latin typeface="+mj-ea"/>
                          <a:ea typeface="+mj-ea"/>
                        </a:rPr>
                        <a:t>期</a:t>
                      </a:r>
                      <a:endParaRPr lang="zh-CN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806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618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3445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1898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49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1911</a:t>
                      </a:r>
                      <a:r>
                        <a:rPr lang="zh-CN" altLang="en-US" sz="2000" dirty="0"/>
                        <a:t>年</a:t>
                      </a:r>
                      <a:endParaRPr lang="en-US" altLang="zh-CN" sz="2000" dirty="0"/>
                    </a:p>
                    <a:p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3"/>
          <p:cNvCxnSpPr/>
          <p:nvPr/>
        </p:nvCxnSpPr>
        <p:spPr>
          <a:xfrm>
            <a:off x="6912077" y="3252115"/>
            <a:ext cx="1396181" cy="543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8310569" y="3822386"/>
            <a:ext cx="1772411" cy="505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912077" y="3822386"/>
            <a:ext cx="1396181" cy="505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0082980" y="3220065"/>
            <a:ext cx="1401096" cy="546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8308258" y="3252115"/>
            <a:ext cx="1779639" cy="543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endCxn id="2" idx="3"/>
          </p:cNvCxnSpPr>
          <p:nvPr/>
        </p:nvCxnSpPr>
        <p:spPr>
          <a:xfrm>
            <a:off x="10090356" y="3822386"/>
            <a:ext cx="1433051" cy="505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6929133" y="4355163"/>
            <a:ext cx="1374060" cy="633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8321626" y="4328029"/>
            <a:ext cx="1768730" cy="660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0067003" y="4320512"/>
            <a:ext cx="1415846" cy="639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4102517" y="1341839"/>
            <a:ext cx="3986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光绪年（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1875-1908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186030" y="1329380"/>
            <a:ext cx="4086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宣统年（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1909-1911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42" b="24682"/>
          <a:stretch>
            <a:fillRect/>
          </a:stretch>
        </p:blipFill>
        <p:spPr>
          <a:xfrm>
            <a:off x="0" y="0"/>
            <a:ext cx="12192000" cy="68606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地理上的空间观念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9498715" y="2542798"/>
            <a:ext cx="2623704" cy="36195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5645" y="2348751"/>
            <a:ext cx="395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74941" y="2625901"/>
            <a:ext cx="227125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晋、鲁、燕、中原、华北、江南、西域、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西南、辽沈、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山东半岛、关中、南洋、黄土高原、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长江中下游、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……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天干、地支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-10150" y="1310148"/>
          <a:ext cx="6115982" cy="516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0" name="图示 9" hidden="1"/>
          <p:cNvGraphicFramePr/>
          <p:nvPr/>
        </p:nvGraphicFramePr>
        <p:xfrm>
          <a:off x="6282814" y="1565785"/>
          <a:ext cx="5506064" cy="475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064260" y="2132965"/>
            <a:ext cx="971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天干：甲、乙、丙、丁、戊、己、庚、辛、壬、癸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545" y="3137535"/>
            <a:ext cx="11285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地支：子、丑、寅、卯、辰、巳、午、未、申、酉、戌、亥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天干、地支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-10150" y="1310148"/>
          <a:ext cx="6115982" cy="516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0" name="图示 9" hidden="1"/>
          <p:cNvGraphicFramePr/>
          <p:nvPr/>
        </p:nvGraphicFramePr>
        <p:xfrm>
          <a:off x="6282814" y="1565785"/>
          <a:ext cx="5506064" cy="475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1746" name="文本框 31745"/>
          <p:cNvSpPr txBox="1"/>
          <p:nvPr/>
        </p:nvSpPr>
        <p:spPr>
          <a:xfrm>
            <a:off x="330200" y="1186815"/>
            <a:ext cx="115322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年号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是中国皇帝纪年的名号，由汉武帝首创，他的第一个年号为“建元”。以后每个朝代的每一个新君即位，必须改变年号，叫做改元。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7" name="文本框 31746"/>
          <p:cNvSpPr txBox="1"/>
          <p:nvPr/>
        </p:nvSpPr>
        <p:spPr>
          <a:xfrm>
            <a:off x="330200" y="2367915"/>
            <a:ext cx="111944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庙号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始于西汉，止于清朝，是封建皇帝死后，在太庙立室奉祀时的名号。一般开国的皇帝称祖，后继者称宗，如宋朝赵匡胤称太祖，其后的赵光义称太宗。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8" name="文本框 31747"/>
          <p:cNvSpPr txBox="1"/>
          <p:nvPr/>
        </p:nvSpPr>
        <p:spPr>
          <a:xfrm>
            <a:off x="412750" y="4014470"/>
            <a:ext cx="1136713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谥号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是后人根据死者生前事迹评定的一种称号，有褒贬之意。谥号有帝王之谥，由礼官议上；有臣属之谥，由朝廷赐与。如岳飞谥曰武穆，海瑞谥曰忠介。李世民，谥号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 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文皇帝（初谥）；文武圣皇帝（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674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年加谥）文武大圣皇帝（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749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年加谥）；文武大圣大广孝皇帝（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754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年加谥）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  <p:bldP spid="317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你应该知道的历史常识？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历史常识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常见纪年方法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6" name="组合 5" hidden="1"/>
          <p:cNvGrpSpPr/>
          <p:nvPr/>
        </p:nvGrpSpPr>
        <p:grpSpPr>
          <a:xfrm>
            <a:off x="699977" y="1233377"/>
            <a:ext cx="10953307" cy="4603897"/>
            <a:chOff x="699977" y="1233377"/>
            <a:chExt cx="10792046" cy="4476307"/>
          </a:xfrm>
        </p:grpSpPr>
        <p:graphicFrame>
          <p:nvGraphicFramePr>
            <p:cNvPr id="3" name="图示 2"/>
            <p:cNvGraphicFramePr/>
            <p:nvPr/>
          </p:nvGraphicFramePr>
          <p:xfrm>
            <a:off x="699977" y="1233377"/>
            <a:ext cx="10792046" cy="44763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1009620" y="160550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1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75138" y="262978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2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89312" y="3664694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3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85271" y="4684831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4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</p:grpSp>
      <p:grpSp>
        <p:nvGrpSpPr>
          <p:cNvPr id="12" name="组合 11" hidden="1"/>
          <p:cNvGrpSpPr/>
          <p:nvPr/>
        </p:nvGrpSpPr>
        <p:grpSpPr>
          <a:xfrm>
            <a:off x="852377" y="1179312"/>
            <a:ext cx="10953307" cy="4603897"/>
            <a:chOff x="699977" y="1233377"/>
            <a:chExt cx="10792046" cy="4476307"/>
          </a:xfrm>
        </p:grpSpPr>
        <p:graphicFrame>
          <p:nvGraphicFramePr>
            <p:cNvPr id="13" name="图示 12"/>
            <p:cNvGraphicFramePr/>
            <p:nvPr/>
          </p:nvGraphicFramePr>
          <p:xfrm>
            <a:off x="699977" y="1233377"/>
            <a:ext cx="10792046" cy="44763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1009620" y="160550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1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75138" y="262978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2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89312" y="3664694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3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85271" y="4684831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4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269" y="1176773"/>
            <a:ext cx="10955462" cy="460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你应该知道的历史常识？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历史常识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中外历史阶段分期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2" name="Pentagon 1"/>
          <p:cNvSpPr/>
          <p:nvPr/>
        </p:nvSpPr>
        <p:spPr>
          <a:xfrm>
            <a:off x="712891" y="2877997"/>
            <a:ext cx="4284411" cy="1362710"/>
          </a:xfrm>
          <a:prstGeom prst="homePlate">
            <a:avLst/>
          </a:prstGeom>
          <a:solidFill>
            <a:srgbClr val="1062DA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古代史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Notched Right Arrow 2"/>
          <p:cNvSpPr/>
          <p:nvPr/>
        </p:nvSpPr>
        <p:spPr>
          <a:xfrm>
            <a:off x="4270235" y="2877997"/>
            <a:ext cx="3987209" cy="1359211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近代史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Notched Right Arrow 6"/>
          <p:cNvSpPr/>
          <p:nvPr/>
        </p:nvSpPr>
        <p:spPr>
          <a:xfrm>
            <a:off x="7587593" y="2877997"/>
            <a:ext cx="3891517" cy="1359211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现代史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2013617" y="1965386"/>
            <a:ext cx="3557345" cy="8160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196EEB"/>
                </a:solidFill>
                <a:latin typeface="+mn-ea"/>
              </a:rPr>
              <a:t>1840</a:t>
            </a:r>
            <a:r>
              <a:rPr lang="zh-CN" altLang="en-US" sz="2800" b="1" dirty="0" smtClean="0">
                <a:solidFill>
                  <a:srgbClr val="196EEB"/>
                </a:solidFill>
                <a:latin typeface="+mn-ea"/>
              </a:rPr>
              <a:t>年鸦片战争</a:t>
            </a:r>
            <a:endParaRPr lang="zh-CN" altLang="en-US" sz="2800" b="1" dirty="0">
              <a:solidFill>
                <a:srgbClr val="196EEB"/>
              </a:solidFill>
              <a:latin typeface="+mn-ea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6247130" y="1965325"/>
            <a:ext cx="3621405" cy="8159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FB8637"/>
                </a:solidFill>
                <a:latin typeface="+mn-ea"/>
              </a:rPr>
              <a:t>1949</a:t>
            </a:r>
            <a:r>
              <a:rPr lang="zh-CN" altLang="en-US" sz="2800" b="1" dirty="0" smtClean="0">
                <a:solidFill>
                  <a:srgbClr val="FB8637"/>
                </a:solidFill>
                <a:latin typeface="+mn-ea"/>
              </a:rPr>
              <a:t>年新中国成立</a:t>
            </a:r>
            <a:endParaRPr lang="zh-CN" altLang="en-US" sz="2800" b="1" dirty="0">
              <a:solidFill>
                <a:srgbClr val="FB8637"/>
              </a:solidFill>
              <a:latin typeface="+mn-ea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2013617" y="4337227"/>
            <a:ext cx="461046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196EEB"/>
                </a:solidFill>
                <a:latin typeface="+mn-ea"/>
              </a:rPr>
              <a:t>1500</a:t>
            </a:r>
            <a:r>
              <a:rPr lang="zh-CN" altLang="en-US" sz="2800" b="1" dirty="0" smtClean="0">
                <a:solidFill>
                  <a:srgbClr val="196EEB"/>
                </a:solidFill>
                <a:latin typeface="+mn-ea"/>
              </a:rPr>
              <a:t>年前后地理大发现</a:t>
            </a:r>
            <a:endParaRPr lang="zh-CN" altLang="en-US" sz="2800" b="1" dirty="0">
              <a:solidFill>
                <a:srgbClr val="196EEB"/>
              </a:solidFill>
              <a:latin typeface="+mn-ea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6254115" y="4337050"/>
            <a:ext cx="385064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FB8637"/>
                </a:solidFill>
                <a:latin typeface="+mn-ea"/>
              </a:rPr>
              <a:t>1917</a:t>
            </a:r>
            <a:r>
              <a:rPr lang="zh-CN" altLang="en-US" sz="2800" b="1" dirty="0" smtClean="0">
                <a:solidFill>
                  <a:srgbClr val="FB8637"/>
                </a:solidFill>
                <a:latin typeface="+mn-ea"/>
              </a:rPr>
              <a:t>年俄国十月革命</a:t>
            </a:r>
            <a:endParaRPr lang="zh-CN" altLang="en-US" sz="2800" b="1" dirty="0">
              <a:solidFill>
                <a:srgbClr val="FB8637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你应该知道的历史常识？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历史常识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中国朝代表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1" name="菊花台版朝代歌独唱版.mp4" hidden="1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19" y="1181493"/>
            <a:ext cx="4975992" cy="4599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39" y="1392862"/>
            <a:ext cx="3939109" cy="433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68" y="1392862"/>
            <a:ext cx="3682027" cy="433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>
            <a:fillRect/>
          </a:stretch>
        </p:blipFill>
        <p:spPr>
          <a:xfrm>
            <a:off x="0" y="1221129"/>
            <a:ext cx="9965803" cy="56368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批判精神与实证意识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648065" y="1221105"/>
            <a:ext cx="3543935" cy="3534410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95080" y="1508760"/>
            <a:ext cx="31984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课本不是真理，老师不是权威，你时常需要用批判的眼睛审视“结论” 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" y="879987"/>
            <a:ext cx="12183261" cy="59780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344" y="116828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是什么问题让一向温文尔雅的威廉王子对着记者竖中指？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4"/>
          <a:stretch>
            <a:fillRect/>
          </a:stretch>
        </p:blipFill>
        <p:spPr>
          <a:xfrm>
            <a:off x="0" y="919317"/>
            <a:ext cx="12192000" cy="593868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12723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344" y="116828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换个角度看，原来是在说很快就有第三个孩子了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……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r="6560" b="6425"/>
          <a:stretch>
            <a:fillRect/>
          </a:stretch>
        </p:blipFill>
        <p:spPr>
          <a:xfrm>
            <a:off x="5417575" y="2276167"/>
            <a:ext cx="6774425" cy="45818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2284"/>
          <a:stretch>
            <a:fillRect/>
          </a:stretch>
        </p:blipFill>
        <p:spPr>
          <a:xfrm>
            <a:off x="0" y="2276167"/>
            <a:ext cx="5624051" cy="458183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0"/>
            <a:ext cx="5624051" cy="227616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7147" y="611697"/>
            <a:ext cx="5289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prstClr val="white"/>
                </a:solidFill>
              </a:rPr>
              <a:t>初中教育是普及性的国民教育，历史课程的定位以普及基础性的历史知识为主，掌握基本的、重要的历史知识，不追求过全、过深、过细的历史叙述。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45394" y="0"/>
            <a:ext cx="6646606" cy="227616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51870" y="611697"/>
            <a:ext cx="6400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prstClr val="white"/>
                </a:solidFill>
              </a:rPr>
              <a:t>高中进一步拓展中外历史的课程内容，增加必要的经济、文化、社会等方面的内容，在了解“是什么”的基础上还需懂得“为什么”，需要提高对历史发展规律的理性认识。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39990" y="144504"/>
            <a:ext cx="14654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初中历史</a:t>
            </a:r>
            <a:endParaRPr lang="zh-CN" altLang="en-US" sz="24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8455539" y="182996"/>
            <a:ext cx="14654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高中历史</a:t>
            </a:r>
            <a:endParaRPr lang="zh-CN" altLang="en-US" sz="24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2139171" y="6396335"/>
            <a:ext cx="113923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初中生</a:t>
            </a:r>
            <a:endParaRPr lang="zh-CN" altLang="en-US" sz="24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8338408" y="6396334"/>
            <a:ext cx="113923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高中生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/>
          <a:stretch>
            <a:fillRect/>
          </a:stretch>
        </p:blipFill>
        <p:spPr>
          <a:xfrm>
            <a:off x="0" y="0"/>
            <a:ext cx="8894097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894096" y="0"/>
            <a:ext cx="329790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14503" y="1113846"/>
            <a:ext cx="3171450" cy="463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在伊拉克，一个美军士兵想和当地的孩子一起玩耍，但是孩子的眼里充满了惊恐和抗拒</a:t>
            </a:r>
            <a:r>
              <a:rPr lang="en-US" altLang="zh-CN" sz="3600" b="1" dirty="0">
                <a:solidFill>
                  <a:prstClr val="white"/>
                </a:solidFill>
              </a:rPr>
              <a:t>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/>
          <a:stretch>
            <a:fillRect/>
          </a:stretch>
        </p:blipFill>
        <p:spPr>
          <a:xfrm>
            <a:off x="0" y="-1"/>
            <a:ext cx="8406581" cy="687208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406582" y="0"/>
            <a:ext cx="3785418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39200" y="1123678"/>
            <a:ext cx="3171450" cy="397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但事情的真相是：士兵和孩子们在愉快地玩耍，他们看上去很和谐、欢乐</a:t>
            </a:r>
            <a:r>
              <a:rPr lang="en-US" altLang="zh-CN" sz="3600" b="1" dirty="0">
                <a:solidFill>
                  <a:prstClr val="white"/>
                </a:solidFill>
              </a:rPr>
              <a:t>……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104" b="494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5978013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344" y="6094841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特蕾莎梅推出保守党的竞选巴士的时候，人山人海！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6" r="3307"/>
          <a:stretch>
            <a:fillRect/>
          </a:stretch>
        </p:blipFill>
        <p:spPr>
          <a:xfrm>
            <a:off x="0" y="0"/>
            <a:ext cx="1220095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50" y="0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94" y="116828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然而把镜头拉远就发现，根本不是那么回事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……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7"/>
          <a:stretch>
            <a:fillRect/>
          </a:stretch>
        </p:blipFill>
        <p:spPr>
          <a:xfrm>
            <a:off x="-3873" y="-1"/>
            <a:ext cx="9177370" cy="68638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173497" y="0"/>
            <a:ext cx="301850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89806" y="1123678"/>
            <a:ext cx="2620844" cy="397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lang="en-US" altLang="zh-CN" sz="3600" b="1" dirty="0">
                <a:solidFill>
                  <a:prstClr val="white"/>
                </a:solidFill>
              </a:rPr>
              <a:t>2016</a:t>
            </a:r>
            <a:r>
              <a:rPr lang="zh-CN" altLang="en-US" sz="3600" b="1" dirty="0">
                <a:solidFill>
                  <a:prstClr val="white"/>
                </a:solidFill>
              </a:rPr>
              <a:t>年美国总统大选，希拉里的集会场，从照片看人山人海。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" b="380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5978013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344" y="6094841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然而把镜头拉远，也就那么回事。。。。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"/>
          <a:stretch>
            <a:fillRect/>
          </a:stretch>
        </p:blipFill>
        <p:spPr>
          <a:xfrm>
            <a:off x="98217" y="109537"/>
            <a:ext cx="6071016" cy="6638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5" name="文本框 4"/>
          <p:cNvSpPr txBox="1"/>
          <p:nvPr/>
        </p:nvSpPr>
        <p:spPr>
          <a:xfrm>
            <a:off x="6550233" y="119062"/>
            <a:ext cx="5543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今年夏天，香港发生暴力游行。警察拘捕一位参与暴力示威的女子，台湾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自由时报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故意歪曲事实，扭曲报道。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>
            <a:fillRect/>
          </a:stretch>
        </p:blipFill>
        <p:spPr>
          <a:xfrm>
            <a:off x="6600825" y="1492493"/>
            <a:ext cx="5327333" cy="5255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4" y="-1"/>
            <a:ext cx="11323570" cy="68580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5338916"/>
            <a:ext cx="12191999" cy="1519084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2114" y="5823498"/>
            <a:ext cx="11543072" cy="76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你必须时时警惕你所见所闻的东西。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9" y="441234"/>
            <a:ext cx="7935471" cy="5084495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09652" y="1552533"/>
            <a:ext cx="733107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薛举寇泾州，太宗（李世民）率众讨之，不利而旋。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旧唐书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太宗本纪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09652" y="588079"/>
            <a:ext cx="7479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秦王（李世民）与薛举大战于泾州，我师败绩。</a:t>
            </a:r>
            <a:endParaRPr lang="en-US" altLang="zh-CN" sz="2800" b="1" dirty="0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               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旧唐书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高祖本纪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37538" y="2683632"/>
            <a:ext cx="7331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秦王世民为西讨元帅</a:t>
            </a:r>
            <a:r>
              <a:rPr lang="en-US" altLang="zh-CN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刘文静（唐朝将领）及薛举战于泾州，败绩。</a:t>
            </a:r>
            <a:endParaRPr lang="en-US" altLang="zh-CN" sz="2800" b="1" dirty="0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FFC000"/>
                </a:solidFill>
                <a:latin typeface="Arial" panose="020B0604020202020204"/>
                <a:ea typeface="黑体" panose="02010609060101010101" pitchFamily="49" charset="-122"/>
              </a:rPr>
              <a:t>                      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新唐书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高祖本纪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37538" y="4078973"/>
            <a:ext cx="7285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薛举寇泾州，太宗为西讨元帅</a:t>
            </a:r>
            <a:r>
              <a:rPr lang="en-US" altLang="zh-CN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七月，太宗有疾，诸将为举所败。</a:t>
            </a:r>
            <a:endParaRPr lang="en-US" altLang="zh-CN" sz="2800" b="1" dirty="0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                      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新唐书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太宗本纪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68039" y="5771535"/>
            <a:ext cx="7855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四则材料对同一件事的记载，有哪些差异？综合材料能被认定的最大公约数是什么？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流程图: 决策 18"/>
          <p:cNvSpPr/>
          <p:nvPr/>
        </p:nvSpPr>
        <p:spPr>
          <a:xfrm>
            <a:off x="4273423" y="651754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决策 19"/>
          <p:cNvSpPr/>
          <p:nvPr/>
        </p:nvSpPr>
        <p:spPr>
          <a:xfrm>
            <a:off x="4273421" y="1787192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4273421" y="2966266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决策 21"/>
          <p:cNvSpPr/>
          <p:nvPr/>
        </p:nvSpPr>
        <p:spPr>
          <a:xfrm>
            <a:off x="4273422" y="4179770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9" y="902825"/>
            <a:ext cx="7935471" cy="4606724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71442" y="2125143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和薛举作战的到底是李世民还是刘文静？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77141" y="3870074"/>
            <a:ext cx="7610621" cy="11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是否有为李世民开脱、维护其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形象的嫌疑？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71443" y="3000854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新、旧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的记载为何不一样？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04012" y="1187876"/>
            <a:ext cx="264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三个疑问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48504" y="2238565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决策 9"/>
          <p:cNvSpPr/>
          <p:nvPr/>
        </p:nvSpPr>
        <p:spPr>
          <a:xfrm>
            <a:off x="4261465" y="3119479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4261465" y="4022304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7" grpId="0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916"/>
            <a:ext cx="12192001" cy="45670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68" y="2772697"/>
            <a:ext cx="2278994" cy="90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13" y="5820697"/>
            <a:ext cx="2807110" cy="112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06" y="2772696"/>
            <a:ext cx="3760838" cy="125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06" y="-122905"/>
            <a:ext cx="12285406" cy="29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/>
          <p:cNvSpPr txBox="1"/>
          <p:nvPr/>
        </p:nvSpPr>
        <p:spPr>
          <a:xfrm>
            <a:off x="535654" y="242826"/>
            <a:ext cx="348573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</a:rPr>
              <a:t>初中历史按时序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96612" y="3275057"/>
            <a:ext cx="1093839" cy="21228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新教材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92048" y="3153183"/>
            <a:ext cx="1093839" cy="2123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新高考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32820" y="2281083"/>
            <a:ext cx="1093839" cy="2123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新课标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26805" y="242825"/>
            <a:ext cx="211957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</a:rPr>
              <a:t>时空有序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箭头: 右 17"/>
          <p:cNvSpPr/>
          <p:nvPr/>
        </p:nvSpPr>
        <p:spPr>
          <a:xfrm>
            <a:off x="4307973" y="389018"/>
            <a:ext cx="684959" cy="3539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箭头: 右 19"/>
          <p:cNvSpPr/>
          <p:nvPr/>
        </p:nvSpPr>
        <p:spPr>
          <a:xfrm>
            <a:off x="7557534" y="392265"/>
            <a:ext cx="684959" cy="3539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70273" y="242825"/>
            <a:ext cx="348573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</a:rPr>
              <a:t>  理论概念模糊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7" y="441234"/>
            <a:ext cx="7935471" cy="571649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92887" y="3964375"/>
            <a:ext cx="7285770" cy="1681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ts val="4300"/>
              </a:lnSpc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太宗讨薛举，时太宗以疾顿于高墌城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弘基、刘文静等与举接战于浅水原，王师不利。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>
              <a:lnSpc>
                <a:spcPts val="4300"/>
              </a:lnSpc>
              <a:defRPr/>
            </a:pP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——《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刘弘基传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4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2887" y="1936989"/>
            <a:ext cx="7285770" cy="16942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ts val="4300"/>
              </a:lnSpc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薛举寇泾州，命太宗讨之，以文静为元帅府长史。遇太宗不豫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（文静）出军争利，王师败绩。                    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刘文静传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4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68752" y="957518"/>
            <a:ext cx="519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如果再增加两则材料呢？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9" y="428262"/>
            <a:ext cx="7935471" cy="626314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09204" y="896708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和薛举作战的到底是李世民还是刘文静？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94581" y="4990132"/>
            <a:ext cx="7610621" cy="11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是否有为李世民开脱、维护其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形象的嫌疑？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28854" y="2315098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新、旧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的记载为何不一样？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86266" y="1010130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4261465" y="2400797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4278905" y="5142362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86267" y="1623366"/>
            <a:ext cx="7570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李世民为元帅，因病驻扎高墌城，刘文静等出战，战败。</a:t>
            </a:r>
            <a:endParaRPr lang="zh-CN" altLang="en-US" sz="2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24027" y="3002371"/>
            <a:ext cx="75709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两书对事件的记载是一致的，只是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在本纪里文字简略。本纪里主角是帝王，可载事件多，因此略记。在功臣传记里则详细记载了此事。因此让人误以为两书对此认识有分歧，实际是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因文本主角不同而详略不同导致的。</a:t>
            </a:r>
            <a:endParaRPr lang="zh-CN" altLang="en-US" sz="2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18610" y="6184278"/>
            <a:ext cx="7570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有了上述两条，此条自然迎刃而解。</a:t>
            </a:r>
            <a:endParaRPr lang="zh-CN" altLang="en-US" sz="2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b="3547"/>
          <a:stretch>
            <a:fillRect/>
          </a:stretch>
        </p:blipFill>
        <p:spPr>
          <a:xfrm>
            <a:off x="-1018574" y="945445"/>
            <a:ext cx="10278319" cy="60419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" y="410117"/>
            <a:ext cx="12192000" cy="6857999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需要具备同理心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441793" y="1416721"/>
            <a:ext cx="2750205" cy="5099432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41793" y="2024959"/>
            <a:ext cx="26621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批判精神并非是不顾时势的肆意贬斥，</a:t>
            </a:r>
            <a:r>
              <a:rPr lang="zh-CN" altLang="en-US" sz="3600" b="1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须知任何一制度必依托于相应社会背景而存在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056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275" y="762000"/>
            <a:ext cx="91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谁错了吗</a:t>
            </a:r>
            <a:endParaRPr lang="en-US" altLang="zh-CN" sz="7200" dirty="0"/>
          </a:p>
          <a:p>
            <a:r>
              <a:rPr lang="zh-CN" altLang="en-US" sz="7200" dirty="0"/>
              <a:t>？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74825" y="305435"/>
            <a:ext cx="8246745" cy="329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着重锻炼和培养以下能力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①阅读、获取相关信息的能力；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②归纳、总结历史资料的能力；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③分析、比较、综合历史事实的能力；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历史思维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和分析解决现实问题的能力。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4825" y="4584700"/>
            <a:ext cx="8865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超粗宋简" panose="02010600000101010101" charset="-122"/>
                <a:ea typeface="汉仪超粗宋简" panose="02010600000101010101" charset="-122"/>
              </a:rPr>
              <a:t>辩证、变化、扩散、批判、逻辑、创新、逆向…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3959860" y="3477260"/>
            <a:ext cx="0" cy="11264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" y="858116"/>
            <a:ext cx="12192000" cy="6857999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一定要认真学习语文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699849" y="1116497"/>
            <a:ext cx="7492151" cy="6598569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63613" y="1475569"/>
            <a:ext cx="6990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高中历史里涉及大量的词汇概念、古文材料、阅读材料，学好语文对提高我们的阅读理解能力、信息提取能力、表达能力非常重要。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117516"/>
            <a:ext cx="4699853" cy="65985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05" y="2435303"/>
            <a:ext cx="523729" cy="45658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53373" y="3005234"/>
            <a:ext cx="6782988" cy="440828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51638" y="3325332"/>
            <a:ext cx="4827640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区别下列词语的不同含义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20947" y="4422001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主要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53774" y="4422001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影响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意义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20947" y="6094158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民主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法治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53774" y="5262668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平等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自由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20947" y="5236993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民主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66608" y="6094158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法治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法制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课堂是历史学习的中心阵地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793750" y="1328611"/>
          <a:ext cx="10604500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27" y="1276926"/>
            <a:ext cx="10632346" cy="430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80155" y="875665"/>
            <a:ext cx="4631690" cy="70675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4000" b="1"/>
              <a:t>高中历史学习模式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1586230" y="1667510"/>
            <a:ext cx="420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</a:t>
            </a:r>
            <a:r>
              <a:rPr lang="zh-CN" altLang="en-US" sz="3200"/>
              <a:t>、了解基本历史知识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2020570" y="2251075"/>
            <a:ext cx="347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①熟知</a:t>
            </a:r>
            <a:r>
              <a:rPr lang="zh-CN" altLang="en-US" sz="3200">
                <a:solidFill>
                  <a:srgbClr val="FF0000"/>
                </a:solidFill>
              </a:rPr>
              <a:t>课标</a:t>
            </a:r>
            <a:r>
              <a:rPr lang="zh-CN" altLang="en-US" sz="3200"/>
              <a:t>要求；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2020570" y="4610100"/>
            <a:ext cx="92513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ym typeface="+mn-ea"/>
              </a:rPr>
              <a:t>②自主阅读教科书，弄清相关史实的</a:t>
            </a:r>
            <a:r>
              <a:rPr lang="en-US" altLang="zh-CN" sz="3200">
                <a:sym typeface="+mn-ea"/>
              </a:rPr>
              <a:t>“</a:t>
            </a:r>
            <a:r>
              <a:rPr lang="zh-CN" altLang="en-US" sz="3200">
                <a:sym typeface="+mn-ea"/>
              </a:rPr>
              <a:t>六要素</a:t>
            </a:r>
            <a:r>
              <a:rPr lang="en-US" altLang="zh-CN" sz="3200">
                <a:sym typeface="+mn-ea"/>
              </a:rPr>
              <a:t>”</a:t>
            </a:r>
            <a:r>
              <a:rPr lang="zh-CN" altLang="en-US" sz="3200">
                <a:sym typeface="+mn-ea"/>
              </a:rPr>
              <a:t>。（what、who、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when、where</a:t>
            </a:r>
            <a:r>
              <a:rPr lang="zh-CN" altLang="en-US" sz="3200">
                <a:sym typeface="+mn-ea"/>
              </a:rPr>
              <a:t>、why、how）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39875" y="2973070"/>
            <a:ext cx="9111615" cy="138366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	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实施普通高中新课程的省份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不再制定考试大纲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，高考以普通高中课程标准和高校人才选拔要求为依据。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关于新时代推进普通高中育人方式改革的指导意见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05150" y="5939790"/>
            <a:ext cx="4855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字体管家娜娜体" panose="00020600040101010101" charset="-122"/>
                <a:ea typeface="字体管家娜娜体" panose="00020600040101010101" charset="-122"/>
              </a:rPr>
              <a:t>事物发展的延续性、膨胀性</a:t>
            </a:r>
            <a:endParaRPr lang="zh-CN" altLang="en-US" sz="28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902450" y="5563870"/>
            <a:ext cx="0" cy="3333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497195" y="5606415"/>
            <a:ext cx="0" cy="3333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7" grpId="0" bldLvl="0" animBg="1"/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80155" y="277495"/>
            <a:ext cx="4631690" cy="70675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4000" b="1"/>
              <a:t>高中历史学习模式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1302385" y="1215390"/>
            <a:ext cx="6595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2</a:t>
            </a:r>
            <a:r>
              <a:rPr lang="zh-CN" altLang="en-US" sz="3200"/>
              <a:t>、理解历史因果关系、内在规律等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1451610" y="1898650"/>
            <a:ext cx="72466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①神入历史，置身</a:t>
            </a:r>
            <a:r>
              <a:rPr lang="zh-CN" altLang="en-US" sz="3200">
                <a:solidFill>
                  <a:srgbClr val="FF0000"/>
                </a:solidFill>
              </a:rPr>
              <a:t>历史情境</a:t>
            </a:r>
            <a:r>
              <a:rPr lang="zh-CN" altLang="en-US" sz="3200"/>
              <a:t>中体悟历史；</a:t>
            </a:r>
            <a:endParaRPr lang="zh-CN" altLang="en-US" sz="3200"/>
          </a:p>
          <a:p>
            <a:r>
              <a:rPr lang="zh-CN" altLang="en-US" sz="3200"/>
              <a:t>（图片、文字、视频、故事、问题）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1462405" y="4114165"/>
            <a:ext cx="101720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ym typeface="+mn-ea"/>
              </a:rPr>
              <a:t>③梳理时间、人物等线索；（善用</a:t>
            </a:r>
            <a:r>
              <a:rPr lang="en-US" altLang="zh-CN" sz="3200">
                <a:sym typeface="+mn-ea"/>
              </a:rPr>
              <a:t>“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百度</a:t>
            </a:r>
            <a:r>
              <a:rPr lang="en-US" altLang="zh-CN" sz="3200">
                <a:sym typeface="+mn-ea"/>
              </a:rPr>
              <a:t>”</a:t>
            </a:r>
            <a:r>
              <a:rPr lang="zh-CN" altLang="en-US" sz="3200">
                <a:sym typeface="+mn-ea"/>
              </a:rPr>
              <a:t>，重复记忆）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62405" y="3037840"/>
            <a:ext cx="81292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②巧记关键知识点笔记，积极</a:t>
            </a:r>
            <a:r>
              <a:rPr lang="zh-CN" altLang="en-US" sz="3200">
                <a:solidFill>
                  <a:srgbClr val="FF0000"/>
                </a:solidFill>
              </a:rPr>
              <a:t>探究课堂问题</a:t>
            </a:r>
            <a:r>
              <a:rPr lang="zh-CN" altLang="en-US" sz="3200"/>
              <a:t>；（抢答</a:t>
            </a:r>
            <a:r>
              <a:rPr lang="en-US" altLang="zh-CN" sz="3200"/>
              <a:t>+</a:t>
            </a:r>
            <a:r>
              <a:rPr lang="zh-CN" altLang="en-US" sz="3200"/>
              <a:t>应答）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1451610" y="4915535"/>
            <a:ext cx="100418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ym typeface="+mn-ea"/>
              </a:rPr>
              <a:t>④课后作业（写完用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红笔</a:t>
            </a:r>
            <a:r>
              <a:rPr lang="zh-CN" altLang="en-US" sz="3200">
                <a:sym typeface="+mn-ea"/>
              </a:rPr>
              <a:t>订正；不会的题目标记问号，课间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多与老师交流</a:t>
            </a:r>
            <a:r>
              <a:rPr lang="zh-CN" altLang="en-US" sz="3200">
                <a:sym typeface="+mn-ea"/>
              </a:rPr>
              <a:t>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80155" y="172085"/>
            <a:ext cx="4631690" cy="70675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4000" b="1"/>
              <a:t>高中历史学习模式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1165860" y="1100455"/>
            <a:ext cx="10231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3</a:t>
            </a:r>
            <a:r>
              <a:rPr lang="zh-CN" altLang="en-US" sz="3200"/>
              <a:t>、对历史和现实中的事物或者问题，阐述自己的见解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1313180" y="1788160"/>
            <a:ext cx="9919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①关心时事政治，留意日常经历，做一个</a:t>
            </a:r>
            <a:r>
              <a:rPr lang="zh-CN" altLang="en-US" sz="3200">
                <a:solidFill>
                  <a:srgbClr val="FF0000"/>
                </a:solidFill>
              </a:rPr>
              <a:t>有常识</a:t>
            </a:r>
            <a:r>
              <a:rPr lang="zh-CN" altLang="en-US" sz="3200"/>
              <a:t>的人；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1313180" y="2660015"/>
            <a:ext cx="8835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②适当阅读课外历史书籍，做一个</a:t>
            </a:r>
            <a:r>
              <a:rPr lang="zh-CN" altLang="en-US" sz="3200">
                <a:solidFill>
                  <a:srgbClr val="FF0000"/>
                </a:solidFill>
              </a:rPr>
              <a:t>有见识</a:t>
            </a:r>
            <a:r>
              <a:rPr lang="zh-CN" altLang="en-US" sz="3200"/>
              <a:t>的人。</a:t>
            </a:r>
            <a:endParaRPr lang="zh-CN" altLang="en-US" sz="320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-16510"/>
            <a:ext cx="479234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67145" y="208915"/>
            <a:ext cx="476758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高中历史的学习与初中相比，存有诸多熟悉的史实，但学习是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螺旋式上升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的过程。高中历史的学习，是对建构知识的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体系化、抽象化、深度化、素养化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，是致力于培养学生的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唯物史观、时空观念、史料实证、历史解释、家国情怀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这五方面核心素养。在以后的学习中，会结合具体的课程内容进行讲授。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课外是历史学习的广阔天地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阅读历史书籍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r="12755"/>
          <a:stretch>
            <a:fillRect/>
          </a:stretch>
        </p:blipFill>
        <p:spPr>
          <a:xfrm>
            <a:off x="9481360" y="1620511"/>
            <a:ext cx="2558240" cy="349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" y="1620511"/>
            <a:ext cx="2986601" cy="349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10642"/>
          <a:stretch>
            <a:fillRect/>
          </a:stretch>
        </p:blipFill>
        <p:spPr>
          <a:xfrm>
            <a:off x="6497053" y="1671311"/>
            <a:ext cx="2408909" cy="340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8" y="1674688"/>
            <a:ext cx="2636069" cy="3443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课外是历史学习的广阔天地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观看历史影视作品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>
            <a:fillRect/>
          </a:stretch>
        </p:blipFill>
        <p:spPr>
          <a:xfrm>
            <a:off x="3335473" y="1829593"/>
            <a:ext cx="2519367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r="4262"/>
          <a:stretch>
            <a:fillRect/>
          </a:stretch>
        </p:blipFill>
        <p:spPr>
          <a:xfrm>
            <a:off x="6320113" y="1829593"/>
            <a:ext cx="2638014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829593"/>
            <a:ext cx="2451099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612" r="4556" b="612"/>
          <a:stretch>
            <a:fillRect/>
          </a:stretch>
        </p:blipFill>
        <p:spPr>
          <a:xfrm>
            <a:off x="9423400" y="1829593"/>
            <a:ext cx="2451099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课外是历史学习的广阔天地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参观博物馆、名胜古迹等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"/>
          <a:stretch>
            <a:fillRect/>
          </a:stretch>
        </p:blipFill>
        <p:spPr>
          <a:xfrm>
            <a:off x="421772" y="1671510"/>
            <a:ext cx="5229728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4818" t="4412" r="4818" b="1699"/>
          <a:stretch>
            <a:fillRect/>
          </a:stretch>
        </p:blipFill>
        <p:spPr>
          <a:xfrm>
            <a:off x="6350000" y="1671510"/>
            <a:ext cx="5366298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 flipH="1">
            <a:off x="7332025" y="1976735"/>
            <a:ext cx="33867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北京印象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9964" y="1097062"/>
            <a:ext cx="10995761" cy="513228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6570" y="1444552"/>
            <a:ext cx="10122548" cy="4437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历史的人，看惯千年往事，往往清高孤傲，平生经历往往局限于校园，有时不免异想天开，甚至自负而不自知。否定一件事往往比赞成一件事更容易博得认可。老师会自省，同学们在上课、上网、阅读时也需注意，保有批判精神，但依然充满正能量！这个社会最终是由正能量的人来建设的！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高中历史学什么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高中历史课程体系：</a:t>
            </a:r>
            <a:r>
              <a:rPr lang="zh-CN" sz="2800" b="1" dirty="0" smtClean="0">
                <a:solidFill>
                  <a:schemeClr val="tx1"/>
                </a:solidFill>
              </a:rPr>
              <a:t>中外历史纲要（上、下）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+3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本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选修</a:t>
            </a:r>
            <a:endParaRPr lang="zh-CN" altLang="en-US" sz="2800" b="1" dirty="0" smtClean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34885" y="4338320"/>
            <a:ext cx="36436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国家制度与社会治理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经济与社会生活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文化交流与传播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9" name="图片 8" descr="微信图片_202008310927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65" y="1113790"/>
            <a:ext cx="4812665" cy="3669665"/>
          </a:xfrm>
          <a:prstGeom prst="rect">
            <a:avLst/>
          </a:prstGeom>
        </p:spPr>
      </p:pic>
      <p:pic>
        <p:nvPicPr>
          <p:cNvPr id="10" name="图片 9" descr="v2-f1dddfa155fd3a7d5c1d08b91af5b4d3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75" y="1350010"/>
            <a:ext cx="1938655" cy="2713990"/>
          </a:xfrm>
          <a:prstGeom prst="rect">
            <a:avLst/>
          </a:prstGeom>
        </p:spPr>
      </p:pic>
      <p:pic>
        <p:nvPicPr>
          <p:cNvPr id="11" name="图片 10" descr="v2-aa506242320fcd474c24f3f42ba07120_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290" y="1350010"/>
            <a:ext cx="1938020" cy="2713990"/>
          </a:xfrm>
          <a:prstGeom prst="rect">
            <a:avLst/>
          </a:prstGeom>
        </p:spPr>
      </p:pic>
      <p:pic>
        <p:nvPicPr>
          <p:cNvPr id="12" name="图片 11" descr="v2-00bfc898a87987d691f6547a32383460_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405" y="1350010"/>
            <a:ext cx="1937385" cy="27158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27075" y="5004435"/>
            <a:ext cx="404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中外历史纲要（上、下）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矩形 2"/>
          <p:cNvSpPr/>
          <p:nvPr/>
        </p:nvSpPr>
        <p:spPr>
          <a:xfrm>
            <a:off x="3773170" y="2393950"/>
            <a:ext cx="4572000" cy="4972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273050" indent="-273050">
              <a:lnSpc>
                <a:spcPct val="11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19083" y="1263650"/>
            <a:ext cx="6553200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PMingLiU" panose="02020500000000000000" pitchFamily="18" charset="-120"/>
                <a:cs typeface="+mn-cs"/>
              </a:rPr>
              <a:t> </a:t>
            </a:r>
            <a:endParaRPr kumimoji="1" lang="zh-CN" altLang="en-US" sz="4000" b="1" i="0" u="none" strike="noStrike" kern="1200" cap="none" spc="0" normalizeH="0" baseline="0" noProof="0" smtClean="0">
              <a:ln>
                <a:noFill/>
              </a:ln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1887855" y="964565"/>
            <a:ext cx="2156460" cy="704215"/>
          </a:xfrm>
          <a:prstGeom prst="roundRect">
            <a:avLst/>
          </a:prstGeom>
          <a:blipFill>
            <a:blip r:embed="rId1" cstate="print"/>
            <a:tile tx="0" ty="0" sx="100000" sy="100000" flip="none" algn="tl"/>
          </a:blip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必 修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4913630" y="964565"/>
            <a:ext cx="2669540" cy="704215"/>
          </a:xfrm>
          <a:prstGeom prst="roundRect">
            <a:avLst/>
          </a:prstGeom>
          <a:blipFill>
            <a:blip r:embed="rId1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选择性必修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8320405" y="964565"/>
            <a:ext cx="2264410" cy="703580"/>
          </a:xfrm>
          <a:prstGeom prst="roundRect">
            <a:avLst/>
          </a:prstGeom>
          <a:blipFill>
            <a:blip r:embed="rId1" cstate="print"/>
            <a:tile tx="0" ty="0" sx="100000" sy="100000" flip="none" algn="tl"/>
          </a:blip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  选修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414780" y="1970405"/>
            <a:ext cx="2927350" cy="89662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    </a:t>
            </a:r>
            <a:endParaRPr kumimoji="1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中国历史纲要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4653280" y="1840230"/>
            <a:ext cx="3168650" cy="115887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国家制度与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社会治理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4653280" y="3137535"/>
            <a:ext cx="3168650" cy="83058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经济与社会生活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4653280" y="4141470"/>
            <a:ext cx="3168015" cy="8382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文化交流与传播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8345170" y="2066290"/>
            <a:ext cx="1911350" cy="70675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史学入门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8320405" y="3241675"/>
            <a:ext cx="1911985" cy="72644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史料研读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1414780" y="3104515"/>
            <a:ext cx="2927350" cy="89662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外国历史纲要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2819400" y="4238625"/>
            <a:ext cx="306070" cy="795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86230" y="5243830"/>
            <a:ext cx="94456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</a:rPr>
              <a:t>高一阶段，所有学生必学，并将进行学业水平考试，其成绩会对高二的选科分班产生一定影响。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高中历史学什么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-10150" y="1310148"/>
          <a:ext cx="6115982" cy="516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0" name="图示 9" hidden="1"/>
          <p:cNvGraphicFramePr/>
          <p:nvPr/>
        </p:nvGraphicFramePr>
        <p:xfrm>
          <a:off x="6282814" y="1565785"/>
          <a:ext cx="5506064" cy="475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082" y="1310148"/>
            <a:ext cx="6120914" cy="516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1037" y="1548027"/>
            <a:ext cx="5547841" cy="479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8"/>
          <a:stretch>
            <a:fillRect/>
          </a:stretch>
        </p:blipFill>
        <p:spPr>
          <a:xfrm flipH="1">
            <a:off x="-4" y="9525"/>
            <a:ext cx="12192003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648450" y="908994"/>
            <a:ext cx="5305425" cy="243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学习高中史需要的几种观念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2625"/>
          <a:stretch>
            <a:fillRect/>
          </a:stretch>
        </p:blipFill>
        <p:spPr>
          <a:xfrm>
            <a:off x="0" y="-1"/>
            <a:ext cx="12192798" cy="68580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基于时序的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时间观念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p="http://schemas.openxmlformats.org/presentationml/2006/main">
  <p:tag name="COMMONDATA" val="eyJoZGlkIjoiZWIwNzQxYWMxNTY0ZTEwMGM4NjJhYTYzY2QxYTlkMjkifQ=="/>
  <p:tag name="KSO_WM_SCREEN_THEME_FLAG" val="Dlrq25wU2PGuGg5bbmjbDJN58zXwzHBJDP4aWwKENapGsLbmLl713q61DJszPZshaDIcwRzhX6h5LVgfu1mPFGVO4GwAaTuxgF/4AF1w7hc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发光边缘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3227</Words>
  <PresentationFormat>宽屏</PresentationFormat>
  <Paragraphs>335</Paragraphs>
  <Slides>43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43</vt:i4>
      </vt:variant>
    </vt:vector>
  </HeadingPairs>
  <TitlesOfParts>
    <vt:vector size="69" baseType="lpstr">
      <vt:lpstr>Arial</vt:lpstr>
      <vt:lpstr>宋体</vt:lpstr>
      <vt:lpstr>Wingdings</vt:lpstr>
      <vt:lpstr>华文行楷</vt:lpstr>
      <vt:lpstr>华文新魏</vt:lpstr>
      <vt:lpstr>Arial</vt:lpstr>
      <vt:lpstr>黑体</vt:lpstr>
      <vt:lpstr>微软雅黑</vt:lpstr>
      <vt:lpstr>等线</vt:lpstr>
      <vt:lpstr>PMingLiU</vt:lpstr>
      <vt:lpstr>PMingLiU-ExtB</vt:lpstr>
      <vt:lpstr>等线 Light</vt:lpstr>
      <vt:lpstr>Arial Unicode MS</vt:lpstr>
      <vt:lpstr>楷体</vt:lpstr>
      <vt:lpstr>方正粗黑宋简体</vt:lpstr>
      <vt:lpstr>汉仪超粗宋简</vt:lpstr>
      <vt:lpstr>字体管家娜娜体</vt:lpstr>
      <vt:lpstr>Calibri</vt:lpstr>
      <vt:lpstr>Arial Black</vt:lpstr>
      <vt:lpstr>Office 主题​​</vt:lpstr>
      <vt:lpstr>1_Office 主题​​</vt:lpstr>
      <vt:lpstr>3_Office 主题​​</vt:lpstr>
      <vt:lpstr>4_Office 主题​​</vt:lpstr>
      <vt:lpstr>2_Office 主题</vt:lpstr>
      <vt:lpstr>2_Office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2019-08-08T05:52:00Z</dcterms:created>
  <dcterms:modified xsi:type="dcterms:W3CDTF">2022-08-31T07:55:26Z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DDCD5333EC5C4861AE790D9E2C84F308</vt:lpwstr>
  </property>
</Properties>
</file>