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4742" r:id="rId3"/>
    <p:sldId id="260" r:id="rId5"/>
    <p:sldId id="4764" r:id="rId6"/>
    <p:sldId id="4765" r:id="rId7"/>
    <p:sldId id="4767" r:id="rId8"/>
    <p:sldId id="4768" r:id="rId9"/>
    <p:sldId id="4769" r:id="rId10"/>
    <p:sldId id="4766" r:id="rId11"/>
  </p:sldIdLst>
  <p:sldSz cx="12192000" cy="6858000"/>
  <p:notesSz cx="6858000" cy="9144000"/>
  <p:custDataLst>
    <p:tags r:id="rId15"/>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000"/>
    <a:srgbClr val="5268A5"/>
    <a:srgbClr val="EEEEEE"/>
    <a:srgbClr val="6C6C6C"/>
    <a:srgbClr val="40A693"/>
    <a:srgbClr val="5A4ECC"/>
    <a:srgbClr val="4276AA"/>
    <a:srgbClr val="F0F0F0"/>
    <a:srgbClr val="D9D9D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352" autoAdjust="0"/>
    <p:restoredTop sz="96517" autoAdjust="0"/>
  </p:normalViewPr>
  <p:slideViewPr>
    <p:cSldViewPr snapToGrid="0" showGuides="1">
      <p:cViewPr>
        <p:scale>
          <a:sx n="75" d="100"/>
          <a:sy n="75" d="100"/>
        </p:scale>
        <p:origin x="1644" y="1050"/>
      </p:cViewPr>
      <p:guideLst>
        <p:guide orient="horz" pos="2160"/>
        <p:guide pos="3814"/>
        <p:guide pos="778"/>
        <p:guide pos="690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5" Type="http://schemas.openxmlformats.org/officeDocument/2006/relationships/tags" Target="tags/tag15.xml"/><Relationship Id="rId14" Type="http://schemas.openxmlformats.org/officeDocument/2006/relationships/tableStyles" Target="tableStyles.xml"/><Relationship Id="rId13" Type="http://schemas.openxmlformats.org/officeDocument/2006/relationships/viewProps" Target="viewProps.xml"/><Relationship Id="rId12" Type="http://schemas.openxmlformats.org/officeDocument/2006/relationships/presProps" Target="presProps.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9625007-8417-41F9-BBAC-6D276B050DE6}"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B4A0797-FF12-48D7-BCF2-6A9F2A4DCA04}"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EB4A0797-FF12-48D7-BCF2-6A9F2A4DCA04}"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EB4A0797-FF12-48D7-BCF2-6A9F2A4DCA04}"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EB4A0797-FF12-48D7-BCF2-6A9F2A4DCA04}" type="slidenum">
              <a:rPr lang="zh-CN" altLang="en-US" smtClean="0"/>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EB4A0797-FF12-48D7-BCF2-6A9F2A4DCA04}" type="slidenum">
              <a:rPr lang="zh-CN" altLang="en-US" smtClean="0"/>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EB4A0797-FF12-48D7-BCF2-6A9F2A4DCA04}" type="slidenum">
              <a:rPr lang="zh-CN" altLang="en-US" smtClean="0"/>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EB4A0797-FF12-48D7-BCF2-6A9F2A4DCA04}" type="slidenum">
              <a:rPr lang="zh-CN" altLang="en-US" smtClean="0"/>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EB4A0797-FF12-48D7-BCF2-6A9F2A4DCA04}" type="slidenum">
              <a:rPr lang="zh-CN" altLang="en-US" smtClean="0"/>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EB4A0797-FF12-48D7-BCF2-6A9F2A4DCA04}"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标题幻灯片">
    <p:bg>
      <p:bgPr>
        <a:solidFill>
          <a:schemeClr val="bg1"/>
        </a:solidFill>
        <a:effectLst/>
      </p:bgPr>
    </p:bg>
    <p:spTree>
      <p:nvGrpSpPr>
        <p:cNvPr id="1" name=""/>
        <p:cNvGrpSpPr/>
        <p:nvPr/>
      </p:nvGrpSpPr>
      <p:grpSpPr>
        <a:xfrm>
          <a:off x="0" y="0"/>
          <a:ext cx="0" cy="0"/>
          <a:chOff x="0" y="0"/>
          <a:chExt cx="0" cy="0"/>
        </a:xfrm>
      </p:grpSpPr>
      <p:pic>
        <p:nvPicPr>
          <p:cNvPr id="5" name="图片 4"/>
          <p:cNvPicPr>
            <a:picLocks noChangeAspect="1"/>
          </p:cNvPicPr>
          <p:nvPr userDrawn="1"/>
        </p:nvPicPr>
        <p:blipFill>
          <a:blip r:embed="rId2">
            <a:alphaModFix amt="2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标题和内容">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51PPT模板网   www.51pptmoban.com">
    <p:spTree>
      <p:nvGrpSpPr>
        <p:cNvPr id="1" name=""/>
        <p:cNvGrpSpPr/>
        <p:nvPr/>
      </p:nvGrpSpPr>
      <p:grpSpPr>
        <a:xfrm>
          <a:off x="0" y="0"/>
          <a:ext cx="0" cy="0"/>
          <a:chOff x="0" y="0"/>
          <a:chExt cx="0" cy="0"/>
        </a:xfrm>
      </p:grpSpPr>
      <p:grpSp>
        <p:nvGrpSpPr>
          <p:cNvPr id="2" name="组合 1"/>
          <p:cNvGrpSpPr/>
          <p:nvPr userDrawn="1"/>
        </p:nvGrpSpPr>
        <p:grpSpPr>
          <a:xfrm>
            <a:off x="4477285" y="6336702"/>
            <a:ext cx="7714716" cy="521299"/>
            <a:chOff x="4477285" y="6336702"/>
            <a:chExt cx="7714716" cy="521299"/>
          </a:xfrm>
        </p:grpSpPr>
        <p:sp>
          <p:nvSpPr>
            <p:cNvPr id="3" name="任意多边形: 形状 2"/>
            <p:cNvSpPr/>
            <p:nvPr/>
          </p:nvSpPr>
          <p:spPr>
            <a:xfrm>
              <a:off x="4477285" y="6362908"/>
              <a:ext cx="7475603" cy="495093"/>
            </a:xfrm>
            <a:custGeom>
              <a:avLst/>
              <a:gdLst>
                <a:gd name="connsiteX0" fmla="*/ 3737801 w 7475603"/>
                <a:gd name="connsiteY0" fmla="*/ 0 h 495093"/>
                <a:gd name="connsiteX1" fmla="*/ 7304164 w 7475603"/>
                <a:gd name="connsiteY1" fmla="*/ 447356 h 495093"/>
                <a:gd name="connsiteX2" fmla="*/ 7475603 w 7475603"/>
                <a:gd name="connsiteY2" fmla="*/ 495093 h 495093"/>
                <a:gd name="connsiteX3" fmla="*/ 0 w 7475603"/>
                <a:gd name="connsiteY3" fmla="*/ 495093 h 495093"/>
                <a:gd name="connsiteX4" fmla="*/ 171439 w 7475603"/>
                <a:gd name="connsiteY4" fmla="*/ 447356 h 495093"/>
                <a:gd name="connsiteX5" fmla="*/ 3737801 w 7475603"/>
                <a:gd name="connsiteY5" fmla="*/ 0 h 4950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475603" h="495093">
                  <a:moveTo>
                    <a:pt x="3737801" y="0"/>
                  </a:moveTo>
                  <a:cubicBezTo>
                    <a:pt x="5001310" y="0"/>
                    <a:pt x="6205946" y="159123"/>
                    <a:pt x="7304164" y="447356"/>
                  </a:cubicBezTo>
                  <a:lnTo>
                    <a:pt x="7475603" y="495093"/>
                  </a:lnTo>
                  <a:lnTo>
                    <a:pt x="0" y="495093"/>
                  </a:lnTo>
                  <a:lnTo>
                    <a:pt x="171439" y="447356"/>
                  </a:lnTo>
                  <a:cubicBezTo>
                    <a:pt x="1269657" y="159123"/>
                    <a:pt x="2474292" y="0"/>
                    <a:pt x="3737801" y="0"/>
                  </a:cubicBezTo>
                  <a:close/>
                </a:path>
              </a:pathLst>
            </a:custGeom>
            <a:solidFill>
              <a:srgbClr val="5268A5">
                <a:alpha val="34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b="1"/>
            </a:p>
          </p:txBody>
        </p:sp>
        <p:sp>
          <p:nvSpPr>
            <p:cNvPr id="4" name="任意多边形: 形状 3"/>
            <p:cNvSpPr/>
            <p:nvPr/>
          </p:nvSpPr>
          <p:spPr>
            <a:xfrm>
              <a:off x="5696484" y="6362908"/>
              <a:ext cx="6495517" cy="495093"/>
            </a:xfrm>
            <a:custGeom>
              <a:avLst/>
              <a:gdLst>
                <a:gd name="connsiteX0" fmla="*/ 3737802 w 6495517"/>
                <a:gd name="connsiteY0" fmla="*/ 0 h 495093"/>
                <a:gd name="connsiteX1" fmla="*/ 6172235 w 6495517"/>
                <a:gd name="connsiteY1" fmla="*/ 203271 h 495093"/>
                <a:gd name="connsiteX2" fmla="*/ 6495517 w 6495517"/>
                <a:gd name="connsiteY2" fmla="*/ 263285 h 495093"/>
                <a:gd name="connsiteX3" fmla="*/ 6495517 w 6495517"/>
                <a:gd name="connsiteY3" fmla="*/ 495093 h 495093"/>
                <a:gd name="connsiteX4" fmla="*/ 0 w 6495517"/>
                <a:gd name="connsiteY4" fmla="*/ 495093 h 495093"/>
                <a:gd name="connsiteX5" fmla="*/ 171440 w 6495517"/>
                <a:gd name="connsiteY5" fmla="*/ 447356 h 495093"/>
                <a:gd name="connsiteX6" fmla="*/ 3737802 w 6495517"/>
                <a:gd name="connsiteY6" fmla="*/ 0 h 4950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495517" h="495093">
                  <a:moveTo>
                    <a:pt x="3737802" y="0"/>
                  </a:moveTo>
                  <a:cubicBezTo>
                    <a:pt x="4580142" y="0"/>
                    <a:pt x="5396315" y="70722"/>
                    <a:pt x="6172235" y="203271"/>
                  </a:cubicBezTo>
                  <a:lnTo>
                    <a:pt x="6495517" y="263285"/>
                  </a:lnTo>
                  <a:lnTo>
                    <a:pt x="6495517" y="495093"/>
                  </a:lnTo>
                  <a:lnTo>
                    <a:pt x="0" y="495093"/>
                  </a:lnTo>
                  <a:lnTo>
                    <a:pt x="171440" y="447356"/>
                  </a:lnTo>
                  <a:cubicBezTo>
                    <a:pt x="1269658" y="159123"/>
                    <a:pt x="2474293" y="0"/>
                    <a:pt x="3737802" y="0"/>
                  </a:cubicBezTo>
                  <a:close/>
                </a:path>
              </a:pathLst>
            </a:custGeom>
            <a:solidFill>
              <a:srgbClr val="5268A5">
                <a:alpha val="34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b="1"/>
            </a:p>
          </p:txBody>
        </p:sp>
        <p:sp>
          <p:nvSpPr>
            <p:cNvPr id="5" name="任意多边形: 形状 4"/>
            <p:cNvSpPr/>
            <p:nvPr/>
          </p:nvSpPr>
          <p:spPr>
            <a:xfrm>
              <a:off x="7266070" y="6336702"/>
              <a:ext cx="4925930" cy="521299"/>
            </a:xfrm>
            <a:custGeom>
              <a:avLst/>
              <a:gdLst>
                <a:gd name="connsiteX0" fmla="*/ 3831915 w 4925930"/>
                <a:gd name="connsiteY0" fmla="*/ 0 h 521299"/>
                <a:gd name="connsiteX1" fmla="*/ 4665011 w 4925930"/>
                <a:gd name="connsiteY1" fmla="*/ 23245 h 521299"/>
                <a:gd name="connsiteX2" fmla="*/ 4925930 w 4925930"/>
                <a:gd name="connsiteY2" fmla="*/ 41543 h 521299"/>
                <a:gd name="connsiteX3" fmla="*/ 4925930 w 4925930"/>
                <a:gd name="connsiteY3" fmla="*/ 521299 h 521299"/>
                <a:gd name="connsiteX4" fmla="*/ 0 w 4925930"/>
                <a:gd name="connsiteY4" fmla="*/ 521299 h 521299"/>
                <a:gd name="connsiteX5" fmla="*/ 265553 w 4925930"/>
                <a:gd name="connsiteY5" fmla="*/ 447356 h 521299"/>
                <a:gd name="connsiteX6" fmla="*/ 3831915 w 4925930"/>
                <a:gd name="connsiteY6" fmla="*/ 0 h 5212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925930" h="521299">
                  <a:moveTo>
                    <a:pt x="3831915" y="0"/>
                  </a:moveTo>
                  <a:cubicBezTo>
                    <a:pt x="4112695" y="0"/>
                    <a:pt x="4390567" y="7858"/>
                    <a:pt x="4665011" y="23245"/>
                  </a:cubicBezTo>
                  <a:lnTo>
                    <a:pt x="4925930" y="41543"/>
                  </a:lnTo>
                  <a:lnTo>
                    <a:pt x="4925930" y="521299"/>
                  </a:lnTo>
                  <a:lnTo>
                    <a:pt x="0" y="521299"/>
                  </a:lnTo>
                  <a:lnTo>
                    <a:pt x="265553" y="447356"/>
                  </a:lnTo>
                  <a:cubicBezTo>
                    <a:pt x="1363770" y="159123"/>
                    <a:pt x="2568406" y="0"/>
                    <a:pt x="3831915" y="0"/>
                  </a:cubicBezTo>
                  <a:close/>
                </a:path>
              </a:pathLst>
            </a:custGeom>
            <a:solidFill>
              <a:srgbClr val="5268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b="1"/>
            </a:p>
          </p:txBody>
        </p: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4_标题和内容">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5" Type="http://schemas.openxmlformats.org/officeDocument/2006/relationships/theme" Target="../theme/theme1.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5" Type="http://schemas.openxmlformats.org/officeDocument/2006/relationships/notesSlide" Target="../notesSlides/notesSlide1.xml"/><Relationship Id="rId4" Type="http://schemas.openxmlformats.org/officeDocument/2006/relationships/slideLayout" Target="../slideLayouts/slideLayout1.xml"/><Relationship Id="rId3" Type="http://schemas.openxmlformats.org/officeDocument/2006/relationships/tags" Target="../tags/tag3.xml"/><Relationship Id="rId2" Type="http://schemas.openxmlformats.org/officeDocument/2006/relationships/tags" Target="../tags/tag2.xml"/><Relationship Id="rId1" Type="http://schemas.openxmlformats.org/officeDocument/2006/relationships/tags" Target="../tags/tag1.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3.xml"/><Relationship Id="rId1" Type="http://schemas.openxmlformats.org/officeDocument/2006/relationships/themeOverride" Target="../theme/themeOverride1.xml"/></Relationships>
</file>

<file path=ppt/slides/_rels/slide3.xml.rels><?xml version="1.0" encoding="UTF-8" standalone="yes"?>
<Relationships xmlns="http://schemas.openxmlformats.org/package/2006/relationships"><Relationship Id="rId5" Type="http://schemas.openxmlformats.org/officeDocument/2006/relationships/notesSlide" Target="../notesSlides/notesSlide3.xml"/><Relationship Id="rId4" Type="http://schemas.openxmlformats.org/officeDocument/2006/relationships/slideLayout" Target="../slideLayouts/slideLayout3.xml"/><Relationship Id="rId3" Type="http://schemas.openxmlformats.org/officeDocument/2006/relationships/themeOverride" Target="../theme/themeOverride2.xml"/><Relationship Id="rId2" Type="http://schemas.openxmlformats.org/officeDocument/2006/relationships/image" Target="../media/image3.png"/><Relationship Id="rId1"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3.xml"/><Relationship Id="rId1" Type="http://schemas.openxmlformats.org/officeDocument/2006/relationships/themeOverride" Target="../theme/themeOverride3.xml"/></Relationships>
</file>

<file path=ppt/slides/_rels/slide5.xml.rels><?xml version="1.0" encoding="UTF-8" standalone="yes"?>
<Relationships xmlns="http://schemas.openxmlformats.org/package/2006/relationships"><Relationship Id="rId9" Type="http://schemas.openxmlformats.org/officeDocument/2006/relationships/themeOverride" Target="../theme/themeOverride4.xml"/><Relationship Id="rId8" Type="http://schemas.openxmlformats.org/officeDocument/2006/relationships/tags" Target="../tags/tag11.xml"/><Relationship Id="rId7" Type="http://schemas.openxmlformats.org/officeDocument/2006/relationships/tags" Target="../tags/tag10.xml"/><Relationship Id="rId6" Type="http://schemas.openxmlformats.org/officeDocument/2006/relationships/tags" Target="../tags/tag9.xml"/><Relationship Id="rId5" Type="http://schemas.openxmlformats.org/officeDocument/2006/relationships/tags" Target="../tags/tag8.xml"/><Relationship Id="rId4" Type="http://schemas.openxmlformats.org/officeDocument/2006/relationships/tags" Target="../tags/tag7.xml"/><Relationship Id="rId3" Type="http://schemas.openxmlformats.org/officeDocument/2006/relationships/tags" Target="../tags/tag6.xml"/><Relationship Id="rId2" Type="http://schemas.openxmlformats.org/officeDocument/2006/relationships/tags" Target="../tags/tag5.xml"/><Relationship Id="rId11" Type="http://schemas.openxmlformats.org/officeDocument/2006/relationships/notesSlide" Target="../notesSlides/notesSlide5.xml"/><Relationship Id="rId10" Type="http://schemas.openxmlformats.org/officeDocument/2006/relationships/slideLayout" Target="../slideLayouts/slideLayout3.xml"/><Relationship Id="rId1" Type="http://schemas.openxmlformats.org/officeDocument/2006/relationships/tags" Target="../tags/tag4.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3.xml"/><Relationship Id="rId1" Type="http://schemas.openxmlformats.org/officeDocument/2006/relationships/themeOverride" Target="../theme/themeOverride5.xml"/></Relationships>
</file>

<file path=ppt/slides/_rels/slide7.xml.rels><?xml version="1.0" encoding="UTF-8" standalone="yes"?>
<Relationships xmlns="http://schemas.openxmlformats.org/package/2006/relationships"><Relationship Id="rId4" Type="http://schemas.openxmlformats.org/officeDocument/2006/relationships/notesSlide" Target="../notesSlides/notesSlide7.xml"/><Relationship Id="rId3" Type="http://schemas.openxmlformats.org/officeDocument/2006/relationships/slideLayout" Target="../slideLayouts/slideLayout3.xml"/><Relationship Id="rId2" Type="http://schemas.openxmlformats.org/officeDocument/2006/relationships/themeOverride" Target="../theme/themeOverride6.xml"/><Relationship Id="rId1" Type="http://schemas.openxmlformats.org/officeDocument/2006/relationships/image" Target="../media/image4.jpeg"/></Relationships>
</file>

<file path=ppt/slides/_rels/slide8.xml.rels><?xml version="1.0" encoding="UTF-8" standalone="yes"?>
<Relationships xmlns="http://schemas.openxmlformats.org/package/2006/relationships"><Relationship Id="rId5" Type="http://schemas.openxmlformats.org/officeDocument/2006/relationships/notesSlide" Target="../notesSlides/notesSlide8.xml"/><Relationship Id="rId4" Type="http://schemas.openxmlformats.org/officeDocument/2006/relationships/slideLayout" Target="../slideLayouts/slideLayout1.xml"/><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ags" Target="../tags/tag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3" name="任意多边形: 形状 62"/>
          <p:cNvSpPr/>
          <p:nvPr/>
        </p:nvSpPr>
        <p:spPr>
          <a:xfrm>
            <a:off x="0" y="4043636"/>
            <a:ext cx="12192000" cy="2814364"/>
          </a:xfrm>
          <a:custGeom>
            <a:avLst/>
            <a:gdLst>
              <a:gd name="connsiteX0" fmla="*/ 6096000 w 12192000"/>
              <a:gd name="connsiteY0" fmla="*/ 0 h 2814364"/>
              <a:gd name="connsiteX1" fmla="*/ 12009374 w 12192000"/>
              <a:gd name="connsiteY1" fmla="*/ 1340086 h 2814364"/>
              <a:gd name="connsiteX2" fmla="*/ 12192000 w 12192000"/>
              <a:gd name="connsiteY2" fmla="*/ 1439950 h 2814364"/>
              <a:gd name="connsiteX3" fmla="*/ 12192000 w 12192000"/>
              <a:gd name="connsiteY3" fmla="*/ 2814364 h 2814364"/>
              <a:gd name="connsiteX4" fmla="*/ 0 w 12192000"/>
              <a:gd name="connsiteY4" fmla="*/ 2814364 h 2814364"/>
              <a:gd name="connsiteX5" fmla="*/ 0 w 12192000"/>
              <a:gd name="connsiteY5" fmla="*/ 1439950 h 2814364"/>
              <a:gd name="connsiteX6" fmla="*/ 182626 w 12192000"/>
              <a:gd name="connsiteY6" fmla="*/ 1340086 h 2814364"/>
              <a:gd name="connsiteX7" fmla="*/ 6096000 w 12192000"/>
              <a:gd name="connsiteY7" fmla="*/ 0 h 28143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2814364">
                <a:moveTo>
                  <a:pt x="6096000" y="0"/>
                </a:moveTo>
                <a:cubicBezTo>
                  <a:pt x="8342239" y="0"/>
                  <a:pt x="10402408" y="502907"/>
                  <a:pt x="12009374" y="1340086"/>
                </a:cubicBezTo>
                <a:lnTo>
                  <a:pt x="12192000" y="1439950"/>
                </a:lnTo>
                <a:lnTo>
                  <a:pt x="12192000" y="2814364"/>
                </a:lnTo>
                <a:lnTo>
                  <a:pt x="0" y="2814364"/>
                </a:lnTo>
                <a:lnTo>
                  <a:pt x="0" y="1439950"/>
                </a:lnTo>
                <a:lnTo>
                  <a:pt x="182626" y="1340086"/>
                </a:lnTo>
                <a:cubicBezTo>
                  <a:pt x="1789593" y="502907"/>
                  <a:pt x="3849761" y="0"/>
                  <a:pt x="6096000" y="0"/>
                </a:cubicBezTo>
                <a:close/>
              </a:path>
            </a:pathLst>
          </a:custGeom>
          <a:solidFill>
            <a:srgbClr val="5268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2" name="矩形 31"/>
          <p:cNvSpPr/>
          <p:nvPr/>
        </p:nvSpPr>
        <p:spPr>
          <a:xfrm>
            <a:off x="1028700" y="800100"/>
            <a:ext cx="10134600" cy="5257800"/>
          </a:xfrm>
          <a:prstGeom prst="rect">
            <a:avLst/>
          </a:prstGeom>
          <a:solidFill>
            <a:schemeClr val="bg1"/>
          </a:solidFill>
          <a:ln w="25400" cap="flat" cmpd="sng" algn="ctr">
            <a:solidFill>
              <a:srgbClr val="5268A5"/>
            </a:solidFill>
            <a:prstDash val="solid"/>
            <a:miter lim="800000"/>
          </a:ln>
          <a:effectLst>
            <a:outerShdw blurRad="127000" algn="tl" rotWithShape="0">
              <a:prstClr val="black">
                <a:alpha val="17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cs typeface="+mn-ea"/>
              <a:sym typeface="+mn-lt"/>
            </a:endParaRPr>
          </a:p>
        </p:txBody>
      </p:sp>
      <p:sp>
        <p:nvSpPr>
          <p:cNvPr id="64" name="任意多边形: 形状 63"/>
          <p:cNvSpPr/>
          <p:nvPr/>
        </p:nvSpPr>
        <p:spPr>
          <a:xfrm>
            <a:off x="0" y="4043636"/>
            <a:ext cx="12192000" cy="2814364"/>
          </a:xfrm>
          <a:custGeom>
            <a:avLst/>
            <a:gdLst>
              <a:gd name="connsiteX0" fmla="*/ 6096000 w 12192000"/>
              <a:gd name="connsiteY0" fmla="*/ 0 h 2814364"/>
              <a:gd name="connsiteX1" fmla="*/ 12009374 w 12192000"/>
              <a:gd name="connsiteY1" fmla="*/ 1340086 h 2814364"/>
              <a:gd name="connsiteX2" fmla="*/ 12192000 w 12192000"/>
              <a:gd name="connsiteY2" fmla="*/ 1439950 h 2814364"/>
              <a:gd name="connsiteX3" fmla="*/ 12192000 w 12192000"/>
              <a:gd name="connsiteY3" fmla="*/ 2814364 h 2814364"/>
              <a:gd name="connsiteX4" fmla="*/ 0 w 12192000"/>
              <a:gd name="connsiteY4" fmla="*/ 2814364 h 2814364"/>
              <a:gd name="connsiteX5" fmla="*/ 0 w 12192000"/>
              <a:gd name="connsiteY5" fmla="*/ 1439950 h 2814364"/>
              <a:gd name="connsiteX6" fmla="*/ 182626 w 12192000"/>
              <a:gd name="connsiteY6" fmla="*/ 1340086 h 2814364"/>
              <a:gd name="connsiteX7" fmla="*/ 6096000 w 12192000"/>
              <a:gd name="connsiteY7" fmla="*/ 0 h 28143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2814364">
                <a:moveTo>
                  <a:pt x="6096000" y="0"/>
                </a:moveTo>
                <a:cubicBezTo>
                  <a:pt x="8342239" y="0"/>
                  <a:pt x="10402408" y="502907"/>
                  <a:pt x="12009374" y="1340086"/>
                </a:cubicBezTo>
                <a:lnTo>
                  <a:pt x="12192000" y="1439950"/>
                </a:lnTo>
                <a:lnTo>
                  <a:pt x="12192000" y="2814364"/>
                </a:lnTo>
                <a:lnTo>
                  <a:pt x="0" y="2814364"/>
                </a:lnTo>
                <a:lnTo>
                  <a:pt x="0" y="1439950"/>
                </a:lnTo>
                <a:lnTo>
                  <a:pt x="182626" y="1340086"/>
                </a:lnTo>
                <a:cubicBezTo>
                  <a:pt x="1789593" y="502907"/>
                  <a:pt x="3849761" y="0"/>
                  <a:pt x="6096000" y="0"/>
                </a:cubicBezTo>
                <a:close/>
              </a:path>
            </a:pathLst>
          </a:custGeom>
          <a:solidFill>
            <a:srgbClr val="5268A5">
              <a:alpha val="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0" name="任意多边形: 形状 69"/>
          <p:cNvSpPr/>
          <p:nvPr/>
        </p:nvSpPr>
        <p:spPr>
          <a:xfrm>
            <a:off x="0" y="5089048"/>
            <a:ext cx="12192000" cy="1768953"/>
          </a:xfrm>
          <a:custGeom>
            <a:avLst/>
            <a:gdLst>
              <a:gd name="connsiteX0" fmla="*/ 6096000 w 12192000"/>
              <a:gd name="connsiteY0" fmla="*/ 0 h 1768953"/>
              <a:gd name="connsiteX1" fmla="*/ 12009374 w 12192000"/>
              <a:gd name="connsiteY1" fmla="*/ 1340086 h 1768953"/>
              <a:gd name="connsiteX2" fmla="*/ 12192000 w 12192000"/>
              <a:gd name="connsiteY2" fmla="*/ 1439950 h 1768953"/>
              <a:gd name="connsiteX3" fmla="*/ 12192000 w 12192000"/>
              <a:gd name="connsiteY3" fmla="*/ 1768953 h 1768953"/>
              <a:gd name="connsiteX4" fmla="*/ 0 w 12192000"/>
              <a:gd name="connsiteY4" fmla="*/ 1768953 h 1768953"/>
              <a:gd name="connsiteX5" fmla="*/ 0 w 12192000"/>
              <a:gd name="connsiteY5" fmla="*/ 1439950 h 1768953"/>
              <a:gd name="connsiteX6" fmla="*/ 182626 w 12192000"/>
              <a:gd name="connsiteY6" fmla="*/ 1340086 h 1768953"/>
              <a:gd name="connsiteX7" fmla="*/ 6096000 w 12192000"/>
              <a:gd name="connsiteY7" fmla="*/ 0 h 17689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1768953">
                <a:moveTo>
                  <a:pt x="6096000" y="0"/>
                </a:moveTo>
                <a:cubicBezTo>
                  <a:pt x="8342239" y="0"/>
                  <a:pt x="10402408" y="502907"/>
                  <a:pt x="12009374" y="1340086"/>
                </a:cubicBezTo>
                <a:lnTo>
                  <a:pt x="12192000" y="1439950"/>
                </a:lnTo>
                <a:lnTo>
                  <a:pt x="12192000" y="1768953"/>
                </a:lnTo>
                <a:lnTo>
                  <a:pt x="0" y="1768953"/>
                </a:lnTo>
                <a:lnTo>
                  <a:pt x="0" y="1439950"/>
                </a:lnTo>
                <a:lnTo>
                  <a:pt x="182626" y="1340086"/>
                </a:lnTo>
                <a:cubicBezTo>
                  <a:pt x="1789593" y="502907"/>
                  <a:pt x="3849761" y="0"/>
                  <a:pt x="6096000" y="0"/>
                </a:cubicBezTo>
                <a:close/>
              </a:path>
            </a:pathLst>
          </a:custGeom>
          <a:solidFill>
            <a:srgbClr val="5268A5">
              <a:alpha val="12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7" name="PA_文本框 24" descr="e7d195523061f1c07f83f732a5522b9b3ebe164d7250580aEF66DE1A1ABCD1416532D3433F8BE1C4DD26AF8C595CA3B8FBFFDC471B28313D41FC0B29AEB12651AEAC05881CD0265D4CB30185DEC2EB287A3DCBE2E99F13933C1E803DDF331C0150FEA0675F290631D1EDC3C927CD0AA74DD8F417A5B73495B4C9A5AA47CFEB588A1D25B820586C98"/>
          <p:cNvSpPr txBox="1"/>
          <p:nvPr>
            <p:custDataLst>
              <p:tags r:id="rId1"/>
            </p:custDataLst>
          </p:nvPr>
        </p:nvSpPr>
        <p:spPr>
          <a:xfrm>
            <a:off x="3081316" y="2005670"/>
            <a:ext cx="6126480" cy="1198245"/>
          </a:xfrm>
          <a:prstGeom prst="rect">
            <a:avLst/>
          </a:prstGeom>
          <a:noFill/>
        </p:spPr>
        <p:txBody>
          <a:bodyPr vert="horz" wrap="none" rtlCol="0">
            <a:spAutoFit/>
          </a:bodyPr>
          <a:lstStyle/>
          <a:p>
            <a:pPr algn="ctr">
              <a:lnSpc>
                <a:spcPct val="120000"/>
              </a:lnSpc>
              <a:spcBef>
                <a:spcPts val="0"/>
              </a:spcBef>
              <a:spcAft>
                <a:spcPts val="0"/>
              </a:spcAft>
            </a:pPr>
            <a:r>
              <a:rPr lang="zh-CN" altLang="en-US" sz="3600" dirty="0">
                <a:solidFill>
                  <a:srgbClr val="5268A5"/>
                </a:solidFill>
                <a:latin typeface="微软雅黑" panose="020B0503020204020204" charset="-122"/>
                <a:ea typeface="微软雅黑" panose="020B0503020204020204" charset="-122"/>
                <a:cs typeface="+mn-ea"/>
                <a:sym typeface="+mn-lt"/>
              </a:rPr>
              <a:t>如何做一个称职的历史老师？</a:t>
            </a:r>
            <a:br>
              <a:rPr lang="zh-CN" altLang="en-US" sz="3600" dirty="0">
                <a:solidFill>
                  <a:srgbClr val="5268A5"/>
                </a:solidFill>
                <a:latin typeface="微软雅黑" panose="020B0503020204020204" charset="-122"/>
                <a:ea typeface="微软雅黑" panose="020B0503020204020204" charset="-122"/>
                <a:cs typeface="+mn-ea"/>
                <a:sym typeface="+mn-lt"/>
              </a:rPr>
            </a:br>
            <a:r>
              <a:rPr lang="en-US" altLang="zh-CN" sz="2400" dirty="0">
                <a:solidFill>
                  <a:srgbClr val="5268A5"/>
                </a:solidFill>
                <a:latin typeface="微软雅黑" panose="020B0503020204020204" charset="-122"/>
                <a:ea typeface="微软雅黑" panose="020B0503020204020204" charset="-122"/>
                <a:cs typeface="+mn-ea"/>
                <a:sym typeface="+mn-lt"/>
              </a:rPr>
              <a:t>——</a:t>
            </a:r>
            <a:r>
              <a:rPr lang="zh-CN" altLang="en-US" sz="2400" dirty="0">
                <a:solidFill>
                  <a:srgbClr val="5268A5"/>
                </a:solidFill>
                <a:latin typeface="微软雅黑" panose="020B0503020204020204" charset="-122"/>
                <a:ea typeface="微软雅黑" panose="020B0503020204020204" charset="-122"/>
                <a:cs typeface="+mn-ea"/>
                <a:sym typeface="+mn-lt"/>
              </a:rPr>
              <a:t>一名高三历史教师的自省</a:t>
            </a:r>
            <a:endParaRPr lang="zh-CN" altLang="en-US" sz="2400" dirty="0">
              <a:solidFill>
                <a:srgbClr val="5268A5"/>
              </a:solidFill>
              <a:latin typeface="微软雅黑" panose="020B0503020204020204" charset="-122"/>
              <a:ea typeface="微软雅黑" panose="020B0503020204020204" charset="-122"/>
              <a:cs typeface="+mn-ea"/>
              <a:sym typeface="+mn-lt"/>
            </a:endParaRPr>
          </a:p>
        </p:txBody>
      </p:sp>
      <p:sp>
        <p:nvSpPr>
          <p:cNvPr id="42" name="PA_文本框 28" descr="e7d195523061f1c07f83f732a5522b9b3ebe164d7250580aEF66DE1A1ABCD1416532D3433F8BE1C4DD26AF8C595CA3B8FBFFDC471B28313D41FC0B29AEB12651AEAC05881CD0265D4CB30185DEC2EB287A3DCBE2E99F13933C1E803DDF331C0150FEA0675F290631D1EDC3C927CD0AA74DD8F417A5B73495B4C9A5AA47CFEB588A1D25B820586C98"/>
          <p:cNvSpPr txBox="1"/>
          <p:nvPr>
            <p:custDataLst>
              <p:tags r:id="rId2"/>
            </p:custDataLst>
          </p:nvPr>
        </p:nvSpPr>
        <p:spPr>
          <a:xfrm>
            <a:off x="3870654" y="4455162"/>
            <a:ext cx="4126865" cy="337185"/>
          </a:xfrm>
          <a:prstGeom prst="rect">
            <a:avLst/>
          </a:prstGeom>
          <a:noFill/>
        </p:spPr>
        <p:txBody>
          <a:bodyPr vert="horz" wrap="none" rtlCol="0">
            <a:spAutoFit/>
          </a:bodyPr>
          <a:lstStyle/>
          <a:p>
            <a:pPr algn="ctr"/>
            <a:r>
              <a:rPr lang="zh-CN" altLang="en-US" sz="1600" spc="300" dirty="0">
                <a:solidFill>
                  <a:srgbClr val="6C6C6C"/>
                </a:solidFill>
                <a:cs typeface="+mn-ea"/>
                <a:sym typeface="+mn-lt"/>
              </a:rPr>
              <a:t>分享人：杨兆勇</a:t>
            </a:r>
            <a:r>
              <a:rPr lang="en-US" altLang="zh-CN" sz="1600" spc="300" dirty="0">
                <a:solidFill>
                  <a:srgbClr val="6C6C6C"/>
                </a:solidFill>
                <a:cs typeface="+mn-ea"/>
                <a:sym typeface="+mn-lt"/>
              </a:rPr>
              <a:t>   </a:t>
            </a:r>
            <a:r>
              <a:rPr lang="zh-CN" altLang="en-US" sz="1600" spc="300" dirty="0">
                <a:solidFill>
                  <a:srgbClr val="6C6C6C"/>
                </a:solidFill>
                <a:cs typeface="+mn-ea"/>
                <a:sym typeface="+mn-lt"/>
              </a:rPr>
              <a:t>时间：</a:t>
            </a:r>
            <a:r>
              <a:rPr lang="en-US" altLang="zh-CN" sz="1600" spc="300" dirty="0">
                <a:solidFill>
                  <a:srgbClr val="6C6C6C"/>
                </a:solidFill>
                <a:cs typeface="+mn-ea"/>
                <a:sym typeface="+mn-lt"/>
              </a:rPr>
              <a:t>2022.6.16</a:t>
            </a:r>
            <a:endParaRPr lang="en-US" altLang="zh-CN" sz="1600" spc="300" dirty="0">
              <a:solidFill>
                <a:srgbClr val="6C6C6C"/>
              </a:solidFill>
              <a:cs typeface="+mn-ea"/>
              <a:sym typeface="+mn-lt"/>
            </a:endParaRPr>
          </a:p>
        </p:txBody>
      </p:sp>
      <p:sp>
        <p:nvSpPr>
          <p:cNvPr id="391" name="任意多边形: 形状 390"/>
          <p:cNvSpPr/>
          <p:nvPr/>
        </p:nvSpPr>
        <p:spPr>
          <a:xfrm>
            <a:off x="4648507" y="3611292"/>
            <a:ext cx="2924802" cy="336042"/>
          </a:xfrm>
          <a:custGeom>
            <a:avLst/>
            <a:gdLst>
              <a:gd name="connsiteX0" fmla="*/ 0 w 2924802"/>
              <a:gd name="connsiteY0" fmla="*/ 0 h 336042"/>
              <a:gd name="connsiteX1" fmla="*/ 650613 w 2924802"/>
              <a:gd name="connsiteY1" fmla="*/ 0 h 336042"/>
              <a:gd name="connsiteX2" fmla="*/ 2271427 w 2924802"/>
              <a:gd name="connsiteY2" fmla="*/ 0 h 336042"/>
              <a:gd name="connsiteX3" fmla="*/ 2922040 w 2924802"/>
              <a:gd name="connsiteY3" fmla="*/ 0 h 336042"/>
              <a:gd name="connsiteX4" fmla="*/ 2794119 w 2924802"/>
              <a:gd name="connsiteY4" fmla="*/ 162020 h 336042"/>
              <a:gd name="connsiteX5" fmla="*/ 2924802 w 2924802"/>
              <a:gd name="connsiteY5" fmla="*/ 327565 h 336042"/>
              <a:gd name="connsiteX6" fmla="*/ 2924802 w 2924802"/>
              <a:gd name="connsiteY6" fmla="*/ 336042 h 336042"/>
              <a:gd name="connsiteX7" fmla="*/ 2274189 w 2924802"/>
              <a:gd name="connsiteY7" fmla="*/ 336042 h 336042"/>
              <a:gd name="connsiteX8" fmla="*/ 650613 w 2924802"/>
              <a:gd name="connsiteY8" fmla="*/ 336042 h 336042"/>
              <a:gd name="connsiteX9" fmla="*/ 0 w 2924802"/>
              <a:gd name="connsiteY9" fmla="*/ 336042 h 336042"/>
              <a:gd name="connsiteX10" fmla="*/ 0 w 2924802"/>
              <a:gd name="connsiteY10" fmla="*/ 334518 h 336042"/>
              <a:gd name="connsiteX11" fmla="*/ 131445 w 2924802"/>
              <a:gd name="connsiteY11" fmla="*/ 168021 h 336042"/>
              <a:gd name="connsiteX12" fmla="*/ 0 w 2924802"/>
              <a:gd name="connsiteY12" fmla="*/ 1524 h 3360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924802" h="336042">
                <a:moveTo>
                  <a:pt x="0" y="0"/>
                </a:moveTo>
                <a:lnTo>
                  <a:pt x="650613" y="0"/>
                </a:lnTo>
                <a:lnTo>
                  <a:pt x="2271427" y="0"/>
                </a:lnTo>
                <a:lnTo>
                  <a:pt x="2922040" y="0"/>
                </a:lnTo>
                <a:lnTo>
                  <a:pt x="2794119" y="162020"/>
                </a:lnTo>
                <a:lnTo>
                  <a:pt x="2924802" y="327565"/>
                </a:lnTo>
                <a:lnTo>
                  <a:pt x="2924802" y="336042"/>
                </a:lnTo>
                <a:lnTo>
                  <a:pt x="2274189" y="336042"/>
                </a:lnTo>
                <a:lnTo>
                  <a:pt x="650613" y="336042"/>
                </a:lnTo>
                <a:lnTo>
                  <a:pt x="0" y="336042"/>
                </a:lnTo>
                <a:lnTo>
                  <a:pt x="0" y="334518"/>
                </a:lnTo>
                <a:lnTo>
                  <a:pt x="131445" y="168021"/>
                </a:lnTo>
                <a:lnTo>
                  <a:pt x="0" y="1524"/>
                </a:lnTo>
                <a:close/>
              </a:path>
            </a:pathLst>
          </a:custGeom>
          <a:solidFill>
            <a:srgbClr val="FFC000"/>
          </a:solidFill>
          <a:ln w="9525" cap="flat">
            <a:noFill/>
            <a:prstDash val="solid"/>
            <a:miter/>
          </a:ln>
        </p:spPr>
        <p:txBody>
          <a:bodyPr rtlCol="0" anchor="ctr"/>
          <a:lstStyle/>
          <a:p>
            <a:endParaRPr lang="zh-CN" altLang="en-US">
              <a:solidFill>
                <a:srgbClr val="6C6C6C"/>
              </a:solidFill>
            </a:endParaRPr>
          </a:p>
        </p:txBody>
      </p:sp>
      <p:sp>
        <p:nvSpPr>
          <p:cNvPr id="38" name="PA_文本框 27" descr="e7d195523061f1c07f83f732a5522b9b3ebe164d7250580aEF66DE1A1ABCD1416532D3433F8BE1C4DD26AF8C595CA3B8FBFFDC471B28313D41FC0B29AEB12651AEAC05881CD0265D4CB30185DEC2EB287A3DCBE2E99F13933C1E803DDF331C0150FEA0675F290631D1EDC3C927CD0AA74DD8F417A5B73495B4C9A5AA47CFEB588A1D25B820586C98"/>
          <p:cNvSpPr txBox="1"/>
          <p:nvPr>
            <p:custDataLst>
              <p:tags r:id="rId3"/>
            </p:custDataLst>
          </p:nvPr>
        </p:nvSpPr>
        <p:spPr>
          <a:xfrm>
            <a:off x="4975202" y="3620739"/>
            <a:ext cx="2303780" cy="368300"/>
          </a:xfrm>
          <a:prstGeom prst="rect">
            <a:avLst/>
          </a:prstGeom>
          <a:noFill/>
        </p:spPr>
        <p:txBody>
          <a:bodyPr vert="horz" wrap="none" rtlCol="0">
            <a:spAutoFit/>
          </a:bodyPr>
          <a:lstStyle/>
          <a:p>
            <a:pPr algn="ctr"/>
            <a:r>
              <a:rPr lang="zh-CN" altLang="en-US" dirty="0">
                <a:solidFill>
                  <a:schemeClr val="bg1">
                    <a:lumMod val="95000"/>
                  </a:schemeClr>
                </a:solidFill>
                <a:cs typeface="+mn-ea"/>
                <a:sym typeface="+mn-lt"/>
              </a:rPr>
              <a:t>董健高中历史工作室 </a:t>
            </a:r>
            <a:endParaRPr lang="zh-CN" altLang="en-US" dirty="0">
              <a:solidFill>
                <a:schemeClr val="bg1">
                  <a:lumMod val="95000"/>
                </a:schemeClr>
              </a:solidFill>
              <a:cs typeface="+mn-ea"/>
              <a:sym typeface="+mn-lt"/>
            </a:endParaRPr>
          </a:p>
        </p:txBody>
      </p:sp>
      <p:cxnSp>
        <p:nvCxnSpPr>
          <p:cNvPr id="5" name="直接连接符 4"/>
          <p:cNvCxnSpPr/>
          <p:nvPr/>
        </p:nvCxnSpPr>
        <p:spPr>
          <a:xfrm>
            <a:off x="1937353" y="3773715"/>
            <a:ext cx="2612571"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8" name="直接连接符 67"/>
          <p:cNvCxnSpPr/>
          <p:nvPr/>
        </p:nvCxnSpPr>
        <p:spPr>
          <a:xfrm>
            <a:off x="7685010" y="3773715"/>
            <a:ext cx="2612571"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矩形 33"/>
          <p:cNvSpPr/>
          <p:nvPr/>
        </p:nvSpPr>
        <p:spPr>
          <a:xfrm>
            <a:off x="782955" y="1964055"/>
            <a:ext cx="10574655" cy="3371850"/>
          </a:xfrm>
          <a:prstGeom prst="rect">
            <a:avLst/>
          </a:prstGeom>
          <a:solidFill>
            <a:srgbClr val="5268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cs typeface="+mn-ea"/>
              <a:sym typeface="+mn-lt"/>
            </a:endParaRPr>
          </a:p>
        </p:txBody>
      </p:sp>
      <p:sp>
        <p:nvSpPr>
          <p:cNvPr id="9" name="矩形 8" descr="e7d195523061f1c09e9d68d7cf438b91ef959ecb14fc25d26BBA7F7DBC18E55DFF4014AF651F0BF2569D4B6C1DA7F1A4683A481403BD872FC687266AD13265C1DE7C373772FD8728ABDD69ADD03BFF5BE2862BC891DBB79E18FD61712FE23F67B60ED145344A5F6796FDB0D6E7341B73A4E64E1B81AE0A4EA80BC639DEFCC56FBB1C8095BD40FB585CB21CB06B382855"/>
          <p:cNvSpPr/>
          <p:nvPr/>
        </p:nvSpPr>
        <p:spPr>
          <a:xfrm>
            <a:off x="1280795" y="2108835"/>
            <a:ext cx="9676130" cy="3046095"/>
          </a:xfrm>
          <a:prstGeom prst="rect">
            <a:avLst/>
          </a:prstGeom>
        </p:spPr>
        <p:txBody>
          <a:bodyPr wrap="square">
            <a:spAutoFit/>
          </a:bodyPr>
          <a:lstStyle/>
          <a:p>
            <a:pPr fontAlgn="auto">
              <a:lnSpc>
                <a:spcPct val="100000"/>
              </a:lnSpc>
              <a:buNone/>
            </a:pPr>
            <a:r>
              <a:rPr lang="zh-CN" sz="2400">
                <a:solidFill>
                  <a:srgbClr val="FFC000"/>
                </a:solidFill>
                <a:latin typeface="微软雅黑" panose="020B0503020204020204" charset="-122"/>
                <a:ea typeface="微软雅黑" panose="020B0503020204020204" charset="-122"/>
                <a:cs typeface="微软雅黑" panose="020B0503020204020204" charset="-122"/>
                <a:sym typeface="微软雅黑" panose="020B0503020204020204" charset="-122"/>
              </a:rPr>
              <a:t>（</a:t>
            </a:r>
            <a:r>
              <a:rPr lang="en-US" altLang="zh-CN" sz="2400">
                <a:solidFill>
                  <a:srgbClr val="FFC000"/>
                </a:solidFill>
                <a:latin typeface="微软雅黑" panose="020B0503020204020204" charset="-122"/>
                <a:ea typeface="微软雅黑" panose="020B0503020204020204" charset="-122"/>
                <a:cs typeface="微软雅黑" panose="020B0503020204020204" charset="-122"/>
                <a:sym typeface="微软雅黑" panose="020B0503020204020204" charset="-122"/>
              </a:rPr>
              <a:t>2022</a:t>
            </a:r>
            <a:r>
              <a:rPr lang="zh-CN" altLang="en-US" sz="2400">
                <a:solidFill>
                  <a:srgbClr val="FFC000"/>
                </a:solidFill>
                <a:latin typeface="微软雅黑" panose="020B0503020204020204" charset="-122"/>
                <a:ea typeface="微软雅黑" panose="020B0503020204020204" charset="-122"/>
                <a:cs typeface="微软雅黑" panose="020B0503020204020204" charset="-122"/>
                <a:sym typeface="微软雅黑" panose="020B0503020204020204" charset="-122"/>
              </a:rPr>
              <a:t>年</a:t>
            </a:r>
            <a:r>
              <a:rPr lang="zh-CN" sz="2400">
                <a:solidFill>
                  <a:srgbClr val="FFC000"/>
                </a:solidFill>
                <a:latin typeface="微软雅黑" panose="020B0503020204020204" charset="-122"/>
                <a:ea typeface="微软雅黑" panose="020B0503020204020204" charset="-122"/>
                <a:cs typeface="微软雅黑" panose="020B0503020204020204" charset="-122"/>
                <a:sym typeface="微软雅黑" panose="020B0503020204020204" charset="-122"/>
              </a:rPr>
              <a:t>全国乙卷</a:t>
            </a:r>
            <a:r>
              <a:rPr lang="en-US" altLang="zh-CN" sz="2400">
                <a:solidFill>
                  <a:srgbClr val="FFC000"/>
                </a:solidFill>
                <a:latin typeface="微软雅黑" panose="020B0503020204020204" charset="-122"/>
                <a:ea typeface="微软雅黑" panose="020B0503020204020204" charset="-122"/>
                <a:cs typeface="微软雅黑" panose="020B0503020204020204" charset="-122"/>
                <a:sym typeface="微软雅黑" panose="020B0503020204020204" charset="-122"/>
              </a:rPr>
              <a:t>·29</a:t>
            </a:r>
            <a:r>
              <a:rPr lang="zh-CN" altLang="en-US" sz="2400">
                <a:solidFill>
                  <a:srgbClr val="FFC000"/>
                </a:solidFill>
                <a:latin typeface="微软雅黑" panose="020B0503020204020204" charset="-122"/>
                <a:ea typeface="微软雅黑" panose="020B0503020204020204" charset="-122"/>
                <a:cs typeface="微软雅黑" panose="020B0503020204020204" charset="-122"/>
                <a:sym typeface="微软雅黑" panose="020B0503020204020204" charset="-122"/>
              </a:rPr>
              <a:t>）</a:t>
            </a:r>
            <a:r>
              <a:rPr sz="2400">
                <a:solidFill>
                  <a:schemeClr val="bg1"/>
                </a:solidFill>
                <a:latin typeface="微软雅黑" panose="020B0503020204020204" charset="-122"/>
                <a:ea typeface="微软雅黑" panose="020B0503020204020204" charset="-122"/>
                <a:cs typeface="微软雅黑" panose="020B0503020204020204" charset="-122"/>
                <a:sym typeface="微软雅黑" panose="020B0503020204020204" charset="-122"/>
              </a:rPr>
              <a:t>据某位学者回忆，“‘五四’初期，一般人多以新旧分别事物”，</a:t>
            </a:r>
            <a:r>
              <a:rPr sz="2400">
                <a:solidFill>
                  <a:schemeClr val="bg1"/>
                </a:solidFill>
                <a:latin typeface="微软雅黑" panose="020B0503020204020204" charset="-122"/>
                <a:ea typeface="微软雅黑" panose="020B0503020204020204" charset="-122"/>
                <a:cs typeface="微软雅黑" panose="020B0503020204020204" charset="-122"/>
                <a:sym typeface="微软雅黑" panose="020B0503020204020204" charset="-122"/>
              </a:rPr>
              <a:t>中国古来已有的一概称为旧，古来未有或来自外国的一概称为新</a:t>
            </a:r>
            <a:r>
              <a:rPr lang="zh-CN" sz="2400">
                <a:solidFill>
                  <a:schemeClr val="bg1"/>
                </a:solidFill>
                <a:latin typeface="微软雅黑" panose="020B0503020204020204" charset="-122"/>
                <a:ea typeface="微软雅黑" panose="020B0503020204020204" charset="-122"/>
                <a:cs typeface="微软雅黑" panose="020B0503020204020204" charset="-122"/>
                <a:sym typeface="微软雅黑" panose="020B0503020204020204" charset="-122"/>
              </a:rPr>
              <a:t>；</a:t>
            </a:r>
            <a:r>
              <a:rPr sz="2400">
                <a:solidFill>
                  <a:schemeClr val="bg1"/>
                </a:solidFill>
                <a:latin typeface="微软雅黑" panose="020B0503020204020204" charset="-122"/>
                <a:ea typeface="微软雅黑" panose="020B0503020204020204" charset="-122"/>
                <a:cs typeface="微软雅黑" panose="020B0503020204020204" charset="-122"/>
                <a:sym typeface="微软雅黑" panose="020B0503020204020204" charset="-122"/>
              </a:rPr>
              <a:t>不久，有了“更高的判别的准绳……对于古今、中外能够排好恰当的关系”，并不一概否定或肯定。这一转变反映出</a:t>
            </a:r>
            <a:endParaRPr sz="2400">
              <a:solidFill>
                <a:schemeClr val="bg1"/>
              </a:solidFill>
              <a:latin typeface="微软雅黑" panose="020B0503020204020204" charset="-122"/>
              <a:ea typeface="微软雅黑" panose="020B0503020204020204" charset="-122"/>
              <a:cs typeface="微软雅黑" panose="020B0503020204020204" charset="-122"/>
              <a:sym typeface="微软雅黑" panose="020B0503020204020204" charset="-122"/>
            </a:endParaRPr>
          </a:p>
          <a:p>
            <a:pPr fontAlgn="auto">
              <a:lnSpc>
                <a:spcPct val="100000"/>
              </a:lnSpc>
              <a:buNone/>
            </a:pPr>
            <a:r>
              <a:rPr sz="2400">
                <a:solidFill>
                  <a:schemeClr val="bg1"/>
                </a:solidFill>
                <a:latin typeface="微软雅黑" panose="020B0503020204020204" charset="-122"/>
                <a:ea typeface="微软雅黑" panose="020B0503020204020204" charset="-122"/>
                <a:cs typeface="微软雅黑" panose="020B0503020204020204" charset="-122"/>
                <a:sym typeface="+mn-ea"/>
              </a:rPr>
              <a:t>A</a:t>
            </a:r>
            <a:r>
              <a:rPr lang="en-US" sz="2400">
                <a:solidFill>
                  <a:schemeClr val="bg1"/>
                </a:solidFill>
                <a:latin typeface="微软雅黑" panose="020B0503020204020204" charset="-122"/>
                <a:ea typeface="微软雅黑" panose="020B0503020204020204" charset="-122"/>
                <a:cs typeface="微软雅黑" panose="020B0503020204020204" charset="-122"/>
                <a:sym typeface="+mn-ea"/>
              </a:rPr>
              <a:t>.</a:t>
            </a:r>
            <a:r>
              <a:rPr sz="2400">
                <a:solidFill>
                  <a:schemeClr val="bg1"/>
                </a:solidFill>
                <a:latin typeface="微软雅黑" panose="020B0503020204020204" charset="-122"/>
                <a:ea typeface="微软雅黑" panose="020B0503020204020204" charset="-122"/>
                <a:cs typeface="微软雅黑" panose="020B0503020204020204" charset="-122"/>
                <a:sym typeface="+mn-ea"/>
              </a:rPr>
              <a:t>东西方文化论争由此引发 	</a:t>
            </a:r>
            <a:endParaRPr sz="2400">
              <a:solidFill>
                <a:schemeClr val="bg1"/>
              </a:solidFill>
              <a:latin typeface="微软雅黑" panose="020B0503020204020204" charset="-122"/>
              <a:ea typeface="微软雅黑" panose="020B0503020204020204" charset="-122"/>
              <a:cs typeface="微软雅黑" panose="020B0503020204020204" charset="-122"/>
              <a:sym typeface="+mn-ea"/>
            </a:endParaRPr>
          </a:p>
          <a:p>
            <a:pPr marL="0" indent="0" fontAlgn="auto">
              <a:lnSpc>
                <a:spcPct val="100000"/>
              </a:lnSpc>
              <a:buNone/>
            </a:pPr>
            <a:r>
              <a:rPr sz="2400">
                <a:solidFill>
                  <a:schemeClr val="bg1"/>
                </a:solidFill>
                <a:latin typeface="微软雅黑" panose="020B0503020204020204" charset="-122"/>
                <a:ea typeface="微软雅黑" panose="020B0503020204020204" charset="-122"/>
                <a:cs typeface="微软雅黑" panose="020B0503020204020204" charset="-122"/>
                <a:sym typeface="+mn-ea"/>
              </a:rPr>
              <a:t>B.传统儒学思想开始受到批判 </a:t>
            </a:r>
            <a:endParaRPr sz="2400">
              <a:solidFill>
                <a:schemeClr val="bg1"/>
              </a:solidFill>
              <a:latin typeface="微软雅黑" panose="020B0503020204020204" charset="-122"/>
              <a:ea typeface="微软雅黑" panose="020B0503020204020204" charset="-122"/>
              <a:cs typeface="微软雅黑" panose="020B0503020204020204" charset="-122"/>
            </a:endParaRPr>
          </a:p>
          <a:p>
            <a:pPr marL="0" indent="0" fontAlgn="auto">
              <a:lnSpc>
                <a:spcPct val="100000"/>
              </a:lnSpc>
              <a:buNone/>
            </a:pPr>
            <a:r>
              <a:rPr sz="2400">
                <a:solidFill>
                  <a:schemeClr val="bg1"/>
                </a:solidFill>
                <a:latin typeface="微软雅黑" panose="020B0503020204020204" charset="-122"/>
                <a:ea typeface="微软雅黑" panose="020B0503020204020204" charset="-122"/>
                <a:cs typeface="微软雅黑" panose="020B0503020204020204" charset="-122"/>
                <a:sym typeface="+mn-ea"/>
              </a:rPr>
              <a:t>C.全盘西化的思想得以消除 	</a:t>
            </a:r>
            <a:endParaRPr sz="2400">
              <a:solidFill>
                <a:schemeClr val="bg1"/>
              </a:solidFill>
              <a:latin typeface="微软雅黑" panose="020B0503020204020204" charset="-122"/>
              <a:ea typeface="微软雅黑" panose="020B0503020204020204" charset="-122"/>
              <a:cs typeface="微软雅黑" panose="020B0503020204020204" charset="-122"/>
              <a:sym typeface="+mn-ea"/>
            </a:endParaRPr>
          </a:p>
          <a:p>
            <a:pPr marL="0" indent="0" fontAlgn="auto">
              <a:lnSpc>
                <a:spcPct val="100000"/>
              </a:lnSpc>
              <a:buNone/>
            </a:pPr>
            <a:r>
              <a:rPr sz="2400">
                <a:solidFill>
                  <a:schemeClr val="bg1"/>
                </a:solidFill>
                <a:latin typeface="微软雅黑" panose="020B0503020204020204" charset="-122"/>
                <a:ea typeface="微软雅黑" panose="020B0503020204020204" charset="-122"/>
                <a:cs typeface="微软雅黑" panose="020B0503020204020204" charset="-122"/>
                <a:sym typeface="+mn-ea"/>
              </a:rPr>
              <a:t>D.思想解放运动方向发生变化</a:t>
            </a:r>
            <a:endParaRPr sz="2400">
              <a:solidFill>
                <a:schemeClr val="bg1"/>
              </a:solidFill>
              <a:latin typeface="微软雅黑" panose="020B0503020204020204" charset="-122"/>
              <a:ea typeface="微软雅黑" panose="020B0503020204020204" charset="-122"/>
              <a:cs typeface="微软雅黑" panose="020B0503020204020204" charset="-122"/>
              <a:sym typeface="+mn-ea"/>
            </a:endParaRPr>
          </a:p>
        </p:txBody>
      </p:sp>
      <p:grpSp>
        <p:nvGrpSpPr>
          <p:cNvPr id="13" name="组合 12"/>
          <p:cNvGrpSpPr/>
          <p:nvPr/>
        </p:nvGrpSpPr>
        <p:grpSpPr>
          <a:xfrm>
            <a:off x="539206" y="374391"/>
            <a:ext cx="4381918" cy="763207"/>
            <a:chOff x="539206" y="374391"/>
            <a:chExt cx="4381918" cy="763207"/>
          </a:xfrm>
        </p:grpSpPr>
        <p:sp>
          <p:nvSpPr>
            <p:cNvPr id="19" name="文本框 7" descr="e7d195523061f1c09e9d68d7cf438b91ef959ecb14fc25d26BBA7F7DBC18E55DFF4014AF651F0BF2569D4B6C1DA7F1A4683A481403BD872FC687266AD13265C1DE7C373772FD8728ABDD69ADD03BFF5BE2862BC891DBB79E43A8244B4D7DEEF5A1BFB79ED4015C912F9C8B85E44C1E1FAF45D4C71B4D8047555824264C2F16A606196D84073B0BC612CE1BA227542E4A"/>
            <p:cNvSpPr txBox="1">
              <a:spLocks noChangeArrowheads="1"/>
            </p:cNvSpPr>
            <p:nvPr/>
          </p:nvSpPr>
          <p:spPr bwMode="auto">
            <a:xfrm>
              <a:off x="1385444" y="528575"/>
              <a:ext cx="353568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defTabSz="514350">
                <a:defRPr sz="1300">
                  <a:solidFill>
                    <a:schemeClr val="tx1"/>
                  </a:solidFill>
                  <a:latin typeface="Calibri" panose="020F0502020204030204" pitchFamily="34" charset="0"/>
                  <a:ea typeface="宋体" panose="02010600030101010101" pitchFamily="2" charset="-122"/>
                </a:defRPr>
              </a:lvl1pPr>
              <a:lvl2pPr marL="742950" indent="-285750" defTabSz="514350">
                <a:defRPr sz="1300">
                  <a:solidFill>
                    <a:schemeClr val="tx1"/>
                  </a:solidFill>
                  <a:latin typeface="Calibri" panose="020F0502020204030204" pitchFamily="34" charset="0"/>
                  <a:ea typeface="宋体" panose="02010600030101010101" pitchFamily="2" charset="-122"/>
                </a:defRPr>
              </a:lvl2pPr>
              <a:lvl3pPr marL="1143000" indent="-228600" defTabSz="514350">
                <a:defRPr sz="1300">
                  <a:solidFill>
                    <a:schemeClr val="tx1"/>
                  </a:solidFill>
                  <a:latin typeface="Calibri" panose="020F0502020204030204" pitchFamily="34" charset="0"/>
                  <a:ea typeface="宋体" panose="02010600030101010101" pitchFamily="2" charset="-122"/>
                </a:defRPr>
              </a:lvl3pPr>
              <a:lvl4pPr marL="1600200" indent="-228600" defTabSz="514350">
                <a:defRPr sz="1300">
                  <a:solidFill>
                    <a:schemeClr val="tx1"/>
                  </a:solidFill>
                  <a:latin typeface="Calibri" panose="020F0502020204030204" pitchFamily="34" charset="0"/>
                  <a:ea typeface="宋体" panose="02010600030101010101" pitchFamily="2" charset="-122"/>
                </a:defRPr>
              </a:lvl4pPr>
              <a:lvl5pPr marL="2057400" indent="-228600" defTabSz="514350">
                <a:defRPr sz="1300">
                  <a:solidFill>
                    <a:schemeClr val="tx1"/>
                  </a:solidFill>
                  <a:latin typeface="Calibri" panose="020F0502020204030204" pitchFamily="34" charset="0"/>
                  <a:ea typeface="宋体" panose="02010600030101010101" pitchFamily="2" charset="-122"/>
                </a:defRPr>
              </a:lvl5pPr>
              <a:lvl6pPr marL="2514600" indent="-228600" defTabSz="514350" eaLnBrk="0" fontAlgn="base" hangingPunct="0">
                <a:spcBef>
                  <a:spcPct val="0"/>
                </a:spcBef>
                <a:spcAft>
                  <a:spcPct val="0"/>
                </a:spcAft>
                <a:defRPr sz="1300">
                  <a:solidFill>
                    <a:schemeClr val="tx1"/>
                  </a:solidFill>
                  <a:latin typeface="Calibri" panose="020F0502020204030204" pitchFamily="34" charset="0"/>
                  <a:ea typeface="宋体" panose="02010600030101010101" pitchFamily="2" charset="-122"/>
                </a:defRPr>
              </a:lvl6pPr>
              <a:lvl7pPr marL="2971800" indent="-228600" defTabSz="514350" eaLnBrk="0" fontAlgn="base" hangingPunct="0">
                <a:spcBef>
                  <a:spcPct val="0"/>
                </a:spcBef>
                <a:spcAft>
                  <a:spcPct val="0"/>
                </a:spcAft>
                <a:defRPr sz="1300">
                  <a:solidFill>
                    <a:schemeClr val="tx1"/>
                  </a:solidFill>
                  <a:latin typeface="Calibri" panose="020F0502020204030204" pitchFamily="34" charset="0"/>
                  <a:ea typeface="宋体" panose="02010600030101010101" pitchFamily="2" charset="-122"/>
                </a:defRPr>
              </a:lvl7pPr>
              <a:lvl8pPr marL="3429000" indent="-228600" defTabSz="514350" eaLnBrk="0" fontAlgn="base" hangingPunct="0">
                <a:spcBef>
                  <a:spcPct val="0"/>
                </a:spcBef>
                <a:spcAft>
                  <a:spcPct val="0"/>
                </a:spcAft>
                <a:defRPr sz="1300">
                  <a:solidFill>
                    <a:schemeClr val="tx1"/>
                  </a:solidFill>
                  <a:latin typeface="Calibri" panose="020F0502020204030204" pitchFamily="34" charset="0"/>
                  <a:ea typeface="宋体" panose="02010600030101010101" pitchFamily="2" charset="-122"/>
                </a:defRPr>
              </a:lvl8pPr>
              <a:lvl9pPr marL="3886200" indent="-228600" defTabSz="514350" eaLnBrk="0" fontAlgn="base" hangingPunct="0">
                <a:spcBef>
                  <a:spcPct val="0"/>
                </a:spcBef>
                <a:spcAft>
                  <a:spcPct val="0"/>
                </a:spcAft>
                <a:defRPr sz="1300">
                  <a:solidFill>
                    <a:schemeClr val="tx1"/>
                  </a:solidFill>
                  <a:latin typeface="Calibri" panose="020F0502020204030204" pitchFamily="34" charset="0"/>
                  <a:ea typeface="宋体" panose="02010600030101010101" pitchFamily="2" charset="-122"/>
                </a:defRPr>
              </a:lvl9pPr>
            </a:lstStyle>
            <a:p>
              <a:pPr fontAlgn="base">
                <a:spcBef>
                  <a:spcPct val="0"/>
                </a:spcBef>
                <a:spcAft>
                  <a:spcPct val="0"/>
                </a:spcAft>
              </a:pPr>
              <a:r>
                <a:rPr lang="zh-CN" altLang="en-US" sz="2400" dirty="0">
                  <a:solidFill>
                    <a:schemeClr val="tx1">
                      <a:lumMod val="95000"/>
                      <a:lumOff val="5000"/>
                    </a:schemeClr>
                  </a:solidFill>
                  <a:latin typeface="微软雅黑" panose="020B0503020204020204" charset="-122"/>
                  <a:ea typeface="微软雅黑" panose="020B0503020204020204" charset="-122"/>
                  <a:cs typeface="+mn-ea"/>
                  <a:sym typeface="+mn-lt"/>
                </a:rPr>
                <a:t>一道</a:t>
              </a:r>
              <a:r>
                <a:rPr lang="en-US" altLang="zh-CN" sz="2400" dirty="0">
                  <a:solidFill>
                    <a:schemeClr val="tx1">
                      <a:lumMod val="95000"/>
                      <a:lumOff val="5000"/>
                    </a:schemeClr>
                  </a:solidFill>
                  <a:latin typeface="微软雅黑" panose="020B0503020204020204" charset="-122"/>
                  <a:ea typeface="微软雅黑" panose="020B0503020204020204" charset="-122"/>
                  <a:cs typeface="+mn-ea"/>
                  <a:sym typeface="+mn-lt"/>
                </a:rPr>
                <a:t>“</a:t>
              </a:r>
              <a:r>
                <a:rPr lang="zh-CN" altLang="en-US" sz="2400" dirty="0">
                  <a:solidFill>
                    <a:schemeClr val="tx1">
                      <a:lumMod val="95000"/>
                      <a:lumOff val="5000"/>
                    </a:schemeClr>
                  </a:solidFill>
                  <a:latin typeface="微软雅黑" panose="020B0503020204020204" charset="-122"/>
                  <a:ea typeface="微软雅黑" panose="020B0503020204020204" charset="-122"/>
                  <a:cs typeface="+mn-ea"/>
                  <a:sym typeface="+mn-lt"/>
                </a:rPr>
                <a:t>问题不大</a:t>
              </a:r>
              <a:r>
                <a:rPr lang="en-US" altLang="zh-CN" sz="2400" dirty="0">
                  <a:solidFill>
                    <a:schemeClr val="tx1">
                      <a:lumMod val="95000"/>
                      <a:lumOff val="5000"/>
                    </a:schemeClr>
                  </a:solidFill>
                  <a:latin typeface="微软雅黑" panose="020B0503020204020204" charset="-122"/>
                  <a:ea typeface="微软雅黑" panose="020B0503020204020204" charset="-122"/>
                  <a:cs typeface="+mn-ea"/>
                  <a:sym typeface="+mn-lt"/>
                </a:rPr>
                <a:t>”</a:t>
              </a:r>
              <a:r>
                <a:rPr lang="zh-CN" altLang="en-US" sz="2400" dirty="0">
                  <a:solidFill>
                    <a:schemeClr val="tx1">
                      <a:lumMod val="95000"/>
                      <a:lumOff val="5000"/>
                    </a:schemeClr>
                  </a:solidFill>
                  <a:latin typeface="微软雅黑" panose="020B0503020204020204" charset="-122"/>
                  <a:ea typeface="微软雅黑" panose="020B0503020204020204" charset="-122"/>
                  <a:cs typeface="+mn-ea"/>
                  <a:sym typeface="+mn-lt"/>
                </a:rPr>
                <a:t>的题目</a:t>
              </a:r>
              <a:endParaRPr lang="zh-CN" altLang="en-US" sz="2400" dirty="0">
                <a:solidFill>
                  <a:schemeClr val="tx1">
                    <a:lumMod val="95000"/>
                    <a:lumOff val="5000"/>
                  </a:schemeClr>
                </a:solidFill>
                <a:latin typeface="微软雅黑" panose="020B0503020204020204" charset="-122"/>
                <a:ea typeface="微软雅黑" panose="020B0503020204020204" charset="-122"/>
                <a:cs typeface="+mn-ea"/>
                <a:sym typeface="+mn-lt"/>
              </a:endParaRPr>
            </a:p>
          </p:txBody>
        </p:sp>
        <p:grpSp>
          <p:nvGrpSpPr>
            <p:cNvPr id="21" name="组合 20"/>
            <p:cNvGrpSpPr/>
            <p:nvPr/>
          </p:nvGrpSpPr>
          <p:grpSpPr>
            <a:xfrm rot="0">
              <a:off x="539206" y="374391"/>
              <a:ext cx="794120" cy="763207"/>
              <a:chOff x="2073550" y="2387329"/>
              <a:chExt cx="794120" cy="763207"/>
            </a:xfrm>
          </p:grpSpPr>
          <p:sp>
            <p:nvSpPr>
              <p:cNvPr id="23" name="椭圆 22"/>
              <p:cNvSpPr/>
              <p:nvPr/>
            </p:nvSpPr>
            <p:spPr>
              <a:xfrm>
                <a:off x="2073550" y="2387329"/>
                <a:ext cx="750935" cy="750935"/>
              </a:xfrm>
              <a:prstGeom prst="ellipse">
                <a:avLst/>
              </a:prstGeom>
              <a:solidFill>
                <a:srgbClr val="5268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椭圆 23"/>
              <p:cNvSpPr/>
              <p:nvPr/>
            </p:nvSpPr>
            <p:spPr>
              <a:xfrm>
                <a:off x="2563048" y="2845914"/>
                <a:ext cx="304622" cy="304622"/>
              </a:xfrm>
              <a:prstGeom prst="ellipse">
                <a:avLst/>
              </a:prstGeom>
              <a:solidFill>
                <a:srgbClr val="5268A5">
                  <a:alpha val="3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组合 12"/>
          <p:cNvGrpSpPr/>
          <p:nvPr/>
        </p:nvGrpSpPr>
        <p:grpSpPr>
          <a:xfrm>
            <a:off x="539206" y="374391"/>
            <a:ext cx="4381918" cy="763207"/>
            <a:chOff x="539206" y="374391"/>
            <a:chExt cx="4381918" cy="763207"/>
          </a:xfrm>
        </p:grpSpPr>
        <p:sp>
          <p:nvSpPr>
            <p:cNvPr id="19" name="文本框 7" descr="e7d195523061f1c09e9d68d7cf438b91ef959ecb14fc25d26BBA7F7DBC18E55DFF4014AF651F0BF2569D4B6C1DA7F1A4683A481403BD872FC687266AD13265C1DE7C373772FD8728ABDD69ADD03BFF5BE2862BC891DBB79E43A8244B4D7DEEF5A1BFB79ED4015C912F9C8B85E44C1E1FAF45D4C71B4D8047555824264C2F16A606196D84073B0BC612CE1BA227542E4A"/>
            <p:cNvSpPr txBox="1">
              <a:spLocks noChangeArrowheads="1"/>
            </p:cNvSpPr>
            <p:nvPr/>
          </p:nvSpPr>
          <p:spPr bwMode="auto">
            <a:xfrm>
              <a:off x="1385444" y="528575"/>
              <a:ext cx="353568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defTabSz="514350">
                <a:defRPr sz="1300">
                  <a:solidFill>
                    <a:schemeClr val="tx1"/>
                  </a:solidFill>
                  <a:latin typeface="Calibri" panose="020F0502020204030204" pitchFamily="34" charset="0"/>
                  <a:ea typeface="宋体" panose="02010600030101010101" pitchFamily="2" charset="-122"/>
                </a:defRPr>
              </a:lvl1pPr>
              <a:lvl2pPr marL="742950" indent="-285750" defTabSz="514350">
                <a:defRPr sz="1300">
                  <a:solidFill>
                    <a:schemeClr val="tx1"/>
                  </a:solidFill>
                  <a:latin typeface="Calibri" panose="020F0502020204030204" pitchFamily="34" charset="0"/>
                  <a:ea typeface="宋体" panose="02010600030101010101" pitchFamily="2" charset="-122"/>
                </a:defRPr>
              </a:lvl2pPr>
              <a:lvl3pPr marL="1143000" indent="-228600" defTabSz="514350">
                <a:defRPr sz="1300">
                  <a:solidFill>
                    <a:schemeClr val="tx1"/>
                  </a:solidFill>
                  <a:latin typeface="Calibri" panose="020F0502020204030204" pitchFamily="34" charset="0"/>
                  <a:ea typeface="宋体" panose="02010600030101010101" pitchFamily="2" charset="-122"/>
                </a:defRPr>
              </a:lvl3pPr>
              <a:lvl4pPr marL="1600200" indent="-228600" defTabSz="514350">
                <a:defRPr sz="1300">
                  <a:solidFill>
                    <a:schemeClr val="tx1"/>
                  </a:solidFill>
                  <a:latin typeface="Calibri" panose="020F0502020204030204" pitchFamily="34" charset="0"/>
                  <a:ea typeface="宋体" panose="02010600030101010101" pitchFamily="2" charset="-122"/>
                </a:defRPr>
              </a:lvl4pPr>
              <a:lvl5pPr marL="2057400" indent="-228600" defTabSz="514350">
                <a:defRPr sz="1300">
                  <a:solidFill>
                    <a:schemeClr val="tx1"/>
                  </a:solidFill>
                  <a:latin typeface="Calibri" panose="020F0502020204030204" pitchFamily="34" charset="0"/>
                  <a:ea typeface="宋体" panose="02010600030101010101" pitchFamily="2" charset="-122"/>
                </a:defRPr>
              </a:lvl5pPr>
              <a:lvl6pPr marL="2514600" indent="-228600" defTabSz="514350" eaLnBrk="0" fontAlgn="base" hangingPunct="0">
                <a:spcBef>
                  <a:spcPct val="0"/>
                </a:spcBef>
                <a:spcAft>
                  <a:spcPct val="0"/>
                </a:spcAft>
                <a:defRPr sz="1300">
                  <a:solidFill>
                    <a:schemeClr val="tx1"/>
                  </a:solidFill>
                  <a:latin typeface="Calibri" panose="020F0502020204030204" pitchFamily="34" charset="0"/>
                  <a:ea typeface="宋体" panose="02010600030101010101" pitchFamily="2" charset="-122"/>
                </a:defRPr>
              </a:lvl6pPr>
              <a:lvl7pPr marL="2971800" indent="-228600" defTabSz="514350" eaLnBrk="0" fontAlgn="base" hangingPunct="0">
                <a:spcBef>
                  <a:spcPct val="0"/>
                </a:spcBef>
                <a:spcAft>
                  <a:spcPct val="0"/>
                </a:spcAft>
                <a:defRPr sz="1300">
                  <a:solidFill>
                    <a:schemeClr val="tx1"/>
                  </a:solidFill>
                  <a:latin typeface="Calibri" panose="020F0502020204030204" pitchFamily="34" charset="0"/>
                  <a:ea typeface="宋体" panose="02010600030101010101" pitchFamily="2" charset="-122"/>
                </a:defRPr>
              </a:lvl7pPr>
              <a:lvl8pPr marL="3429000" indent="-228600" defTabSz="514350" eaLnBrk="0" fontAlgn="base" hangingPunct="0">
                <a:spcBef>
                  <a:spcPct val="0"/>
                </a:spcBef>
                <a:spcAft>
                  <a:spcPct val="0"/>
                </a:spcAft>
                <a:defRPr sz="1300">
                  <a:solidFill>
                    <a:schemeClr val="tx1"/>
                  </a:solidFill>
                  <a:latin typeface="Calibri" panose="020F0502020204030204" pitchFamily="34" charset="0"/>
                  <a:ea typeface="宋体" panose="02010600030101010101" pitchFamily="2" charset="-122"/>
                </a:defRPr>
              </a:lvl8pPr>
              <a:lvl9pPr marL="3886200" indent="-228600" defTabSz="514350" eaLnBrk="0" fontAlgn="base" hangingPunct="0">
                <a:spcBef>
                  <a:spcPct val="0"/>
                </a:spcBef>
                <a:spcAft>
                  <a:spcPct val="0"/>
                </a:spcAft>
                <a:defRPr sz="1300">
                  <a:solidFill>
                    <a:schemeClr val="tx1"/>
                  </a:solidFill>
                  <a:latin typeface="Calibri" panose="020F0502020204030204" pitchFamily="34" charset="0"/>
                  <a:ea typeface="宋体" panose="02010600030101010101" pitchFamily="2" charset="-122"/>
                </a:defRPr>
              </a:lvl9pPr>
            </a:lstStyle>
            <a:p>
              <a:pPr fontAlgn="base">
                <a:spcBef>
                  <a:spcPct val="0"/>
                </a:spcBef>
                <a:spcAft>
                  <a:spcPct val="0"/>
                </a:spcAft>
              </a:pPr>
              <a:r>
                <a:rPr lang="zh-CN" altLang="en-US" sz="2400" dirty="0">
                  <a:solidFill>
                    <a:schemeClr val="tx1">
                      <a:lumMod val="95000"/>
                      <a:lumOff val="5000"/>
                    </a:schemeClr>
                  </a:solidFill>
                  <a:latin typeface="微软雅黑" panose="020B0503020204020204" charset="-122"/>
                  <a:ea typeface="微软雅黑" panose="020B0503020204020204" charset="-122"/>
                  <a:cs typeface="+mn-ea"/>
                  <a:sym typeface="+mn-lt"/>
                </a:rPr>
                <a:t>一道</a:t>
              </a:r>
              <a:r>
                <a:rPr lang="en-US" altLang="zh-CN" sz="2400" dirty="0">
                  <a:solidFill>
                    <a:schemeClr val="tx1">
                      <a:lumMod val="95000"/>
                      <a:lumOff val="5000"/>
                    </a:schemeClr>
                  </a:solidFill>
                  <a:latin typeface="微软雅黑" panose="020B0503020204020204" charset="-122"/>
                  <a:ea typeface="微软雅黑" panose="020B0503020204020204" charset="-122"/>
                  <a:cs typeface="+mn-ea"/>
                  <a:sym typeface="+mn-lt"/>
                </a:rPr>
                <a:t>“</a:t>
              </a:r>
              <a:r>
                <a:rPr lang="zh-CN" altLang="en-US" sz="2400" dirty="0">
                  <a:solidFill>
                    <a:schemeClr val="tx1">
                      <a:lumMod val="95000"/>
                      <a:lumOff val="5000"/>
                    </a:schemeClr>
                  </a:solidFill>
                  <a:latin typeface="微软雅黑" panose="020B0503020204020204" charset="-122"/>
                  <a:ea typeface="微软雅黑" panose="020B0503020204020204" charset="-122"/>
                  <a:cs typeface="+mn-ea"/>
                  <a:sym typeface="+mn-lt"/>
                </a:rPr>
                <a:t>问题不大</a:t>
              </a:r>
              <a:r>
                <a:rPr lang="en-US" altLang="zh-CN" sz="2400" dirty="0">
                  <a:solidFill>
                    <a:schemeClr val="tx1">
                      <a:lumMod val="95000"/>
                      <a:lumOff val="5000"/>
                    </a:schemeClr>
                  </a:solidFill>
                  <a:latin typeface="微软雅黑" panose="020B0503020204020204" charset="-122"/>
                  <a:ea typeface="微软雅黑" panose="020B0503020204020204" charset="-122"/>
                  <a:cs typeface="+mn-ea"/>
                  <a:sym typeface="+mn-lt"/>
                </a:rPr>
                <a:t>”</a:t>
              </a:r>
              <a:r>
                <a:rPr lang="zh-CN" altLang="en-US" sz="2400" dirty="0">
                  <a:solidFill>
                    <a:schemeClr val="tx1">
                      <a:lumMod val="95000"/>
                      <a:lumOff val="5000"/>
                    </a:schemeClr>
                  </a:solidFill>
                  <a:latin typeface="微软雅黑" panose="020B0503020204020204" charset="-122"/>
                  <a:ea typeface="微软雅黑" panose="020B0503020204020204" charset="-122"/>
                  <a:cs typeface="+mn-ea"/>
                  <a:sym typeface="+mn-lt"/>
                </a:rPr>
                <a:t>的题目</a:t>
              </a:r>
              <a:endParaRPr lang="zh-CN" altLang="en-US" sz="2400" dirty="0">
                <a:solidFill>
                  <a:schemeClr val="tx1">
                    <a:lumMod val="95000"/>
                    <a:lumOff val="5000"/>
                  </a:schemeClr>
                </a:solidFill>
                <a:latin typeface="微软雅黑" panose="020B0503020204020204" charset="-122"/>
                <a:ea typeface="微软雅黑" panose="020B0503020204020204" charset="-122"/>
                <a:cs typeface="+mn-ea"/>
                <a:sym typeface="+mn-lt"/>
              </a:endParaRPr>
            </a:p>
          </p:txBody>
        </p:sp>
        <p:grpSp>
          <p:nvGrpSpPr>
            <p:cNvPr id="21" name="组合 20"/>
            <p:cNvGrpSpPr/>
            <p:nvPr/>
          </p:nvGrpSpPr>
          <p:grpSpPr>
            <a:xfrm rot="0">
              <a:off x="539206" y="374391"/>
              <a:ext cx="794120" cy="763207"/>
              <a:chOff x="2073550" y="2387329"/>
              <a:chExt cx="794120" cy="763207"/>
            </a:xfrm>
          </p:grpSpPr>
          <p:sp>
            <p:nvSpPr>
              <p:cNvPr id="23" name="椭圆 22"/>
              <p:cNvSpPr/>
              <p:nvPr/>
            </p:nvSpPr>
            <p:spPr>
              <a:xfrm>
                <a:off x="2073550" y="2387329"/>
                <a:ext cx="750935" cy="750935"/>
              </a:xfrm>
              <a:prstGeom prst="ellipse">
                <a:avLst/>
              </a:prstGeom>
              <a:solidFill>
                <a:srgbClr val="5268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椭圆 23"/>
              <p:cNvSpPr/>
              <p:nvPr/>
            </p:nvSpPr>
            <p:spPr>
              <a:xfrm>
                <a:off x="2563048" y="2845914"/>
                <a:ext cx="304622" cy="304622"/>
              </a:xfrm>
              <a:prstGeom prst="ellipse">
                <a:avLst/>
              </a:prstGeom>
              <a:solidFill>
                <a:srgbClr val="5268A5">
                  <a:alpha val="3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pic>
        <p:nvPicPr>
          <p:cNvPr id="22" name="图片 21"/>
          <p:cNvPicPr>
            <a:picLocks noChangeAspect="1"/>
          </p:cNvPicPr>
          <p:nvPr/>
        </p:nvPicPr>
        <p:blipFill>
          <a:blip r:embed="rId1">
            <a:lum bright="-6000" contrast="12000"/>
          </a:blip>
          <a:srcRect l="30517" t="26622" r="32683" b="48563"/>
          <a:stretch>
            <a:fillRect/>
          </a:stretch>
        </p:blipFill>
        <p:spPr>
          <a:xfrm>
            <a:off x="637540" y="2254250"/>
            <a:ext cx="5500370" cy="2086610"/>
          </a:xfrm>
          <a:prstGeom prst="rect">
            <a:avLst/>
          </a:prstGeom>
        </p:spPr>
      </p:pic>
      <p:pic>
        <p:nvPicPr>
          <p:cNvPr id="25" name="图片 24"/>
          <p:cNvPicPr>
            <a:picLocks noChangeAspect="1"/>
          </p:cNvPicPr>
          <p:nvPr/>
        </p:nvPicPr>
        <p:blipFill>
          <a:blip r:embed="rId2"/>
          <a:srcRect l="27167" t="8215" r="27329" b="51945"/>
          <a:stretch>
            <a:fillRect/>
          </a:stretch>
        </p:blipFill>
        <p:spPr>
          <a:xfrm>
            <a:off x="6344920" y="2005330"/>
            <a:ext cx="5247640" cy="2584450"/>
          </a:xfrm>
          <a:prstGeom prst="rect">
            <a:avLst/>
          </a:prstGeom>
        </p:spPr>
      </p:pic>
      <p:sp>
        <p:nvSpPr>
          <p:cNvPr id="26" name="文本框 25"/>
          <p:cNvSpPr txBox="1"/>
          <p:nvPr/>
        </p:nvSpPr>
        <p:spPr>
          <a:xfrm>
            <a:off x="601980" y="4799330"/>
            <a:ext cx="10906125" cy="1014730"/>
          </a:xfrm>
          <a:prstGeom prst="rect">
            <a:avLst/>
          </a:prstGeom>
          <a:noFill/>
        </p:spPr>
        <p:txBody>
          <a:bodyPr wrap="square" rtlCol="0" anchor="t">
            <a:spAutoFit/>
          </a:bodyPr>
          <a:p>
            <a:pPr algn="l"/>
            <a:r>
              <a:rPr lang="zh-CN" altLang="en-US" sz="2000">
                <a:latin typeface="仿宋" panose="02010609060101010101" charset="-122"/>
                <a:ea typeface="仿宋" panose="02010609060101010101" charset="-122"/>
                <a:cs typeface="仿宋" panose="02010609060101010101" charset="-122"/>
              </a:rPr>
              <a:t>全国乙卷第29题，阐述了陈望道关于马克思主义的传播使中国社会“新旧”评判标准发生变化，意在引导学生认识到马克思主义是正确认识世界和指导中国救亡图存的真理。</a:t>
            </a:r>
            <a:r>
              <a:rPr lang="en-US" altLang="zh-CN" sz="2000">
                <a:latin typeface="仿宋" panose="02010609060101010101" charset="-122"/>
                <a:ea typeface="仿宋" panose="02010609060101010101" charset="-122"/>
                <a:cs typeface="仿宋" panose="02010609060101010101" charset="-122"/>
              </a:rPr>
              <a:t>       </a:t>
            </a:r>
            <a:endParaRPr lang="en-US" altLang="zh-CN" sz="2000">
              <a:latin typeface="仿宋" panose="02010609060101010101" charset="-122"/>
              <a:ea typeface="仿宋" panose="02010609060101010101" charset="-122"/>
              <a:cs typeface="仿宋" panose="02010609060101010101" charset="-122"/>
            </a:endParaRPr>
          </a:p>
          <a:p>
            <a:pPr algn="r"/>
            <a:r>
              <a:rPr lang="en-US" altLang="zh-CN" sz="2000">
                <a:latin typeface="仿宋" panose="02010609060101010101" charset="-122"/>
                <a:ea typeface="仿宋" panose="02010609060101010101" charset="-122"/>
                <a:cs typeface="仿宋" panose="02010609060101010101" charset="-122"/>
              </a:rPr>
              <a:t>——</a:t>
            </a:r>
            <a:r>
              <a:rPr lang="zh-CN" altLang="en-US" sz="2000">
                <a:latin typeface="仿宋" panose="02010609060101010101" charset="-122"/>
                <a:ea typeface="仿宋" panose="02010609060101010101" charset="-122"/>
                <a:cs typeface="仿宋" panose="02010609060101010101" charset="-122"/>
              </a:rPr>
              <a:t>教育部教育考试院：</a:t>
            </a:r>
            <a:r>
              <a:rPr lang="en-US" altLang="zh-CN" sz="2000">
                <a:latin typeface="仿宋" panose="02010609060101010101" charset="-122"/>
                <a:ea typeface="仿宋" panose="02010609060101010101" charset="-122"/>
                <a:cs typeface="仿宋" panose="02010609060101010101" charset="-122"/>
              </a:rPr>
              <a:t>2022</a:t>
            </a:r>
            <a:r>
              <a:rPr lang="zh-CN" altLang="en-US" sz="2000">
                <a:latin typeface="仿宋" panose="02010609060101010101" charset="-122"/>
                <a:ea typeface="仿宋" panose="02010609060101010101" charset="-122"/>
                <a:cs typeface="仿宋" panose="02010609060101010101" charset="-122"/>
              </a:rPr>
              <a:t>年高考历史全国卷试题评析</a:t>
            </a:r>
            <a:endParaRPr lang="zh-CN" altLang="en-US" sz="2000">
              <a:latin typeface="仿宋" panose="02010609060101010101" charset="-122"/>
              <a:ea typeface="仿宋" panose="02010609060101010101" charset="-122"/>
              <a:cs typeface="仿宋" panose="02010609060101010101" charset="-122"/>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组合 12"/>
          <p:cNvGrpSpPr/>
          <p:nvPr/>
        </p:nvGrpSpPr>
        <p:grpSpPr>
          <a:xfrm>
            <a:off x="539206" y="374391"/>
            <a:ext cx="3772318" cy="763207"/>
            <a:chOff x="539206" y="374391"/>
            <a:chExt cx="3772318" cy="763207"/>
          </a:xfrm>
        </p:grpSpPr>
        <p:sp>
          <p:nvSpPr>
            <p:cNvPr id="19" name="文本框 7" descr="e7d195523061f1c09e9d68d7cf438b91ef959ecb14fc25d26BBA7F7DBC18E55DFF4014AF651F0BF2569D4B6C1DA7F1A4683A481403BD872FC687266AD13265C1DE7C373772FD8728ABDD69ADD03BFF5BE2862BC891DBB79E43A8244B4D7DEEF5A1BFB79ED4015C912F9C8B85E44C1E1FAF45D4C71B4D8047555824264C2F16A606196D84073B0BC612CE1BA227542E4A"/>
            <p:cNvSpPr txBox="1">
              <a:spLocks noChangeArrowheads="1"/>
            </p:cNvSpPr>
            <p:nvPr/>
          </p:nvSpPr>
          <p:spPr bwMode="auto">
            <a:xfrm>
              <a:off x="1385444" y="528575"/>
              <a:ext cx="292608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defTabSz="514350">
                <a:defRPr sz="1300">
                  <a:solidFill>
                    <a:schemeClr val="tx1"/>
                  </a:solidFill>
                  <a:latin typeface="Calibri" panose="020F0502020204030204" pitchFamily="34" charset="0"/>
                  <a:ea typeface="宋体" panose="02010600030101010101" pitchFamily="2" charset="-122"/>
                </a:defRPr>
              </a:lvl1pPr>
              <a:lvl2pPr marL="742950" indent="-285750" defTabSz="514350">
                <a:defRPr sz="1300">
                  <a:solidFill>
                    <a:schemeClr val="tx1"/>
                  </a:solidFill>
                  <a:latin typeface="Calibri" panose="020F0502020204030204" pitchFamily="34" charset="0"/>
                  <a:ea typeface="宋体" panose="02010600030101010101" pitchFamily="2" charset="-122"/>
                </a:defRPr>
              </a:lvl2pPr>
              <a:lvl3pPr marL="1143000" indent="-228600" defTabSz="514350">
                <a:defRPr sz="1300">
                  <a:solidFill>
                    <a:schemeClr val="tx1"/>
                  </a:solidFill>
                  <a:latin typeface="Calibri" panose="020F0502020204030204" pitchFamily="34" charset="0"/>
                  <a:ea typeface="宋体" panose="02010600030101010101" pitchFamily="2" charset="-122"/>
                </a:defRPr>
              </a:lvl3pPr>
              <a:lvl4pPr marL="1600200" indent="-228600" defTabSz="514350">
                <a:defRPr sz="1300">
                  <a:solidFill>
                    <a:schemeClr val="tx1"/>
                  </a:solidFill>
                  <a:latin typeface="Calibri" panose="020F0502020204030204" pitchFamily="34" charset="0"/>
                  <a:ea typeface="宋体" panose="02010600030101010101" pitchFamily="2" charset="-122"/>
                </a:defRPr>
              </a:lvl4pPr>
              <a:lvl5pPr marL="2057400" indent="-228600" defTabSz="514350">
                <a:defRPr sz="1300">
                  <a:solidFill>
                    <a:schemeClr val="tx1"/>
                  </a:solidFill>
                  <a:latin typeface="Calibri" panose="020F0502020204030204" pitchFamily="34" charset="0"/>
                  <a:ea typeface="宋体" panose="02010600030101010101" pitchFamily="2" charset="-122"/>
                </a:defRPr>
              </a:lvl5pPr>
              <a:lvl6pPr marL="2514600" indent="-228600" defTabSz="514350" eaLnBrk="0" fontAlgn="base" hangingPunct="0">
                <a:spcBef>
                  <a:spcPct val="0"/>
                </a:spcBef>
                <a:spcAft>
                  <a:spcPct val="0"/>
                </a:spcAft>
                <a:defRPr sz="1300">
                  <a:solidFill>
                    <a:schemeClr val="tx1"/>
                  </a:solidFill>
                  <a:latin typeface="Calibri" panose="020F0502020204030204" pitchFamily="34" charset="0"/>
                  <a:ea typeface="宋体" panose="02010600030101010101" pitchFamily="2" charset="-122"/>
                </a:defRPr>
              </a:lvl6pPr>
              <a:lvl7pPr marL="2971800" indent="-228600" defTabSz="514350" eaLnBrk="0" fontAlgn="base" hangingPunct="0">
                <a:spcBef>
                  <a:spcPct val="0"/>
                </a:spcBef>
                <a:spcAft>
                  <a:spcPct val="0"/>
                </a:spcAft>
                <a:defRPr sz="1300">
                  <a:solidFill>
                    <a:schemeClr val="tx1"/>
                  </a:solidFill>
                  <a:latin typeface="Calibri" panose="020F0502020204030204" pitchFamily="34" charset="0"/>
                  <a:ea typeface="宋体" panose="02010600030101010101" pitchFamily="2" charset="-122"/>
                </a:defRPr>
              </a:lvl7pPr>
              <a:lvl8pPr marL="3429000" indent="-228600" defTabSz="514350" eaLnBrk="0" fontAlgn="base" hangingPunct="0">
                <a:spcBef>
                  <a:spcPct val="0"/>
                </a:spcBef>
                <a:spcAft>
                  <a:spcPct val="0"/>
                </a:spcAft>
                <a:defRPr sz="1300">
                  <a:solidFill>
                    <a:schemeClr val="tx1"/>
                  </a:solidFill>
                  <a:latin typeface="Calibri" panose="020F0502020204030204" pitchFamily="34" charset="0"/>
                  <a:ea typeface="宋体" panose="02010600030101010101" pitchFamily="2" charset="-122"/>
                </a:defRPr>
              </a:lvl8pPr>
              <a:lvl9pPr marL="3886200" indent="-228600" defTabSz="514350" eaLnBrk="0" fontAlgn="base" hangingPunct="0">
                <a:spcBef>
                  <a:spcPct val="0"/>
                </a:spcBef>
                <a:spcAft>
                  <a:spcPct val="0"/>
                </a:spcAft>
                <a:defRPr sz="1300">
                  <a:solidFill>
                    <a:schemeClr val="tx1"/>
                  </a:solidFill>
                  <a:latin typeface="Calibri" panose="020F0502020204030204" pitchFamily="34" charset="0"/>
                  <a:ea typeface="宋体" panose="02010600030101010101" pitchFamily="2" charset="-122"/>
                </a:defRPr>
              </a:lvl9pPr>
            </a:lstStyle>
            <a:p>
              <a:pPr fontAlgn="base">
                <a:spcBef>
                  <a:spcPct val="0"/>
                </a:spcBef>
                <a:spcAft>
                  <a:spcPct val="0"/>
                </a:spcAft>
              </a:pPr>
              <a:r>
                <a:rPr lang="zh-CN" altLang="en-US" sz="2400" dirty="0">
                  <a:solidFill>
                    <a:schemeClr val="tx1">
                      <a:lumMod val="95000"/>
                      <a:lumOff val="5000"/>
                    </a:schemeClr>
                  </a:solidFill>
                  <a:latin typeface="微软雅黑" panose="020B0503020204020204" charset="-122"/>
                  <a:ea typeface="微软雅黑" panose="020B0503020204020204" charset="-122"/>
                  <a:cs typeface="+mn-ea"/>
                  <a:sym typeface="+mn-lt"/>
                </a:rPr>
                <a:t>两道关联极强的题目</a:t>
              </a:r>
              <a:endParaRPr lang="zh-CN" altLang="en-US" sz="2400" dirty="0">
                <a:solidFill>
                  <a:schemeClr val="tx1">
                    <a:lumMod val="95000"/>
                    <a:lumOff val="5000"/>
                  </a:schemeClr>
                </a:solidFill>
                <a:latin typeface="微软雅黑" panose="020B0503020204020204" charset="-122"/>
                <a:ea typeface="微软雅黑" panose="020B0503020204020204" charset="-122"/>
                <a:cs typeface="+mn-ea"/>
                <a:sym typeface="+mn-lt"/>
              </a:endParaRPr>
            </a:p>
          </p:txBody>
        </p:sp>
        <p:grpSp>
          <p:nvGrpSpPr>
            <p:cNvPr id="21" name="组合 20"/>
            <p:cNvGrpSpPr/>
            <p:nvPr/>
          </p:nvGrpSpPr>
          <p:grpSpPr>
            <a:xfrm rot="0">
              <a:off x="539206" y="374391"/>
              <a:ext cx="794120" cy="763207"/>
              <a:chOff x="2073550" y="2387329"/>
              <a:chExt cx="794120" cy="763207"/>
            </a:xfrm>
          </p:grpSpPr>
          <p:sp>
            <p:nvSpPr>
              <p:cNvPr id="23" name="椭圆 22"/>
              <p:cNvSpPr/>
              <p:nvPr/>
            </p:nvSpPr>
            <p:spPr>
              <a:xfrm>
                <a:off x="2073550" y="2387329"/>
                <a:ext cx="750935" cy="750935"/>
              </a:xfrm>
              <a:prstGeom prst="ellipse">
                <a:avLst/>
              </a:prstGeom>
              <a:solidFill>
                <a:srgbClr val="5268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椭圆 23"/>
              <p:cNvSpPr/>
              <p:nvPr/>
            </p:nvSpPr>
            <p:spPr>
              <a:xfrm>
                <a:off x="2563048" y="2845914"/>
                <a:ext cx="304622" cy="304622"/>
              </a:xfrm>
              <a:prstGeom prst="ellipse">
                <a:avLst/>
              </a:prstGeom>
              <a:solidFill>
                <a:srgbClr val="5268A5">
                  <a:alpha val="3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sp>
        <p:nvSpPr>
          <p:cNvPr id="34" name="矩形 33"/>
          <p:cNvSpPr/>
          <p:nvPr/>
        </p:nvSpPr>
        <p:spPr>
          <a:xfrm>
            <a:off x="539115" y="1527175"/>
            <a:ext cx="11108690" cy="4271010"/>
          </a:xfrm>
          <a:prstGeom prst="rect">
            <a:avLst/>
          </a:prstGeom>
          <a:solidFill>
            <a:srgbClr val="5268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2400">
              <a:cs typeface="+mn-ea"/>
              <a:sym typeface="+mn-lt"/>
            </a:endParaRPr>
          </a:p>
        </p:txBody>
      </p:sp>
      <p:sp>
        <p:nvSpPr>
          <p:cNvPr id="100" name="文本框 99"/>
          <p:cNvSpPr txBox="1"/>
          <p:nvPr/>
        </p:nvSpPr>
        <p:spPr>
          <a:xfrm>
            <a:off x="709295" y="1680210"/>
            <a:ext cx="10774045" cy="1630045"/>
          </a:xfrm>
          <a:prstGeom prst="rect">
            <a:avLst/>
          </a:prstGeom>
          <a:noFill/>
          <a:ln w="9525">
            <a:noFill/>
          </a:ln>
        </p:spPr>
        <p:txBody>
          <a:bodyPr wrap="square">
            <a:spAutoFit/>
          </a:bodyPr>
          <a:p>
            <a:pPr algn="l">
              <a:buClrTx/>
              <a:buSzTx/>
              <a:buFontTx/>
            </a:pPr>
            <a:r>
              <a:rPr lang="en-US" altLang="zh-CN" sz="2000" b="0">
                <a:solidFill>
                  <a:srgbClr val="FFC000"/>
                </a:solidFill>
                <a:latin typeface="微软雅黑" panose="020B0503020204020204" charset="-122"/>
                <a:ea typeface="微软雅黑" panose="020B0503020204020204" charset="-122"/>
                <a:cs typeface="微软雅黑" panose="020B0503020204020204" charset="-122"/>
              </a:rPr>
              <a:t>1.</a:t>
            </a:r>
            <a:r>
              <a:rPr lang="zh-CN" altLang="en-US" sz="2000" b="0">
                <a:solidFill>
                  <a:srgbClr val="FFC000"/>
                </a:solidFill>
                <a:latin typeface="微软雅黑" panose="020B0503020204020204" charset="-122"/>
                <a:ea typeface="微软雅黑" panose="020B0503020204020204" charset="-122"/>
                <a:cs typeface="微软雅黑" panose="020B0503020204020204" charset="-122"/>
              </a:rPr>
              <a:t>（2019年新课标全国卷Ⅰ）</a:t>
            </a:r>
            <a:r>
              <a:rPr sz="2000" b="0">
                <a:solidFill>
                  <a:schemeClr val="bg1"/>
                </a:solidFill>
                <a:latin typeface="微软雅黑" panose="020B0503020204020204" charset="-122"/>
                <a:ea typeface="微软雅黑" panose="020B0503020204020204" charset="-122"/>
                <a:cs typeface="微软雅黑" panose="020B0503020204020204" charset="-122"/>
              </a:rPr>
              <a:t>1915-1918年，《新青年》中“革命”“科学”“平等”“民主”等词出现频次大体相当；1919-1922年，“民主”出现次数不到“科学”的1/10，不及“革命”的1/20。这种变化可说明</a:t>
            </a:r>
            <a:endParaRPr sz="2000" b="0">
              <a:solidFill>
                <a:schemeClr val="bg1"/>
              </a:solidFill>
              <a:latin typeface="微软雅黑" panose="020B0503020204020204" charset="-122"/>
              <a:ea typeface="微软雅黑" panose="020B0503020204020204" charset="-122"/>
              <a:cs typeface="微软雅黑" panose="020B0503020204020204" charset="-122"/>
            </a:endParaRPr>
          </a:p>
          <a:p>
            <a:pPr algn="l">
              <a:buClrTx/>
              <a:buSzTx/>
              <a:buFontTx/>
            </a:pPr>
            <a:r>
              <a:rPr sz="2000" b="0">
                <a:solidFill>
                  <a:schemeClr val="bg1"/>
                </a:solidFill>
                <a:latin typeface="微软雅黑" panose="020B0503020204020204" charset="-122"/>
                <a:ea typeface="微软雅黑" panose="020B0503020204020204" charset="-122"/>
                <a:cs typeface="微软雅黑" panose="020B0503020204020204" charset="-122"/>
              </a:rPr>
              <a:t>A．新文化运动主流思想发生转变     B．国民革命运动受到民众普遍拥护</a:t>
            </a:r>
            <a:endParaRPr sz="2000" b="0">
              <a:solidFill>
                <a:schemeClr val="bg1"/>
              </a:solidFill>
              <a:latin typeface="微软雅黑" panose="020B0503020204020204" charset="-122"/>
              <a:ea typeface="微软雅黑" panose="020B0503020204020204" charset="-122"/>
              <a:cs typeface="微软雅黑" panose="020B0503020204020204" charset="-122"/>
            </a:endParaRPr>
          </a:p>
          <a:p>
            <a:pPr algn="l">
              <a:buClrTx/>
              <a:buSzTx/>
              <a:buFontTx/>
            </a:pPr>
            <a:r>
              <a:rPr sz="2000" b="0">
                <a:solidFill>
                  <a:schemeClr val="bg1"/>
                </a:solidFill>
                <a:latin typeface="微软雅黑" panose="020B0503020204020204" charset="-122"/>
                <a:ea typeface="微软雅黑" panose="020B0503020204020204" charset="-122"/>
                <a:cs typeface="微软雅黑" panose="020B0503020204020204" charset="-122"/>
              </a:rPr>
              <a:t>C．资本主义政体模式被知识界否定   D．中国社会主要矛盾发生改变</a:t>
            </a:r>
            <a:endParaRPr sz="2000">
              <a:solidFill>
                <a:schemeClr val="bg1"/>
              </a:solidFill>
              <a:latin typeface="微软雅黑" panose="020B0503020204020204" charset="-122"/>
              <a:ea typeface="微软雅黑" panose="020B0503020204020204" charset="-122"/>
              <a:cs typeface="微软雅黑" panose="020B0503020204020204" charset="-122"/>
            </a:endParaRPr>
          </a:p>
        </p:txBody>
      </p:sp>
      <p:sp>
        <p:nvSpPr>
          <p:cNvPr id="2" name="文本框 1"/>
          <p:cNvSpPr txBox="1"/>
          <p:nvPr/>
        </p:nvSpPr>
        <p:spPr>
          <a:xfrm>
            <a:off x="708660" y="3679825"/>
            <a:ext cx="10775315" cy="1630045"/>
          </a:xfrm>
          <a:prstGeom prst="rect">
            <a:avLst/>
          </a:prstGeom>
          <a:noFill/>
        </p:spPr>
        <p:txBody>
          <a:bodyPr wrap="square" rtlCol="0" anchor="t">
            <a:spAutoFit/>
          </a:bodyPr>
          <a:p>
            <a:pPr algn="just"/>
            <a:r>
              <a:rPr lang="en-US" altLang="zh-CN" sz="2000">
                <a:solidFill>
                  <a:srgbClr val="FFC000"/>
                </a:solidFill>
                <a:latin typeface="微软雅黑" panose="020B0503020204020204" charset="-122"/>
                <a:ea typeface="微软雅黑" panose="020B0503020204020204" charset="-122"/>
                <a:cs typeface="微软雅黑" panose="020B0503020204020204" charset="-122"/>
                <a:sym typeface="+mn-ea"/>
              </a:rPr>
              <a:t>2.</a:t>
            </a:r>
            <a:r>
              <a:rPr lang="zh-CN" altLang="en-US" sz="2000">
                <a:solidFill>
                  <a:srgbClr val="FFC000"/>
                </a:solidFill>
                <a:latin typeface="微软雅黑" panose="020B0503020204020204" charset="-122"/>
                <a:ea typeface="微软雅黑" panose="020B0503020204020204" charset="-122"/>
                <a:cs typeface="微软雅黑" panose="020B0503020204020204" charset="-122"/>
                <a:sym typeface="+mn-ea"/>
              </a:rPr>
              <a:t>（2019新课标全国卷III）</a:t>
            </a:r>
            <a:r>
              <a:rPr sz="2000">
                <a:solidFill>
                  <a:schemeClr val="bg1"/>
                </a:solidFill>
                <a:latin typeface="微软雅黑" panose="020B0503020204020204" charset="-122"/>
                <a:ea typeface="微软雅黑" panose="020B0503020204020204" charset="-122"/>
                <a:cs typeface="微软雅黑" panose="020B0503020204020204" charset="-122"/>
                <a:sym typeface="+mn-ea"/>
              </a:rPr>
              <a:t>20世纪30年代中期，《新中华》载文：“现在你随便拉住一个稍稍留心中国经济问题的人，问他中国经济性质如何，他就毫不犹豫地答复你：中国经济是半殖民地性半封建性经济。”这可以用来说明当时A．知识界对中国社会性质的认识相同     B．官僚资本主义在中国迅速膨胀C．经济理论问题引起民众的普遍关注     D．马克思主义思想方法得到传播</a:t>
            </a:r>
            <a:endParaRPr lang="zh-CN" altLang="en-US" sz="2000">
              <a:latin typeface="微软雅黑" panose="020B0503020204020204" charset="-122"/>
              <a:ea typeface="微软雅黑" panose="020B0503020204020204" charset="-122"/>
              <a:cs typeface="微软雅黑" panose="020B0503020204020204" charset="-122"/>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组合 12"/>
          <p:cNvGrpSpPr/>
          <p:nvPr/>
        </p:nvGrpSpPr>
        <p:grpSpPr>
          <a:xfrm>
            <a:off x="539206" y="374391"/>
            <a:ext cx="3772318" cy="763207"/>
            <a:chOff x="539206" y="374391"/>
            <a:chExt cx="3772318" cy="763207"/>
          </a:xfrm>
        </p:grpSpPr>
        <p:sp>
          <p:nvSpPr>
            <p:cNvPr id="19" name="文本框 7" descr="e7d195523061f1c09e9d68d7cf438b91ef959ecb14fc25d26BBA7F7DBC18E55DFF4014AF651F0BF2569D4B6C1DA7F1A4683A481403BD872FC687266AD13265C1DE7C373772FD8728ABDD69ADD03BFF5BE2862BC891DBB79E43A8244B4D7DEEF5A1BFB79ED4015C912F9C8B85E44C1E1FAF45D4C71B4D8047555824264C2F16A606196D84073B0BC612CE1BA227542E4A"/>
            <p:cNvSpPr txBox="1">
              <a:spLocks noChangeArrowheads="1"/>
            </p:cNvSpPr>
            <p:nvPr/>
          </p:nvSpPr>
          <p:spPr bwMode="auto">
            <a:xfrm>
              <a:off x="1385444" y="528575"/>
              <a:ext cx="292608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defTabSz="514350">
                <a:defRPr sz="1300">
                  <a:solidFill>
                    <a:schemeClr val="tx1"/>
                  </a:solidFill>
                  <a:latin typeface="Calibri" panose="020F0502020204030204" pitchFamily="34" charset="0"/>
                  <a:ea typeface="宋体" panose="02010600030101010101" pitchFamily="2" charset="-122"/>
                </a:defRPr>
              </a:lvl1pPr>
              <a:lvl2pPr marL="742950" indent="-285750" defTabSz="514350">
                <a:defRPr sz="1300">
                  <a:solidFill>
                    <a:schemeClr val="tx1"/>
                  </a:solidFill>
                  <a:latin typeface="Calibri" panose="020F0502020204030204" pitchFamily="34" charset="0"/>
                  <a:ea typeface="宋体" panose="02010600030101010101" pitchFamily="2" charset="-122"/>
                </a:defRPr>
              </a:lvl2pPr>
              <a:lvl3pPr marL="1143000" indent="-228600" defTabSz="514350">
                <a:defRPr sz="1300">
                  <a:solidFill>
                    <a:schemeClr val="tx1"/>
                  </a:solidFill>
                  <a:latin typeface="Calibri" panose="020F0502020204030204" pitchFamily="34" charset="0"/>
                  <a:ea typeface="宋体" panose="02010600030101010101" pitchFamily="2" charset="-122"/>
                </a:defRPr>
              </a:lvl3pPr>
              <a:lvl4pPr marL="1600200" indent="-228600" defTabSz="514350">
                <a:defRPr sz="1300">
                  <a:solidFill>
                    <a:schemeClr val="tx1"/>
                  </a:solidFill>
                  <a:latin typeface="Calibri" panose="020F0502020204030204" pitchFamily="34" charset="0"/>
                  <a:ea typeface="宋体" panose="02010600030101010101" pitchFamily="2" charset="-122"/>
                </a:defRPr>
              </a:lvl4pPr>
              <a:lvl5pPr marL="2057400" indent="-228600" defTabSz="514350">
                <a:defRPr sz="1300">
                  <a:solidFill>
                    <a:schemeClr val="tx1"/>
                  </a:solidFill>
                  <a:latin typeface="Calibri" panose="020F0502020204030204" pitchFamily="34" charset="0"/>
                  <a:ea typeface="宋体" panose="02010600030101010101" pitchFamily="2" charset="-122"/>
                </a:defRPr>
              </a:lvl5pPr>
              <a:lvl6pPr marL="2514600" indent="-228600" defTabSz="514350" eaLnBrk="0" fontAlgn="base" hangingPunct="0">
                <a:spcBef>
                  <a:spcPct val="0"/>
                </a:spcBef>
                <a:spcAft>
                  <a:spcPct val="0"/>
                </a:spcAft>
                <a:defRPr sz="1300">
                  <a:solidFill>
                    <a:schemeClr val="tx1"/>
                  </a:solidFill>
                  <a:latin typeface="Calibri" panose="020F0502020204030204" pitchFamily="34" charset="0"/>
                  <a:ea typeface="宋体" panose="02010600030101010101" pitchFamily="2" charset="-122"/>
                </a:defRPr>
              </a:lvl6pPr>
              <a:lvl7pPr marL="2971800" indent="-228600" defTabSz="514350" eaLnBrk="0" fontAlgn="base" hangingPunct="0">
                <a:spcBef>
                  <a:spcPct val="0"/>
                </a:spcBef>
                <a:spcAft>
                  <a:spcPct val="0"/>
                </a:spcAft>
                <a:defRPr sz="1300">
                  <a:solidFill>
                    <a:schemeClr val="tx1"/>
                  </a:solidFill>
                  <a:latin typeface="Calibri" panose="020F0502020204030204" pitchFamily="34" charset="0"/>
                  <a:ea typeface="宋体" panose="02010600030101010101" pitchFamily="2" charset="-122"/>
                </a:defRPr>
              </a:lvl7pPr>
              <a:lvl8pPr marL="3429000" indent="-228600" defTabSz="514350" eaLnBrk="0" fontAlgn="base" hangingPunct="0">
                <a:spcBef>
                  <a:spcPct val="0"/>
                </a:spcBef>
                <a:spcAft>
                  <a:spcPct val="0"/>
                </a:spcAft>
                <a:defRPr sz="1300">
                  <a:solidFill>
                    <a:schemeClr val="tx1"/>
                  </a:solidFill>
                  <a:latin typeface="Calibri" panose="020F0502020204030204" pitchFamily="34" charset="0"/>
                  <a:ea typeface="宋体" panose="02010600030101010101" pitchFamily="2" charset="-122"/>
                </a:defRPr>
              </a:lvl8pPr>
              <a:lvl9pPr marL="3886200" indent="-228600" defTabSz="514350" eaLnBrk="0" fontAlgn="base" hangingPunct="0">
                <a:spcBef>
                  <a:spcPct val="0"/>
                </a:spcBef>
                <a:spcAft>
                  <a:spcPct val="0"/>
                </a:spcAft>
                <a:defRPr sz="1300">
                  <a:solidFill>
                    <a:schemeClr val="tx1"/>
                  </a:solidFill>
                  <a:latin typeface="Calibri" panose="020F0502020204030204" pitchFamily="34" charset="0"/>
                  <a:ea typeface="宋体" panose="02010600030101010101" pitchFamily="2" charset="-122"/>
                </a:defRPr>
              </a:lvl9pPr>
            </a:lstStyle>
            <a:p>
              <a:pPr fontAlgn="base">
                <a:spcBef>
                  <a:spcPct val="0"/>
                </a:spcBef>
                <a:spcAft>
                  <a:spcPct val="0"/>
                </a:spcAft>
              </a:pPr>
              <a:r>
                <a:rPr lang="zh-CN" altLang="en-US" sz="2400" dirty="0">
                  <a:solidFill>
                    <a:schemeClr val="tx1">
                      <a:lumMod val="95000"/>
                      <a:lumOff val="5000"/>
                    </a:schemeClr>
                  </a:solidFill>
                  <a:latin typeface="微软雅黑" panose="020B0503020204020204" charset="-122"/>
                  <a:ea typeface="微软雅黑" panose="020B0503020204020204" charset="-122"/>
                  <a:cs typeface="+mn-ea"/>
                  <a:sym typeface="+mn-lt"/>
                </a:rPr>
                <a:t>两道关联极强的题目</a:t>
              </a:r>
              <a:endParaRPr lang="zh-CN" altLang="en-US" sz="2400" dirty="0">
                <a:solidFill>
                  <a:schemeClr val="tx1">
                    <a:lumMod val="95000"/>
                    <a:lumOff val="5000"/>
                  </a:schemeClr>
                </a:solidFill>
                <a:latin typeface="微软雅黑" panose="020B0503020204020204" charset="-122"/>
                <a:ea typeface="微软雅黑" panose="020B0503020204020204" charset="-122"/>
                <a:cs typeface="+mn-ea"/>
                <a:sym typeface="+mn-lt"/>
              </a:endParaRPr>
            </a:p>
          </p:txBody>
        </p:sp>
        <p:grpSp>
          <p:nvGrpSpPr>
            <p:cNvPr id="21" name="组合 20"/>
            <p:cNvGrpSpPr/>
            <p:nvPr/>
          </p:nvGrpSpPr>
          <p:grpSpPr>
            <a:xfrm rot="0">
              <a:off x="539206" y="374391"/>
              <a:ext cx="794120" cy="763207"/>
              <a:chOff x="2073550" y="2387329"/>
              <a:chExt cx="794120" cy="763207"/>
            </a:xfrm>
          </p:grpSpPr>
          <p:sp>
            <p:nvSpPr>
              <p:cNvPr id="23" name="椭圆 22"/>
              <p:cNvSpPr/>
              <p:nvPr/>
            </p:nvSpPr>
            <p:spPr>
              <a:xfrm>
                <a:off x="2073550" y="2387329"/>
                <a:ext cx="750935" cy="750935"/>
              </a:xfrm>
              <a:prstGeom prst="ellipse">
                <a:avLst/>
              </a:prstGeom>
              <a:solidFill>
                <a:srgbClr val="5268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椭圆 23"/>
              <p:cNvSpPr/>
              <p:nvPr/>
            </p:nvSpPr>
            <p:spPr>
              <a:xfrm>
                <a:off x="2563048" y="2845914"/>
                <a:ext cx="304622" cy="304622"/>
              </a:xfrm>
              <a:prstGeom prst="ellipse">
                <a:avLst/>
              </a:prstGeom>
              <a:solidFill>
                <a:srgbClr val="5268A5">
                  <a:alpha val="3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sp>
        <p:nvSpPr>
          <p:cNvPr id="5122" name="矩形 27"/>
          <p:cNvSpPr>
            <a:spLocks noChangeArrowheads="1"/>
          </p:cNvSpPr>
          <p:nvPr>
            <p:custDataLst>
              <p:tags r:id="rId1"/>
            </p:custDataLst>
          </p:nvPr>
        </p:nvSpPr>
        <p:spPr bwMode="auto">
          <a:xfrm>
            <a:off x="1582420" y="3609461"/>
            <a:ext cx="1963929" cy="17188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rIns="0" anchor="ctr">
            <a:normAutofit/>
          </a:bodyPr>
          <a:lstStyle>
            <a:lvl1pPr>
              <a:buFont typeface="Arial" panose="020B0604020202020204" pitchFamily="34" charset="0"/>
              <a:defRPr>
                <a:solidFill>
                  <a:srgbClr val="3F4143"/>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a:solidFill>
                  <a:srgbClr val="3F4143"/>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a:solidFill>
                  <a:srgbClr val="3F4143"/>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a:solidFill>
                  <a:srgbClr val="3F4143"/>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a:solidFill>
                  <a:srgbClr val="3F4143"/>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rgbClr val="3F4143"/>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rgbClr val="3F4143"/>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rgbClr val="3F4143"/>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rgbClr val="3F4143"/>
                </a:solidFill>
                <a:latin typeface="Arial" panose="020B0604020202020204" pitchFamily="34" charset="0"/>
                <a:ea typeface="宋体" panose="02010600030101010101" pitchFamily="2" charset="-122"/>
              </a:defRPr>
            </a:lvl9pPr>
          </a:lstStyle>
          <a:p>
            <a:pPr algn="ctr" eaLnBrk="1" hangingPunct="1"/>
            <a:r>
              <a:rPr lang="zh-CN" altLang="en-US" sz="2000" smtClean="0">
                <a:solidFill>
                  <a:srgbClr val="F99F7B"/>
                </a:solidFill>
                <a:latin typeface="Calibri" panose="020F0502020204030204" pitchFamily="34" charset="0"/>
                <a:sym typeface="Arial" panose="020B0604020202020204" pitchFamily="34" charset="0"/>
              </a:rPr>
              <a:t>马克思主义哲学（辩证唯物主义、历史唯物主义）</a:t>
            </a:r>
            <a:endParaRPr lang="zh-CN" altLang="en-US" sz="2000" smtClean="0">
              <a:solidFill>
                <a:srgbClr val="F99F7B"/>
              </a:solidFill>
              <a:latin typeface="Calibri" panose="020F0502020204030204" pitchFamily="34" charset="0"/>
              <a:sym typeface="Arial" panose="020B0604020202020204" pitchFamily="34" charset="0"/>
            </a:endParaRPr>
          </a:p>
        </p:txBody>
      </p:sp>
      <p:sp>
        <p:nvSpPr>
          <p:cNvPr id="5123" name="矩形 49"/>
          <p:cNvSpPr>
            <a:spLocks noChangeArrowheads="1"/>
          </p:cNvSpPr>
          <p:nvPr>
            <p:custDataLst>
              <p:tags r:id="rId2"/>
            </p:custDataLst>
          </p:nvPr>
        </p:nvSpPr>
        <p:spPr bwMode="auto">
          <a:xfrm>
            <a:off x="4685552" y="1813560"/>
            <a:ext cx="2853401" cy="14567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rIns="0" anchor="ctr">
            <a:normAutofit/>
          </a:bodyPr>
          <a:lstStyle>
            <a:lvl1pPr>
              <a:buFont typeface="Arial" panose="020B0604020202020204" pitchFamily="34" charset="0"/>
              <a:defRPr>
                <a:solidFill>
                  <a:srgbClr val="3F4143"/>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a:solidFill>
                  <a:srgbClr val="3F4143"/>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a:solidFill>
                  <a:srgbClr val="3F4143"/>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a:solidFill>
                  <a:srgbClr val="3F4143"/>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a:solidFill>
                  <a:srgbClr val="3F4143"/>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rgbClr val="3F4143"/>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rgbClr val="3F4143"/>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rgbClr val="3F4143"/>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rgbClr val="3F4143"/>
                </a:solidFill>
                <a:latin typeface="Arial" panose="020B0604020202020204" pitchFamily="34" charset="0"/>
                <a:ea typeface="宋体" panose="02010600030101010101" pitchFamily="2" charset="-122"/>
              </a:defRPr>
            </a:lvl9pPr>
          </a:lstStyle>
          <a:p>
            <a:pPr algn="ctr" eaLnBrk="1" hangingPunct="1">
              <a:buClrTx/>
              <a:buSzTx/>
            </a:pPr>
            <a:r>
              <a:rPr lang="zh-CN" altLang="en-US" sz="2000" smtClean="0">
                <a:solidFill>
                  <a:srgbClr val="FFC000"/>
                </a:solidFill>
                <a:latin typeface="Calibri" panose="020F0502020204030204" pitchFamily="34" charset="0"/>
                <a:sym typeface="Arial" panose="020B0604020202020204" pitchFamily="34" charset="0"/>
              </a:rPr>
              <a:t>马克思主义政治经济学（剩余价值学说）</a:t>
            </a:r>
            <a:endParaRPr lang="zh-CN" altLang="en-US" sz="2000" smtClean="0">
              <a:solidFill>
                <a:srgbClr val="FFC000"/>
              </a:solidFill>
              <a:latin typeface="Calibri" panose="020F0502020204030204" pitchFamily="34" charset="0"/>
              <a:sym typeface="Arial" panose="020B0604020202020204" pitchFamily="34" charset="0"/>
            </a:endParaRPr>
          </a:p>
        </p:txBody>
      </p:sp>
      <p:sp>
        <p:nvSpPr>
          <p:cNvPr id="5124" name="矩形 69"/>
          <p:cNvSpPr>
            <a:spLocks noChangeArrowheads="1"/>
          </p:cNvSpPr>
          <p:nvPr>
            <p:custDataLst>
              <p:tags r:id="rId3"/>
            </p:custDataLst>
          </p:nvPr>
        </p:nvSpPr>
        <p:spPr bwMode="auto">
          <a:xfrm flipH="1">
            <a:off x="8757545" y="3871524"/>
            <a:ext cx="1960846" cy="14567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rIns="0" anchor="ctr">
            <a:normAutofit/>
          </a:bodyPr>
          <a:lstStyle>
            <a:lvl1pPr>
              <a:buFont typeface="Arial" panose="020B0604020202020204" pitchFamily="34" charset="0"/>
              <a:defRPr>
                <a:solidFill>
                  <a:srgbClr val="3F4143"/>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a:solidFill>
                  <a:srgbClr val="3F4143"/>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a:solidFill>
                  <a:srgbClr val="3F4143"/>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a:solidFill>
                  <a:srgbClr val="3F4143"/>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a:solidFill>
                  <a:srgbClr val="3F4143"/>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rgbClr val="3F4143"/>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rgbClr val="3F4143"/>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rgbClr val="3F4143"/>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rgbClr val="3F4143"/>
                </a:solidFill>
                <a:latin typeface="Arial" panose="020B0604020202020204" pitchFamily="34" charset="0"/>
                <a:ea typeface="宋体" panose="02010600030101010101" pitchFamily="2" charset="-122"/>
              </a:defRPr>
            </a:lvl9pPr>
          </a:lstStyle>
          <a:p>
            <a:pPr algn="ctr" eaLnBrk="1" hangingPunct="1">
              <a:buClrTx/>
              <a:buSzTx/>
            </a:pPr>
            <a:r>
              <a:rPr lang="zh-CN" altLang="en-US" sz="2000" smtClean="0">
                <a:solidFill>
                  <a:srgbClr val="92D050"/>
                </a:solidFill>
                <a:latin typeface="Calibri" panose="020F0502020204030204" pitchFamily="34" charset="0"/>
                <a:sym typeface="Arial" panose="020B0604020202020204" pitchFamily="34" charset="0"/>
              </a:rPr>
              <a:t>科学社会主义（《共产党宣言》的主要内容）</a:t>
            </a:r>
            <a:endParaRPr lang="zh-CN" altLang="en-US" sz="2000" smtClean="0">
              <a:solidFill>
                <a:srgbClr val="92D050"/>
              </a:solidFill>
              <a:latin typeface="Calibri" panose="020F0502020204030204" pitchFamily="34" charset="0"/>
              <a:sym typeface="Arial" panose="020B0604020202020204" pitchFamily="34" charset="0"/>
            </a:endParaRPr>
          </a:p>
        </p:txBody>
      </p:sp>
      <p:sp>
        <p:nvSpPr>
          <p:cNvPr id="5125" name="任意多边形 28"/>
          <p:cNvSpPr>
            <a:spLocks noChangeArrowheads="1"/>
          </p:cNvSpPr>
          <p:nvPr>
            <p:custDataLst>
              <p:tags r:id="rId4"/>
            </p:custDataLst>
          </p:nvPr>
        </p:nvSpPr>
        <p:spPr bwMode="auto">
          <a:xfrm>
            <a:off x="3782206" y="3609461"/>
            <a:ext cx="4670884" cy="1718824"/>
          </a:xfrm>
          <a:custGeom>
            <a:avLst/>
            <a:gdLst>
              <a:gd name="T0" fmla="*/ 0 w 3848947"/>
              <a:gd name="T1" fmla="*/ 1416050 h 1415848"/>
              <a:gd name="T2" fmla="*/ 1924050 w 3848947"/>
              <a:gd name="T3" fmla="*/ 0 h 1415848"/>
              <a:gd name="T4" fmla="*/ 3848100 w 3848947"/>
              <a:gd name="T5" fmla="*/ 1416050 h 1415848"/>
              <a:gd name="T6" fmla="*/ 0 60000 65536"/>
              <a:gd name="T7" fmla="*/ 0 60000 65536"/>
              <a:gd name="T8" fmla="*/ 0 60000 65536"/>
              <a:gd name="T9" fmla="*/ 0 w 3848947"/>
              <a:gd name="T10" fmla="*/ 0 h 1415848"/>
              <a:gd name="T11" fmla="*/ 3848947 w 3848947"/>
              <a:gd name="T12" fmla="*/ 1415848 h 1415848"/>
            </a:gdLst>
            <a:ahLst/>
            <a:cxnLst>
              <a:cxn ang="T6">
                <a:pos x="T0" y="T1"/>
              </a:cxn>
              <a:cxn ang="T7">
                <a:pos x="T2" y="T3"/>
              </a:cxn>
              <a:cxn ang="T8">
                <a:pos x="T4" y="T5"/>
              </a:cxn>
            </a:cxnLst>
            <a:rect l="T9" t="T10" r="T11" b="T12"/>
            <a:pathLst>
              <a:path w="3848947" h="1415848">
                <a:moveTo>
                  <a:pt x="0" y="1415848"/>
                </a:moveTo>
                <a:cubicBezTo>
                  <a:pt x="255130" y="595577"/>
                  <a:pt x="1020249" y="0"/>
                  <a:pt x="1924473" y="0"/>
                </a:cubicBezTo>
                <a:cubicBezTo>
                  <a:pt x="2828697" y="0"/>
                  <a:pt x="3593816" y="595577"/>
                  <a:pt x="3848947" y="1415848"/>
                </a:cubicBezTo>
              </a:path>
            </a:pathLst>
          </a:custGeom>
          <a:noFill/>
          <a:ln w="38100" cap="flat" cmpd="sng">
            <a:solidFill>
              <a:srgbClr val="BFBFBF"/>
            </a:solidFill>
            <a:bevel/>
          </a:ln>
          <a:extLst>
            <a:ext uri="{909E8E84-426E-40DD-AFC4-6F175D3DCCD1}">
              <a14:hiddenFill xmlns:a14="http://schemas.microsoft.com/office/drawing/2010/main">
                <a:solidFill>
                  <a:srgbClr val="FFFFFF"/>
                </a:solidFill>
              </a14:hiddenFill>
            </a:ext>
          </a:extLst>
        </p:spPr>
        <p:txBody>
          <a:bodyPr anchor="ctr">
            <a:normAutofit/>
          </a:bodyPr>
          <a:lstStyle/>
          <a:p>
            <a:endParaRPr lang="zh-CN" altLang="en-US">
              <a:latin typeface="Calibri" panose="020F0502020204030204" pitchFamily="34" charset="0"/>
              <a:ea typeface="宋体" panose="02010600030101010101" pitchFamily="2" charset="-122"/>
            </a:endParaRPr>
          </a:p>
        </p:txBody>
      </p:sp>
      <p:sp>
        <p:nvSpPr>
          <p:cNvPr id="5126" name="椭圆 15"/>
          <p:cNvSpPr>
            <a:spLocks noChangeArrowheads="1"/>
          </p:cNvSpPr>
          <p:nvPr>
            <p:custDataLst>
              <p:tags r:id="rId5"/>
            </p:custDataLst>
          </p:nvPr>
        </p:nvSpPr>
        <p:spPr bwMode="auto">
          <a:xfrm flipH="1">
            <a:off x="3969122" y="4501635"/>
            <a:ext cx="287112" cy="287112"/>
          </a:xfrm>
          <a:prstGeom prst="ellipse">
            <a:avLst/>
          </a:prstGeom>
          <a:solidFill>
            <a:srgbClr val="FFFFFF"/>
          </a:solidFill>
          <a:ln w="57150">
            <a:solidFill>
              <a:srgbClr val="F99F7B"/>
            </a:solidFill>
            <a:bevel/>
          </a:ln>
        </p:spPr>
        <p:txBody>
          <a:bodyPr anchor="ctr">
            <a:normAutofit fontScale="32500" lnSpcReduction="20000"/>
          </a:bodyPr>
          <a:lstStyle>
            <a:lvl1pPr>
              <a:buFont typeface="Arial" panose="020B0604020202020204" pitchFamily="34" charset="0"/>
              <a:defRPr>
                <a:solidFill>
                  <a:srgbClr val="3F4143"/>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a:solidFill>
                  <a:srgbClr val="3F4143"/>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a:solidFill>
                  <a:srgbClr val="3F4143"/>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a:solidFill>
                  <a:srgbClr val="3F4143"/>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a:solidFill>
                  <a:srgbClr val="3F4143"/>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rgbClr val="3F4143"/>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rgbClr val="3F4143"/>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rgbClr val="3F4143"/>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rgbClr val="3F4143"/>
                </a:solidFill>
                <a:latin typeface="Arial" panose="020B0604020202020204" pitchFamily="34" charset="0"/>
                <a:ea typeface="宋体" panose="02010600030101010101" pitchFamily="2" charset="-122"/>
              </a:defRPr>
            </a:lvl9pPr>
          </a:lstStyle>
          <a:p>
            <a:pPr algn="ctr" eaLnBrk="1" hangingPunct="1"/>
            <a:endParaRPr lang="zh-CN" altLang="zh-CN">
              <a:solidFill>
                <a:srgbClr val="FFFFFF"/>
              </a:solidFill>
              <a:latin typeface="Calibri" panose="020F0502020204030204" pitchFamily="34" charset="0"/>
              <a:ea typeface="宋体" panose="02010600030101010101" pitchFamily="2" charset="-122"/>
            </a:endParaRPr>
          </a:p>
        </p:txBody>
      </p:sp>
      <p:sp>
        <p:nvSpPr>
          <p:cNvPr id="5127" name="椭圆 16"/>
          <p:cNvSpPr>
            <a:spLocks noChangeArrowheads="1"/>
          </p:cNvSpPr>
          <p:nvPr>
            <p:custDataLst>
              <p:tags r:id="rId6"/>
            </p:custDataLst>
          </p:nvPr>
        </p:nvSpPr>
        <p:spPr bwMode="auto">
          <a:xfrm flipH="1">
            <a:off x="5973132" y="3468799"/>
            <a:ext cx="287112" cy="287112"/>
          </a:xfrm>
          <a:prstGeom prst="ellipse">
            <a:avLst/>
          </a:prstGeom>
          <a:solidFill>
            <a:srgbClr val="FFFFFF"/>
          </a:solidFill>
          <a:ln w="57150">
            <a:solidFill>
              <a:srgbClr val="F5CA73"/>
            </a:solidFill>
            <a:bevel/>
          </a:ln>
        </p:spPr>
        <p:txBody>
          <a:bodyPr anchor="ctr">
            <a:normAutofit fontScale="32500" lnSpcReduction="20000"/>
          </a:bodyPr>
          <a:lstStyle>
            <a:lvl1pPr>
              <a:buFont typeface="Arial" panose="020B0604020202020204" pitchFamily="34" charset="0"/>
              <a:defRPr>
                <a:solidFill>
                  <a:srgbClr val="3F4143"/>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a:solidFill>
                  <a:srgbClr val="3F4143"/>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a:solidFill>
                  <a:srgbClr val="3F4143"/>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a:solidFill>
                  <a:srgbClr val="3F4143"/>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a:solidFill>
                  <a:srgbClr val="3F4143"/>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rgbClr val="3F4143"/>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rgbClr val="3F4143"/>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rgbClr val="3F4143"/>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rgbClr val="3F4143"/>
                </a:solidFill>
                <a:latin typeface="Arial" panose="020B0604020202020204" pitchFamily="34" charset="0"/>
                <a:ea typeface="宋体" panose="02010600030101010101" pitchFamily="2" charset="-122"/>
              </a:defRPr>
            </a:lvl9pPr>
          </a:lstStyle>
          <a:p>
            <a:pPr algn="ctr" eaLnBrk="1" hangingPunct="1"/>
            <a:endParaRPr lang="zh-CN" altLang="zh-CN">
              <a:solidFill>
                <a:srgbClr val="FFFFFF"/>
              </a:solidFill>
              <a:latin typeface="Calibri" panose="020F0502020204030204" pitchFamily="34" charset="0"/>
              <a:ea typeface="宋体" panose="02010600030101010101" pitchFamily="2" charset="-122"/>
            </a:endParaRPr>
          </a:p>
        </p:txBody>
      </p:sp>
      <p:sp>
        <p:nvSpPr>
          <p:cNvPr id="5128" name="椭圆 18"/>
          <p:cNvSpPr>
            <a:spLocks noChangeArrowheads="1"/>
          </p:cNvSpPr>
          <p:nvPr>
            <p:custDataLst>
              <p:tags r:id="rId7"/>
            </p:custDataLst>
          </p:nvPr>
        </p:nvSpPr>
        <p:spPr bwMode="auto">
          <a:xfrm flipH="1">
            <a:off x="7977141" y="4501635"/>
            <a:ext cx="287112" cy="287112"/>
          </a:xfrm>
          <a:prstGeom prst="ellipse">
            <a:avLst/>
          </a:prstGeom>
          <a:solidFill>
            <a:srgbClr val="FFFFFF"/>
          </a:solidFill>
          <a:ln w="57150">
            <a:solidFill>
              <a:srgbClr val="F99F7B"/>
            </a:solidFill>
            <a:bevel/>
          </a:ln>
        </p:spPr>
        <p:txBody>
          <a:bodyPr anchor="ctr">
            <a:normAutofit fontScale="32500" lnSpcReduction="20000"/>
          </a:bodyPr>
          <a:lstStyle>
            <a:lvl1pPr>
              <a:buFont typeface="Arial" panose="020B0604020202020204" pitchFamily="34" charset="0"/>
              <a:defRPr>
                <a:solidFill>
                  <a:srgbClr val="3F4143"/>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a:solidFill>
                  <a:srgbClr val="3F4143"/>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a:solidFill>
                  <a:srgbClr val="3F4143"/>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a:solidFill>
                  <a:srgbClr val="3F4143"/>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a:solidFill>
                  <a:srgbClr val="3F4143"/>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rgbClr val="3F4143"/>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rgbClr val="3F4143"/>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rgbClr val="3F4143"/>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rgbClr val="3F4143"/>
                </a:solidFill>
                <a:latin typeface="Arial" panose="020B0604020202020204" pitchFamily="34" charset="0"/>
                <a:ea typeface="宋体" panose="02010600030101010101" pitchFamily="2" charset="-122"/>
              </a:defRPr>
            </a:lvl9pPr>
          </a:lstStyle>
          <a:p>
            <a:pPr algn="ctr" eaLnBrk="1" hangingPunct="1"/>
            <a:endParaRPr lang="zh-CN" altLang="zh-CN">
              <a:solidFill>
                <a:srgbClr val="FFFFFF"/>
              </a:solidFill>
              <a:latin typeface="Calibri" panose="020F0502020204030204" pitchFamily="34" charset="0"/>
              <a:ea typeface="宋体" panose="02010600030101010101" pitchFamily="2" charset="-122"/>
            </a:endParaRPr>
          </a:p>
        </p:txBody>
      </p:sp>
      <p:sp>
        <p:nvSpPr>
          <p:cNvPr id="6153" name="任意多边形 29"/>
          <p:cNvSpPr>
            <a:spLocks noChangeArrowheads="1"/>
          </p:cNvSpPr>
          <p:nvPr>
            <p:custDataLst>
              <p:tags r:id="rId8"/>
            </p:custDataLst>
          </p:nvPr>
        </p:nvSpPr>
        <p:spPr bwMode="auto">
          <a:xfrm>
            <a:off x="4445074" y="4098905"/>
            <a:ext cx="3343228" cy="1229383"/>
          </a:xfrm>
          <a:custGeom>
            <a:avLst/>
            <a:gdLst>
              <a:gd name="T0" fmla="*/ 0 w 3848947"/>
              <a:gd name="T1" fmla="*/ 1415848 h 1415848"/>
              <a:gd name="T2" fmla="*/ 1924473 w 3848947"/>
              <a:gd name="T3" fmla="*/ 0 h 1415848"/>
              <a:gd name="T4" fmla="*/ 3848947 w 3848947"/>
              <a:gd name="T5" fmla="*/ 1415848 h 1415848"/>
              <a:gd name="T6" fmla="*/ 0 60000 65536"/>
              <a:gd name="T7" fmla="*/ 0 60000 65536"/>
              <a:gd name="T8" fmla="*/ 0 60000 65536"/>
              <a:gd name="T9" fmla="*/ 0 w 3848947"/>
              <a:gd name="T10" fmla="*/ 0 h 1415848"/>
              <a:gd name="T11" fmla="*/ 3848947 w 3848947"/>
              <a:gd name="T12" fmla="*/ 1415848 h 1415848"/>
            </a:gdLst>
            <a:ahLst/>
            <a:cxnLst>
              <a:cxn ang="T6">
                <a:pos x="T0" y="T1"/>
              </a:cxn>
              <a:cxn ang="T7">
                <a:pos x="T2" y="T3"/>
              </a:cxn>
              <a:cxn ang="T8">
                <a:pos x="T4" y="T5"/>
              </a:cxn>
            </a:cxnLst>
            <a:rect l="T9" t="T10" r="T11" b="T12"/>
            <a:pathLst>
              <a:path w="3848947" h="1415848">
                <a:moveTo>
                  <a:pt x="0" y="1415848"/>
                </a:moveTo>
                <a:cubicBezTo>
                  <a:pt x="255130" y="595577"/>
                  <a:pt x="1020249" y="0"/>
                  <a:pt x="1924473" y="0"/>
                </a:cubicBezTo>
                <a:cubicBezTo>
                  <a:pt x="2828697" y="0"/>
                  <a:pt x="3593816" y="595577"/>
                  <a:pt x="3848947" y="1415848"/>
                </a:cubicBezTo>
              </a:path>
            </a:pathLst>
          </a:custGeom>
          <a:solidFill>
            <a:srgbClr val="5268A5"/>
          </a:solidFill>
          <a:ln>
            <a:noFill/>
          </a:ln>
          <a:extLst>
            <a:ext uri="{91240B29-F687-4F45-9708-019B960494DF}">
              <a14:hiddenLine xmlns:a14="http://schemas.microsoft.com/office/drawing/2010/main" w="38100">
                <a:solidFill>
                  <a:srgbClr val="B6745A"/>
                </a:solidFill>
                <a:bevel/>
              </a14:hiddenLine>
            </a:ext>
          </a:extLst>
        </p:spPr>
        <p:txBody>
          <a:bodyPr lIns="144000" tIns="216000" rIns="144000" anchor="ctr">
            <a:normAutofit/>
          </a:bodyPr>
          <a:lstStyle/>
          <a:p>
            <a:pPr algn="ctr" eaLnBrk="1" hangingPunct="1">
              <a:buFont typeface="Arial" panose="020B0604020202020204" pitchFamily="34" charset="0"/>
              <a:buNone/>
              <a:defRPr/>
            </a:pPr>
            <a:r>
              <a:rPr lang="zh-CN" altLang="en-US" sz="2400" dirty="0">
                <a:solidFill>
                  <a:srgbClr val="FFFFFF"/>
                </a:solidFill>
                <a:latin typeface="微软雅黑" panose="020B0503020204020204" charset="-122"/>
                <a:ea typeface="微软雅黑" panose="020B0503020204020204" charset="-122"/>
              </a:rPr>
              <a:t>马克思主义理论</a:t>
            </a:r>
            <a:endParaRPr lang="zh-CN" altLang="en-US" sz="2400" dirty="0">
              <a:solidFill>
                <a:srgbClr val="FFFFFF"/>
              </a:solidFill>
              <a:latin typeface="微软雅黑" panose="020B0503020204020204" charset="-122"/>
              <a:ea typeface="微软雅黑" panose="020B0503020204020204" charset="-122"/>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组合 12"/>
          <p:cNvGrpSpPr/>
          <p:nvPr/>
        </p:nvGrpSpPr>
        <p:grpSpPr>
          <a:xfrm>
            <a:off x="539206" y="374391"/>
            <a:ext cx="3162718" cy="763207"/>
            <a:chOff x="539206" y="374391"/>
            <a:chExt cx="3162718" cy="763207"/>
          </a:xfrm>
        </p:grpSpPr>
        <p:sp>
          <p:nvSpPr>
            <p:cNvPr id="19" name="文本框 7" descr="e7d195523061f1c09e9d68d7cf438b91ef959ecb14fc25d26BBA7F7DBC18E55DFF4014AF651F0BF2569D4B6C1DA7F1A4683A481403BD872FC687266AD13265C1DE7C373772FD8728ABDD69ADD03BFF5BE2862BC891DBB79E43A8244B4D7DEEF5A1BFB79ED4015C912F9C8B85E44C1E1FAF45D4C71B4D8047555824264C2F16A606196D84073B0BC612CE1BA227542E4A"/>
            <p:cNvSpPr txBox="1">
              <a:spLocks noChangeArrowheads="1"/>
            </p:cNvSpPr>
            <p:nvPr/>
          </p:nvSpPr>
          <p:spPr bwMode="auto">
            <a:xfrm>
              <a:off x="1385444" y="528575"/>
              <a:ext cx="231648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defTabSz="514350">
                <a:defRPr sz="1300">
                  <a:solidFill>
                    <a:schemeClr val="tx1"/>
                  </a:solidFill>
                  <a:latin typeface="Calibri" panose="020F0502020204030204" pitchFamily="34" charset="0"/>
                  <a:ea typeface="宋体" panose="02010600030101010101" pitchFamily="2" charset="-122"/>
                </a:defRPr>
              </a:lvl1pPr>
              <a:lvl2pPr marL="742950" indent="-285750" defTabSz="514350">
                <a:defRPr sz="1300">
                  <a:solidFill>
                    <a:schemeClr val="tx1"/>
                  </a:solidFill>
                  <a:latin typeface="Calibri" panose="020F0502020204030204" pitchFamily="34" charset="0"/>
                  <a:ea typeface="宋体" panose="02010600030101010101" pitchFamily="2" charset="-122"/>
                </a:defRPr>
              </a:lvl2pPr>
              <a:lvl3pPr marL="1143000" indent="-228600" defTabSz="514350">
                <a:defRPr sz="1300">
                  <a:solidFill>
                    <a:schemeClr val="tx1"/>
                  </a:solidFill>
                  <a:latin typeface="Calibri" panose="020F0502020204030204" pitchFamily="34" charset="0"/>
                  <a:ea typeface="宋体" panose="02010600030101010101" pitchFamily="2" charset="-122"/>
                </a:defRPr>
              </a:lvl3pPr>
              <a:lvl4pPr marL="1600200" indent="-228600" defTabSz="514350">
                <a:defRPr sz="1300">
                  <a:solidFill>
                    <a:schemeClr val="tx1"/>
                  </a:solidFill>
                  <a:latin typeface="Calibri" panose="020F0502020204030204" pitchFamily="34" charset="0"/>
                  <a:ea typeface="宋体" panose="02010600030101010101" pitchFamily="2" charset="-122"/>
                </a:defRPr>
              </a:lvl4pPr>
              <a:lvl5pPr marL="2057400" indent="-228600" defTabSz="514350">
                <a:defRPr sz="1300">
                  <a:solidFill>
                    <a:schemeClr val="tx1"/>
                  </a:solidFill>
                  <a:latin typeface="Calibri" panose="020F0502020204030204" pitchFamily="34" charset="0"/>
                  <a:ea typeface="宋体" panose="02010600030101010101" pitchFamily="2" charset="-122"/>
                </a:defRPr>
              </a:lvl5pPr>
              <a:lvl6pPr marL="2514600" indent="-228600" defTabSz="514350" eaLnBrk="0" fontAlgn="base" hangingPunct="0">
                <a:spcBef>
                  <a:spcPct val="0"/>
                </a:spcBef>
                <a:spcAft>
                  <a:spcPct val="0"/>
                </a:spcAft>
                <a:defRPr sz="1300">
                  <a:solidFill>
                    <a:schemeClr val="tx1"/>
                  </a:solidFill>
                  <a:latin typeface="Calibri" panose="020F0502020204030204" pitchFamily="34" charset="0"/>
                  <a:ea typeface="宋体" panose="02010600030101010101" pitchFamily="2" charset="-122"/>
                </a:defRPr>
              </a:lvl6pPr>
              <a:lvl7pPr marL="2971800" indent="-228600" defTabSz="514350" eaLnBrk="0" fontAlgn="base" hangingPunct="0">
                <a:spcBef>
                  <a:spcPct val="0"/>
                </a:spcBef>
                <a:spcAft>
                  <a:spcPct val="0"/>
                </a:spcAft>
                <a:defRPr sz="1300">
                  <a:solidFill>
                    <a:schemeClr val="tx1"/>
                  </a:solidFill>
                  <a:latin typeface="Calibri" panose="020F0502020204030204" pitchFamily="34" charset="0"/>
                  <a:ea typeface="宋体" panose="02010600030101010101" pitchFamily="2" charset="-122"/>
                </a:defRPr>
              </a:lvl7pPr>
              <a:lvl8pPr marL="3429000" indent="-228600" defTabSz="514350" eaLnBrk="0" fontAlgn="base" hangingPunct="0">
                <a:spcBef>
                  <a:spcPct val="0"/>
                </a:spcBef>
                <a:spcAft>
                  <a:spcPct val="0"/>
                </a:spcAft>
                <a:defRPr sz="1300">
                  <a:solidFill>
                    <a:schemeClr val="tx1"/>
                  </a:solidFill>
                  <a:latin typeface="Calibri" panose="020F0502020204030204" pitchFamily="34" charset="0"/>
                  <a:ea typeface="宋体" panose="02010600030101010101" pitchFamily="2" charset="-122"/>
                </a:defRPr>
              </a:lvl8pPr>
              <a:lvl9pPr marL="3886200" indent="-228600" defTabSz="514350" eaLnBrk="0" fontAlgn="base" hangingPunct="0">
                <a:spcBef>
                  <a:spcPct val="0"/>
                </a:spcBef>
                <a:spcAft>
                  <a:spcPct val="0"/>
                </a:spcAft>
                <a:defRPr sz="1300">
                  <a:solidFill>
                    <a:schemeClr val="tx1"/>
                  </a:solidFill>
                  <a:latin typeface="Calibri" panose="020F0502020204030204" pitchFamily="34" charset="0"/>
                  <a:ea typeface="宋体" panose="02010600030101010101" pitchFamily="2" charset="-122"/>
                </a:defRPr>
              </a:lvl9pPr>
            </a:lstStyle>
            <a:p>
              <a:pPr fontAlgn="base">
                <a:spcBef>
                  <a:spcPct val="0"/>
                </a:spcBef>
                <a:spcAft>
                  <a:spcPct val="0"/>
                </a:spcAft>
              </a:pPr>
              <a:r>
                <a:rPr lang="zh-CN" altLang="en-US" sz="2400" dirty="0">
                  <a:solidFill>
                    <a:schemeClr val="tx1">
                      <a:lumMod val="95000"/>
                      <a:lumOff val="5000"/>
                    </a:schemeClr>
                  </a:solidFill>
                  <a:latin typeface="微软雅黑" panose="020B0503020204020204" charset="-122"/>
                  <a:ea typeface="微软雅黑" panose="020B0503020204020204" charset="-122"/>
                  <a:cs typeface="+mn-ea"/>
                  <a:sym typeface="+mn-lt"/>
                </a:rPr>
                <a:t>不止这一道题目</a:t>
              </a:r>
              <a:endParaRPr lang="zh-CN" altLang="en-US" sz="2400" dirty="0">
                <a:solidFill>
                  <a:schemeClr val="tx1">
                    <a:lumMod val="95000"/>
                    <a:lumOff val="5000"/>
                  </a:schemeClr>
                </a:solidFill>
                <a:latin typeface="微软雅黑" panose="020B0503020204020204" charset="-122"/>
                <a:ea typeface="微软雅黑" panose="020B0503020204020204" charset="-122"/>
                <a:cs typeface="+mn-ea"/>
                <a:sym typeface="+mn-lt"/>
              </a:endParaRPr>
            </a:p>
          </p:txBody>
        </p:sp>
        <p:grpSp>
          <p:nvGrpSpPr>
            <p:cNvPr id="21" name="组合 20"/>
            <p:cNvGrpSpPr/>
            <p:nvPr/>
          </p:nvGrpSpPr>
          <p:grpSpPr>
            <a:xfrm rot="0">
              <a:off x="539206" y="374391"/>
              <a:ext cx="794120" cy="763207"/>
              <a:chOff x="2073550" y="2387329"/>
              <a:chExt cx="794120" cy="763207"/>
            </a:xfrm>
          </p:grpSpPr>
          <p:sp>
            <p:nvSpPr>
              <p:cNvPr id="23" name="椭圆 22"/>
              <p:cNvSpPr/>
              <p:nvPr/>
            </p:nvSpPr>
            <p:spPr>
              <a:xfrm>
                <a:off x="2073550" y="2387329"/>
                <a:ext cx="750935" cy="750935"/>
              </a:xfrm>
              <a:prstGeom prst="ellipse">
                <a:avLst/>
              </a:prstGeom>
              <a:solidFill>
                <a:srgbClr val="5268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椭圆 23"/>
              <p:cNvSpPr/>
              <p:nvPr/>
            </p:nvSpPr>
            <p:spPr>
              <a:xfrm>
                <a:off x="2563048" y="2845914"/>
                <a:ext cx="304622" cy="304622"/>
              </a:xfrm>
              <a:prstGeom prst="ellipse">
                <a:avLst/>
              </a:prstGeom>
              <a:solidFill>
                <a:srgbClr val="5268A5">
                  <a:alpha val="3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sp>
        <p:nvSpPr>
          <p:cNvPr id="100" name="文本框 99"/>
          <p:cNvSpPr txBox="1"/>
          <p:nvPr/>
        </p:nvSpPr>
        <p:spPr>
          <a:xfrm>
            <a:off x="539115" y="1692275"/>
            <a:ext cx="11192510" cy="1630045"/>
          </a:xfrm>
          <a:prstGeom prst="rect">
            <a:avLst/>
          </a:prstGeom>
          <a:noFill/>
          <a:ln w="9525">
            <a:noFill/>
          </a:ln>
        </p:spPr>
        <p:txBody>
          <a:bodyPr wrap="square">
            <a:spAutoFit/>
          </a:bodyPr>
          <a:p>
            <a:pPr indent="0"/>
            <a:r>
              <a:rPr lang="en-US" altLang="zh-CN" sz="2000" b="0">
                <a:solidFill>
                  <a:srgbClr val="FF0000"/>
                </a:solidFill>
                <a:latin typeface="微软雅黑" panose="020B0503020204020204" charset="-122"/>
                <a:ea typeface="微软雅黑" panose="020B0503020204020204" charset="-122"/>
                <a:cs typeface="微软雅黑" panose="020B0503020204020204" charset="-122"/>
              </a:rPr>
              <a:t>1.</a:t>
            </a:r>
            <a:r>
              <a:rPr lang="zh-CN" sz="2000" b="0">
                <a:solidFill>
                  <a:srgbClr val="FF0000"/>
                </a:solidFill>
                <a:latin typeface="微软雅黑" panose="020B0503020204020204" charset="-122"/>
                <a:ea typeface="微软雅黑" panose="020B0503020204020204" charset="-122"/>
                <a:cs typeface="微软雅黑" panose="020B0503020204020204" charset="-122"/>
              </a:rPr>
              <a:t>（</a:t>
            </a:r>
            <a:r>
              <a:rPr lang="en-US" sz="2000" b="0">
                <a:solidFill>
                  <a:srgbClr val="FF0000"/>
                </a:solidFill>
                <a:latin typeface="微软雅黑" panose="020B0503020204020204" charset="-122"/>
                <a:ea typeface="微软雅黑" panose="020B0503020204020204" charset="-122"/>
                <a:cs typeface="微软雅黑" panose="020B0503020204020204" charset="-122"/>
              </a:rPr>
              <a:t>2021</a:t>
            </a:r>
            <a:r>
              <a:rPr lang="zh-CN" sz="2000" b="0">
                <a:solidFill>
                  <a:srgbClr val="FF0000"/>
                </a:solidFill>
                <a:latin typeface="微软雅黑" panose="020B0503020204020204" charset="-122"/>
                <a:ea typeface="微软雅黑" panose="020B0503020204020204" charset="-122"/>
                <a:cs typeface="微软雅黑" panose="020B0503020204020204" charset="-122"/>
              </a:rPr>
              <a:t>·新课标全国乙卷）</a:t>
            </a:r>
            <a:r>
              <a:rPr lang="en-US" sz="2000" b="0">
                <a:latin typeface="微软雅黑" panose="020B0503020204020204" charset="-122"/>
                <a:ea typeface="微软雅黑" panose="020B0503020204020204" charset="-122"/>
                <a:cs typeface="微软雅黑" panose="020B0503020204020204" charset="-122"/>
              </a:rPr>
              <a:t>18</a:t>
            </a:r>
            <a:r>
              <a:rPr lang="zh-CN" sz="2000" b="0">
                <a:latin typeface="微软雅黑" panose="020B0503020204020204" charset="-122"/>
                <a:ea typeface="微软雅黑" panose="020B0503020204020204" charset="-122"/>
                <a:cs typeface="微软雅黑" panose="020B0503020204020204" charset="-122"/>
              </a:rPr>
              <a:t>世纪</a:t>
            </a:r>
            <a:r>
              <a:rPr lang="en-US" sz="2000" b="0">
                <a:latin typeface="微软雅黑" panose="020B0503020204020204" charset="-122"/>
                <a:ea typeface="微软雅黑" panose="020B0503020204020204" charset="-122"/>
                <a:cs typeface="微软雅黑" panose="020B0503020204020204" charset="-122"/>
              </a:rPr>
              <a:t>90</a:t>
            </a:r>
            <a:r>
              <a:rPr lang="zh-CN" sz="2000" b="0">
                <a:latin typeface="微软雅黑" panose="020B0503020204020204" charset="-122"/>
                <a:ea typeface="微软雅黑" panose="020B0503020204020204" charset="-122"/>
                <a:cs typeface="微软雅黑" panose="020B0503020204020204" charset="-122"/>
              </a:rPr>
              <a:t>年代初，法国国民议会取消监禁专制授权令，否定了家长或家族可不经审讯就将孩子投进监狱的做法；国民议会还规定，由新建立的家事评议庭专司听审父母和</a:t>
            </a:r>
            <a:r>
              <a:rPr lang="en-US" sz="2000" b="0">
                <a:latin typeface="微软雅黑" panose="020B0503020204020204" charset="-122"/>
                <a:ea typeface="微软雅黑" panose="020B0503020204020204" charset="-122"/>
                <a:cs typeface="微软雅黑" panose="020B0503020204020204" charset="-122"/>
              </a:rPr>
              <a:t>20</a:t>
            </a:r>
            <a:r>
              <a:rPr lang="zh-CN" sz="2000" b="0">
                <a:latin typeface="微软雅黑" panose="020B0503020204020204" charset="-122"/>
                <a:ea typeface="微软雅黑" panose="020B0503020204020204" charset="-122"/>
                <a:cs typeface="微软雅黑" panose="020B0503020204020204" charset="-122"/>
              </a:rPr>
              <a:t>岁以下子女的争讼，</a:t>
            </a:r>
            <a:r>
              <a:rPr lang="en-US" sz="2000" b="0">
                <a:latin typeface="微软雅黑" panose="020B0503020204020204" charset="-122"/>
                <a:ea typeface="微软雅黑" panose="020B0503020204020204" charset="-122"/>
                <a:cs typeface="微软雅黑" panose="020B0503020204020204" charset="-122"/>
              </a:rPr>
              <a:t>21</a:t>
            </a:r>
            <a:r>
              <a:rPr lang="zh-CN" sz="2000" b="0">
                <a:latin typeface="微软雅黑" panose="020B0503020204020204" charset="-122"/>
                <a:ea typeface="微软雅黑" panose="020B0503020204020204" charset="-122"/>
                <a:cs typeface="微软雅黑" panose="020B0503020204020204" charset="-122"/>
              </a:rPr>
              <a:t>岁的家庭成员不分男女，不再受父权的管辖控制。上述内容体现了</a:t>
            </a:r>
            <a:r>
              <a:rPr lang="en-US" sz="2000" b="0">
                <a:latin typeface="微软雅黑" panose="020B0503020204020204" charset="-122"/>
                <a:ea typeface="微软雅黑" panose="020B0503020204020204" charset="-122"/>
                <a:cs typeface="微软雅黑" panose="020B0503020204020204" charset="-122"/>
              </a:rPr>
              <a:t>A</a:t>
            </a:r>
            <a:r>
              <a:rPr lang="zh-CN" sz="2000" b="0">
                <a:latin typeface="微软雅黑" panose="020B0503020204020204" charset="-122"/>
                <a:ea typeface="微软雅黑" panose="020B0503020204020204" charset="-122"/>
                <a:cs typeface="微软雅黑" panose="020B0503020204020204" charset="-122"/>
              </a:rPr>
              <a:t>．个人意志即个人权利          </a:t>
            </a:r>
            <a:r>
              <a:rPr lang="en-US" altLang="zh-CN" sz="2000" b="0">
                <a:latin typeface="微软雅黑" panose="020B0503020204020204" charset="-122"/>
                <a:ea typeface="微软雅黑" panose="020B0503020204020204" charset="-122"/>
                <a:cs typeface="微软雅黑" panose="020B0503020204020204" charset="-122"/>
              </a:rPr>
              <a:t>          </a:t>
            </a:r>
            <a:r>
              <a:rPr lang="zh-CN" sz="2000" b="0">
                <a:latin typeface="微软雅黑" panose="020B0503020204020204" charset="-122"/>
                <a:ea typeface="微软雅黑" panose="020B0503020204020204" charset="-122"/>
                <a:cs typeface="微软雅黑" panose="020B0503020204020204" charset="-122"/>
              </a:rPr>
              <a:t>    </a:t>
            </a:r>
            <a:r>
              <a:rPr lang="en-US" sz="2000" b="0">
                <a:latin typeface="微软雅黑" panose="020B0503020204020204" charset="-122"/>
                <a:ea typeface="微软雅黑" panose="020B0503020204020204" charset="-122"/>
                <a:cs typeface="微软雅黑" panose="020B0503020204020204" charset="-122"/>
              </a:rPr>
              <a:t>B</a:t>
            </a:r>
            <a:r>
              <a:rPr lang="zh-CN" sz="2000" b="0">
                <a:latin typeface="微软雅黑" panose="020B0503020204020204" charset="-122"/>
                <a:ea typeface="微软雅黑" panose="020B0503020204020204" charset="-122"/>
                <a:cs typeface="微软雅黑" panose="020B0503020204020204" charset="-122"/>
              </a:rPr>
              <a:t>．个人与国家间的契约关系</a:t>
            </a:r>
            <a:r>
              <a:rPr lang="en-US" sz="2000" b="0">
                <a:latin typeface="微软雅黑" panose="020B0503020204020204" charset="-122"/>
                <a:ea typeface="微软雅黑" panose="020B0503020204020204" charset="-122"/>
                <a:cs typeface="微软雅黑" panose="020B0503020204020204" charset="-122"/>
              </a:rPr>
              <a:t>C</a:t>
            </a:r>
            <a:r>
              <a:rPr lang="zh-CN" sz="2000" b="0">
                <a:latin typeface="微软雅黑" panose="020B0503020204020204" charset="-122"/>
                <a:ea typeface="微软雅黑" panose="020B0503020204020204" charset="-122"/>
                <a:cs typeface="微软雅黑" panose="020B0503020204020204" charset="-122"/>
              </a:rPr>
              <a:t>．男女的政治地位平等             </a:t>
            </a:r>
            <a:r>
              <a:rPr lang="en-US" altLang="zh-CN" sz="2000" b="0">
                <a:latin typeface="微软雅黑" panose="020B0503020204020204" charset="-122"/>
                <a:ea typeface="微软雅黑" panose="020B0503020204020204" charset="-122"/>
                <a:cs typeface="微软雅黑" panose="020B0503020204020204" charset="-122"/>
              </a:rPr>
              <a:t>          </a:t>
            </a:r>
            <a:r>
              <a:rPr lang="zh-CN" sz="2000" b="0">
                <a:latin typeface="微软雅黑" panose="020B0503020204020204" charset="-122"/>
                <a:ea typeface="微软雅黑" panose="020B0503020204020204" charset="-122"/>
                <a:cs typeface="微软雅黑" panose="020B0503020204020204" charset="-122"/>
              </a:rPr>
              <a:t> </a:t>
            </a:r>
            <a:r>
              <a:rPr lang="en-US" sz="2000" b="0">
                <a:latin typeface="微软雅黑" panose="020B0503020204020204" charset="-122"/>
                <a:ea typeface="微软雅黑" panose="020B0503020204020204" charset="-122"/>
                <a:cs typeface="微软雅黑" panose="020B0503020204020204" charset="-122"/>
              </a:rPr>
              <a:t>D</a:t>
            </a:r>
            <a:r>
              <a:rPr lang="zh-CN" sz="2000" b="0">
                <a:latin typeface="微软雅黑" panose="020B0503020204020204" charset="-122"/>
                <a:ea typeface="微软雅黑" panose="020B0503020204020204" charset="-122"/>
                <a:cs typeface="微软雅黑" panose="020B0503020204020204" charset="-122"/>
              </a:rPr>
              <a:t>．家族利益凌驾于国家利益</a:t>
            </a:r>
            <a:endParaRPr lang="zh-CN" altLang="en-US" sz="2000">
              <a:latin typeface="微软雅黑" panose="020B0503020204020204" charset="-122"/>
              <a:ea typeface="微软雅黑" panose="020B0503020204020204" charset="-122"/>
              <a:cs typeface="微软雅黑" panose="020B0503020204020204" charset="-122"/>
            </a:endParaRPr>
          </a:p>
        </p:txBody>
      </p:sp>
      <p:sp>
        <p:nvSpPr>
          <p:cNvPr id="2" name="文本框 1"/>
          <p:cNvSpPr txBox="1"/>
          <p:nvPr/>
        </p:nvSpPr>
        <p:spPr>
          <a:xfrm>
            <a:off x="539115" y="3591560"/>
            <a:ext cx="11192510" cy="1630045"/>
          </a:xfrm>
          <a:prstGeom prst="rect">
            <a:avLst/>
          </a:prstGeom>
          <a:noFill/>
          <a:ln w="9525">
            <a:noFill/>
          </a:ln>
        </p:spPr>
        <p:txBody>
          <a:bodyPr wrap="square">
            <a:spAutoFit/>
          </a:bodyPr>
          <a:p>
            <a:pPr algn="l">
              <a:buClrTx/>
              <a:buSzTx/>
              <a:buFontTx/>
            </a:pPr>
            <a:r>
              <a:rPr lang="zh-CN" sz="2000" b="0">
                <a:solidFill>
                  <a:srgbClr val="FF0000"/>
                </a:solidFill>
                <a:latin typeface="微软雅黑" panose="020B0503020204020204" charset="-122"/>
                <a:ea typeface="微软雅黑" panose="020B0503020204020204" charset="-122"/>
                <a:cs typeface="微软雅黑" panose="020B0503020204020204" charset="-122"/>
              </a:rPr>
              <a:t>2.（2019年新课标全国卷Ⅱ）</a:t>
            </a:r>
            <a:r>
              <a:rPr lang="zh-CN" sz="2000" b="0">
                <a:latin typeface="微软雅黑" panose="020B0503020204020204" charset="-122"/>
                <a:ea typeface="微软雅黑" panose="020B0503020204020204" charset="-122"/>
                <a:cs typeface="微软雅黑" panose="020B0503020204020204" charset="-122"/>
              </a:rPr>
              <a:t>法国史学家索布尔认为，从某种角度而言，法国大革命大大超过了以往的历次革命，包括英国革命和美国革命。可以用来说明这一观点的是，在启蒙思想的指导下，法国大革命A．创建了民主共和政体                         B．以暴力为革命主要方式C．根除了专制复辟危险                         D．以社会平等为首要目标</a:t>
            </a:r>
            <a:endParaRPr lang="zh-CN" sz="2000">
              <a:latin typeface="微软雅黑" panose="020B0503020204020204" charset="-122"/>
              <a:ea typeface="微软雅黑" panose="020B0503020204020204" charset="-122"/>
              <a:cs typeface="微软雅黑" panose="020B0503020204020204" charset="-122"/>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组合 12"/>
          <p:cNvGrpSpPr/>
          <p:nvPr/>
        </p:nvGrpSpPr>
        <p:grpSpPr>
          <a:xfrm>
            <a:off x="539206" y="374391"/>
            <a:ext cx="3772318" cy="763207"/>
            <a:chOff x="539206" y="374391"/>
            <a:chExt cx="3772318" cy="763207"/>
          </a:xfrm>
        </p:grpSpPr>
        <p:sp>
          <p:nvSpPr>
            <p:cNvPr id="19" name="文本框 7" descr="e7d195523061f1c09e9d68d7cf438b91ef959ecb14fc25d26BBA7F7DBC18E55DFF4014AF651F0BF2569D4B6C1DA7F1A4683A481403BD872FC687266AD13265C1DE7C373772FD8728ABDD69ADD03BFF5BE2862BC891DBB79E43A8244B4D7DEEF5A1BFB79ED4015C912F9C8B85E44C1E1FAF45D4C71B4D8047555824264C2F16A606196D84073B0BC612CE1BA227542E4A"/>
            <p:cNvSpPr txBox="1">
              <a:spLocks noChangeArrowheads="1"/>
            </p:cNvSpPr>
            <p:nvPr/>
          </p:nvSpPr>
          <p:spPr bwMode="auto">
            <a:xfrm>
              <a:off x="1385444" y="528575"/>
              <a:ext cx="292608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defTabSz="514350">
                <a:defRPr sz="1300">
                  <a:solidFill>
                    <a:schemeClr val="tx1"/>
                  </a:solidFill>
                  <a:latin typeface="Calibri" panose="020F0502020204030204" pitchFamily="34" charset="0"/>
                  <a:ea typeface="宋体" panose="02010600030101010101" pitchFamily="2" charset="-122"/>
                </a:defRPr>
              </a:lvl1pPr>
              <a:lvl2pPr marL="742950" indent="-285750" defTabSz="514350">
                <a:defRPr sz="1300">
                  <a:solidFill>
                    <a:schemeClr val="tx1"/>
                  </a:solidFill>
                  <a:latin typeface="Calibri" panose="020F0502020204030204" pitchFamily="34" charset="0"/>
                  <a:ea typeface="宋体" panose="02010600030101010101" pitchFamily="2" charset="-122"/>
                </a:defRPr>
              </a:lvl2pPr>
              <a:lvl3pPr marL="1143000" indent="-228600" defTabSz="514350">
                <a:defRPr sz="1300">
                  <a:solidFill>
                    <a:schemeClr val="tx1"/>
                  </a:solidFill>
                  <a:latin typeface="Calibri" panose="020F0502020204030204" pitchFamily="34" charset="0"/>
                  <a:ea typeface="宋体" panose="02010600030101010101" pitchFamily="2" charset="-122"/>
                </a:defRPr>
              </a:lvl3pPr>
              <a:lvl4pPr marL="1600200" indent="-228600" defTabSz="514350">
                <a:defRPr sz="1300">
                  <a:solidFill>
                    <a:schemeClr val="tx1"/>
                  </a:solidFill>
                  <a:latin typeface="Calibri" panose="020F0502020204030204" pitchFamily="34" charset="0"/>
                  <a:ea typeface="宋体" panose="02010600030101010101" pitchFamily="2" charset="-122"/>
                </a:defRPr>
              </a:lvl4pPr>
              <a:lvl5pPr marL="2057400" indent="-228600" defTabSz="514350">
                <a:defRPr sz="1300">
                  <a:solidFill>
                    <a:schemeClr val="tx1"/>
                  </a:solidFill>
                  <a:latin typeface="Calibri" panose="020F0502020204030204" pitchFamily="34" charset="0"/>
                  <a:ea typeface="宋体" panose="02010600030101010101" pitchFamily="2" charset="-122"/>
                </a:defRPr>
              </a:lvl5pPr>
              <a:lvl6pPr marL="2514600" indent="-228600" defTabSz="514350" eaLnBrk="0" fontAlgn="base" hangingPunct="0">
                <a:spcBef>
                  <a:spcPct val="0"/>
                </a:spcBef>
                <a:spcAft>
                  <a:spcPct val="0"/>
                </a:spcAft>
                <a:defRPr sz="1300">
                  <a:solidFill>
                    <a:schemeClr val="tx1"/>
                  </a:solidFill>
                  <a:latin typeface="Calibri" panose="020F0502020204030204" pitchFamily="34" charset="0"/>
                  <a:ea typeface="宋体" panose="02010600030101010101" pitchFamily="2" charset="-122"/>
                </a:defRPr>
              </a:lvl6pPr>
              <a:lvl7pPr marL="2971800" indent="-228600" defTabSz="514350" eaLnBrk="0" fontAlgn="base" hangingPunct="0">
                <a:spcBef>
                  <a:spcPct val="0"/>
                </a:spcBef>
                <a:spcAft>
                  <a:spcPct val="0"/>
                </a:spcAft>
                <a:defRPr sz="1300">
                  <a:solidFill>
                    <a:schemeClr val="tx1"/>
                  </a:solidFill>
                  <a:latin typeface="Calibri" panose="020F0502020204030204" pitchFamily="34" charset="0"/>
                  <a:ea typeface="宋体" panose="02010600030101010101" pitchFamily="2" charset="-122"/>
                </a:defRPr>
              </a:lvl7pPr>
              <a:lvl8pPr marL="3429000" indent="-228600" defTabSz="514350" eaLnBrk="0" fontAlgn="base" hangingPunct="0">
                <a:spcBef>
                  <a:spcPct val="0"/>
                </a:spcBef>
                <a:spcAft>
                  <a:spcPct val="0"/>
                </a:spcAft>
                <a:defRPr sz="1300">
                  <a:solidFill>
                    <a:schemeClr val="tx1"/>
                  </a:solidFill>
                  <a:latin typeface="Calibri" panose="020F0502020204030204" pitchFamily="34" charset="0"/>
                  <a:ea typeface="宋体" panose="02010600030101010101" pitchFamily="2" charset="-122"/>
                </a:defRPr>
              </a:lvl8pPr>
              <a:lvl9pPr marL="3886200" indent="-228600" defTabSz="514350" eaLnBrk="0" fontAlgn="base" hangingPunct="0">
                <a:spcBef>
                  <a:spcPct val="0"/>
                </a:spcBef>
                <a:spcAft>
                  <a:spcPct val="0"/>
                </a:spcAft>
                <a:defRPr sz="1300">
                  <a:solidFill>
                    <a:schemeClr val="tx1"/>
                  </a:solidFill>
                  <a:latin typeface="Calibri" panose="020F0502020204030204" pitchFamily="34" charset="0"/>
                  <a:ea typeface="宋体" panose="02010600030101010101" pitchFamily="2" charset="-122"/>
                </a:defRPr>
              </a:lvl9pPr>
            </a:lstStyle>
            <a:p>
              <a:pPr fontAlgn="base">
                <a:spcBef>
                  <a:spcPct val="0"/>
                </a:spcBef>
                <a:spcAft>
                  <a:spcPct val="0"/>
                </a:spcAft>
              </a:pPr>
              <a:r>
                <a:rPr lang="zh-CN" altLang="en-US" sz="2400" dirty="0">
                  <a:solidFill>
                    <a:schemeClr val="tx1">
                      <a:lumMod val="95000"/>
                      <a:lumOff val="5000"/>
                    </a:schemeClr>
                  </a:solidFill>
                  <a:latin typeface="微软雅黑" panose="020B0503020204020204" charset="-122"/>
                  <a:ea typeface="微软雅黑" panose="020B0503020204020204" charset="-122"/>
                  <a:cs typeface="+mn-ea"/>
                  <a:sym typeface="+mn-lt"/>
                </a:rPr>
                <a:t>一些来自他者的力量</a:t>
              </a:r>
              <a:endParaRPr lang="zh-CN" altLang="en-US" sz="2400" dirty="0">
                <a:solidFill>
                  <a:schemeClr val="tx1">
                    <a:lumMod val="95000"/>
                    <a:lumOff val="5000"/>
                  </a:schemeClr>
                </a:solidFill>
                <a:latin typeface="微软雅黑" panose="020B0503020204020204" charset="-122"/>
                <a:ea typeface="微软雅黑" panose="020B0503020204020204" charset="-122"/>
                <a:cs typeface="+mn-ea"/>
                <a:sym typeface="+mn-lt"/>
              </a:endParaRPr>
            </a:p>
          </p:txBody>
        </p:sp>
        <p:grpSp>
          <p:nvGrpSpPr>
            <p:cNvPr id="21" name="组合 20"/>
            <p:cNvGrpSpPr/>
            <p:nvPr/>
          </p:nvGrpSpPr>
          <p:grpSpPr>
            <a:xfrm rot="0">
              <a:off x="539206" y="374391"/>
              <a:ext cx="794120" cy="763207"/>
              <a:chOff x="2073550" y="2387329"/>
              <a:chExt cx="794120" cy="763207"/>
            </a:xfrm>
          </p:grpSpPr>
          <p:sp>
            <p:nvSpPr>
              <p:cNvPr id="23" name="椭圆 22"/>
              <p:cNvSpPr/>
              <p:nvPr/>
            </p:nvSpPr>
            <p:spPr>
              <a:xfrm>
                <a:off x="2073550" y="2387329"/>
                <a:ext cx="750935" cy="750935"/>
              </a:xfrm>
              <a:prstGeom prst="ellipse">
                <a:avLst/>
              </a:prstGeom>
              <a:solidFill>
                <a:srgbClr val="5268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椭圆 23"/>
              <p:cNvSpPr/>
              <p:nvPr/>
            </p:nvSpPr>
            <p:spPr>
              <a:xfrm>
                <a:off x="2563048" y="2845914"/>
                <a:ext cx="304622" cy="304622"/>
              </a:xfrm>
              <a:prstGeom prst="ellipse">
                <a:avLst/>
              </a:prstGeom>
              <a:solidFill>
                <a:srgbClr val="5268A5">
                  <a:alpha val="3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pic>
        <p:nvPicPr>
          <p:cNvPr id="3" name="图片 2"/>
          <p:cNvPicPr/>
          <p:nvPr/>
        </p:nvPicPr>
        <p:blipFill>
          <a:blip r:embed="rId1"/>
          <a:stretch>
            <a:fillRect/>
          </a:stretch>
        </p:blipFill>
        <p:spPr>
          <a:xfrm>
            <a:off x="1333500" y="1836420"/>
            <a:ext cx="2963545" cy="3648075"/>
          </a:xfrm>
          <a:prstGeom prst="rect">
            <a:avLst/>
          </a:prstGeom>
          <a:noFill/>
          <a:ln w="9525">
            <a:noFill/>
          </a:ln>
        </p:spPr>
      </p:pic>
      <p:sp>
        <p:nvSpPr>
          <p:cNvPr id="4" name="文本框 3"/>
          <p:cNvSpPr txBox="1"/>
          <p:nvPr/>
        </p:nvSpPr>
        <p:spPr>
          <a:xfrm>
            <a:off x="5573395" y="1922145"/>
            <a:ext cx="5768340" cy="3476625"/>
          </a:xfrm>
          <a:prstGeom prst="rect">
            <a:avLst/>
          </a:prstGeom>
          <a:noFill/>
        </p:spPr>
        <p:txBody>
          <a:bodyPr wrap="square" rtlCol="0">
            <a:spAutoFit/>
          </a:bodyPr>
          <a:p>
            <a:r>
              <a:rPr lang="zh-CN" altLang="en-US" sz="2000">
                <a:latin typeface="微软雅黑" panose="020B0503020204020204" charset="-122"/>
                <a:ea typeface="微软雅黑" panose="020B0503020204020204" charset="-122"/>
                <a:cs typeface="微软雅黑" panose="020B0503020204020204" charset="-122"/>
              </a:rPr>
              <a:t>我们在从事一件有意义的事情，但是遇到阻力时又会觉得毫无意义。在追逐法治的过程中，我们不可避免地会有灰心和失望，也许还会怀疑自己当初的选择。当你灰心的时候，希望能够有一种力量帮你擦去掉落在心中的灰尘，让法治的热情在心中重新燃烧。看见的不用去相信，看不见的采用去相信。并不是所有的怀疑都会导致虚无，很多怀疑是为了更加地确信。人总要对焦于某种超越生活的存在，才能告别习以为常的平庸和肤浅。</a:t>
            </a:r>
            <a:endParaRPr lang="zh-CN" altLang="en-US" sz="2000">
              <a:latin typeface="微软雅黑" panose="020B0503020204020204" charset="-122"/>
              <a:ea typeface="微软雅黑" panose="020B0503020204020204" charset="-122"/>
              <a:cs typeface="微软雅黑" panose="020B0503020204020204" charset="-122"/>
            </a:endParaRPr>
          </a:p>
          <a:p>
            <a:pPr algn="r"/>
            <a:r>
              <a:rPr lang="en-US" altLang="zh-CN" sz="2000">
                <a:latin typeface="微软雅黑" panose="020B0503020204020204" charset="-122"/>
                <a:ea typeface="微软雅黑" panose="020B0503020204020204" charset="-122"/>
                <a:cs typeface="微软雅黑" panose="020B0503020204020204" charset="-122"/>
              </a:rPr>
              <a:t>——</a:t>
            </a:r>
            <a:r>
              <a:rPr lang="zh-CN" altLang="en-US" sz="2000">
                <a:latin typeface="微软雅黑" panose="020B0503020204020204" charset="-122"/>
                <a:ea typeface="微软雅黑" panose="020B0503020204020204" charset="-122"/>
                <a:cs typeface="微软雅黑" panose="020B0503020204020204" charset="-122"/>
              </a:rPr>
              <a:t>摘编自罗翔：《法治的细节》序言</a:t>
            </a:r>
            <a:endParaRPr lang="zh-CN" altLang="en-US" sz="2000">
              <a:latin typeface="微软雅黑" panose="020B0503020204020204" charset="-122"/>
              <a:ea typeface="微软雅黑" panose="020B0503020204020204" charset="-122"/>
              <a:cs typeface="微软雅黑" panose="020B0503020204020204" charset="-122"/>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3" name="任意多边形: 形状 62"/>
          <p:cNvSpPr/>
          <p:nvPr/>
        </p:nvSpPr>
        <p:spPr>
          <a:xfrm>
            <a:off x="0" y="4043636"/>
            <a:ext cx="12192000" cy="2814364"/>
          </a:xfrm>
          <a:custGeom>
            <a:avLst/>
            <a:gdLst>
              <a:gd name="connsiteX0" fmla="*/ 6096000 w 12192000"/>
              <a:gd name="connsiteY0" fmla="*/ 0 h 2814364"/>
              <a:gd name="connsiteX1" fmla="*/ 12009374 w 12192000"/>
              <a:gd name="connsiteY1" fmla="*/ 1340086 h 2814364"/>
              <a:gd name="connsiteX2" fmla="*/ 12192000 w 12192000"/>
              <a:gd name="connsiteY2" fmla="*/ 1439950 h 2814364"/>
              <a:gd name="connsiteX3" fmla="*/ 12192000 w 12192000"/>
              <a:gd name="connsiteY3" fmla="*/ 2814364 h 2814364"/>
              <a:gd name="connsiteX4" fmla="*/ 0 w 12192000"/>
              <a:gd name="connsiteY4" fmla="*/ 2814364 h 2814364"/>
              <a:gd name="connsiteX5" fmla="*/ 0 w 12192000"/>
              <a:gd name="connsiteY5" fmla="*/ 1439950 h 2814364"/>
              <a:gd name="connsiteX6" fmla="*/ 182626 w 12192000"/>
              <a:gd name="connsiteY6" fmla="*/ 1340086 h 2814364"/>
              <a:gd name="connsiteX7" fmla="*/ 6096000 w 12192000"/>
              <a:gd name="connsiteY7" fmla="*/ 0 h 28143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2814364">
                <a:moveTo>
                  <a:pt x="6096000" y="0"/>
                </a:moveTo>
                <a:cubicBezTo>
                  <a:pt x="8342239" y="0"/>
                  <a:pt x="10402408" y="502907"/>
                  <a:pt x="12009374" y="1340086"/>
                </a:cubicBezTo>
                <a:lnTo>
                  <a:pt x="12192000" y="1439950"/>
                </a:lnTo>
                <a:lnTo>
                  <a:pt x="12192000" y="2814364"/>
                </a:lnTo>
                <a:lnTo>
                  <a:pt x="0" y="2814364"/>
                </a:lnTo>
                <a:lnTo>
                  <a:pt x="0" y="1439950"/>
                </a:lnTo>
                <a:lnTo>
                  <a:pt x="182626" y="1340086"/>
                </a:lnTo>
                <a:cubicBezTo>
                  <a:pt x="1789593" y="502907"/>
                  <a:pt x="3849761" y="0"/>
                  <a:pt x="6096000" y="0"/>
                </a:cubicBezTo>
                <a:close/>
              </a:path>
            </a:pathLst>
          </a:custGeom>
          <a:solidFill>
            <a:srgbClr val="5268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2" name="矩形 31"/>
          <p:cNvSpPr/>
          <p:nvPr/>
        </p:nvSpPr>
        <p:spPr>
          <a:xfrm>
            <a:off x="1028700" y="800100"/>
            <a:ext cx="10134600" cy="5257800"/>
          </a:xfrm>
          <a:prstGeom prst="rect">
            <a:avLst/>
          </a:prstGeom>
          <a:solidFill>
            <a:schemeClr val="bg1"/>
          </a:solidFill>
          <a:ln w="25400" cap="flat" cmpd="sng" algn="ctr">
            <a:solidFill>
              <a:srgbClr val="5268A5"/>
            </a:solidFill>
            <a:prstDash val="solid"/>
            <a:miter lim="800000"/>
          </a:ln>
          <a:effectLst>
            <a:outerShdw blurRad="127000" algn="tl" rotWithShape="0">
              <a:prstClr val="black">
                <a:alpha val="17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cs typeface="+mn-ea"/>
              <a:sym typeface="+mn-lt"/>
            </a:endParaRPr>
          </a:p>
        </p:txBody>
      </p:sp>
      <p:sp>
        <p:nvSpPr>
          <p:cNvPr id="64" name="任意多边形: 形状 63"/>
          <p:cNvSpPr/>
          <p:nvPr/>
        </p:nvSpPr>
        <p:spPr>
          <a:xfrm>
            <a:off x="0" y="4043636"/>
            <a:ext cx="12192000" cy="2814364"/>
          </a:xfrm>
          <a:custGeom>
            <a:avLst/>
            <a:gdLst>
              <a:gd name="connsiteX0" fmla="*/ 6096000 w 12192000"/>
              <a:gd name="connsiteY0" fmla="*/ 0 h 2814364"/>
              <a:gd name="connsiteX1" fmla="*/ 12009374 w 12192000"/>
              <a:gd name="connsiteY1" fmla="*/ 1340086 h 2814364"/>
              <a:gd name="connsiteX2" fmla="*/ 12192000 w 12192000"/>
              <a:gd name="connsiteY2" fmla="*/ 1439950 h 2814364"/>
              <a:gd name="connsiteX3" fmla="*/ 12192000 w 12192000"/>
              <a:gd name="connsiteY3" fmla="*/ 2814364 h 2814364"/>
              <a:gd name="connsiteX4" fmla="*/ 0 w 12192000"/>
              <a:gd name="connsiteY4" fmla="*/ 2814364 h 2814364"/>
              <a:gd name="connsiteX5" fmla="*/ 0 w 12192000"/>
              <a:gd name="connsiteY5" fmla="*/ 1439950 h 2814364"/>
              <a:gd name="connsiteX6" fmla="*/ 182626 w 12192000"/>
              <a:gd name="connsiteY6" fmla="*/ 1340086 h 2814364"/>
              <a:gd name="connsiteX7" fmla="*/ 6096000 w 12192000"/>
              <a:gd name="connsiteY7" fmla="*/ 0 h 28143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2814364">
                <a:moveTo>
                  <a:pt x="6096000" y="0"/>
                </a:moveTo>
                <a:cubicBezTo>
                  <a:pt x="8342239" y="0"/>
                  <a:pt x="10402408" y="502907"/>
                  <a:pt x="12009374" y="1340086"/>
                </a:cubicBezTo>
                <a:lnTo>
                  <a:pt x="12192000" y="1439950"/>
                </a:lnTo>
                <a:lnTo>
                  <a:pt x="12192000" y="2814364"/>
                </a:lnTo>
                <a:lnTo>
                  <a:pt x="0" y="2814364"/>
                </a:lnTo>
                <a:lnTo>
                  <a:pt x="0" y="1439950"/>
                </a:lnTo>
                <a:lnTo>
                  <a:pt x="182626" y="1340086"/>
                </a:lnTo>
                <a:cubicBezTo>
                  <a:pt x="1789593" y="502907"/>
                  <a:pt x="3849761" y="0"/>
                  <a:pt x="6096000" y="0"/>
                </a:cubicBezTo>
                <a:close/>
              </a:path>
            </a:pathLst>
          </a:custGeom>
          <a:solidFill>
            <a:srgbClr val="5268A5">
              <a:alpha val="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0" name="任意多边形: 形状 69"/>
          <p:cNvSpPr/>
          <p:nvPr/>
        </p:nvSpPr>
        <p:spPr>
          <a:xfrm>
            <a:off x="0" y="5089048"/>
            <a:ext cx="12192000" cy="1768953"/>
          </a:xfrm>
          <a:custGeom>
            <a:avLst/>
            <a:gdLst>
              <a:gd name="connsiteX0" fmla="*/ 6096000 w 12192000"/>
              <a:gd name="connsiteY0" fmla="*/ 0 h 1768953"/>
              <a:gd name="connsiteX1" fmla="*/ 12009374 w 12192000"/>
              <a:gd name="connsiteY1" fmla="*/ 1340086 h 1768953"/>
              <a:gd name="connsiteX2" fmla="*/ 12192000 w 12192000"/>
              <a:gd name="connsiteY2" fmla="*/ 1439950 h 1768953"/>
              <a:gd name="connsiteX3" fmla="*/ 12192000 w 12192000"/>
              <a:gd name="connsiteY3" fmla="*/ 1768953 h 1768953"/>
              <a:gd name="connsiteX4" fmla="*/ 0 w 12192000"/>
              <a:gd name="connsiteY4" fmla="*/ 1768953 h 1768953"/>
              <a:gd name="connsiteX5" fmla="*/ 0 w 12192000"/>
              <a:gd name="connsiteY5" fmla="*/ 1439950 h 1768953"/>
              <a:gd name="connsiteX6" fmla="*/ 182626 w 12192000"/>
              <a:gd name="connsiteY6" fmla="*/ 1340086 h 1768953"/>
              <a:gd name="connsiteX7" fmla="*/ 6096000 w 12192000"/>
              <a:gd name="connsiteY7" fmla="*/ 0 h 17689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1768953">
                <a:moveTo>
                  <a:pt x="6096000" y="0"/>
                </a:moveTo>
                <a:cubicBezTo>
                  <a:pt x="8342239" y="0"/>
                  <a:pt x="10402408" y="502907"/>
                  <a:pt x="12009374" y="1340086"/>
                </a:cubicBezTo>
                <a:lnTo>
                  <a:pt x="12192000" y="1439950"/>
                </a:lnTo>
                <a:lnTo>
                  <a:pt x="12192000" y="1768953"/>
                </a:lnTo>
                <a:lnTo>
                  <a:pt x="0" y="1768953"/>
                </a:lnTo>
                <a:lnTo>
                  <a:pt x="0" y="1439950"/>
                </a:lnTo>
                <a:lnTo>
                  <a:pt x="182626" y="1340086"/>
                </a:lnTo>
                <a:cubicBezTo>
                  <a:pt x="1789593" y="502907"/>
                  <a:pt x="3849761" y="0"/>
                  <a:pt x="6096000" y="0"/>
                </a:cubicBezTo>
                <a:close/>
              </a:path>
            </a:pathLst>
          </a:custGeom>
          <a:solidFill>
            <a:srgbClr val="5268A5">
              <a:alpha val="12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7" name="PA_文本框 24" descr="e7d195523061f1c07f83f732a5522b9b3ebe164d7250580aEF66DE1A1ABCD1416532D3433F8BE1C4DD26AF8C595CA3B8FBFFDC471B28313D41FC0B29AEB12651AEAC05881CD0265D4CB30185DEC2EB287A3DCBE2E99F13933C1E803DDF331C0150FEA0675F290631D1EDC3C927CD0AA74DD8F417A5B73495B4C9A5AA47CFEB588A1D25B820586C98"/>
          <p:cNvSpPr txBox="1"/>
          <p:nvPr>
            <p:custDataLst>
              <p:tags r:id="rId1"/>
            </p:custDataLst>
          </p:nvPr>
        </p:nvSpPr>
        <p:spPr>
          <a:xfrm>
            <a:off x="4656116" y="2005670"/>
            <a:ext cx="2976880" cy="903605"/>
          </a:xfrm>
          <a:prstGeom prst="rect">
            <a:avLst/>
          </a:prstGeom>
          <a:noFill/>
        </p:spPr>
        <p:txBody>
          <a:bodyPr vert="horz" wrap="none" rtlCol="0">
            <a:spAutoFit/>
          </a:bodyPr>
          <a:lstStyle/>
          <a:p>
            <a:pPr algn="ctr">
              <a:lnSpc>
                <a:spcPct val="120000"/>
              </a:lnSpc>
              <a:spcBef>
                <a:spcPts val="0"/>
              </a:spcBef>
              <a:spcAft>
                <a:spcPts val="0"/>
              </a:spcAft>
            </a:pPr>
            <a:r>
              <a:rPr lang="zh-CN" altLang="en-US" sz="4400" dirty="0">
                <a:solidFill>
                  <a:srgbClr val="5268A5"/>
                </a:solidFill>
                <a:latin typeface="微软雅黑" panose="020B0503020204020204" charset="-122"/>
                <a:ea typeface="微软雅黑" panose="020B0503020204020204" charset="-122"/>
                <a:cs typeface="+mn-ea"/>
                <a:sym typeface="+mn-lt"/>
              </a:rPr>
              <a:t>敬请指正！</a:t>
            </a:r>
            <a:endParaRPr lang="zh-CN" altLang="en-US" sz="4400" dirty="0">
              <a:solidFill>
                <a:srgbClr val="5268A5"/>
              </a:solidFill>
              <a:latin typeface="微软雅黑" panose="020B0503020204020204" charset="-122"/>
              <a:ea typeface="微软雅黑" panose="020B0503020204020204" charset="-122"/>
              <a:cs typeface="+mn-ea"/>
              <a:sym typeface="+mn-lt"/>
            </a:endParaRPr>
          </a:p>
        </p:txBody>
      </p:sp>
      <p:sp>
        <p:nvSpPr>
          <p:cNvPr id="42" name="PA_文本框 28" descr="e7d195523061f1c07f83f732a5522b9b3ebe164d7250580aEF66DE1A1ABCD1416532D3433F8BE1C4DD26AF8C595CA3B8FBFFDC471B28313D41FC0B29AEB12651AEAC05881CD0265D4CB30185DEC2EB287A3DCBE2E99F13933C1E803DDF331C0150FEA0675F290631D1EDC3C927CD0AA74DD8F417A5B73495B4C9A5AA47CFEB588A1D25B820586C98"/>
          <p:cNvSpPr txBox="1"/>
          <p:nvPr>
            <p:custDataLst>
              <p:tags r:id="rId2"/>
            </p:custDataLst>
          </p:nvPr>
        </p:nvSpPr>
        <p:spPr>
          <a:xfrm>
            <a:off x="3870654" y="4455162"/>
            <a:ext cx="4126865" cy="337185"/>
          </a:xfrm>
          <a:prstGeom prst="rect">
            <a:avLst/>
          </a:prstGeom>
          <a:noFill/>
        </p:spPr>
        <p:txBody>
          <a:bodyPr vert="horz" wrap="none" rtlCol="0">
            <a:spAutoFit/>
          </a:bodyPr>
          <a:lstStyle/>
          <a:p>
            <a:pPr algn="ctr"/>
            <a:r>
              <a:rPr lang="zh-CN" altLang="en-US" sz="1600" spc="300" dirty="0">
                <a:solidFill>
                  <a:srgbClr val="6C6C6C"/>
                </a:solidFill>
                <a:cs typeface="+mn-ea"/>
                <a:sym typeface="+mn-lt"/>
              </a:rPr>
              <a:t>分享人：杨兆勇</a:t>
            </a:r>
            <a:r>
              <a:rPr lang="en-US" altLang="zh-CN" sz="1600" spc="300" dirty="0">
                <a:solidFill>
                  <a:srgbClr val="6C6C6C"/>
                </a:solidFill>
                <a:cs typeface="+mn-ea"/>
                <a:sym typeface="+mn-lt"/>
              </a:rPr>
              <a:t>   </a:t>
            </a:r>
            <a:r>
              <a:rPr lang="zh-CN" altLang="en-US" sz="1600" spc="300" dirty="0">
                <a:solidFill>
                  <a:srgbClr val="6C6C6C"/>
                </a:solidFill>
                <a:cs typeface="+mn-ea"/>
                <a:sym typeface="+mn-lt"/>
              </a:rPr>
              <a:t>时间：</a:t>
            </a:r>
            <a:r>
              <a:rPr lang="en-US" altLang="zh-CN" sz="1600" spc="300" dirty="0">
                <a:solidFill>
                  <a:srgbClr val="6C6C6C"/>
                </a:solidFill>
                <a:cs typeface="+mn-ea"/>
                <a:sym typeface="+mn-lt"/>
              </a:rPr>
              <a:t>2022.6.16</a:t>
            </a:r>
            <a:endParaRPr lang="en-US" altLang="zh-CN" sz="1600" spc="300" dirty="0">
              <a:solidFill>
                <a:srgbClr val="6C6C6C"/>
              </a:solidFill>
              <a:cs typeface="+mn-ea"/>
              <a:sym typeface="+mn-lt"/>
            </a:endParaRPr>
          </a:p>
        </p:txBody>
      </p:sp>
      <p:sp>
        <p:nvSpPr>
          <p:cNvPr id="391" name="任意多边形: 形状 390"/>
          <p:cNvSpPr/>
          <p:nvPr/>
        </p:nvSpPr>
        <p:spPr>
          <a:xfrm>
            <a:off x="4648507" y="3611292"/>
            <a:ext cx="2924802" cy="336042"/>
          </a:xfrm>
          <a:custGeom>
            <a:avLst/>
            <a:gdLst>
              <a:gd name="connsiteX0" fmla="*/ 0 w 2924802"/>
              <a:gd name="connsiteY0" fmla="*/ 0 h 336042"/>
              <a:gd name="connsiteX1" fmla="*/ 650613 w 2924802"/>
              <a:gd name="connsiteY1" fmla="*/ 0 h 336042"/>
              <a:gd name="connsiteX2" fmla="*/ 2271427 w 2924802"/>
              <a:gd name="connsiteY2" fmla="*/ 0 h 336042"/>
              <a:gd name="connsiteX3" fmla="*/ 2922040 w 2924802"/>
              <a:gd name="connsiteY3" fmla="*/ 0 h 336042"/>
              <a:gd name="connsiteX4" fmla="*/ 2794119 w 2924802"/>
              <a:gd name="connsiteY4" fmla="*/ 162020 h 336042"/>
              <a:gd name="connsiteX5" fmla="*/ 2924802 w 2924802"/>
              <a:gd name="connsiteY5" fmla="*/ 327565 h 336042"/>
              <a:gd name="connsiteX6" fmla="*/ 2924802 w 2924802"/>
              <a:gd name="connsiteY6" fmla="*/ 336042 h 336042"/>
              <a:gd name="connsiteX7" fmla="*/ 2274189 w 2924802"/>
              <a:gd name="connsiteY7" fmla="*/ 336042 h 336042"/>
              <a:gd name="connsiteX8" fmla="*/ 650613 w 2924802"/>
              <a:gd name="connsiteY8" fmla="*/ 336042 h 336042"/>
              <a:gd name="connsiteX9" fmla="*/ 0 w 2924802"/>
              <a:gd name="connsiteY9" fmla="*/ 336042 h 336042"/>
              <a:gd name="connsiteX10" fmla="*/ 0 w 2924802"/>
              <a:gd name="connsiteY10" fmla="*/ 334518 h 336042"/>
              <a:gd name="connsiteX11" fmla="*/ 131445 w 2924802"/>
              <a:gd name="connsiteY11" fmla="*/ 168021 h 336042"/>
              <a:gd name="connsiteX12" fmla="*/ 0 w 2924802"/>
              <a:gd name="connsiteY12" fmla="*/ 1524 h 3360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924802" h="336042">
                <a:moveTo>
                  <a:pt x="0" y="0"/>
                </a:moveTo>
                <a:lnTo>
                  <a:pt x="650613" y="0"/>
                </a:lnTo>
                <a:lnTo>
                  <a:pt x="2271427" y="0"/>
                </a:lnTo>
                <a:lnTo>
                  <a:pt x="2922040" y="0"/>
                </a:lnTo>
                <a:lnTo>
                  <a:pt x="2794119" y="162020"/>
                </a:lnTo>
                <a:lnTo>
                  <a:pt x="2924802" y="327565"/>
                </a:lnTo>
                <a:lnTo>
                  <a:pt x="2924802" y="336042"/>
                </a:lnTo>
                <a:lnTo>
                  <a:pt x="2274189" y="336042"/>
                </a:lnTo>
                <a:lnTo>
                  <a:pt x="650613" y="336042"/>
                </a:lnTo>
                <a:lnTo>
                  <a:pt x="0" y="336042"/>
                </a:lnTo>
                <a:lnTo>
                  <a:pt x="0" y="334518"/>
                </a:lnTo>
                <a:lnTo>
                  <a:pt x="131445" y="168021"/>
                </a:lnTo>
                <a:lnTo>
                  <a:pt x="0" y="1524"/>
                </a:lnTo>
                <a:close/>
              </a:path>
            </a:pathLst>
          </a:custGeom>
          <a:solidFill>
            <a:srgbClr val="FFC000"/>
          </a:solidFill>
          <a:ln w="9525" cap="flat">
            <a:noFill/>
            <a:prstDash val="solid"/>
            <a:miter/>
          </a:ln>
        </p:spPr>
        <p:txBody>
          <a:bodyPr rtlCol="0" anchor="ctr"/>
          <a:lstStyle/>
          <a:p>
            <a:endParaRPr lang="zh-CN" altLang="en-US">
              <a:solidFill>
                <a:srgbClr val="6C6C6C"/>
              </a:solidFill>
            </a:endParaRPr>
          </a:p>
        </p:txBody>
      </p:sp>
      <p:sp>
        <p:nvSpPr>
          <p:cNvPr id="38" name="PA_文本框 27" descr="e7d195523061f1c07f83f732a5522b9b3ebe164d7250580aEF66DE1A1ABCD1416532D3433F8BE1C4DD26AF8C595CA3B8FBFFDC471B28313D41FC0B29AEB12651AEAC05881CD0265D4CB30185DEC2EB287A3DCBE2E99F13933C1E803DDF331C0150FEA0675F290631D1EDC3C927CD0AA74DD8F417A5B73495B4C9A5AA47CFEB588A1D25B820586C98"/>
          <p:cNvSpPr txBox="1"/>
          <p:nvPr>
            <p:custDataLst>
              <p:tags r:id="rId3"/>
            </p:custDataLst>
          </p:nvPr>
        </p:nvSpPr>
        <p:spPr>
          <a:xfrm>
            <a:off x="4975202" y="3620739"/>
            <a:ext cx="2303780" cy="368300"/>
          </a:xfrm>
          <a:prstGeom prst="rect">
            <a:avLst/>
          </a:prstGeom>
          <a:noFill/>
        </p:spPr>
        <p:txBody>
          <a:bodyPr vert="horz" wrap="none" rtlCol="0">
            <a:spAutoFit/>
          </a:bodyPr>
          <a:lstStyle/>
          <a:p>
            <a:pPr algn="ctr"/>
            <a:r>
              <a:rPr lang="zh-CN" altLang="en-US" dirty="0">
                <a:solidFill>
                  <a:schemeClr val="bg1">
                    <a:lumMod val="95000"/>
                  </a:schemeClr>
                </a:solidFill>
                <a:cs typeface="+mn-ea"/>
                <a:sym typeface="+mn-lt"/>
              </a:rPr>
              <a:t>董健高中历史工作室 </a:t>
            </a:r>
            <a:endParaRPr lang="zh-CN" altLang="en-US" dirty="0">
              <a:solidFill>
                <a:schemeClr val="bg1">
                  <a:lumMod val="95000"/>
                </a:schemeClr>
              </a:solidFill>
              <a:cs typeface="+mn-ea"/>
              <a:sym typeface="+mn-lt"/>
            </a:endParaRPr>
          </a:p>
        </p:txBody>
      </p:sp>
      <p:cxnSp>
        <p:nvCxnSpPr>
          <p:cNvPr id="5" name="直接连接符 4"/>
          <p:cNvCxnSpPr/>
          <p:nvPr/>
        </p:nvCxnSpPr>
        <p:spPr>
          <a:xfrm>
            <a:off x="1937353" y="3773715"/>
            <a:ext cx="2612571"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8" name="直接连接符 67"/>
          <p:cNvCxnSpPr/>
          <p:nvPr/>
        </p:nvCxnSpPr>
        <p:spPr>
          <a:xfrm>
            <a:off x="7685010" y="3773715"/>
            <a:ext cx="2612571"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tags/tag1.xml><?xml version="1.0" encoding="utf-8"?>
<p:tagLst xmlns:p="http://schemas.openxmlformats.org/presentationml/2006/main">
  <p:tag name="PA" val="v3.2.0"/>
  <p:tag name="KSO_WM_SCREEN_THEME_FLAG" val="Dlrq25wU2PGuGg5bbmjbDEmTEehjVH3QvuAXv2EsxvcWvHDZiomVpkSj3DmCYkRUPK9bt+7Zp/htZIOG4gIUhcIV2PNR2zKuKf+cqw0IEJw="/>
</p:tagLst>
</file>

<file path=ppt/tags/tag10.xml><?xml version="1.0" encoding="utf-8"?>
<p:tagLst xmlns:p="http://schemas.openxmlformats.org/presentationml/2006/main">
  <p:tag name="KSO_WM_TAG_VERSION" val="1.0"/>
  <p:tag name="KSO_WM_BEAUTIFY_FLAG" val="#wm#"/>
  <p:tag name="KSO_WM_TEMPLATE_CATEGORY" val="diagram"/>
  <p:tag name="KSO_WM_TEMPLATE_INDEX" val="160100"/>
  <p:tag name="KSO_WM_UNIT_TYPE" val="n_i"/>
  <p:tag name="KSO_WM_UNIT_INDEX" val="1_4"/>
  <p:tag name="KSO_WM_UNIT_ID" val="diagram160100_4*n_i*1_4"/>
  <p:tag name="KSO_WM_UNIT_CLEAR" val="1"/>
  <p:tag name="KSO_WM_UNIT_LAYERLEVEL" val="1_1"/>
  <p:tag name="KSO_WM_DIAGRAM_GROUP_CODE" val="n1-1"/>
  <p:tag name="KSO_WM_UNIT_LINE_FORE_SCHEMECOLOR_INDEX" val="5"/>
  <p:tag name="KSO_WM_UNIT_LINE_FILL_TYPE" val="2"/>
  <p:tag name="KSO_WM_SCREEN_THEME_FLAG" val="Dlrq25wU2PGuGg5bbmjbDEmTEehjVH3QvuAXv2EsxvcWvHDZiomVpkSj3DmCYkRUPK9bt+7Zp/htZIOG4gIUhcIV2PNR2zKuKf+cqw0IEJw="/>
</p:tagLst>
</file>

<file path=ppt/tags/tag11.xml><?xml version="1.0" encoding="utf-8"?>
<p:tagLst xmlns:p="http://schemas.openxmlformats.org/presentationml/2006/main">
  <p:tag name="KSO_WM_TAG_VERSION" val="1.0"/>
  <p:tag name="KSO_WM_BEAUTIFY_FLAG" val="#wm#"/>
  <p:tag name="KSO_WM_TEMPLATE_CATEGORY" val="diagram"/>
  <p:tag name="KSO_WM_TEMPLATE_INDEX" val="160100"/>
  <p:tag name="KSO_WM_UNIT_TYPE" val="n_h_f"/>
  <p:tag name="KSO_WM_UNIT_INDEX" val="1_1_1"/>
  <p:tag name="KSO_WM_UNIT_ID" val="diagram160100_4*n_h_f*1_1_1"/>
  <p:tag name="KSO_WM_UNIT_CLEAR" val="1"/>
  <p:tag name="KSO_WM_UNIT_LAYERLEVEL" val="1_1_1"/>
  <p:tag name="KSO_WM_UNIT_VALUE" val="14"/>
  <p:tag name="KSO_WM_UNIT_HIGHLIGHT" val="0"/>
  <p:tag name="KSO_WM_UNIT_COMPATIBLE" val="0"/>
  <p:tag name="KSO_WM_UNIT_PRESET_TEXT_INDEX" val="4"/>
  <p:tag name="KSO_WM_UNIT_PRESET_TEXT_LEN" val="18"/>
  <p:tag name="KSO_WM_DIAGRAM_GROUP_CODE" val="n1-1"/>
  <p:tag name="KSO_WM_UNIT_TEXT_FILL_FORE_SCHEMECOLOR_INDEX" val="14"/>
  <p:tag name="KSO_WM_UNIT_TEXT_FILL_TYPE" val="1"/>
  <p:tag name="KSO_WM_SCREEN_THEME_FLAG" val="Dlrq25wU2PGuGg5bbmjbDEmTEehjVH3QvuAXv2EsxvcWvHDZiomVpkSj3DmCYkRUPK9bt+7Zp/htZIOG4gIUhcIV2PNR2zKuKf+cqw0IEJw="/>
</p:tagLst>
</file>

<file path=ppt/tags/tag12.xml><?xml version="1.0" encoding="utf-8"?>
<p:tagLst xmlns:p="http://schemas.openxmlformats.org/presentationml/2006/main">
  <p:tag name="PA" val="v3.2.0"/>
  <p:tag name="KSO_WM_SCREEN_THEME_FLAG" val="Dlrq25wU2PGuGg5bbmjbDEmTEehjVH3QvuAXv2EsxvcWvHDZiomVpkSj3DmCYkRUPK9bt+7Zp/htZIOG4gIUhcIV2PNR2zKuKf+cqw0IEJw="/>
</p:tagLst>
</file>

<file path=ppt/tags/tag13.xml><?xml version="1.0" encoding="utf-8"?>
<p:tagLst xmlns:p="http://schemas.openxmlformats.org/presentationml/2006/main">
  <p:tag name="PA" val="v3.2.0"/>
  <p:tag name="KSO_WM_SCREEN_THEME_FLAG" val="Dlrq25wU2PGuGg5bbmjbDEmTEehjVH3QvuAXv2EsxvcWvHDZiomVpkSj3DmCYkRUPK9bt+7Zp/htZIOG4gIUhcIV2PNR2zKuKf+cqw0IEJw="/>
</p:tagLst>
</file>

<file path=ppt/tags/tag14.xml><?xml version="1.0" encoding="utf-8"?>
<p:tagLst xmlns:p="http://schemas.openxmlformats.org/presentationml/2006/main">
  <p:tag name="PA" val="v3.2.0"/>
  <p:tag name="KSO_WM_SCREEN_THEME_FLAG" val="Dlrq25wU2PGuGg5bbmjbDEmTEehjVH3QvuAXv2EsxvcWvHDZiomVpkSj3DmCYkRUPK9bt+7Zp/htZIOG4gIUhcIV2PNR2zKuKf+cqw0IEJw="/>
</p:tagLst>
</file>

<file path=ppt/tags/tag15.xml><?xml version="1.0" encoding="utf-8"?>
<p:tagLst xmlns:p="http://schemas.openxmlformats.org/presentationml/2006/main">
  <p:tag name="ISPRING_PRESENTATION_TITLE" val="PowerPoint 演示文稿"/>
  <p:tag name="COMMONDATA" val="eyJoZGlkIjoiNWY4YWQ5ZmFhMWNjYzRkNTAxOTIyMDc4YWZjNmIzMGUifQ=="/>
  <p:tag name="KSO_WM_SCREEN_THEME_FLAG" val="Dlrq25wU2PGuGg5bbmjbDEmTEehjVH3QvuAXv2EsxvcWvHDZiomVpkSj3DmCYkRUPK9bt+7Zp/htZIOG4gIUhcIV2PNR2zKuKf+cqw0IEJw="/>
</p:tagLst>
</file>

<file path=ppt/tags/tag2.xml><?xml version="1.0" encoding="utf-8"?>
<p:tagLst xmlns:p="http://schemas.openxmlformats.org/presentationml/2006/main">
  <p:tag name="PA" val="v3.2.0"/>
  <p:tag name="KSO_WM_SCREEN_THEME_FLAG" val="Dlrq25wU2PGuGg5bbmjbDEmTEehjVH3QvuAXv2EsxvcWvHDZiomVpkSj3DmCYkRUPK9bt+7Zp/htZIOG4gIUhcIV2PNR2zKuKf+cqw0IEJw="/>
</p:tagLst>
</file>

<file path=ppt/tags/tag3.xml><?xml version="1.0" encoding="utf-8"?>
<p:tagLst xmlns:p="http://schemas.openxmlformats.org/presentationml/2006/main">
  <p:tag name="PA" val="v3.2.0"/>
  <p:tag name="KSO_WM_SCREEN_THEME_FLAG" val="Dlrq25wU2PGuGg5bbmjbDEmTEehjVH3QvuAXv2EsxvcWvHDZiomVpkSj3DmCYkRUPK9bt+7Zp/htZIOG4gIUhcIV2PNR2zKuKf+cqw0IEJw="/>
</p:tagLst>
</file>

<file path=ppt/tags/tag4.xml><?xml version="1.0" encoding="utf-8"?>
<p:tagLst xmlns:p="http://schemas.openxmlformats.org/presentationml/2006/main">
  <p:tag name="KSO_WM_TAG_VERSION" val="1.0"/>
  <p:tag name="KSO_WM_BEAUTIFY_FLAG" val="#wm#"/>
  <p:tag name="KSO_WM_TEMPLATE_CATEGORY" val="diagram"/>
  <p:tag name="KSO_WM_TEMPLATE_INDEX" val="160100"/>
  <p:tag name="KSO_WM_UNIT_TYPE" val="n_h_f"/>
  <p:tag name="KSO_WM_UNIT_INDEX" val="1_2_1"/>
  <p:tag name="KSO_WM_UNIT_ID" val="diagram160100_4*n_h_f*1_2_1"/>
  <p:tag name="KSO_WM_UNIT_CLEAR" val="1"/>
  <p:tag name="KSO_WM_UNIT_LAYERLEVEL" val="1_1_1"/>
  <p:tag name="KSO_WM_UNIT_VALUE" val="20"/>
  <p:tag name="KSO_WM_UNIT_HIGHLIGHT" val="0"/>
  <p:tag name="KSO_WM_UNIT_COMPATIBLE" val="0"/>
  <p:tag name="KSO_WM_DIAGRAM_GROUP_CODE" val="n1-1"/>
  <p:tag name="KSO_WM_UNIT_PRESET_TEXT" val="LOREM IPSUM DOLOR SIT AMET, CONSECTET"/>
  <p:tag name="KSO_WM_UNIT_TEXT_FILL_FORE_SCHEMECOLOR_INDEX" val="5"/>
  <p:tag name="KSO_WM_UNIT_TEXT_FILL_TYPE" val="1"/>
  <p:tag name="KSO_WM_SCREEN_THEME_FLAG" val="Dlrq25wU2PGuGg5bbmjbDEmTEehjVH3QvuAXv2EsxvcWvHDZiomVpkSj3DmCYkRUPK9bt+7Zp/htZIOG4gIUhcIV2PNR2zKuKf+cqw0IEJw="/>
</p:tagLst>
</file>

<file path=ppt/tags/tag5.xml><?xml version="1.0" encoding="utf-8"?>
<p:tagLst xmlns:p="http://schemas.openxmlformats.org/presentationml/2006/main">
  <p:tag name="KSO_WM_TAG_VERSION" val="1.0"/>
  <p:tag name="KSO_WM_BEAUTIFY_FLAG" val="#wm#"/>
  <p:tag name="KSO_WM_TEMPLATE_CATEGORY" val="diagram"/>
  <p:tag name="KSO_WM_TEMPLATE_INDEX" val="160100"/>
  <p:tag name="KSO_WM_UNIT_TYPE" val="n_h_f"/>
  <p:tag name="KSO_WM_UNIT_INDEX" val="1_2_2"/>
  <p:tag name="KSO_WM_UNIT_ID" val="diagram160100_4*n_h_f*1_2_2"/>
  <p:tag name="KSO_WM_UNIT_CLEAR" val="1"/>
  <p:tag name="KSO_WM_UNIT_LAYERLEVEL" val="1_1_1"/>
  <p:tag name="KSO_WM_UNIT_VALUE" val="20"/>
  <p:tag name="KSO_WM_UNIT_HIGHLIGHT" val="0"/>
  <p:tag name="KSO_WM_UNIT_COMPATIBLE" val="0"/>
  <p:tag name="KSO_WM_DIAGRAM_GROUP_CODE" val="n1-1"/>
  <p:tag name="KSO_WM_UNIT_PRESET_TEXT" val="LOREM IPSUM DOLOR SIT AMET, CONSECTET"/>
  <p:tag name="KSO_WM_UNIT_TEXT_FILL_FORE_SCHEMECOLOR_INDEX" val="6"/>
  <p:tag name="KSO_WM_UNIT_TEXT_FILL_TYPE" val="1"/>
  <p:tag name="KSO_WM_SCREEN_THEME_FLAG" val="Dlrq25wU2PGuGg5bbmjbDEmTEehjVH3QvuAXv2EsxvcWvHDZiomVpkSj3DmCYkRUPK9bt+7Zp/htZIOG4gIUhcIV2PNR2zKuKf+cqw0IEJw="/>
</p:tagLst>
</file>

<file path=ppt/tags/tag6.xml><?xml version="1.0" encoding="utf-8"?>
<p:tagLst xmlns:p="http://schemas.openxmlformats.org/presentationml/2006/main">
  <p:tag name="KSO_WM_TAG_VERSION" val="1.0"/>
  <p:tag name="KSO_WM_BEAUTIFY_FLAG" val="#wm#"/>
  <p:tag name="KSO_WM_TEMPLATE_CATEGORY" val="diagram"/>
  <p:tag name="KSO_WM_TEMPLATE_INDEX" val="160100"/>
  <p:tag name="KSO_WM_UNIT_TYPE" val="n_h_f"/>
  <p:tag name="KSO_WM_UNIT_INDEX" val="1_2_3"/>
  <p:tag name="KSO_WM_UNIT_ID" val="diagram160100_4*n_h_f*1_2_3"/>
  <p:tag name="KSO_WM_UNIT_CLEAR" val="1"/>
  <p:tag name="KSO_WM_UNIT_LAYERLEVEL" val="1_1_1"/>
  <p:tag name="KSO_WM_UNIT_VALUE" val="20"/>
  <p:tag name="KSO_WM_UNIT_HIGHLIGHT" val="0"/>
  <p:tag name="KSO_WM_UNIT_COMPATIBLE" val="0"/>
  <p:tag name="KSO_WM_DIAGRAM_GROUP_CODE" val="n1-1"/>
  <p:tag name="KSO_WM_UNIT_PRESET_TEXT" val="LOREM IPSUM DOLOR SIT AMET, CONSECTET"/>
  <p:tag name="KSO_WM_UNIT_TEXT_FILL_FORE_SCHEMECOLOR_INDEX" val="5"/>
  <p:tag name="KSO_WM_UNIT_TEXT_FILL_TYPE" val="1"/>
  <p:tag name="KSO_WM_SCREEN_THEME_FLAG" val="Dlrq25wU2PGuGg5bbmjbDEmTEehjVH3QvuAXv2EsxvcWvHDZiomVpkSj3DmCYkRUPK9bt+7Zp/htZIOG4gIUhcIV2PNR2zKuKf+cqw0IEJw="/>
</p:tagLst>
</file>

<file path=ppt/tags/tag7.xml><?xml version="1.0" encoding="utf-8"?>
<p:tagLst xmlns:p="http://schemas.openxmlformats.org/presentationml/2006/main">
  <p:tag name="KSO_WM_TAG_VERSION" val="1.0"/>
  <p:tag name="KSO_WM_BEAUTIFY_FLAG" val="#wm#"/>
  <p:tag name="KSO_WM_TEMPLATE_CATEGORY" val="diagram"/>
  <p:tag name="KSO_WM_TEMPLATE_INDEX" val="160100"/>
  <p:tag name="KSO_WM_UNIT_TYPE" val="n_i"/>
  <p:tag name="KSO_WM_UNIT_INDEX" val="1_1"/>
  <p:tag name="KSO_WM_UNIT_ID" val="diagram160100_4*n_i*1_1"/>
  <p:tag name="KSO_WM_UNIT_CLEAR" val="1"/>
  <p:tag name="KSO_WM_UNIT_LAYERLEVEL" val="1_1"/>
  <p:tag name="KSO_WM_DIAGRAM_GROUP_CODE" val="n1-1"/>
  <p:tag name="KSO_WM_UNIT_TEXT_FILL_FORE_SCHEMECOLOR_INDEX" val="13"/>
  <p:tag name="KSO_WM_UNIT_TEXT_FILL_TYPE" val="1"/>
  <p:tag name="KSO_WM_SCREEN_THEME_FLAG" val="Dlrq25wU2PGuGg5bbmjbDEmTEehjVH3QvuAXv2EsxvcWvHDZiomVpkSj3DmCYkRUPK9bt+7Zp/htZIOG4gIUhcIV2PNR2zKuKf+cqw0IEJw="/>
</p:tagLst>
</file>

<file path=ppt/tags/tag8.xml><?xml version="1.0" encoding="utf-8"?>
<p:tagLst xmlns:p="http://schemas.openxmlformats.org/presentationml/2006/main">
  <p:tag name="KSO_WM_TAG_VERSION" val="1.0"/>
  <p:tag name="KSO_WM_BEAUTIFY_FLAG" val="#wm#"/>
  <p:tag name="KSO_WM_TEMPLATE_CATEGORY" val="diagram"/>
  <p:tag name="KSO_WM_TEMPLATE_INDEX" val="160100"/>
  <p:tag name="KSO_WM_UNIT_TYPE" val="n_i"/>
  <p:tag name="KSO_WM_UNIT_INDEX" val="1_2"/>
  <p:tag name="KSO_WM_UNIT_ID" val="diagram160100_4*n_i*1_2"/>
  <p:tag name="KSO_WM_UNIT_CLEAR" val="1"/>
  <p:tag name="KSO_WM_UNIT_LAYERLEVEL" val="1_1"/>
  <p:tag name="KSO_WM_DIAGRAM_GROUP_CODE" val="n1-1"/>
  <p:tag name="KSO_WM_UNIT_LINE_FORE_SCHEMECOLOR_INDEX" val="5"/>
  <p:tag name="KSO_WM_UNIT_LINE_FILL_TYPE" val="2"/>
  <p:tag name="KSO_WM_SCREEN_THEME_FLAG" val="Dlrq25wU2PGuGg5bbmjbDEmTEehjVH3QvuAXv2EsxvcWvHDZiomVpkSj3DmCYkRUPK9bt+7Zp/htZIOG4gIUhcIV2PNR2zKuKf+cqw0IEJw="/>
</p:tagLst>
</file>

<file path=ppt/tags/tag9.xml><?xml version="1.0" encoding="utf-8"?>
<p:tagLst xmlns:p="http://schemas.openxmlformats.org/presentationml/2006/main">
  <p:tag name="KSO_WM_TAG_VERSION" val="1.0"/>
  <p:tag name="KSO_WM_BEAUTIFY_FLAG" val="#wm#"/>
  <p:tag name="KSO_WM_TEMPLATE_CATEGORY" val="diagram"/>
  <p:tag name="KSO_WM_TEMPLATE_INDEX" val="160100"/>
  <p:tag name="KSO_WM_UNIT_TYPE" val="n_i"/>
  <p:tag name="KSO_WM_UNIT_INDEX" val="1_3"/>
  <p:tag name="KSO_WM_UNIT_ID" val="diagram160100_4*n_i*1_3"/>
  <p:tag name="KSO_WM_UNIT_CLEAR" val="1"/>
  <p:tag name="KSO_WM_UNIT_LAYERLEVEL" val="1_1"/>
  <p:tag name="KSO_WM_DIAGRAM_GROUP_CODE" val="n1-1"/>
  <p:tag name="KSO_WM_UNIT_LINE_FORE_SCHEMECOLOR_INDEX" val="6"/>
  <p:tag name="KSO_WM_UNIT_LINE_FILL_TYPE" val="2"/>
  <p:tag name="KSO_WM_SCREEN_THEME_FLAG" val="Dlrq25wU2PGuGg5bbmjbDEmTEehjVH3QvuAXv2EsxvcWvHDZiomVpkSj3DmCYkRUPK9bt+7Zp/htZIOG4gIUhcIV2PNR2zKuKf+cqw0IEJw="/>
</p:tagLst>
</file>

<file path=ppt/theme/theme1.xml><?xml version="1.0" encoding="utf-8"?>
<a:theme xmlns:a="http://schemas.openxmlformats.org/drawingml/2006/main" name="Office 主题">
  <a:themeElements>
    <a:clrScheme name="小清新答辩">
      <a:dk1>
        <a:srgbClr val="000000"/>
      </a:dk1>
      <a:lt1>
        <a:srgbClr val="FFFFFF"/>
      </a:lt1>
      <a:dk2>
        <a:srgbClr val="768394"/>
      </a:dk2>
      <a:lt2>
        <a:srgbClr val="F0F0F0"/>
      </a:lt2>
      <a:accent1>
        <a:srgbClr val="406196"/>
      </a:accent1>
      <a:accent2>
        <a:srgbClr val="F4B414"/>
      </a:accent2>
      <a:accent3>
        <a:srgbClr val="77649B"/>
      </a:accent3>
      <a:accent4>
        <a:srgbClr val="385D77"/>
      </a:accent4>
      <a:accent5>
        <a:srgbClr val="576270"/>
      </a:accent5>
      <a:accent6>
        <a:srgbClr val="778495"/>
      </a:accent6>
      <a:hlink>
        <a:srgbClr val="406196"/>
      </a:hlink>
      <a:folHlink>
        <a:srgbClr val="BFBFBF"/>
      </a:folHlink>
    </a:clrScheme>
    <a:fontScheme name="2pnsachj">
      <a:majorFont>
        <a:latin typeface="Arial"/>
        <a:ea typeface="思源黑体 CN Regular"/>
        <a:cs typeface=""/>
      </a:majorFont>
      <a:minorFont>
        <a:latin typeface="Arial"/>
        <a:ea typeface="思源黑体 CN Regular"/>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小清新答辩">
    <a:dk1>
      <a:srgbClr val="000000"/>
    </a:dk1>
    <a:lt1>
      <a:srgbClr val="FFFFFF"/>
    </a:lt1>
    <a:dk2>
      <a:srgbClr val="768394"/>
    </a:dk2>
    <a:lt2>
      <a:srgbClr val="F0F0F0"/>
    </a:lt2>
    <a:accent1>
      <a:srgbClr val="406196"/>
    </a:accent1>
    <a:accent2>
      <a:srgbClr val="F4B414"/>
    </a:accent2>
    <a:accent3>
      <a:srgbClr val="77649B"/>
    </a:accent3>
    <a:accent4>
      <a:srgbClr val="385D77"/>
    </a:accent4>
    <a:accent5>
      <a:srgbClr val="576270"/>
    </a:accent5>
    <a:accent6>
      <a:srgbClr val="778495"/>
    </a:accent6>
    <a:hlink>
      <a:srgbClr val="406196"/>
    </a:hlink>
    <a:folHlink>
      <a:srgbClr val="BFBFBF"/>
    </a:folHlink>
  </a:clrScheme>
</a:themeOverride>
</file>

<file path=ppt/theme/themeOverride2.xml><?xml version="1.0" encoding="utf-8"?>
<a:themeOverride xmlns:a="http://schemas.openxmlformats.org/drawingml/2006/main">
  <a:clrScheme name="小清新答辩">
    <a:dk1>
      <a:srgbClr val="000000"/>
    </a:dk1>
    <a:lt1>
      <a:srgbClr val="FFFFFF"/>
    </a:lt1>
    <a:dk2>
      <a:srgbClr val="768394"/>
    </a:dk2>
    <a:lt2>
      <a:srgbClr val="F0F0F0"/>
    </a:lt2>
    <a:accent1>
      <a:srgbClr val="406196"/>
    </a:accent1>
    <a:accent2>
      <a:srgbClr val="F4B414"/>
    </a:accent2>
    <a:accent3>
      <a:srgbClr val="77649B"/>
    </a:accent3>
    <a:accent4>
      <a:srgbClr val="385D77"/>
    </a:accent4>
    <a:accent5>
      <a:srgbClr val="576270"/>
    </a:accent5>
    <a:accent6>
      <a:srgbClr val="778495"/>
    </a:accent6>
    <a:hlink>
      <a:srgbClr val="406196"/>
    </a:hlink>
    <a:folHlink>
      <a:srgbClr val="BFBFBF"/>
    </a:folHlink>
  </a:clrScheme>
</a:themeOverride>
</file>

<file path=ppt/theme/themeOverride3.xml><?xml version="1.0" encoding="utf-8"?>
<a:themeOverride xmlns:a="http://schemas.openxmlformats.org/drawingml/2006/main">
  <a:clrScheme name="小清新答辩">
    <a:dk1>
      <a:srgbClr val="000000"/>
    </a:dk1>
    <a:lt1>
      <a:srgbClr val="FFFFFF"/>
    </a:lt1>
    <a:dk2>
      <a:srgbClr val="768394"/>
    </a:dk2>
    <a:lt2>
      <a:srgbClr val="F0F0F0"/>
    </a:lt2>
    <a:accent1>
      <a:srgbClr val="406196"/>
    </a:accent1>
    <a:accent2>
      <a:srgbClr val="F4B414"/>
    </a:accent2>
    <a:accent3>
      <a:srgbClr val="77649B"/>
    </a:accent3>
    <a:accent4>
      <a:srgbClr val="385D77"/>
    </a:accent4>
    <a:accent5>
      <a:srgbClr val="576270"/>
    </a:accent5>
    <a:accent6>
      <a:srgbClr val="778495"/>
    </a:accent6>
    <a:hlink>
      <a:srgbClr val="406196"/>
    </a:hlink>
    <a:folHlink>
      <a:srgbClr val="BFBFBF"/>
    </a:folHlink>
  </a:clrScheme>
</a:themeOverride>
</file>

<file path=ppt/theme/themeOverride4.xml><?xml version="1.0" encoding="utf-8"?>
<a:themeOverride xmlns:a="http://schemas.openxmlformats.org/drawingml/2006/main">
  <a:clrScheme name="小清新答辩">
    <a:dk1>
      <a:srgbClr val="000000"/>
    </a:dk1>
    <a:lt1>
      <a:srgbClr val="FFFFFF"/>
    </a:lt1>
    <a:dk2>
      <a:srgbClr val="768394"/>
    </a:dk2>
    <a:lt2>
      <a:srgbClr val="F0F0F0"/>
    </a:lt2>
    <a:accent1>
      <a:srgbClr val="406196"/>
    </a:accent1>
    <a:accent2>
      <a:srgbClr val="F4B414"/>
    </a:accent2>
    <a:accent3>
      <a:srgbClr val="77649B"/>
    </a:accent3>
    <a:accent4>
      <a:srgbClr val="385D77"/>
    </a:accent4>
    <a:accent5>
      <a:srgbClr val="576270"/>
    </a:accent5>
    <a:accent6>
      <a:srgbClr val="778495"/>
    </a:accent6>
    <a:hlink>
      <a:srgbClr val="406196"/>
    </a:hlink>
    <a:folHlink>
      <a:srgbClr val="BFBFBF"/>
    </a:folHlink>
  </a:clrScheme>
</a:themeOverride>
</file>

<file path=ppt/theme/themeOverride5.xml><?xml version="1.0" encoding="utf-8"?>
<a:themeOverride xmlns:a="http://schemas.openxmlformats.org/drawingml/2006/main">
  <a:clrScheme name="小清新答辩">
    <a:dk1>
      <a:srgbClr val="000000"/>
    </a:dk1>
    <a:lt1>
      <a:srgbClr val="FFFFFF"/>
    </a:lt1>
    <a:dk2>
      <a:srgbClr val="768394"/>
    </a:dk2>
    <a:lt2>
      <a:srgbClr val="F0F0F0"/>
    </a:lt2>
    <a:accent1>
      <a:srgbClr val="406196"/>
    </a:accent1>
    <a:accent2>
      <a:srgbClr val="F4B414"/>
    </a:accent2>
    <a:accent3>
      <a:srgbClr val="77649B"/>
    </a:accent3>
    <a:accent4>
      <a:srgbClr val="385D77"/>
    </a:accent4>
    <a:accent5>
      <a:srgbClr val="576270"/>
    </a:accent5>
    <a:accent6>
      <a:srgbClr val="778495"/>
    </a:accent6>
    <a:hlink>
      <a:srgbClr val="406196"/>
    </a:hlink>
    <a:folHlink>
      <a:srgbClr val="BFBFBF"/>
    </a:folHlink>
  </a:clrScheme>
</a:themeOverride>
</file>

<file path=ppt/theme/themeOverride6.xml><?xml version="1.0" encoding="utf-8"?>
<a:themeOverride xmlns:a="http://schemas.openxmlformats.org/drawingml/2006/main">
  <a:clrScheme name="小清新答辩">
    <a:dk1>
      <a:srgbClr val="000000"/>
    </a:dk1>
    <a:lt1>
      <a:srgbClr val="FFFFFF"/>
    </a:lt1>
    <a:dk2>
      <a:srgbClr val="768394"/>
    </a:dk2>
    <a:lt2>
      <a:srgbClr val="F0F0F0"/>
    </a:lt2>
    <a:accent1>
      <a:srgbClr val="406196"/>
    </a:accent1>
    <a:accent2>
      <a:srgbClr val="F4B414"/>
    </a:accent2>
    <a:accent3>
      <a:srgbClr val="77649B"/>
    </a:accent3>
    <a:accent4>
      <a:srgbClr val="385D77"/>
    </a:accent4>
    <a:accent5>
      <a:srgbClr val="576270"/>
    </a:accent5>
    <a:accent6>
      <a:srgbClr val="778495"/>
    </a:accent6>
    <a:hlink>
      <a:srgbClr val="406196"/>
    </a:hlink>
    <a:folHlink>
      <a:srgbClr val="BFBFBF"/>
    </a:folHlink>
  </a:clrScheme>
</a:themeOverride>
</file>

<file path=docProps/app.xml><?xml version="1.0" encoding="utf-8"?>
<Properties xmlns="http://schemas.openxmlformats.org/officeDocument/2006/extended-properties" xmlns:vt="http://schemas.openxmlformats.org/officeDocument/2006/docPropsVTypes">
  <TotalTime>0</TotalTime>
  <Words>1500</Words>
  <PresentationFormat>宽屏</PresentationFormat>
  <Paragraphs>60</Paragraphs>
  <Slides>8</Slides>
  <Notes>21</Notes>
  <HiddenSlides>0</HiddenSlides>
  <MMClips>0</MMClips>
  <ScaleCrop>false</ScaleCrop>
  <HeadingPairs>
    <vt:vector size="6" baseType="variant">
      <vt:variant>
        <vt:lpstr>已用的字体</vt:lpstr>
      </vt:variant>
      <vt:variant>
        <vt:i4>20</vt:i4>
      </vt:variant>
      <vt:variant>
        <vt:lpstr>主题</vt:lpstr>
      </vt:variant>
      <vt:variant>
        <vt:i4>1</vt:i4>
      </vt:variant>
      <vt:variant>
        <vt:lpstr>幻灯片标题</vt:lpstr>
      </vt:variant>
      <vt:variant>
        <vt:i4>8</vt:i4>
      </vt:variant>
    </vt:vector>
  </HeadingPairs>
  <TitlesOfParts>
    <vt:vector size="29" baseType="lpstr">
      <vt:lpstr>Arial</vt:lpstr>
      <vt:lpstr>宋体</vt:lpstr>
      <vt:lpstr>Wingdings</vt:lpstr>
      <vt:lpstr>思源宋体 CN Heavy</vt:lpstr>
      <vt:lpstr>Calibri</vt:lpstr>
      <vt:lpstr>Calibri Light</vt:lpstr>
      <vt:lpstr>方正宋刻本秀楷简体</vt:lpstr>
      <vt:lpstr>思源黑体 CN Regular</vt:lpstr>
      <vt:lpstr>黑体</vt:lpstr>
      <vt:lpstr>微软雅黑</vt:lpstr>
      <vt:lpstr>Arial Unicode MS</vt:lpstr>
      <vt:lpstr>等线</vt:lpstr>
      <vt:lpstr>微软雅黑 Light</vt:lpstr>
      <vt:lpstr>Times New Roman</vt:lpstr>
      <vt:lpstr>仿宋</vt:lpstr>
      <vt:lpstr>方正粗黑宋简体</vt:lpstr>
      <vt:lpstr>汉仪铸字苏打黑简</vt:lpstr>
      <vt:lpstr>新宋体</vt:lpstr>
      <vt:lpstr>楷体</vt:lpstr>
      <vt:lpstr>宅若久时天然呆</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2018-12-02T07:47:00Z</dcterms:created>
  <dcterms:modified xsi:type="dcterms:W3CDTF">2022-06-15T08:55:21Z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0A16A1EBC0EA406F8E42275139425387</vt:lpwstr>
  </property>
  <property fmtid="{D5CDD505-2E9C-101B-9397-08002B2CF9AE}" pid="3" name="KSOProductBuildVer">
    <vt:lpwstr>2052-11.1.0.11744</vt:lpwstr>
  </property>
</Properties>
</file>