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5.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6.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7.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8.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9.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10.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11.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12.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13.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14.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15.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notesSlides/notesSlide16.xml" ContentType="application/vnd.openxmlformats-officedocument.presentationml.notesSlid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17.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469" r:id="rId2"/>
    <p:sldId id="485" r:id="rId3"/>
    <p:sldId id="511" r:id="rId4"/>
    <p:sldId id="512" r:id="rId5"/>
    <p:sldId id="513" r:id="rId6"/>
    <p:sldId id="515" r:id="rId7"/>
    <p:sldId id="516" r:id="rId8"/>
    <p:sldId id="517" r:id="rId9"/>
    <p:sldId id="542" r:id="rId10"/>
    <p:sldId id="521" r:id="rId11"/>
    <p:sldId id="522" r:id="rId12"/>
    <p:sldId id="524" r:id="rId13"/>
    <p:sldId id="543" r:id="rId14"/>
    <p:sldId id="576" r:id="rId15"/>
    <p:sldId id="577" r:id="rId16"/>
    <p:sldId id="580" r:id="rId17"/>
    <p:sldId id="578" r:id="rId18"/>
    <p:sldId id="528" r:id="rId19"/>
    <p:sldId id="530" r:id="rId20"/>
    <p:sldId id="579" r:id="rId21"/>
    <p:sldId id="606" r:id="rId22"/>
    <p:sldId id="532" r:id="rId23"/>
    <p:sldId id="582" r:id="rId24"/>
    <p:sldId id="584" r:id="rId25"/>
    <p:sldId id="535" r:id="rId26"/>
    <p:sldId id="536" r:id="rId27"/>
    <p:sldId id="537" r:id="rId28"/>
    <p:sldId id="607" r:id="rId29"/>
    <p:sldId id="617" r:id="rId30"/>
    <p:sldId id="608" r:id="rId31"/>
    <p:sldId id="609" r:id="rId32"/>
    <p:sldId id="610" r:id="rId33"/>
    <p:sldId id="611" r:id="rId34"/>
    <p:sldId id="612" r:id="rId35"/>
    <p:sldId id="613" r:id="rId36"/>
    <p:sldId id="614" r:id="rId37"/>
    <p:sldId id="615" r:id="rId38"/>
    <p:sldId id="616" r:id="rId39"/>
    <p:sldId id="630" r:id="rId40"/>
    <p:sldId id="628" r:id="rId41"/>
    <p:sldId id="629" r:id="rId42"/>
    <p:sldId id="464" r:id="rId43"/>
    <p:sldId id="631" r:id="rId44"/>
  </p:sldIdLst>
  <p:sldSz cx="9144000" cy="6858000" type="screen4x3"/>
  <p:notesSz cx="6858000" cy="9144000"/>
  <p:custDataLst>
    <p:tags r:id="rId46"/>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4">
          <p15:clr>
            <a:srgbClr val="A4A3A4"/>
          </p15:clr>
        </p15:guide>
        <p15:guide id="2" pos="28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1206988966@qq.com" initials="1" lastIdx="0" clrIdx="2"/>
  <p:cmAuthor id="1" name="Administrator" initials="A" lastIdx="1" clrIdx="0"/>
  <p:cmAuthor id="8" name="姜伟光" initials="姜" lastIdx="0" clrIdx="0"/>
  <p:cmAuthor id="2" name="作者" initials="A" lastIdx="0" clrIdx="1"/>
  <p:cmAuthor id="3" name="lenovo" initials="l" lastIdx="0" clrIdx="2"/>
  <p:cmAuthor id="10" name="86136" initials="8" lastIdx="0" clrIdx="9"/>
  <p:cmAuthor id="4" name="王习习" initials="王" lastIdx="0" clrIdx="0"/>
  <p:cmAuthor id="5" name="宋洁然" initials="宋" lastIdx="0" clrIdx="1"/>
  <p:cmAuthor id="12" name="12279" initials="1" lastIdx="0" clrIdx="1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7"/>
    <p:restoredTop sz="94660"/>
  </p:normalViewPr>
  <p:slideViewPr>
    <p:cSldViewPr showGuides="1">
      <p:cViewPr varScale="1">
        <p:scale>
          <a:sx n="61" d="100"/>
          <a:sy n="61" d="100"/>
        </p:scale>
        <p:origin x="72" y="282"/>
      </p:cViewPr>
      <p:guideLst>
        <p:guide orient="horz" pos="2174"/>
        <p:guide pos="28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fld id="{9A0DB2DC-4C9A-4742-B13C-FB6460FD3503}" type="slidenum">
              <a:rPr lang="en-US" altLang="zh-CN" sz="1200" dirty="0"/>
              <a:t>‹#›</a:t>
            </a:fld>
            <a:endParaRPr lang="en-US" altLang="zh-CN" sz="1200" dirty="0"/>
          </a:p>
        </p:txBody>
      </p:sp>
    </p:spTree>
    <p:extLst>
      <p:ext uri="{BB962C8B-B14F-4D97-AF65-F5344CB8AC3E}">
        <p14:creationId xmlns:p14="http://schemas.microsoft.com/office/powerpoint/2010/main" val="1392927612"/>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4.xml"/><Relationship Id="rId1" Type="http://schemas.openxmlformats.org/officeDocument/2006/relationships/tags" Target="../tags/tag333.xml"/><Relationship Id="rId4"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p:sp>
      <p:sp>
        <p:nvSpPr>
          <p:cNvPr id="9219" name="备注占位符 2"/>
          <p:cNvSpPr>
            <a:spLocks noGrp="1"/>
          </p:cNvSpPr>
          <p:nvPr>
            <p:ph type="body" idx="1"/>
          </p:nvPr>
        </p:nvSpPr>
        <p:spPr>
          <a:noFill/>
          <a:ln>
            <a:noFill/>
          </a:ln>
        </p:spPr>
        <p:txBody>
          <a:bodyPr wrap="square" lIns="91440" tIns="45720" rIns="91440" bIns="45720" anchor="t" anchorCtr="0"/>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36BFA690-0E33-4726-AA29-9A8A81BAC85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3</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88487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p:sp>
      <p:sp>
        <p:nvSpPr>
          <p:cNvPr id="29699" name="备注占位符 2"/>
          <p:cNvSpPr>
            <a:spLocks noGrp="1"/>
          </p:cNvSpPr>
          <p:nvPr>
            <p:ph type="body" idx="1"/>
          </p:nvPr>
        </p:nvSpPr>
        <p:spPr>
          <a:noFill/>
          <a:ln>
            <a:noFill/>
          </a:ln>
        </p:spPr>
        <p:txBody>
          <a:bodyPr wrap="square" lIns="91440" tIns="45720" rIns="91440" bIns="45720" anchor="t" anchorCtr="0"/>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C203F212-4B08-4372-B09D-6680E254E13F}"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14</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07939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p:sp>
      <p:sp>
        <p:nvSpPr>
          <p:cNvPr id="31747" name="备注占位符 2"/>
          <p:cNvSpPr>
            <a:spLocks noGrp="1"/>
          </p:cNvSpPr>
          <p:nvPr>
            <p:ph type="body" idx="1"/>
          </p:nvPr>
        </p:nvSpPr>
        <p:spPr>
          <a:noFill/>
          <a:ln>
            <a:noFill/>
          </a:ln>
        </p:spPr>
        <p:txBody>
          <a:bodyPr wrap="square" lIns="91440" tIns="45720" rIns="91440" bIns="45720" anchor="t" anchorCtr="0"/>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C203F212-4B08-4372-B09D-6680E254E13F}"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15</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5097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custDataLst>
              <p:tags r:id="rId1"/>
            </p:custDataLst>
          </p:nvPr>
        </p:nvSpPr>
        <p:spPr/>
      </p:sp>
      <p:sp>
        <p:nvSpPr>
          <p:cNvPr id="23555" name="文本占位符 2"/>
          <p:cNvSpPr>
            <a:spLocks noGrp="1"/>
          </p:cNvSpPr>
          <p:nvPr>
            <p:ph type="body" idx="1"/>
            <p:custDataLst>
              <p:tags r:id="rId2"/>
            </p:custDataLst>
          </p:nvPr>
        </p:nvSpPr>
        <p:spPr>
          <a:noFill/>
          <a:ln>
            <a:noFill/>
          </a:ln>
        </p:spPr>
        <p:txBody>
          <a:bodyPr wrap="square" lIns="91440" tIns="45720" rIns="91440" bIns="45720" anchor="t" anchorCtr="0"/>
          <a:lstStyle/>
          <a:p>
            <a:pPr lvl="0" eaLnBrk="1" hangingPunct="1">
              <a:spcBef>
                <a:spcPct val="0"/>
              </a:spcBef>
            </a:pPr>
            <a:endParaRPr lang="zh-CN" altLang="en-US" dirty="0"/>
          </a:p>
        </p:txBody>
      </p:sp>
    </p:spTree>
    <p:extLst>
      <p:ext uri="{BB962C8B-B14F-4D97-AF65-F5344CB8AC3E}">
        <p14:creationId xmlns:p14="http://schemas.microsoft.com/office/powerpoint/2010/main" val="955663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p:sp>
      <p:sp>
        <p:nvSpPr>
          <p:cNvPr id="33795" name="备注占位符 2"/>
          <p:cNvSpPr>
            <a:spLocks noGrp="1"/>
          </p:cNvSpPr>
          <p:nvPr>
            <p:ph type="body" idx="1"/>
          </p:nvPr>
        </p:nvSpPr>
        <p:spPr>
          <a:noFill/>
          <a:ln>
            <a:noFill/>
          </a:ln>
        </p:spPr>
        <p:txBody>
          <a:bodyPr wrap="square" lIns="91440" tIns="45720" rIns="91440" bIns="45720" anchor="t" anchorCtr="0"/>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C203F212-4B08-4372-B09D-6680E254E13F}"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17</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88966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p:txBody>
          <a:bodyPr vert="horz" wrap="square" lIns="91440" tIns="45720" rIns="91440" bIns="45720" anchor="t" anchorCtr="0"/>
          <a:lstStyle/>
          <a:p>
            <a:pPr lvl="0"/>
            <a:endParaRPr lang="zh-CN" altLang="en-US" dirty="0"/>
          </a:p>
        </p:txBody>
      </p:sp>
      <p:sp>
        <p:nvSpPr>
          <p:cNvPr id="3482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buNone/>
            </a:pPr>
            <a:fld id="{9A0DB2DC-4C9A-4742-B13C-FB6460FD3503}" type="slidenum">
              <a:rPr lang="en-US" altLang="zh-CN" sz="1200" dirty="0">
                <a:latin typeface="微软雅黑" panose="020B0503020204020204" charset="-122"/>
                <a:ea typeface="微软雅黑" panose="020B0503020204020204" charset="-122"/>
              </a:rPr>
              <a:t>20</a:t>
            </a:fld>
            <a:endParaRPr lang="en-US" altLang="zh-CN" sz="1200"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16858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p:txBody>
          <a:bodyPr vert="horz" wrap="square" lIns="91440" tIns="45720" rIns="91440" bIns="45720" anchor="t" anchorCtr="0"/>
          <a:lstStyle/>
          <a:p>
            <a:pPr lvl="0"/>
            <a:endParaRPr lang="zh-CN" altLang="en-US" dirty="0"/>
          </a:p>
        </p:txBody>
      </p:sp>
      <p:sp>
        <p:nvSpPr>
          <p:cNvPr id="389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buNone/>
            </a:pPr>
            <a:fld id="{9A0DB2DC-4C9A-4742-B13C-FB6460FD3503}" type="slidenum">
              <a:rPr lang="en-US" altLang="zh-CN" sz="1200" dirty="0">
                <a:latin typeface="微软雅黑" panose="020B0503020204020204" charset="-122"/>
                <a:ea typeface="微软雅黑" panose="020B0503020204020204" charset="-122"/>
              </a:rPr>
              <a:t>23</a:t>
            </a:fld>
            <a:endParaRPr lang="en-US" altLang="zh-CN" sz="1200"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63272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a:miter lim="800000"/>
          </a:ln>
        </p:spPr>
      </p:sp>
      <p:sp>
        <p:nvSpPr>
          <p:cNvPr id="43011" name="备注占位符 2"/>
          <p:cNvSpPr>
            <a:spLocks noGrp="1"/>
          </p:cNvSpPr>
          <p:nvPr>
            <p:ph type="body" idx="1"/>
          </p:nvPr>
        </p:nvSpPr>
        <p:spPr/>
        <p:txBody>
          <a:bodyPr vert="horz" wrap="square" lIns="91440" tIns="45720" rIns="91440" bIns="45720" anchor="t" anchorCtr="0"/>
          <a:lstStyle/>
          <a:p>
            <a:pPr lvl="0" eaLnBrk="1" hangingPunct="1">
              <a:spcBef>
                <a:spcPct val="0"/>
              </a:spcBef>
            </a:pPr>
            <a:endParaRPr lang="zh-CN" altLang="en-US" sz="1600" dirty="0">
              <a:latin typeface="微软雅黑" panose="020B0503020204020204" charset="-122"/>
              <a:ea typeface="微软雅黑" panose="020B0503020204020204" charset="-122"/>
            </a:endParaRPr>
          </a:p>
        </p:txBody>
      </p:sp>
      <p:sp>
        <p:nvSpPr>
          <p:cNvPr id="430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微软雅黑" panose="020B0503020204020204" charset="-122"/>
                <a:ea typeface="微软雅黑" panose="020B0503020204020204" charset="-122"/>
              </a:rPr>
              <a:t>24</a:t>
            </a:fld>
            <a:endParaRPr lang="en-US" altLang="en-US"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50443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7BA86855-8D0F-4FB8-8AB6-33D9A113F64C}" type="slidenum">
              <a:rPr lang="zh-CN" altLang="en-US" smtClean="0"/>
              <a:t>25</a:t>
            </a:fld>
            <a:endParaRPr lang="zh-CN" altLang="en-US"/>
          </a:p>
        </p:txBody>
      </p:sp>
    </p:spTree>
    <p:extLst>
      <p:ext uri="{BB962C8B-B14F-4D97-AF65-F5344CB8AC3E}">
        <p14:creationId xmlns:p14="http://schemas.microsoft.com/office/powerpoint/2010/main" val="145697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D99340C9-7833-4FA7-867D-566E8672F218}" type="slidenum">
              <a:rPr lang="zh-CN" altLang="en-US" smtClean="0"/>
              <a:t>4</a:t>
            </a:fld>
            <a:endParaRPr lang="zh-CN" altLang="en-US"/>
          </a:p>
        </p:txBody>
      </p:sp>
    </p:spTree>
    <p:extLst>
      <p:ext uri="{BB962C8B-B14F-4D97-AF65-F5344CB8AC3E}">
        <p14:creationId xmlns:p14="http://schemas.microsoft.com/office/powerpoint/2010/main" val="297869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endParaRPr lang="en-US" altLang="zh-CN" b="1">
              <a:latin typeface="华文中宋" panose="02010600040101010101" pitchFamily="2" charset="-122"/>
              <a:ea typeface="华文中宋" panose="02010600040101010101" pitchFamily="2" charset="-122"/>
              <a:sym typeface="+mn-ea"/>
            </a:endParaRPr>
          </a:p>
        </p:txBody>
      </p:sp>
    </p:spTree>
    <p:extLst>
      <p:ext uri="{BB962C8B-B14F-4D97-AF65-F5344CB8AC3E}">
        <p14:creationId xmlns:p14="http://schemas.microsoft.com/office/powerpoint/2010/main" val="329272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09E80469-972B-4E0F-8B7F-3F0D9B102B90}" type="slidenum">
              <a:rPr lang="zh-CN" altLang="en-US" smtClean="0"/>
              <a:t>6</a:t>
            </a:fld>
            <a:endParaRPr lang="zh-CN" altLang="en-US"/>
          </a:p>
        </p:txBody>
      </p:sp>
    </p:spTree>
    <p:extLst>
      <p:ext uri="{BB962C8B-B14F-4D97-AF65-F5344CB8AC3E}">
        <p14:creationId xmlns:p14="http://schemas.microsoft.com/office/powerpoint/2010/main" val="43115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idx="2"/>
            <p:custDataLst>
              <p:tags r:id="rId1"/>
            </p:custDataLst>
          </p:nvPr>
        </p:nvSpPr>
        <p:spPr/>
      </p:sp>
      <p:sp>
        <p:nvSpPr>
          <p:cNvPr id="22531" name="文本占位符 2"/>
          <p:cNvSpPr>
            <a:spLocks noGrp="1"/>
          </p:cNvSpPr>
          <p:nvPr>
            <p:ph type="body" idx="3"/>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285750" indent="-285750" eaLnBrk="1" hangingPunct="1">
              <a:spcBef>
                <a:spcPct val="0"/>
              </a:spcBef>
              <a:buFont typeface="Wingdings" panose="05000000000000000000" pitchFamily="2" charset="2"/>
              <a:buChar char="u"/>
            </a:pPr>
            <a:endParaRPr lang="zh-CN" altLang="en-US" b="1" u="sng" smtClean="0"/>
          </a:p>
        </p:txBody>
      </p:sp>
    </p:spTree>
    <p:extLst>
      <p:ext uri="{BB962C8B-B14F-4D97-AF65-F5344CB8AC3E}">
        <p14:creationId xmlns:p14="http://schemas.microsoft.com/office/powerpoint/2010/main" val="92999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3F0DB21D-8E0D-415F-91AC-DD926A4C0B9D}" type="slidenum">
              <a:rPr lang="zh-CN" altLang="en-US" smtClean="0"/>
              <a:t>8</a:t>
            </a:fld>
            <a:endParaRPr lang="zh-CN" altLang="en-US"/>
          </a:p>
        </p:txBody>
      </p:sp>
    </p:spTree>
    <p:extLst>
      <p:ext uri="{BB962C8B-B14F-4D97-AF65-F5344CB8AC3E}">
        <p14:creationId xmlns:p14="http://schemas.microsoft.com/office/powerpoint/2010/main" val="396258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a:noFill/>
          <a:ln>
            <a:noFill/>
          </a:ln>
        </p:spPr>
        <p:txBody>
          <a:bodyPr wrap="square" lIns="91440" tIns="45720" rIns="91440" bIns="45720" anchor="t" anchorCtr="0"/>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F6E0D16D-3483-48F3-B418-6E47A20DFE9B}"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9</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6733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pPr indent="0">
              <a:buFont typeface="Wingdings" panose="05000000000000000000" charset="0"/>
              <a:buNone/>
            </a:pPr>
            <a:endParaRPr lang="zh-CN" altLang="en-US" b="1" u="sng"/>
          </a:p>
        </p:txBody>
      </p:sp>
    </p:spTree>
    <p:extLst>
      <p:ext uri="{BB962C8B-B14F-4D97-AF65-F5344CB8AC3E}">
        <p14:creationId xmlns:p14="http://schemas.microsoft.com/office/powerpoint/2010/main" val="68549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ln>
            <a:noFill/>
          </a:ln>
        </p:spPr>
        <p:txBody>
          <a:bodyPr wrap="square" lIns="91440" tIns="45720" rIns="91440" bIns="45720" anchor="t" anchorCtr="0"/>
          <a:lstStyle/>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2F0C34A9-9EBC-4B70-A9C8-121B09A7CFF6}"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13</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5300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1588" y="1930400"/>
            <a:ext cx="9144000" cy="24844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0" y="4524375"/>
            <a:ext cx="9144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0" y="1779588"/>
            <a:ext cx="9144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56" name="图片 7"/>
          <p:cNvPicPr>
            <a:picLocks noChangeAspect="1"/>
          </p:cNvPicPr>
          <p:nvPr/>
        </p:nvPicPr>
        <p:blipFill>
          <a:blip r:embed="rId2"/>
          <a:stretch>
            <a:fillRect/>
          </a:stretch>
        </p:blipFill>
        <p:spPr>
          <a:xfrm>
            <a:off x="250825" y="-26987"/>
            <a:ext cx="1584325" cy="1584325"/>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0" y="0"/>
            <a:ext cx="9144000" cy="692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5" name="直接连接符 24"/>
          <p:cNvCxnSpPr/>
          <p:nvPr/>
        </p:nvCxnSpPr>
        <p:spPr>
          <a:xfrm>
            <a:off x="0" y="6272213"/>
            <a:ext cx="914400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623888" y="6280150"/>
            <a:ext cx="271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华文行楷" panose="02010800040101010101" pitchFamily="2" charset="-122"/>
                <a:ea typeface="华文行楷" panose="02010800040101010101" pitchFamily="2" charset="-122"/>
                <a:cs typeface="+mn-cs"/>
              </a:rPr>
              <a:t>山 东 省 宁 阳 第 四 中 学</a:t>
            </a:r>
          </a:p>
        </p:txBody>
      </p:sp>
      <p:sp>
        <p:nvSpPr>
          <p:cNvPr id="27" name="TextBox 26"/>
          <p:cNvSpPr txBox="1">
            <a:spLocks noChangeArrowheads="1"/>
          </p:cNvSpPr>
          <p:nvPr/>
        </p:nvSpPr>
        <p:spPr bwMode="auto">
          <a:xfrm>
            <a:off x="623888" y="6496050"/>
            <a:ext cx="4086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ShanDongShengNingYangDiSiZhongXue</a:t>
            </a:r>
            <a:endParaRPr kumimoji="0" lang="zh-CN" altLang="en-US" sz="1800" b="0" i="0" u="none" strike="noStrike" kern="1200" cap="none" spc="0" normalizeH="0" baseline="0" noProof="0" dirty="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pic>
        <p:nvPicPr>
          <p:cNvPr id="4105" name="图片 27"/>
          <p:cNvPicPr>
            <a:picLocks noChangeAspect="1"/>
          </p:cNvPicPr>
          <p:nvPr/>
        </p:nvPicPr>
        <p:blipFill>
          <a:blip r:embed="rId2"/>
          <a:stretch>
            <a:fillRect/>
          </a:stretch>
        </p:blipFill>
        <p:spPr>
          <a:xfrm>
            <a:off x="44450" y="6248400"/>
            <a:ext cx="603250" cy="603250"/>
          </a:xfrm>
          <a:prstGeom prst="rect">
            <a:avLst/>
          </a:prstGeom>
          <a:noFill/>
          <a:ln w="9525">
            <a:noFill/>
          </a:ln>
        </p:spPr>
      </p:pic>
      <p:sp>
        <p:nvSpPr>
          <p:cNvPr id="29" name="矩形 28"/>
          <p:cNvSpPr/>
          <p:nvPr/>
        </p:nvSpPr>
        <p:spPr>
          <a:xfrm>
            <a:off x="5868144" y="37120"/>
            <a:ext cx="3312368" cy="52322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anose="02010509060101010101" pitchFamily="49" charset="-122"/>
                <a:ea typeface="隶书" panose="02010509060101010101" pitchFamily="49" charset="-122"/>
                <a:cs typeface="+mn-cs"/>
              </a:rPr>
              <a:t>诱思导学</a:t>
            </a:r>
            <a:r>
              <a:rPr kumimoji="0" lang="en-US" altLang="zh-CN"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anose="02010509060101010101" pitchFamily="49" charset="-122"/>
                <a:ea typeface="隶书" panose="02010509060101010101" pitchFamily="49" charset="-122"/>
                <a:cs typeface="+mn-cs"/>
              </a:rPr>
              <a:t>*</a:t>
            </a:r>
            <a:r>
              <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anose="02010509060101010101" pitchFamily="49" charset="-122"/>
                <a:ea typeface="隶书" panose="02010509060101010101" pitchFamily="49" charset="-122"/>
                <a:cs typeface="+mn-cs"/>
              </a:rPr>
              <a:t>主体探究</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1"/>
            <a:ext cx="2133600" cy="365125"/>
          </a:xfrm>
        </p:spPr>
        <p:txBody>
          <a:bodyPr/>
          <a:lstStyle/>
          <a:p>
            <a:fld id="{22F8FDBA-C489-4DFA-B667-3D8AF2C7CDA9}" type="datetimeFigureOut">
              <a:rPr lang="zh-CN" altLang="en-US" smtClean="0"/>
              <a:t>2022-11-24</a:t>
            </a:fld>
            <a:endParaRPr lang="zh-CN" altLang="en-US"/>
          </a:p>
        </p:txBody>
      </p:sp>
      <p:sp>
        <p:nvSpPr>
          <p:cNvPr id="3" name="页脚占位符 2"/>
          <p:cNvSpPr>
            <a:spLocks noGrp="1"/>
          </p:cNvSpPr>
          <p:nvPr>
            <p:ph type="ftr" sz="quarter" idx="11"/>
          </p:nvPr>
        </p:nvSpPr>
        <p:spPr>
          <a:xfrm>
            <a:off x="3124200" y="6356351"/>
            <a:ext cx="2895600" cy="365125"/>
          </a:xfrm>
        </p:spPr>
        <p:txBody>
          <a:bodyPr/>
          <a:lstStyle/>
          <a:p>
            <a:endParaRPr lang="zh-CN" altLang="en-US"/>
          </a:p>
        </p:txBody>
      </p:sp>
      <p:sp>
        <p:nvSpPr>
          <p:cNvPr id="4" name="灯片编号占位符 3"/>
          <p:cNvSpPr>
            <a:spLocks noGrp="1"/>
          </p:cNvSpPr>
          <p:nvPr>
            <p:ph type="sldNum" sz="quarter" idx="12"/>
          </p:nvPr>
        </p:nvSpPr>
        <p:spPr>
          <a:xfrm>
            <a:off x="6553200" y="6356351"/>
            <a:ext cx="2133600" cy="365125"/>
          </a:xfrm>
        </p:spPr>
        <p:txBody>
          <a:bodyPr/>
          <a:lstStyle/>
          <a:p>
            <a:fld id="{7F5C5E32-346E-4C03-B7EC-4A82EC8296F1}"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28650" y="365125"/>
            <a:ext cx="78867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28650" y="1825625"/>
            <a:ext cx="78867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a:xfrm>
            <a:off x="628650" y="6356350"/>
            <a:ext cx="2057400" cy="365125"/>
          </a:xfrm>
        </p:spPr>
        <p:txBody>
          <a:bodyPr/>
          <a:lstStyle/>
          <a:p>
            <a:fld id="{D997B5FA-0921-464F-AAE1-844C04324D75}" type="datetimeFigureOut">
              <a:rPr lang="zh-CN" altLang="en-US" smtClean="0"/>
              <a:t>2022-11-24</a:t>
            </a:fld>
            <a:endParaRPr lang="zh-CN" altLang="en-US"/>
          </a:p>
        </p:txBody>
      </p:sp>
      <p:sp>
        <p:nvSpPr>
          <p:cNvPr id="5" name="页脚占位符 4"/>
          <p:cNvSpPr>
            <a:spLocks noGrp="1"/>
          </p:cNvSpPr>
          <p:nvPr>
            <p:ph type="ftr" sz="quarter" idx="11"/>
            <p:custDataLst>
              <p:tags r:id="rId4"/>
            </p:custDataLst>
          </p:nvPr>
        </p:nvSpPr>
        <p:spPr>
          <a:xfrm>
            <a:off x="3028950" y="6356350"/>
            <a:ext cx="30861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7950" y="6356350"/>
            <a:ext cx="20574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28650" y="365125"/>
            <a:ext cx="78867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a:xfrm>
            <a:off x="628650" y="6356350"/>
            <a:ext cx="2057400" cy="365125"/>
          </a:xfrm>
        </p:spPr>
        <p:txBody>
          <a:bodyPr/>
          <a:lstStyle/>
          <a:p>
            <a:fld id="{D997B5FA-0921-464F-AAE1-844C04324D75}" type="datetimeFigureOut">
              <a:rPr lang="zh-CN" altLang="en-US" smtClean="0"/>
              <a:t>2022-11-24</a:t>
            </a:fld>
            <a:endParaRPr lang="zh-CN" altLang="en-US"/>
          </a:p>
        </p:txBody>
      </p:sp>
      <p:sp>
        <p:nvSpPr>
          <p:cNvPr id="4" name="页脚占位符 3"/>
          <p:cNvSpPr>
            <a:spLocks noGrp="1"/>
          </p:cNvSpPr>
          <p:nvPr>
            <p:ph type="ftr" sz="quarter" idx="11"/>
            <p:custDataLst>
              <p:tags r:id="rId3"/>
            </p:custDataLst>
          </p:nvPr>
        </p:nvSpPr>
        <p:spPr>
          <a:xfrm>
            <a:off x="3028950" y="6356350"/>
            <a:ext cx="30861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6356350"/>
            <a:ext cx="20574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8EF6D89-A88C-4579-B647-122B47320049}" type="slidenum">
              <a:rPr kumimoji="0"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7355579-1480-4C24-BB66-F6530A1A25D5}" type="slidenum">
              <a:rPr kumimoji="0"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27584" y="0"/>
            <a:ext cx="7344816"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5.jpeg"/><Relationship Id="rId18"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4.jpeg"/><Relationship Id="rId17" Type="http://schemas.openxmlformats.org/officeDocument/2006/relationships/image" Target="../media/image9.png"/><Relationship Id="rId2" Type="http://schemas.openxmlformats.org/officeDocument/2006/relationships/tags" Target="../tags/tag12.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xml"/><Relationship Id="rId5" Type="http://schemas.openxmlformats.org/officeDocument/2006/relationships/tags" Target="../tags/tag15.xml"/><Relationship Id="rId15" Type="http://schemas.openxmlformats.org/officeDocument/2006/relationships/image" Target="../media/image7.png"/><Relationship Id="rId10" Type="http://schemas.openxmlformats.org/officeDocument/2006/relationships/tags" Target="../tags/tag20.xml"/><Relationship Id="rId19" Type="http://schemas.openxmlformats.org/officeDocument/2006/relationships/image" Target="../media/image11.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image" Target="../media/image19.jpeg"/><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notesSlide" Target="../notesSlides/notesSlide8.xml"/><Relationship Id="rId2" Type="http://schemas.openxmlformats.org/officeDocument/2006/relationships/tags" Target="../tags/tag235.xml"/><Relationship Id="rId16" Type="http://schemas.openxmlformats.org/officeDocument/2006/relationships/slideLayout" Target="../slideLayouts/slideLayout3.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openxmlformats.org/officeDocument/2006/relationships/tags" Target="../tags/tag248.xml"/><Relationship Id="rId10" Type="http://schemas.openxmlformats.org/officeDocument/2006/relationships/tags" Target="../tags/tag243.xml"/><Relationship Id="rId19" Type="http://schemas.openxmlformats.org/officeDocument/2006/relationships/image" Target="../media/image4.jpeg"/><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s>
</file>

<file path=ppt/slides/_rels/slide11.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image" Target="../media/image20.png"/><Relationship Id="rId2" Type="http://schemas.openxmlformats.org/officeDocument/2006/relationships/tags" Target="../tags/tag252.xml"/><Relationship Id="rId16" Type="http://schemas.openxmlformats.org/officeDocument/2006/relationships/slideLayout" Target="../slideLayouts/slideLayout4.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tags" Target="../tags/tag265.xml"/><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s>
</file>

<file path=ppt/slides/_rels/slide12.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slideLayout" Target="../slideLayouts/slideLayout5.xml"/><Relationship Id="rId5" Type="http://schemas.openxmlformats.org/officeDocument/2006/relationships/tags" Target="../tags/tag270.xml"/><Relationship Id="rId4" Type="http://schemas.openxmlformats.org/officeDocument/2006/relationships/tags" Target="../tags/tag269.xml"/></Relationships>
</file>

<file path=ppt/slides/_rels/slide13.xml.rels><?xml version="1.0" encoding="UTF-8" standalone="yes"?>
<Relationships xmlns="http://schemas.openxmlformats.org/package/2006/relationships"><Relationship Id="rId8" Type="http://schemas.openxmlformats.org/officeDocument/2006/relationships/tags" Target="../tags/tag278.xml"/><Relationship Id="rId3" Type="http://schemas.openxmlformats.org/officeDocument/2006/relationships/tags" Target="../tags/tag273.xml"/><Relationship Id="rId7" Type="http://schemas.openxmlformats.org/officeDocument/2006/relationships/tags" Target="../tags/tag277.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notesSlide" Target="../notesSlides/notesSlide9.xml"/><Relationship Id="rId5" Type="http://schemas.openxmlformats.org/officeDocument/2006/relationships/tags" Target="../tags/tag275.xml"/><Relationship Id="rId10" Type="http://schemas.openxmlformats.org/officeDocument/2006/relationships/slideLayout" Target="../slideLayouts/slideLayout4.xml"/><Relationship Id="rId4" Type="http://schemas.openxmlformats.org/officeDocument/2006/relationships/tags" Target="../tags/tag274.xml"/><Relationship Id="rId9" Type="http://schemas.openxmlformats.org/officeDocument/2006/relationships/tags" Target="../tags/tag279.xml"/></Relationships>
</file>

<file path=ppt/slides/_rels/slide14.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tags" Target="../tags/tag282.xml"/><Relationship Id="rId21" Type="http://schemas.openxmlformats.org/officeDocument/2006/relationships/tags" Target="../tags/tag300.xml"/><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image" Target="../media/image21.jpeg"/><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notesSlide" Target="../notesSlides/notesSlide10.xml"/><Relationship Id="rId10" Type="http://schemas.openxmlformats.org/officeDocument/2006/relationships/tags" Target="../tags/tag289.xml"/><Relationship Id="rId19" Type="http://schemas.openxmlformats.org/officeDocument/2006/relationships/tags" Target="../tags/tag298.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18" Type="http://schemas.openxmlformats.org/officeDocument/2006/relationships/image" Target="../media/image22.jpeg"/><Relationship Id="rId3" Type="http://schemas.openxmlformats.org/officeDocument/2006/relationships/tags" Target="../tags/tag308.xml"/><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notesSlide" Target="../notesSlides/notesSlide11.xml"/><Relationship Id="rId2" Type="http://schemas.openxmlformats.org/officeDocument/2006/relationships/tags" Target="../tags/tag307.xml"/><Relationship Id="rId16" Type="http://schemas.openxmlformats.org/officeDocument/2006/relationships/slideLayout" Target="../slideLayouts/slideLayout3.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5" Type="http://schemas.openxmlformats.org/officeDocument/2006/relationships/tags" Target="../tags/tag310.xml"/><Relationship Id="rId15" Type="http://schemas.openxmlformats.org/officeDocument/2006/relationships/tags" Target="../tags/tag320.xml"/><Relationship Id="rId10" Type="http://schemas.openxmlformats.org/officeDocument/2006/relationships/tags" Target="../tags/tag315.xml"/><Relationship Id="rId19" Type="http://schemas.openxmlformats.org/officeDocument/2006/relationships/image" Target="../media/image23.jpeg"/><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s>
</file>

<file path=ppt/slides/_rels/slide16.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slideLayout" Target="../slideLayouts/slideLayout3.xml"/><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tags" Target="../tags/tag332.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5" Type="http://schemas.openxmlformats.org/officeDocument/2006/relationships/tags" Target="../tags/tag325.xml"/><Relationship Id="rId10" Type="http://schemas.openxmlformats.org/officeDocument/2006/relationships/tags" Target="../tags/tag330.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9"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18" Type="http://schemas.openxmlformats.org/officeDocument/2006/relationships/tags" Target="../tags/tag359.xml"/><Relationship Id="rId26" Type="http://schemas.openxmlformats.org/officeDocument/2006/relationships/tags" Target="../tags/tag367.xml"/><Relationship Id="rId3" Type="http://schemas.openxmlformats.org/officeDocument/2006/relationships/tags" Target="../tags/tag344.xml"/><Relationship Id="rId21" Type="http://schemas.openxmlformats.org/officeDocument/2006/relationships/tags" Target="../tags/tag362.xml"/><Relationship Id="rId7" Type="http://schemas.openxmlformats.org/officeDocument/2006/relationships/tags" Target="../tags/tag348.xml"/><Relationship Id="rId12" Type="http://schemas.openxmlformats.org/officeDocument/2006/relationships/tags" Target="../tags/tag353.xml"/><Relationship Id="rId17" Type="http://schemas.openxmlformats.org/officeDocument/2006/relationships/tags" Target="../tags/tag358.xml"/><Relationship Id="rId25" Type="http://schemas.openxmlformats.org/officeDocument/2006/relationships/tags" Target="../tags/tag366.xml"/><Relationship Id="rId2" Type="http://schemas.openxmlformats.org/officeDocument/2006/relationships/tags" Target="../tags/tag343.xml"/><Relationship Id="rId16" Type="http://schemas.openxmlformats.org/officeDocument/2006/relationships/tags" Target="../tags/tag357.xml"/><Relationship Id="rId20" Type="http://schemas.openxmlformats.org/officeDocument/2006/relationships/tags" Target="../tags/tag361.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24" Type="http://schemas.openxmlformats.org/officeDocument/2006/relationships/tags" Target="../tags/tag365.xml"/><Relationship Id="rId5" Type="http://schemas.openxmlformats.org/officeDocument/2006/relationships/tags" Target="../tags/tag346.xml"/><Relationship Id="rId15" Type="http://schemas.openxmlformats.org/officeDocument/2006/relationships/tags" Target="../tags/tag356.xml"/><Relationship Id="rId23" Type="http://schemas.openxmlformats.org/officeDocument/2006/relationships/tags" Target="../tags/tag364.xml"/><Relationship Id="rId10" Type="http://schemas.openxmlformats.org/officeDocument/2006/relationships/tags" Target="../tags/tag351.xml"/><Relationship Id="rId19" Type="http://schemas.openxmlformats.org/officeDocument/2006/relationships/tags" Target="../tags/tag360.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 Id="rId22" Type="http://schemas.openxmlformats.org/officeDocument/2006/relationships/tags" Target="../tags/tag363.xml"/><Relationship Id="rId27"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slideLayout" Target="../slideLayouts/slideLayout4.xml"/><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tags" Target="../tags/tag379.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5" Type="http://schemas.openxmlformats.org/officeDocument/2006/relationships/tags" Target="../tags/tag372.xml"/><Relationship Id="rId10" Type="http://schemas.openxmlformats.org/officeDocument/2006/relationships/tags" Target="../tags/tag377.xml"/><Relationship Id="rId4" Type="http://schemas.openxmlformats.org/officeDocument/2006/relationships/tags" Target="../tags/tag371.xml"/><Relationship Id="rId9" Type="http://schemas.openxmlformats.org/officeDocument/2006/relationships/tags" Target="../tags/tag3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1.xml"/><Relationship Id="rId1" Type="http://schemas.openxmlformats.org/officeDocument/2006/relationships/tags" Target="../tags/tag380.xml"/><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3.xml"/><Relationship Id="rId1" Type="http://schemas.openxmlformats.org/officeDocument/2006/relationships/tags" Target="../tags/tag38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image" Target="../media/image25.png"/><Relationship Id="rId5" Type="http://schemas.openxmlformats.org/officeDocument/2006/relationships/slideLayout" Target="../slideLayouts/slideLayout4.xml"/><Relationship Id="rId4" Type="http://schemas.openxmlformats.org/officeDocument/2006/relationships/tags" Target="../tags/tag38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1.xml"/><Relationship Id="rId1" Type="http://schemas.openxmlformats.org/officeDocument/2006/relationships/tags" Target="../tags/tag390.xml"/><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8" Type="http://schemas.openxmlformats.org/officeDocument/2006/relationships/tags" Target="../tags/tag399.xml"/><Relationship Id="rId3" Type="http://schemas.openxmlformats.org/officeDocument/2006/relationships/tags" Target="../tags/tag394.xml"/><Relationship Id="rId7" Type="http://schemas.openxmlformats.org/officeDocument/2006/relationships/tags" Target="../tags/tag398.xml"/><Relationship Id="rId12" Type="http://schemas.openxmlformats.org/officeDocument/2006/relationships/image" Target="../media/image26.jpeg"/><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notesSlide" Target="../notesSlides/notesSlide17.xml"/><Relationship Id="rId5" Type="http://schemas.openxmlformats.org/officeDocument/2006/relationships/tags" Target="../tags/tag396.xml"/><Relationship Id="rId10" Type="http://schemas.openxmlformats.org/officeDocument/2006/relationships/slideLayout" Target="../slideLayouts/slideLayout3.xml"/><Relationship Id="rId4" Type="http://schemas.openxmlformats.org/officeDocument/2006/relationships/tags" Target="../tags/tag395.xml"/><Relationship Id="rId9" Type="http://schemas.openxmlformats.org/officeDocument/2006/relationships/tags" Target="../tags/tag400.xml"/></Relationships>
</file>

<file path=ppt/slides/_rels/slide26.xml.rels><?xml version="1.0" encoding="UTF-8" standalone="yes"?>
<Relationships xmlns="http://schemas.openxmlformats.org/package/2006/relationships"><Relationship Id="rId26" Type="http://schemas.openxmlformats.org/officeDocument/2006/relationships/tags" Target="../tags/tag429.xml"/><Relationship Id="rId21" Type="http://schemas.openxmlformats.org/officeDocument/2006/relationships/tags" Target="../tags/tag424.xml"/><Relationship Id="rId42" Type="http://schemas.openxmlformats.org/officeDocument/2006/relationships/tags" Target="../tags/tag445.xml"/><Relationship Id="rId47" Type="http://schemas.openxmlformats.org/officeDocument/2006/relationships/tags" Target="../tags/tag450.xml"/><Relationship Id="rId63" Type="http://schemas.openxmlformats.org/officeDocument/2006/relationships/tags" Target="../tags/tag466.xml"/><Relationship Id="rId68" Type="http://schemas.openxmlformats.org/officeDocument/2006/relationships/tags" Target="../tags/tag471.xml"/><Relationship Id="rId84" Type="http://schemas.openxmlformats.org/officeDocument/2006/relationships/tags" Target="../tags/tag487.xml"/><Relationship Id="rId89" Type="http://schemas.openxmlformats.org/officeDocument/2006/relationships/tags" Target="../tags/tag492.xml"/><Relationship Id="rId16" Type="http://schemas.openxmlformats.org/officeDocument/2006/relationships/tags" Target="../tags/tag419.xml"/><Relationship Id="rId11" Type="http://schemas.openxmlformats.org/officeDocument/2006/relationships/tags" Target="../tags/tag414.xml"/><Relationship Id="rId32" Type="http://schemas.openxmlformats.org/officeDocument/2006/relationships/tags" Target="../tags/tag435.xml"/><Relationship Id="rId37" Type="http://schemas.openxmlformats.org/officeDocument/2006/relationships/tags" Target="../tags/tag440.xml"/><Relationship Id="rId53" Type="http://schemas.openxmlformats.org/officeDocument/2006/relationships/tags" Target="../tags/tag456.xml"/><Relationship Id="rId58" Type="http://schemas.openxmlformats.org/officeDocument/2006/relationships/tags" Target="../tags/tag461.xml"/><Relationship Id="rId74" Type="http://schemas.openxmlformats.org/officeDocument/2006/relationships/tags" Target="../tags/tag477.xml"/><Relationship Id="rId79" Type="http://schemas.openxmlformats.org/officeDocument/2006/relationships/tags" Target="../tags/tag482.xml"/><Relationship Id="rId5" Type="http://schemas.openxmlformats.org/officeDocument/2006/relationships/tags" Target="../tags/tag408.xml"/><Relationship Id="rId90" Type="http://schemas.openxmlformats.org/officeDocument/2006/relationships/tags" Target="../tags/tag493.xml"/><Relationship Id="rId14" Type="http://schemas.openxmlformats.org/officeDocument/2006/relationships/tags" Target="../tags/tag417.xml"/><Relationship Id="rId22" Type="http://schemas.openxmlformats.org/officeDocument/2006/relationships/tags" Target="../tags/tag425.xml"/><Relationship Id="rId27" Type="http://schemas.openxmlformats.org/officeDocument/2006/relationships/tags" Target="../tags/tag430.xml"/><Relationship Id="rId30" Type="http://schemas.openxmlformats.org/officeDocument/2006/relationships/tags" Target="../tags/tag433.xml"/><Relationship Id="rId35" Type="http://schemas.openxmlformats.org/officeDocument/2006/relationships/tags" Target="../tags/tag438.xml"/><Relationship Id="rId43" Type="http://schemas.openxmlformats.org/officeDocument/2006/relationships/tags" Target="../tags/tag446.xml"/><Relationship Id="rId48" Type="http://schemas.openxmlformats.org/officeDocument/2006/relationships/tags" Target="../tags/tag451.xml"/><Relationship Id="rId56" Type="http://schemas.openxmlformats.org/officeDocument/2006/relationships/tags" Target="../tags/tag459.xml"/><Relationship Id="rId64" Type="http://schemas.openxmlformats.org/officeDocument/2006/relationships/tags" Target="../tags/tag467.xml"/><Relationship Id="rId69" Type="http://schemas.openxmlformats.org/officeDocument/2006/relationships/tags" Target="../tags/tag472.xml"/><Relationship Id="rId77" Type="http://schemas.openxmlformats.org/officeDocument/2006/relationships/tags" Target="../tags/tag480.xml"/><Relationship Id="rId8" Type="http://schemas.openxmlformats.org/officeDocument/2006/relationships/tags" Target="../tags/tag411.xml"/><Relationship Id="rId51" Type="http://schemas.openxmlformats.org/officeDocument/2006/relationships/tags" Target="../tags/tag454.xml"/><Relationship Id="rId72" Type="http://schemas.openxmlformats.org/officeDocument/2006/relationships/tags" Target="../tags/tag475.xml"/><Relationship Id="rId80" Type="http://schemas.openxmlformats.org/officeDocument/2006/relationships/tags" Target="../tags/tag483.xml"/><Relationship Id="rId85" Type="http://schemas.openxmlformats.org/officeDocument/2006/relationships/tags" Target="../tags/tag488.xml"/><Relationship Id="rId3" Type="http://schemas.openxmlformats.org/officeDocument/2006/relationships/tags" Target="../tags/tag406.xml"/><Relationship Id="rId12" Type="http://schemas.openxmlformats.org/officeDocument/2006/relationships/tags" Target="../tags/tag415.xml"/><Relationship Id="rId17" Type="http://schemas.openxmlformats.org/officeDocument/2006/relationships/tags" Target="../tags/tag420.xml"/><Relationship Id="rId25" Type="http://schemas.openxmlformats.org/officeDocument/2006/relationships/tags" Target="../tags/tag428.xml"/><Relationship Id="rId33" Type="http://schemas.openxmlformats.org/officeDocument/2006/relationships/tags" Target="../tags/tag436.xml"/><Relationship Id="rId38" Type="http://schemas.openxmlformats.org/officeDocument/2006/relationships/tags" Target="../tags/tag441.xml"/><Relationship Id="rId46" Type="http://schemas.openxmlformats.org/officeDocument/2006/relationships/tags" Target="../tags/tag449.xml"/><Relationship Id="rId59" Type="http://schemas.openxmlformats.org/officeDocument/2006/relationships/tags" Target="../tags/tag462.xml"/><Relationship Id="rId67" Type="http://schemas.openxmlformats.org/officeDocument/2006/relationships/tags" Target="../tags/tag470.xml"/><Relationship Id="rId20" Type="http://schemas.openxmlformats.org/officeDocument/2006/relationships/tags" Target="../tags/tag423.xml"/><Relationship Id="rId41" Type="http://schemas.openxmlformats.org/officeDocument/2006/relationships/tags" Target="../tags/tag444.xml"/><Relationship Id="rId54" Type="http://schemas.openxmlformats.org/officeDocument/2006/relationships/tags" Target="../tags/tag457.xml"/><Relationship Id="rId62" Type="http://schemas.openxmlformats.org/officeDocument/2006/relationships/tags" Target="../tags/tag465.xml"/><Relationship Id="rId70" Type="http://schemas.openxmlformats.org/officeDocument/2006/relationships/tags" Target="../tags/tag473.xml"/><Relationship Id="rId75" Type="http://schemas.openxmlformats.org/officeDocument/2006/relationships/tags" Target="../tags/tag478.xml"/><Relationship Id="rId83" Type="http://schemas.openxmlformats.org/officeDocument/2006/relationships/tags" Target="../tags/tag486.xml"/><Relationship Id="rId88" Type="http://schemas.openxmlformats.org/officeDocument/2006/relationships/tags" Target="../tags/tag491.xml"/><Relationship Id="rId91" Type="http://schemas.openxmlformats.org/officeDocument/2006/relationships/slideLayout" Target="../slideLayouts/slideLayout4.xml"/><Relationship Id="rId1" Type="http://schemas.openxmlformats.org/officeDocument/2006/relationships/tags" Target="../tags/tag404.xml"/><Relationship Id="rId6" Type="http://schemas.openxmlformats.org/officeDocument/2006/relationships/tags" Target="../tags/tag409.xml"/><Relationship Id="rId15" Type="http://schemas.openxmlformats.org/officeDocument/2006/relationships/tags" Target="../tags/tag418.xml"/><Relationship Id="rId23" Type="http://schemas.openxmlformats.org/officeDocument/2006/relationships/tags" Target="../tags/tag426.xml"/><Relationship Id="rId28" Type="http://schemas.openxmlformats.org/officeDocument/2006/relationships/tags" Target="../tags/tag431.xml"/><Relationship Id="rId36" Type="http://schemas.openxmlformats.org/officeDocument/2006/relationships/tags" Target="../tags/tag439.xml"/><Relationship Id="rId49" Type="http://schemas.openxmlformats.org/officeDocument/2006/relationships/tags" Target="../tags/tag452.xml"/><Relationship Id="rId57" Type="http://schemas.openxmlformats.org/officeDocument/2006/relationships/tags" Target="../tags/tag460.xml"/><Relationship Id="rId10" Type="http://schemas.openxmlformats.org/officeDocument/2006/relationships/tags" Target="../tags/tag413.xml"/><Relationship Id="rId31" Type="http://schemas.openxmlformats.org/officeDocument/2006/relationships/tags" Target="../tags/tag434.xml"/><Relationship Id="rId44" Type="http://schemas.openxmlformats.org/officeDocument/2006/relationships/tags" Target="../tags/tag447.xml"/><Relationship Id="rId52" Type="http://schemas.openxmlformats.org/officeDocument/2006/relationships/tags" Target="../tags/tag455.xml"/><Relationship Id="rId60" Type="http://schemas.openxmlformats.org/officeDocument/2006/relationships/tags" Target="../tags/tag463.xml"/><Relationship Id="rId65" Type="http://schemas.openxmlformats.org/officeDocument/2006/relationships/tags" Target="../tags/tag468.xml"/><Relationship Id="rId73" Type="http://schemas.openxmlformats.org/officeDocument/2006/relationships/tags" Target="../tags/tag476.xml"/><Relationship Id="rId78" Type="http://schemas.openxmlformats.org/officeDocument/2006/relationships/tags" Target="../tags/tag481.xml"/><Relationship Id="rId81" Type="http://schemas.openxmlformats.org/officeDocument/2006/relationships/tags" Target="../tags/tag484.xml"/><Relationship Id="rId86" Type="http://schemas.openxmlformats.org/officeDocument/2006/relationships/tags" Target="../tags/tag489.xml"/><Relationship Id="rId4" Type="http://schemas.openxmlformats.org/officeDocument/2006/relationships/tags" Target="../tags/tag407.xml"/><Relationship Id="rId9" Type="http://schemas.openxmlformats.org/officeDocument/2006/relationships/tags" Target="../tags/tag412.xml"/><Relationship Id="rId13" Type="http://schemas.openxmlformats.org/officeDocument/2006/relationships/tags" Target="../tags/tag416.xml"/><Relationship Id="rId18" Type="http://schemas.openxmlformats.org/officeDocument/2006/relationships/tags" Target="../tags/tag421.xml"/><Relationship Id="rId39" Type="http://schemas.openxmlformats.org/officeDocument/2006/relationships/tags" Target="../tags/tag442.xml"/><Relationship Id="rId34" Type="http://schemas.openxmlformats.org/officeDocument/2006/relationships/tags" Target="../tags/tag437.xml"/><Relationship Id="rId50" Type="http://schemas.openxmlformats.org/officeDocument/2006/relationships/tags" Target="../tags/tag453.xml"/><Relationship Id="rId55" Type="http://schemas.openxmlformats.org/officeDocument/2006/relationships/tags" Target="../tags/tag458.xml"/><Relationship Id="rId76" Type="http://schemas.openxmlformats.org/officeDocument/2006/relationships/tags" Target="../tags/tag479.xml"/><Relationship Id="rId7" Type="http://schemas.openxmlformats.org/officeDocument/2006/relationships/tags" Target="../tags/tag410.xml"/><Relationship Id="rId71" Type="http://schemas.openxmlformats.org/officeDocument/2006/relationships/tags" Target="../tags/tag474.xml"/><Relationship Id="rId2" Type="http://schemas.openxmlformats.org/officeDocument/2006/relationships/tags" Target="../tags/tag405.xml"/><Relationship Id="rId29" Type="http://schemas.openxmlformats.org/officeDocument/2006/relationships/tags" Target="../tags/tag432.xml"/><Relationship Id="rId24" Type="http://schemas.openxmlformats.org/officeDocument/2006/relationships/tags" Target="../tags/tag427.xml"/><Relationship Id="rId40" Type="http://schemas.openxmlformats.org/officeDocument/2006/relationships/tags" Target="../tags/tag443.xml"/><Relationship Id="rId45" Type="http://schemas.openxmlformats.org/officeDocument/2006/relationships/tags" Target="../tags/tag448.xml"/><Relationship Id="rId66" Type="http://schemas.openxmlformats.org/officeDocument/2006/relationships/tags" Target="../tags/tag469.xml"/><Relationship Id="rId87" Type="http://schemas.openxmlformats.org/officeDocument/2006/relationships/tags" Target="../tags/tag490.xml"/><Relationship Id="rId61" Type="http://schemas.openxmlformats.org/officeDocument/2006/relationships/tags" Target="../tags/tag464.xml"/><Relationship Id="rId82" Type="http://schemas.openxmlformats.org/officeDocument/2006/relationships/tags" Target="../tags/tag485.xml"/><Relationship Id="rId19" Type="http://schemas.openxmlformats.org/officeDocument/2006/relationships/tags" Target="../tags/tag4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5.xml"/><Relationship Id="rId1" Type="http://schemas.openxmlformats.org/officeDocument/2006/relationships/tags" Target="../tags/tag49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notesSlide" Target="../notesSlides/notesSlide1.xml"/><Relationship Id="rId2" Type="http://schemas.openxmlformats.org/officeDocument/2006/relationships/tags" Target="../tags/tag22.xml"/><Relationship Id="rId16"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4.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13.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notesSlide" Target="../notesSlides/notesSlide2.xml"/><Relationship Id="rId5" Type="http://schemas.openxmlformats.org/officeDocument/2006/relationships/tags" Target="../tags/tag40.xml"/><Relationship Id="rId10" Type="http://schemas.openxmlformats.org/officeDocument/2006/relationships/slideLayout" Target="../slideLayouts/slideLayout3.xml"/><Relationship Id="rId4" Type="http://schemas.openxmlformats.org/officeDocument/2006/relationships/tags" Target="../tags/tag39.xml"/><Relationship Id="rId9" Type="http://schemas.openxmlformats.org/officeDocument/2006/relationships/tags" Target="../tags/tag4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tags" Target="../tags/tag57.xml"/><Relationship Id="rId18" Type="http://schemas.openxmlformats.org/officeDocument/2006/relationships/tags" Target="../tags/tag62.xml"/><Relationship Id="rId26" Type="http://schemas.openxmlformats.org/officeDocument/2006/relationships/tags" Target="../tags/tag70.xml"/><Relationship Id="rId39" Type="http://schemas.openxmlformats.org/officeDocument/2006/relationships/tags" Target="../tags/tag83.xml"/><Relationship Id="rId21" Type="http://schemas.openxmlformats.org/officeDocument/2006/relationships/tags" Target="../tags/tag65.xml"/><Relationship Id="rId34" Type="http://schemas.openxmlformats.org/officeDocument/2006/relationships/tags" Target="../tags/tag78.xml"/><Relationship Id="rId42" Type="http://schemas.openxmlformats.org/officeDocument/2006/relationships/tags" Target="../tags/tag86.xml"/><Relationship Id="rId47" Type="http://schemas.openxmlformats.org/officeDocument/2006/relationships/tags" Target="../tags/tag91.xml"/><Relationship Id="rId50" Type="http://schemas.openxmlformats.org/officeDocument/2006/relationships/tags" Target="../tags/tag94.xml"/><Relationship Id="rId55" Type="http://schemas.openxmlformats.org/officeDocument/2006/relationships/tags" Target="../tags/tag99.xml"/><Relationship Id="rId7" Type="http://schemas.openxmlformats.org/officeDocument/2006/relationships/tags" Target="../tags/tag51.xml"/><Relationship Id="rId2" Type="http://schemas.openxmlformats.org/officeDocument/2006/relationships/tags" Target="../tags/tag46.xml"/><Relationship Id="rId16" Type="http://schemas.openxmlformats.org/officeDocument/2006/relationships/tags" Target="../tags/tag60.xml"/><Relationship Id="rId29" Type="http://schemas.openxmlformats.org/officeDocument/2006/relationships/tags" Target="../tags/tag73.xml"/><Relationship Id="rId11" Type="http://schemas.openxmlformats.org/officeDocument/2006/relationships/tags" Target="../tags/tag55.xml"/><Relationship Id="rId24" Type="http://schemas.openxmlformats.org/officeDocument/2006/relationships/tags" Target="../tags/tag68.xml"/><Relationship Id="rId32" Type="http://schemas.openxmlformats.org/officeDocument/2006/relationships/tags" Target="../tags/tag76.xml"/><Relationship Id="rId37" Type="http://schemas.openxmlformats.org/officeDocument/2006/relationships/tags" Target="../tags/tag81.xml"/><Relationship Id="rId40" Type="http://schemas.openxmlformats.org/officeDocument/2006/relationships/tags" Target="../tags/tag84.xml"/><Relationship Id="rId45" Type="http://schemas.openxmlformats.org/officeDocument/2006/relationships/tags" Target="../tags/tag89.xml"/><Relationship Id="rId53" Type="http://schemas.openxmlformats.org/officeDocument/2006/relationships/tags" Target="../tags/tag97.xml"/><Relationship Id="rId58" Type="http://schemas.openxmlformats.org/officeDocument/2006/relationships/tags" Target="../tags/tag102.xml"/><Relationship Id="rId5" Type="http://schemas.openxmlformats.org/officeDocument/2006/relationships/tags" Target="../tags/tag49.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 Id="rId27" Type="http://schemas.openxmlformats.org/officeDocument/2006/relationships/tags" Target="../tags/tag71.xml"/><Relationship Id="rId30" Type="http://schemas.openxmlformats.org/officeDocument/2006/relationships/tags" Target="../tags/tag74.xml"/><Relationship Id="rId35" Type="http://schemas.openxmlformats.org/officeDocument/2006/relationships/tags" Target="../tags/tag79.xml"/><Relationship Id="rId43" Type="http://schemas.openxmlformats.org/officeDocument/2006/relationships/tags" Target="../tags/tag87.xml"/><Relationship Id="rId48" Type="http://schemas.openxmlformats.org/officeDocument/2006/relationships/tags" Target="../tags/tag92.xml"/><Relationship Id="rId56" Type="http://schemas.openxmlformats.org/officeDocument/2006/relationships/tags" Target="../tags/tag100.xml"/><Relationship Id="rId8" Type="http://schemas.openxmlformats.org/officeDocument/2006/relationships/tags" Target="../tags/tag52.xml"/><Relationship Id="rId51" Type="http://schemas.openxmlformats.org/officeDocument/2006/relationships/tags" Target="../tags/tag95.xml"/><Relationship Id="rId3" Type="http://schemas.openxmlformats.org/officeDocument/2006/relationships/tags" Target="../tags/tag47.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tags" Target="../tags/tag69.xml"/><Relationship Id="rId33" Type="http://schemas.openxmlformats.org/officeDocument/2006/relationships/tags" Target="../tags/tag77.xml"/><Relationship Id="rId38" Type="http://schemas.openxmlformats.org/officeDocument/2006/relationships/tags" Target="../tags/tag82.xml"/><Relationship Id="rId46" Type="http://schemas.openxmlformats.org/officeDocument/2006/relationships/tags" Target="../tags/tag90.xml"/><Relationship Id="rId59" Type="http://schemas.openxmlformats.org/officeDocument/2006/relationships/slideLayout" Target="../slideLayouts/slideLayout3.xml"/><Relationship Id="rId20" Type="http://schemas.openxmlformats.org/officeDocument/2006/relationships/tags" Target="../tags/tag64.xml"/><Relationship Id="rId41" Type="http://schemas.openxmlformats.org/officeDocument/2006/relationships/tags" Target="../tags/tag85.xml"/><Relationship Id="rId54" Type="http://schemas.openxmlformats.org/officeDocument/2006/relationships/tags" Target="../tags/tag98.xml"/><Relationship Id="rId1" Type="http://schemas.openxmlformats.org/officeDocument/2006/relationships/tags" Target="../tags/tag45.xml"/><Relationship Id="rId6" Type="http://schemas.openxmlformats.org/officeDocument/2006/relationships/tags" Target="../tags/tag50.xml"/><Relationship Id="rId15" Type="http://schemas.openxmlformats.org/officeDocument/2006/relationships/tags" Target="../tags/tag59.xml"/><Relationship Id="rId23" Type="http://schemas.openxmlformats.org/officeDocument/2006/relationships/tags" Target="../tags/tag67.xml"/><Relationship Id="rId28" Type="http://schemas.openxmlformats.org/officeDocument/2006/relationships/tags" Target="../tags/tag72.xml"/><Relationship Id="rId36" Type="http://schemas.openxmlformats.org/officeDocument/2006/relationships/tags" Target="../tags/tag80.xml"/><Relationship Id="rId49" Type="http://schemas.openxmlformats.org/officeDocument/2006/relationships/tags" Target="../tags/tag93.xml"/><Relationship Id="rId57" Type="http://schemas.openxmlformats.org/officeDocument/2006/relationships/tags" Target="../tags/tag101.xml"/><Relationship Id="rId10" Type="http://schemas.openxmlformats.org/officeDocument/2006/relationships/tags" Target="../tags/tag54.xml"/><Relationship Id="rId31" Type="http://schemas.openxmlformats.org/officeDocument/2006/relationships/tags" Target="../tags/tag75.xml"/><Relationship Id="rId44" Type="http://schemas.openxmlformats.org/officeDocument/2006/relationships/tags" Target="../tags/tag88.xml"/><Relationship Id="rId52" Type="http://schemas.openxmlformats.org/officeDocument/2006/relationships/tags" Target="../tags/tag96.xml"/><Relationship Id="rId60"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notesSlide" Target="../notesSlides/notesSlide4.xml"/><Relationship Id="rId3" Type="http://schemas.openxmlformats.org/officeDocument/2006/relationships/tags" Target="../tags/tag107.xml"/><Relationship Id="rId21" Type="http://schemas.openxmlformats.org/officeDocument/2006/relationships/tags" Target="../tags/tag125.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slideLayout" Target="../slideLayouts/slideLayout4.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tags" Target="../tags/tag128.xml"/><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tags" Target="../tags/tag146.xml"/><Relationship Id="rId26" Type="http://schemas.openxmlformats.org/officeDocument/2006/relationships/tags" Target="../tags/tag154.xml"/><Relationship Id="rId3" Type="http://schemas.openxmlformats.org/officeDocument/2006/relationships/tags" Target="../tags/tag131.xml"/><Relationship Id="rId21" Type="http://schemas.openxmlformats.org/officeDocument/2006/relationships/tags" Target="../tags/tag149.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tags" Target="../tags/tag153.xml"/><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tags" Target="../tags/tag148.xml"/><Relationship Id="rId29" Type="http://schemas.openxmlformats.org/officeDocument/2006/relationships/notesSlide" Target="../notesSlides/notesSlide5.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24" Type="http://schemas.openxmlformats.org/officeDocument/2006/relationships/tags" Target="../tags/tag152.xml"/><Relationship Id="rId32" Type="http://schemas.openxmlformats.org/officeDocument/2006/relationships/image" Target="../media/image17.png"/><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tags" Target="../tags/tag151.xml"/><Relationship Id="rId28" Type="http://schemas.openxmlformats.org/officeDocument/2006/relationships/slideLayout" Target="../slideLayouts/slideLayout4.xml"/><Relationship Id="rId10" Type="http://schemas.openxmlformats.org/officeDocument/2006/relationships/tags" Target="../tags/tag138.xml"/><Relationship Id="rId19" Type="http://schemas.openxmlformats.org/officeDocument/2006/relationships/tags" Target="../tags/tag147.xml"/><Relationship Id="rId31" Type="http://schemas.openxmlformats.org/officeDocument/2006/relationships/image" Target="../media/image15.png"/><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tags" Target="../tags/tag150.xml"/><Relationship Id="rId27" Type="http://schemas.openxmlformats.org/officeDocument/2006/relationships/tags" Target="../tags/tag155.xml"/><Relationship Id="rId30" Type="http://schemas.openxmlformats.org/officeDocument/2006/relationships/image" Target="../media/image16.png"/></Relationships>
</file>

<file path=ppt/slides/_rels/slide8.xml.rels><?xml version="1.0" encoding="UTF-8" standalone="yes"?>
<Relationships xmlns="http://schemas.openxmlformats.org/package/2006/relationships"><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tags" Target="../tags/tag183.xml"/><Relationship Id="rId39" Type="http://schemas.openxmlformats.org/officeDocument/2006/relationships/tags" Target="../tags/tag196.xml"/><Relationship Id="rId21" Type="http://schemas.openxmlformats.org/officeDocument/2006/relationships/tags" Target="../tags/tag178.xml"/><Relationship Id="rId34" Type="http://schemas.openxmlformats.org/officeDocument/2006/relationships/tags" Target="../tags/tag191.xml"/><Relationship Id="rId42" Type="http://schemas.openxmlformats.org/officeDocument/2006/relationships/tags" Target="../tags/tag199.xml"/><Relationship Id="rId47" Type="http://schemas.openxmlformats.org/officeDocument/2006/relationships/tags" Target="../tags/tag204.xml"/><Relationship Id="rId50" Type="http://schemas.openxmlformats.org/officeDocument/2006/relationships/tags" Target="../tags/tag207.xml"/><Relationship Id="rId55" Type="http://schemas.openxmlformats.org/officeDocument/2006/relationships/tags" Target="../tags/tag212.xml"/><Relationship Id="rId63" Type="http://schemas.openxmlformats.org/officeDocument/2006/relationships/image" Target="../media/image18.png"/><Relationship Id="rId7" Type="http://schemas.openxmlformats.org/officeDocument/2006/relationships/tags" Target="../tags/tag164.xml"/><Relationship Id="rId2" Type="http://schemas.openxmlformats.org/officeDocument/2006/relationships/tags" Target="../tags/tag159.xml"/><Relationship Id="rId16" Type="http://schemas.openxmlformats.org/officeDocument/2006/relationships/tags" Target="../tags/tag173.xml"/><Relationship Id="rId29" Type="http://schemas.openxmlformats.org/officeDocument/2006/relationships/tags" Target="../tags/tag186.xml"/><Relationship Id="rId11" Type="http://schemas.openxmlformats.org/officeDocument/2006/relationships/tags" Target="../tags/tag168.xml"/><Relationship Id="rId24" Type="http://schemas.openxmlformats.org/officeDocument/2006/relationships/tags" Target="../tags/tag181.xml"/><Relationship Id="rId32" Type="http://schemas.openxmlformats.org/officeDocument/2006/relationships/tags" Target="../tags/tag189.xml"/><Relationship Id="rId37" Type="http://schemas.openxmlformats.org/officeDocument/2006/relationships/tags" Target="../tags/tag194.xml"/><Relationship Id="rId40" Type="http://schemas.openxmlformats.org/officeDocument/2006/relationships/tags" Target="../tags/tag197.xml"/><Relationship Id="rId45" Type="http://schemas.openxmlformats.org/officeDocument/2006/relationships/tags" Target="../tags/tag202.xml"/><Relationship Id="rId53" Type="http://schemas.openxmlformats.org/officeDocument/2006/relationships/tags" Target="../tags/tag210.xml"/><Relationship Id="rId58" Type="http://schemas.openxmlformats.org/officeDocument/2006/relationships/tags" Target="../tags/tag215.xml"/><Relationship Id="rId5" Type="http://schemas.openxmlformats.org/officeDocument/2006/relationships/tags" Target="../tags/tag162.xml"/><Relationship Id="rId61" Type="http://schemas.openxmlformats.org/officeDocument/2006/relationships/slideLayout" Target="../slideLayouts/slideLayout4.xml"/><Relationship Id="rId19" Type="http://schemas.openxmlformats.org/officeDocument/2006/relationships/tags" Target="../tags/tag176.xml"/><Relationship Id="rId14" Type="http://schemas.openxmlformats.org/officeDocument/2006/relationships/tags" Target="../tags/tag171.xml"/><Relationship Id="rId22" Type="http://schemas.openxmlformats.org/officeDocument/2006/relationships/tags" Target="../tags/tag179.xml"/><Relationship Id="rId27" Type="http://schemas.openxmlformats.org/officeDocument/2006/relationships/tags" Target="../tags/tag184.xml"/><Relationship Id="rId30" Type="http://schemas.openxmlformats.org/officeDocument/2006/relationships/tags" Target="../tags/tag187.xml"/><Relationship Id="rId35" Type="http://schemas.openxmlformats.org/officeDocument/2006/relationships/tags" Target="../tags/tag192.xml"/><Relationship Id="rId43" Type="http://schemas.openxmlformats.org/officeDocument/2006/relationships/tags" Target="../tags/tag200.xml"/><Relationship Id="rId48" Type="http://schemas.openxmlformats.org/officeDocument/2006/relationships/tags" Target="../tags/tag205.xml"/><Relationship Id="rId56" Type="http://schemas.openxmlformats.org/officeDocument/2006/relationships/tags" Target="../tags/tag213.xml"/><Relationship Id="rId64" Type="http://schemas.openxmlformats.org/officeDocument/2006/relationships/slide" Target="slide1.xml"/><Relationship Id="rId8" Type="http://schemas.openxmlformats.org/officeDocument/2006/relationships/tags" Target="../tags/tag165.xml"/><Relationship Id="rId51" Type="http://schemas.openxmlformats.org/officeDocument/2006/relationships/tags" Target="../tags/tag208.xml"/><Relationship Id="rId3" Type="http://schemas.openxmlformats.org/officeDocument/2006/relationships/tags" Target="../tags/tag160.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tags" Target="../tags/tag182.xml"/><Relationship Id="rId33" Type="http://schemas.openxmlformats.org/officeDocument/2006/relationships/tags" Target="../tags/tag190.xml"/><Relationship Id="rId38" Type="http://schemas.openxmlformats.org/officeDocument/2006/relationships/tags" Target="../tags/tag195.xml"/><Relationship Id="rId46" Type="http://schemas.openxmlformats.org/officeDocument/2006/relationships/tags" Target="../tags/tag203.xml"/><Relationship Id="rId59" Type="http://schemas.openxmlformats.org/officeDocument/2006/relationships/tags" Target="../tags/tag216.xml"/><Relationship Id="rId20" Type="http://schemas.openxmlformats.org/officeDocument/2006/relationships/tags" Target="../tags/tag177.xml"/><Relationship Id="rId41" Type="http://schemas.openxmlformats.org/officeDocument/2006/relationships/tags" Target="../tags/tag198.xml"/><Relationship Id="rId54" Type="http://schemas.openxmlformats.org/officeDocument/2006/relationships/tags" Target="../tags/tag211.xml"/><Relationship Id="rId62" Type="http://schemas.openxmlformats.org/officeDocument/2006/relationships/notesSlide" Target="../notesSlides/notesSlide6.xml"/><Relationship Id="rId1" Type="http://schemas.openxmlformats.org/officeDocument/2006/relationships/tags" Target="../tags/tag158.xml"/><Relationship Id="rId6" Type="http://schemas.openxmlformats.org/officeDocument/2006/relationships/tags" Target="../tags/tag163.xml"/><Relationship Id="rId15" Type="http://schemas.openxmlformats.org/officeDocument/2006/relationships/tags" Target="../tags/tag172.xml"/><Relationship Id="rId23" Type="http://schemas.openxmlformats.org/officeDocument/2006/relationships/tags" Target="../tags/tag180.xml"/><Relationship Id="rId28" Type="http://schemas.openxmlformats.org/officeDocument/2006/relationships/tags" Target="../tags/tag185.xml"/><Relationship Id="rId36" Type="http://schemas.openxmlformats.org/officeDocument/2006/relationships/tags" Target="../tags/tag193.xml"/><Relationship Id="rId49" Type="http://schemas.openxmlformats.org/officeDocument/2006/relationships/tags" Target="../tags/tag206.xml"/><Relationship Id="rId57" Type="http://schemas.openxmlformats.org/officeDocument/2006/relationships/tags" Target="../tags/tag214.xml"/><Relationship Id="rId10" Type="http://schemas.openxmlformats.org/officeDocument/2006/relationships/tags" Target="../tags/tag167.xml"/><Relationship Id="rId31" Type="http://schemas.openxmlformats.org/officeDocument/2006/relationships/tags" Target="../tags/tag188.xml"/><Relationship Id="rId44" Type="http://schemas.openxmlformats.org/officeDocument/2006/relationships/tags" Target="../tags/tag201.xml"/><Relationship Id="rId52" Type="http://schemas.openxmlformats.org/officeDocument/2006/relationships/tags" Target="../tags/tag209.xml"/><Relationship Id="rId60" Type="http://schemas.openxmlformats.org/officeDocument/2006/relationships/tags" Target="../tags/tag217.xml"/><Relationship Id="rId4" Type="http://schemas.openxmlformats.org/officeDocument/2006/relationships/tags" Target="../tags/tag161.xml"/><Relationship Id="rId9" Type="http://schemas.openxmlformats.org/officeDocument/2006/relationships/tags" Target="../tags/tag166.xml"/></Relationships>
</file>

<file path=ppt/slides/_rels/slide9.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18" Type="http://schemas.openxmlformats.org/officeDocument/2006/relationships/notesSlide" Target="../notesSlides/notesSlide7.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slideLayout" Target="../slideLayouts/slideLayout3.xml"/><Relationship Id="rId2" Type="http://schemas.openxmlformats.org/officeDocument/2006/relationships/tags" Target="../tags/tag219.xml"/><Relationship Id="rId16" Type="http://schemas.openxmlformats.org/officeDocument/2006/relationships/tags" Target="../tags/tag233.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tags" Target="../tags/tag232.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99"/>
          <p:cNvSpPr txBox="1"/>
          <p:nvPr/>
        </p:nvSpPr>
        <p:spPr>
          <a:xfrm>
            <a:off x="0" y="751205"/>
            <a:ext cx="9144635" cy="583565"/>
          </a:xfrm>
          <a:prstGeom prst="rect">
            <a:avLst/>
          </a:prstGeom>
          <a:solidFill>
            <a:srgbClr val="FFFF00"/>
          </a:solidFill>
          <a:ln w="19050" cap="flat" cmpd="sng">
            <a:solidFill>
              <a:srgbClr val="FF0000">
                <a:alpha val="95998"/>
              </a:srgbClr>
            </a:solidFill>
            <a:prstDash val="solid"/>
            <a:round/>
            <a:headEnd type="none" w="med" len="med"/>
            <a:tailEnd type="none" w="med" len="med"/>
          </a:ln>
        </p:spPr>
        <p:txBody>
          <a:bodyPr wrap="square" anchor="t">
            <a:spAutoFit/>
          </a:bodyPr>
          <a:lstStyle/>
          <a:p>
            <a:pPr eaLnBrk="0" hangingPunct="0"/>
            <a:r>
              <a:rPr lang="en-US" altLang="zh-CN" sz="3200" b="1"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      </a:t>
            </a:r>
            <a:r>
              <a:rPr lang="zh-CN" altLang="en-US" sz="3200" b="1"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第</a:t>
            </a:r>
            <a:r>
              <a:rPr lang="en-US" altLang="zh-CN" sz="3200" b="1"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8</a:t>
            </a:r>
            <a:r>
              <a:rPr lang="zh-CN" altLang="en-US" sz="3200" b="1"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课时 </a:t>
            </a:r>
            <a:r>
              <a:rPr lang="zh-CN" altLang="en-US" sz="3200" b="1" dirty="0" smtClean="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 </a:t>
            </a:r>
            <a:r>
              <a:rPr lang="en-US" altLang="zh-CN" sz="3200" b="1">
                <a:solidFill>
                  <a:schemeClr val="accent2"/>
                </a:solidFill>
                <a:effectLst>
                  <a:outerShdw blurRad="38100" dist="38100" dir="2700000" algn="tl">
                    <a:srgbClr val="000000">
                      <a:alpha val="43137"/>
                    </a:srgbClr>
                  </a:outerShdw>
                </a:effectLst>
                <a:sym typeface="+mn-ea"/>
              </a:rPr>
              <a:t>  </a:t>
            </a:r>
            <a:r>
              <a:rPr lang="zh-CN" altLang="en-US" sz="3200" b="1">
                <a:solidFill>
                  <a:schemeClr val="tx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中国古代的法治与教化</a:t>
            </a:r>
            <a:endParaRPr lang="zh-CN" altLang="en-US" sz="3200" b="1" dirty="0" smtClean="0">
              <a:solidFill>
                <a:schemeClr val="tx1"/>
              </a:solidFill>
              <a:effectLst>
                <a:outerShdw blurRad="38100" dist="38100" dir="2700000" algn="tl">
                  <a:srgbClr val="000000">
                    <a:alpha val="43137"/>
                  </a:srgbClr>
                </a:outerShdw>
              </a:effectLst>
              <a:uFillTx/>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7" name="矩形 6"/>
          <p:cNvSpPr/>
          <p:nvPr/>
        </p:nvSpPr>
        <p:spPr>
          <a:xfrm>
            <a:off x="0" y="272415"/>
            <a:ext cx="9144635" cy="414020"/>
          </a:xfrm>
          <a:prstGeom prst="rect">
            <a:avLst/>
          </a:prstGeom>
          <a:ln>
            <a:prstDash val="lgDash"/>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ct val="0"/>
              </a:spcBef>
              <a:spcAft>
                <a:spcPct val="0"/>
              </a:spcAft>
              <a:buNone/>
            </a:pPr>
            <a:r>
              <a:rPr kumimoji="0" lang="en-US" altLang="zh-CN" sz="2100" b="1" i="0" baseline="0" noProof="1">
                <a:solidFill>
                  <a:prstClr val="black"/>
                </a:solidFill>
                <a:uFillTx/>
                <a:latin typeface="黑体" panose="02010609060101010101" pitchFamily="2" charset="-122"/>
                <a:ea typeface="黑体" panose="02010609060101010101" pitchFamily="2" charset="-122"/>
                <a:cs typeface="+mn-cs"/>
                <a:sym typeface="+mn-ea"/>
              </a:rPr>
              <a:t>2023</a:t>
            </a:r>
            <a:r>
              <a:rPr kumimoji="0" lang="zh-CN" altLang="en-US" sz="2100" b="1" i="0" baseline="0" noProof="1">
                <a:solidFill>
                  <a:prstClr val="black"/>
                </a:solidFill>
                <a:uFillTx/>
                <a:latin typeface="黑体" panose="02010609060101010101" pitchFamily="2" charset="-122"/>
                <a:ea typeface="黑体" panose="02010609060101010101" pitchFamily="2" charset="-122"/>
                <a:cs typeface="+mn-cs"/>
                <a:sym typeface="+mn-ea"/>
              </a:rPr>
              <a:t>届高三一轮复习统编历史新教材选择性必修</a:t>
            </a:r>
            <a:r>
              <a:rPr kumimoji="0" lang="en-US" altLang="zh-CN" sz="2100" b="1" i="0" baseline="0" noProof="1">
                <a:solidFill>
                  <a:prstClr val="black"/>
                </a:solidFill>
                <a:uFillTx/>
                <a:latin typeface="黑体" panose="02010609060101010101" pitchFamily="2" charset="-122"/>
                <a:ea typeface="黑体" panose="02010609060101010101" pitchFamily="2" charset="-122"/>
                <a:cs typeface="+mn-cs"/>
                <a:sym typeface="+mn-ea"/>
              </a:rPr>
              <a:t>1</a:t>
            </a:r>
            <a:r>
              <a:rPr kumimoji="0" lang="zh-CN" sz="2100" b="1" i="0" baseline="0" noProof="1">
                <a:solidFill>
                  <a:prstClr val="black"/>
                </a:solidFill>
                <a:uFillTx/>
                <a:latin typeface="黑体" panose="02010609060101010101" pitchFamily="2" charset="-122"/>
                <a:ea typeface="黑体" panose="02010609060101010101" pitchFamily="2" charset="-122"/>
                <a:cs typeface="+mn-cs"/>
                <a:sym typeface="+mn-ea"/>
              </a:rPr>
              <a:t>《国家制度与社会治理》</a:t>
            </a:r>
          </a:p>
        </p:txBody>
      </p:sp>
      <p:sp>
        <p:nvSpPr>
          <p:cNvPr id="2" name="文本框 1"/>
          <p:cNvSpPr txBox="1"/>
          <p:nvPr>
            <p:custDataLst>
              <p:tags r:id="rId1"/>
            </p:custDataLst>
          </p:nvPr>
        </p:nvSpPr>
        <p:spPr>
          <a:xfrm>
            <a:off x="38735" y="5156835"/>
            <a:ext cx="9055735" cy="1568450"/>
          </a:xfrm>
          <a:prstGeom prst="rect">
            <a:avLst/>
          </a:prstGeom>
          <a:solidFill>
            <a:schemeClr val="accent5">
              <a:lumMod val="20000"/>
              <a:lumOff val="80000"/>
            </a:schemeClr>
          </a:solidFill>
          <a:ln>
            <a:solidFill>
              <a:srgbClr val="FF0000"/>
            </a:solidFill>
          </a:ln>
        </p:spPr>
        <p:txBody>
          <a:bodyPr wrap="square">
            <a:spAutoFit/>
          </a:bodyPr>
          <a:lstStyle/>
          <a:p>
            <a:pPr marR="0" defTabSz="914400" eaLnBrk="1" fontAlgn="auto" hangingPunct="1">
              <a:spcBef>
                <a:spcPts val="0"/>
              </a:spcBef>
              <a:spcAft>
                <a:spcPts val="0"/>
              </a:spcAft>
              <a:buClrTx/>
              <a:buSzTx/>
              <a:buFontTx/>
              <a:buNone/>
              <a:defRPr/>
            </a:pPr>
            <a:r>
              <a:rPr kumimoji="0" lang="zh-CN" altLang="en-US" sz="2400" b="1" kern="1200" cap="none" spc="0" normalizeH="0" baseline="0" noProof="0">
                <a:latin typeface="黑体" panose="02010609060101010101" pitchFamily="2" charset="-122"/>
                <a:ea typeface="黑体" panose="02010609060101010101" pitchFamily="2" charset="-122"/>
                <a:cs typeface="+mn-cs"/>
              </a:rPr>
              <a:t>课程标准：</a:t>
            </a:r>
            <a:endParaRPr kumimoji="0" lang="en-US" altLang="zh-CN" sz="2400" b="1" kern="1200" cap="none" spc="0" normalizeH="0" baseline="0" noProof="0">
              <a:latin typeface="黑体" panose="02010609060101010101" pitchFamily="2" charset="-122"/>
              <a:ea typeface="黑体" panose="02010609060101010101" pitchFamily="2" charset="-122"/>
              <a:cs typeface="+mn-cs"/>
            </a:endParaRPr>
          </a:p>
          <a:p>
            <a:pPr marR="0" defTabSz="914400" eaLnBrk="1" fontAlgn="auto" hangingPunct="1">
              <a:spcBef>
                <a:spcPts val="0"/>
              </a:spcBef>
              <a:spcAft>
                <a:spcPts val="0"/>
              </a:spcAft>
              <a:buClrTx/>
              <a:buSzTx/>
              <a:buFontTx/>
              <a:buNone/>
              <a:defRPr/>
            </a:pPr>
            <a:r>
              <a:rPr kumimoji="0" lang="zh-CN" altLang="en-US" sz="2400" b="1" kern="1200" cap="none" spc="0" normalizeH="0" baseline="0" noProof="0">
                <a:solidFill>
                  <a:srgbClr val="FF0000"/>
                </a:solidFill>
                <a:latin typeface="黑体" panose="02010609060101010101" pitchFamily="2" charset="-122"/>
                <a:ea typeface="黑体" panose="02010609060101010101" pitchFamily="2" charset="-122"/>
                <a:cs typeface="+mn-cs"/>
              </a:rPr>
              <a:t>知道</a:t>
            </a:r>
            <a:r>
              <a:rPr kumimoji="0" lang="zh-CN" altLang="en-US" sz="2400" b="1" kern="1200" cap="none" spc="0" normalizeH="0" baseline="0" noProof="0">
                <a:latin typeface="黑体" panose="02010609060101010101" pitchFamily="2" charset="-122"/>
                <a:ea typeface="黑体" panose="02010609060101010101" pitchFamily="2" charset="-122"/>
                <a:cs typeface="+mn-cs"/>
              </a:rPr>
              <a:t>中国先秦时期成文法的产生过程，以及这一时期思想家对于</a:t>
            </a:r>
            <a:r>
              <a:rPr kumimoji="0" lang="zh-CN" altLang="en-US" sz="2400" b="1" kern="1200" cap="none" spc="0" normalizeH="0" baseline="0" noProof="0">
                <a:solidFill>
                  <a:srgbClr val="FF0000"/>
                </a:solidFill>
                <a:latin typeface="黑体" panose="02010609060101010101" pitchFamily="2" charset="-122"/>
                <a:ea typeface="黑体" panose="02010609060101010101" pitchFamily="2" charset="-122"/>
                <a:cs typeface="+mn-cs"/>
              </a:rPr>
              <a:t>德治</a:t>
            </a:r>
            <a:r>
              <a:rPr kumimoji="0" lang="zh-CN" altLang="en-US" sz="2400" b="1" kern="1200" cap="none" spc="0" normalizeH="0" baseline="0" noProof="0">
                <a:latin typeface="黑体" panose="02010609060101010101" pitchFamily="2" charset="-122"/>
                <a:ea typeface="黑体" panose="02010609060101010101" pitchFamily="2" charset="-122"/>
                <a:cs typeface="+mn-cs"/>
              </a:rPr>
              <a:t>、</a:t>
            </a:r>
            <a:r>
              <a:rPr kumimoji="0" lang="zh-CN" altLang="en-US" sz="2400" b="1" kern="1200" cap="none" spc="0" normalizeH="0" baseline="0" noProof="0">
                <a:solidFill>
                  <a:srgbClr val="FF0000"/>
                </a:solidFill>
                <a:latin typeface="黑体" panose="02010609060101010101" pitchFamily="2" charset="-122"/>
                <a:ea typeface="黑体" panose="02010609060101010101" pitchFamily="2" charset="-122"/>
                <a:cs typeface="+mn-cs"/>
              </a:rPr>
              <a:t>法治</a:t>
            </a:r>
            <a:r>
              <a:rPr kumimoji="0" lang="zh-CN" altLang="en-US" sz="2400" b="1" kern="1200" cap="none" spc="0" normalizeH="0" baseline="0" noProof="0">
                <a:latin typeface="黑体" panose="02010609060101010101" pitchFamily="2" charset="-122"/>
                <a:ea typeface="黑体" panose="02010609060101010101" pitchFamily="2" charset="-122"/>
                <a:cs typeface="+mn-cs"/>
              </a:rPr>
              <a:t>关系的讨论；</a:t>
            </a:r>
            <a:endParaRPr kumimoji="0" lang="en-US" altLang="zh-CN" sz="2400" b="1" kern="1200" cap="none" spc="0" normalizeH="0" baseline="0" noProof="0">
              <a:latin typeface="黑体" panose="02010609060101010101" pitchFamily="2" charset="-122"/>
              <a:ea typeface="黑体" panose="02010609060101010101" pitchFamily="2" charset="-122"/>
              <a:cs typeface="+mn-cs"/>
            </a:endParaRPr>
          </a:p>
          <a:p>
            <a:pPr marR="0" defTabSz="914400" eaLnBrk="1" fontAlgn="auto" hangingPunct="1">
              <a:spcBef>
                <a:spcPts val="0"/>
              </a:spcBef>
              <a:spcAft>
                <a:spcPts val="0"/>
              </a:spcAft>
              <a:buClrTx/>
              <a:buSzTx/>
              <a:buFontTx/>
              <a:buNone/>
              <a:defRPr/>
            </a:pPr>
            <a:r>
              <a:rPr kumimoji="0" lang="zh-CN" altLang="en-US" sz="2400" b="1" kern="1200" cap="none" spc="0" normalizeH="0" baseline="0" noProof="0">
                <a:solidFill>
                  <a:srgbClr val="FF0000"/>
                </a:solidFill>
                <a:latin typeface="黑体" panose="02010609060101010101" pitchFamily="2" charset="-122"/>
                <a:ea typeface="黑体" panose="02010609060101010101" pitchFamily="2" charset="-122"/>
                <a:cs typeface="+mn-cs"/>
              </a:rPr>
              <a:t>知道</a:t>
            </a:r>
            <a:r>
              <a:rPr kumimoji="0" lang="zh-CN" altLang="en-US" sz="2400" b="1" kern="1200" cap="none" spc="0" normalizeH="0" baseline="0" noProof="0">
                <a:latin typeface="黑体" panose="02010609060101010101" pitchFamily="2" charset="-122"/>
                <a:ea typeface="黑体" panose="02010609060101010101" pitchFamily="2" charset="-122"/>
                <a:cs typeface="+mn-cs"/>
              </a:rPr>
              <a:t>自西汉起历代王朝</a:t>
            </a:r>
            <a:r>
              <a:rPr kumimoji="0" lang="zh-CN" altLang="en-US" sz="2400" b="1" kern="1200" cap="none" spc="0" normalizeH="0" baseline="0" noProof="0">
                <a:solidFill>
                  <a:srgbClr val="FF0000"/>
                </a:solidFill>
                <a:latin typeface="黑体" panose="02010609060101010101" pitchFamily="2" charset="-122"/>
                <a:ea typeface="黑体" panose="02010609060101010101" pitchFamily="2" charset="-122"/>
                <a:cs typeface="+mn-cs"/>
              </a:rPr>
              <a:t>法律、礼教并用</a:t>
            </a:r>
            <a:r>
              <a:rPr kumimoji="0" lang="zh-CN" altLang="en-US" sz="2400" b="1" kern="1200" cap="none" spc="0" normalizeH="0" baseline="0" noProof="0">
                <a:latin typeface="黑体" panose="02010609060101010101" pitchFamily="2" charset="-122"/>
                <a:ea typeface="黑体" panose="02010609060101010101" pitchFamily="2" charset="-122"/>
                <a:cs typeface="+mn-cs"/>
              </a:rPr>
              <a:t>的统治手段。</a:t>
            </a:r>
            <a:endParaRPr kumimoji="0" lang="en-US" altLang="zh-CN" sz="2400" b="1" kern="1200" cap="none" spc="0" normalizeH="0" baseline="0" noProof="0">
              <a:latin typeface="黑体" panose="02010609060101010101" pitchFamily="2" charset="-122"/>
              <a:ea typeface="黑体" panose="02010609060101010101" pitchFamily="2" charset="-122"/>
              <a:cs typeface="+mn-cs"/>
            </a:endParaRPr>
          </a:p>
        </p:txBody>
      </p:sp>
      <p:grpSp>
        <p:nvGrpSpPr>
          <p:cNvPr id="3" name="组合 2"/>
          <p:cNvGrpSpPr/>
          <p:nvPr/>
        </p:nvGrpSpPr>
        <p:grpSpPr>
          <a:xfrm>
            <a:off x="-76835" y="1334770"/>
            <a:ext cx="9288145" cy="3802380"/>
            <a:chOff x="210" y="424"/>
            <a:chExt cx="14221" cy="9820"/>
          </a:xfrm>
        </p:grpSpPr>
        <p:grpSp>
          <p:nvGrpSpPr>
            <p:cNvPr id="6" name="组合 5"/>
            <p:cNvGrpSpPr/>
            <p:nvPr/>
          </p:nvGrpSpPr>
          <p:grpSpPr>
            <a:xfrm>
              <a:off x="210" y="424"/>
              <a:ext cx="14219" cy="5819"/>
              <a:chOff x="-15" y="-105"/>
              <a:chExt cx="19354" cy="7669"/>
            </a:xfrm>
          </p:grpSpPr>
          <p:pic>
            <p:nvPicPr>
              <p:cNvPr id="4" name="内容占位符 8"/>
              <p:cNvPicPr>
                <a:picLocks noChangeAspect="1"/>
              </p:cNvPicPr>
              <p:nvPr>
                <p:custDataLst>
                  <p:tags r:id="rId5"/>
                </p:custDataLst>
              </p:nvPr>
            </p:nvPicPr>
            <p:blipFill>
              <a:blip r:embed="rId12"/>
              <a:stretch>
                <a:fillRect/>
              </a:stretch>
            </p:blipFill>
            <p:spPr>
              <a:xfrm>
                <a:off x="6529" y="0"/>
                <a:ext cx="6104" cy="4042"/>
              </a:xfrm>
              <a:prstGeom prst="rect">
                <a:avLst/>
              </a:prstGeom>
              <a:ln>
                <a:solidFill>
                  <a:srgbClr val="000000"/>
                </a:solidFill>
              </a:ln>
            </p:spPr>
          </p:pic>
          <p:pic>
            <p:nvPicPr>
              <p:cNvPr id="1026" name="Picture 2"/>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bwMode="auto">
              <a:xfrm flipH="1">
                <a:off x="12632" y="1"/>
                <a:ext cx="6688" cy="404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l="1919" r="1904"/>
              <a:stretch>
                <a:fillRect/>
              </a:stretch>
            </p:blipFill>
            <p:spPr bwMode="auto">
              <a:xfrm flipH="1">
                <a:off x="-15" y="-105"/>
                <a:ext cx="6680" cy="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bwMode="auto">
              <a:xfrm>
                <a:off x="0" y="4043"/>
                <a:ext cx="6529" cy="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图片 67"/>
              <p:cNvPicPr>
                <a:picLocks noChangeAspect="1"/>
              </p:cNvPicPr>
              <p:nvPr>
                <p:custDataLst>
                  <p:tags r:id="rId9"/>
                </p:custDataLst>
              </p:nvPr>
            </p:nvPicPr>
            <p:blipFill>
              <a:blip r:embed="rId16"/>
              <a:stretch>
                <a:fillRect/>
              </a:stretch>
            </p:blipFill>
            <p:spPr>
              <a:xfrm>
                <a:off x="12632" y="4086"/>
                <a:ext cx="6707" cy="3478"/>
              </a:xfrm>
              <a:prstGeom prst="rect">
                <a:avLst/>
              </a:prstGeom>
            </p:spPr>
          </p:pic>
          <p:pic>
            <p:nvPicPr>
              <p:cNvPr id="8" name="Picture 2"/>
              <p:cNvPicPr>
                <a:picLocks noChangeAspect="1" noChangeArrowheads="1"/>
              </p:cNvPicPr>
              <p:nvPr>
                <p:custDataLst>
                  <p:tags r:id="rId10"/>
                </p:custDataLst>
              </p:nvPr>
            </p:nvPicPr>
            <p:blipFill>
              <a:blip r:embed="rId17">
                <a:extLst>
                  <a:ext uri="{28A0092B-C50C-407E-A947-70E740481C1C}">
                    <a14:useLocalDpi xmlns:a14="http://schemas.microsoft.com/office/drawing/2010/main" val="0"/>
                  </a:ext>
                </a:extLst>
              </a:blip>
              <a:stretch>
                <a:fillRect/>
              </a:stretch>
            </p:blipFill>
            <p:spPr bwMode="auto">
              <a:xfrm>
                <a:off x="6494" y="4042"/>
                <a:ext cx="6336" cy="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组合 6"/>
            <p:cNvGrpSpPr/>
            <p:nvPr/>
          </p:nvGrpSpPr>
          <p:grpSpPr>
            <a:xfrm>
              <a:off x="272" y="6194"/>
              <a:ext cx="14159" cy="4050"/>
              <a:chOff x="-400" y="1098"/>
              <a:chExt cx="15090" cy="5241"/>
            </a:xfrm>
          </p:grpSpPr>
          <p:pic>
            <p:nvPicPr>
              <p:cNvPr id="11" name="图片 3"/>
              <p:cNvPicPr>
                <a:picLocks noChangeAspect="1"/>
              </p:cNvPicPr>
              <p:nvPr>
                <p:custDataLst>
                  <p:tags r:id="rId2"/>
                </p:custDataLst>
              </p:nvPr>
            </p:nvPicPr>
            <p:blipFill>
              <a:blip r:embed="rId18"/>
              <a:stretch>
                <a:fillRect/>
              </a:stretch>
            </p:blipFill>
            <p:spPr>
              <a:xfrm>
                <a:off x="-400" y="1099"/>
                <a:ext cx="6406" cy="5240"/>
              </a:xfrm>
              <a:prstGeom prst="rect">
                <a:avLst/>
              </a:prstGeom>
              <a:noFill/>
              <a:ln w="9525">
                <a:noFill/>
              </a:ln>
            </p:spPr>
          </p:pic>
          <p:pic>
            <p:nvPicPr>
              <p:cNvPr id="12" name="图片 4"/>
              <p:cNvPicPr>
                <a:picLocks noChangeAspect="1"/>
              </p:cNvPicPr>
              <p:nvPr>
                <p:custDataLst>
                  <p:tags r:id="rId3"/>
                </p:custDataLst>
              </p:nvPr>
            </p:nvPicPr>
            <p:blipFill>
              <a:blip r:embed="rId19"/>
              <a:stretch>
                <a:fillRect/>
              </a:stretch>
            </p:blipFill>
            <p:spPr>
              <a:xfrm>
                <a:off x="10640" y="1098"/>
                <a:ext cx="4050" cy="5100"/>
              </a:xfrm>
              <a:prstGeom prst="rect">
                <a:avLst/>
              </a:prstGeom>
              <a:noFill/>
              <a:ln w="9525">
                <a:noFill/>
              </a:ln>
            </p:spPr>
          </p:pic>
          <p:pic>
            <p:nvPicPr>
              <p:cNvPr id="13" name="图片 1"/>
              <p:cNvPicPr>
                <a:picLocks noChangeAspect="1"/>
              </p:cNvPicPr>
              <p:nvPr>
                <p:custDataLst>
                  <p:tags r:id="rId4"/>
                </p:custDataLst>
              </p:nvPr>
            </p:nvPicPr>
            <p:blipFill>
              <a:blip r:embed="rId20"/>
              <a:stretch>
                <a:fillRect/>
              </a:stretch>
            </p:blipFill>
            <p:spPr>
              <a:xfrm>
                <a:off x="6008" y="1098"/>
                <a:ext cx="4632" cy="5102"/>
              </a:xfrm>
              <a:prstGeom prst="rect">
                <a:avLst/>
              </a:prstGeom>
              <a:noFill/>
              <a:ln w="9525">
                <a:noFill/>
              </a:ln>
            </p:spPr>
          </p:pic>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custDataLst>
              <p:tags r:id="rId1"/>
            </p:custDataLst>
          </p:nvPr>
        </p:nvSpPr>
        <p:spPr bwMode="auto">
          <a:xfrm>
            <a:off x="4878668" y="2127004"/>
            <a:ext cx="2682862" cy="1925717"/>
          </a:xfrm>
          <a:prstGeom prst="rect">
            <a:avLst/>
          </a:prstGeom>
          <a:ln>
            <a:noFill/>
          </a:ln>
        </p:spPr>
        <p:style>
          <a:lnRef idx="2">
            <a:schemeClr val="accent6"/>
          </a:lnRef>
          <a:fillRef idx="1">
            <a:schemeClr val="lt1"/>
          </a:fillRef>
          <a:effectRef idx="0">
            <a:schemeClr val="accent6"/>
          </a:effectRef>
          <a:fontRef idx="minor">
            <a:schemeClr val="dk1"/>
          </a:fontRef>
        </p:style>
        <p:txBody>
          <a:bodyPr lIns="62108" tIns="31053" rIns="62108" bIns="31053" anchor="ctr"/>
          <a:lstStyle/>
          <a:p>
            <a:pPr>
              <a:lnSpc>
                <a:spcPct val="130000"/>
              </a:lnSpc>
            </a:pPr>
            <a:endParaRPr lang="zh-CN" altLang="en-US" sz="975">
              <a:latin typeface="微软雅黑" panose="020B0503020204020204" charset="-122"/>
              <a:ea typeface="微软雅黑" panose="020B0503020204020204" charset="-122"/>
            </a:endParaRPr>
          </a:p>
        </p:txBody>
      </p:sp>
      <p:sp>
        <p:nvSpPr>
          <p:cNvPr id="6" name="Rectangle 17"/>
          <p:cNvSpPr>
            <a:spLocks noChangeArrowheads="1"/>
          </p:cNvSpPr>
          <p:nvPr>
            <p:custDataLst>
              <p:tags r:id="rId2"/>
            </p:custDataLst>
          </p:nvPr>
        </p:nvSpPr>
        <p:spPr bwMode="auto">
          <a:xfrm>
            <a:off x="1807551" y="2127321"/>
            <a:ext cx="2568258" cy="1515558"/>
          </a:xfrm>
          <a:prstGeom prst="rect">
            <a:avLst/>
          </a:prstGeom>
          <a:ln>
            <a:noFill/>
          </a:ln>
        </p:spPr>
        <p:style>
          <a:lnRef idx="2">
            <a:schemeClr val="accent4"/>
          </a:lnRef>
          <a:fillRef idx="1">
            <a:schemeClr val="lt1"/>
          </a:fillRef>
          <a:effectRef idx="0">
            <a:schemeClr val="accent4"/>
          </a:effectRef>
          <a:fontRef idx="minor">
            <a:schemeClr val="dk1"/>
          </a:fontRef>
        </p:style>
        <p:txBody>
          <a:bodyPr lIns="62108" tIns="31053" rIns="62108" bIns="31053" anchor="ctr"/>
          <a:lstStyle/>
          <a:p>
            <a:pPr>
              <a:lnSpc>
                <a:spcPct val="130000"/>
              </a:lnSpc>
            </a:pPr>
            <a:endParaRPr lang="zh-CN" altLang="en-US" sz="975">
              <a:latin typeface="微软雅黑" panose="020B0503020204020204" charset="-122"/>
              <a:ea typeface="微软雅黑" panose="020B0503020204020204" charset="-122"/>
            </a:endParaRPr>
          </a:p>
        </p:txBody>
      </p:sp>
      <p:sp>
        <p:nvSpPr>
          <p:cNvPr id="9" name="Text Box 20"/>
          <p:cNvSpPr txBox="1">
            <a:spLocks noChangeArrowheads="1"/>
          </p:cNvSpPr>
          <p:nvPr>
            <p:custDataLst>
              <p:tags r:id="rId3"/>
            </p:custDataLst>
          </p:nvPr>
        </p:nvSpPr>
        <p:spPr bwMode="auto">
          <a:xfrm>
            <a:off x="192405" y="3079115"/>
            <a:ext cx="4065905" cy="1684020"/>
          </a:xfrm>
          <a:prstGeom prst="rect">
            <a:avLst/>
          </a:prstGeom>
          <a:noFill/>
          <a:ln w="12700" cmpd="sng">
            <a:solidFill>
              <a:schemeClr val="accent1">
                <a:shade val="50000"/>
              </a:schemeClr>
            </a:solidFill>
            <a:prstDash val="solid"/>
          </a:ln>
          <a:effectLst/>
        </p:spPr>
        <p:txBody>
          <a:bodyPr wrap="square" lIns="62108" tIns="31053" rIns="62108" bIns="31053">
            <a:spAutoFit/>
          </a:bodyPr>
          <a:lstStyle/>
          <a:p>
            <a:pPr>
              <a:lnSpc>
                <a:spcPct val="120000"/>
              </a:lnSpc>
            </a:pPr>
            <a:r>
              <a:rPr lang="zh-CN" altLang="en-US" sz="2200" b="1">
                <a:solidFill>
                  <a:schemeClr val="tx1"/>
                </a:solidFill>
                <a:uFillTx/>
                <a:latin typeface="黑体" panose="02010609060101010101" pitchFamily="2" charset="-122"/>
                <a:ea typeface="黑体" panose="02010609060101010101" pitchFamily="2" charset="-122"/>
              </a:rPr>
              <a:t>儒家思想并不适用于兼并战争激烈的战国时期。在重视富国强兵的君主看来，儒家的仁政与德治思想，难以落到实处。</a:t>
            </a:r>
          </a:p>
        </p:txBody>
      </p:sp>
      <p:sp>
        <p:nvSpPr>
          <p:cNvPr id="10" name="Text Box 21"/>
          <p:cNvSpPr txBox="1">
            <a:spLocks noChangeArrowheads="1"/>
          </p:cNvSpPr>
          <p:nvPr>
            <p:custDataLst>
              <p:tags r:id="rId4"/>
            </p:custDataLst>
          </p:nvPr>
        </p:nvSpPr>
        <p:spPr bwMode="auto">
          <a:xfrm>
            <a:off x="5066030" y="2875915"/>
            <a:ext cx="4040505" cy="2090420"/>
          </a:xfrm>
          <a:prstGeom prst="rect">
            <a:avLst/>
          </a:prstGeom>
          <a:noFill/>
          <a:ln w="12700" cmpd="sng">
            <a:solidFill>
              <a:schemeClr val="accent1">
                <a:shade val="50000"/>
              </a:schemeClr>
            </a:solidFill>
            <a:prstDash val="solid"/>
          </a:ln>
          <a:effectLst/>
        </p:spPr>
        <p:txBody>
          <a:bodyPr wrap="square" lIns="62108" tIns="31053" rIns="62108" bIns="31053">
            <a:spAutoFit/>
          </a:bodyPr>
          <a:lstStyle/>
          <a:p>
            <a:pPr lvl="0" algn="l">
              <a:lnSpc>
                <a:spcPct val="120000"/>
              </a:lnSpc>
              <a:buClrTx/>
              <a:buSzTx/>
              <a:buFontTx/>
            </a:pPr>
            <a:r>
              <a:rPr lang="zh-CN" altLang="en-US" sz="2200" b="1">
                <a:solidFill>
                  <a:schemeClr val="tx1"/>
                </a:solidFill>
                <a:uFillTx/>
                <a:latin typeface="黑体" panose="02010609060101010101" pitchFamily="2" charset="-122"/>
                <a:ea typeface="黑体" panose="02010609060101010101" pitchFamily="2" charset="-122"/>
                <a:sym typeface="+mn-ea"/>
              </a:rPr>
              <a:t>法家思想既能带来富国强兵的现实利益，又满足了各国君主专制的愿望。法家思想更适合战国时期各国富国强兵、政令统一的需要。</a:t>
            </a:r>
          </a:p>
        </p:txBody>
      </p:sp>
      <p:grpSp>
        <p:nvGrpSpPr>
          <p:cNvPr id="11" name="Group 22"/>
          <p:cNvGrpSpPr/>
          <p:nvPr>
            <p:custDataLst>
              <p:tags r:id="rId5"/>
            </p:custDataLst>
          </p:nvPr>
        </p:nvGrpSpPr>
        <p:grpSpPr>
          <a:xfrm>
            <a:off x="4295612" y="2518193"/>
            <a:ext cx="733070" cy="733820"/>
            <a:chOff x="0" y="0"/>
            <a:chExt cx="1700" cy="1700"/>
          </a:xfrm>
          <a:solidFill>
            <a:schemeClr val="bg1">
              <a:lumMod val="65000"/>
            </a:schemeClr>
          </a:solidFill>
        </p:grpSpPr>
        <p:sp>
          <p:nvSpPr>
            <p:cNvPr id="12" name="Oval 23"/>
            <p:cNvSpPr>
              <a:spLocks noChangeArrowheads="1"/>
            </p:cNvSpPr>
            <p:nvPr>
              <p:custDataLst>
                <p:tags r:id="rId14"/>
              </p:custDataLst>
            </p:nvPr>
          </p:nvSpPr>
          <p:spPr bwMode="auto">
            <a:xfrm>
              <a:off x="0" y="0"/>
              <a:ext cx="1700" cy="1700"/>
            </a:xfrm>
            <a:prstGeom prst="ellipse">
              <a:avLst/>
            </a:prstGeom>
            <a:solidFill>
              <a:srgbClr val="965456"/>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30000"/>
                </a:lnSpc>
              </a:pPr>
              <a:endParaRPr lang="zh-CN" altLang="en-US" sz="975">
                <a:latin typeface="微软雅黑" panose="020B0503020204020204" charset="-122"/>
                <a:ea typeface="微软雅黑" panose="020B0503020204020204" charset="-122"/>
              </a:endParaRPr>
            </a:p>
          </p:txBody>
        </p:sp>
        <p:sp>
          <p:nvSpPr>
            <p:cNvPr id="13" name="WordArt 24"/>
            <p:cNvSpPr>
              <a:spLocks noChangeArrowheads="1" noChangeShapeType="1"/>
            </p:cNvSpPr>
            <p:nvPr>
              <p:custDataLst>
                <p:tags r:id="rId15"/>
              </p:custDataLst>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975" b="1">
                  <a:solidFill>
                    <a:srgbClr val="F8F8F8"/>
                  </a:solidFill>
                  <a:latin typeface="微软雅黑" panose="020B0503020204020204" charset="-122"/>
                  <a:ea typeface="微软雅黑" panose="020B0503020204020204" charset="-122"/>
                </a:rPr>
                <a:t>VS</a:t>
              </a:r>
              <a:endParaRPr lang="zh-CN" altLang="en-US" sz="975" b="1">
                <a:solidFill>
                  <a:srgbClr val="F8F8F8"/>
                </a:solidFill>
                <a:latin typeface="微软雅黑" panose="020B0503020204020204" charset="-122"/>
                <a:ea typeface="微软雅黑" panose="020B0503020204020204" charset="-122"/>
              </a:endParaRPr>
            </a:p>
          </p:txBody>
        </p:sp>
      </p:grpSp>
      <p:sp>
        <p:nvSpPr>
          <p:cNvPr id="16" name="箭头: 下 82"/>
          <p:cNvSpPr/>
          <p:nvPr>
            <p:custDataLst>
              <p:tags r:id="rId6"/>
            </p:custDataLst>
          </p:nvPr>
        </p:nvSpPr>
        <p:spPr>
          <a:xfrm rot="2288422">
            <a:off x="4683089" y="4709657"/>
            <a:ext cx="267302" cy="919367"/>
          </a:xfrm>
          <a:prstGeom prst="downArrow">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00"/>
          </a:p>
        </p:txBody>
      </p:sp>
      <p:sp>
        <p:nvSpPr>
          <p:cNvPr id="23" name="矩形 22"/>
          <p:cNvSpPr/>
          <p:nvPr>
            <p:custDataLst>
              <p:tags r:id="rId7"/>
            </p:custDataLst>
          </p:nvPr>
        </p:nvSpPr>
        <p:spPr>
          <a:xfrm>
            <a:off x="179705" y="548640"/>
            <a:ext cx="6778625" cy="534035"/>
          </a:xfrm>
          <a:prstGeom prst="rect">
            <a:avLst/>
          </a:prstGeom>
          <a:solidFill>
            <a:schemeClr val="accent5">
              <a:lumMod val="40000"/>
              <a:lumOff val="60000"/>
            </a:schemeClr>
          </a:solidFill>
          <a:ln>
            <a:solidFill>
              <a:srgbClr val="FF0000"/>
            </a:solidFill>
          </a:ln>
        </p:spPr>
        <p:txBody>
          <a:bodyPr wrap="square" rtlCol="0" anchor="t" anchorCtr="0">
            <a:spAutoFit/>
          </a:bodyPr>
          <a:lstStyle/>
          <a:p>
            <a:pPr lvl="0" algn="l">
              <a:lnSpc>
                <a:spcPct val="120000"/>
              </a:lnSpc>
              <a:buClrTx/>
              <a:buSzTx/>
              <a:buFontTx/>
            </a:pPr>
            <a:r>
              <a:rPr lang="en-US" altLang="zh-CN" sz="2400" b="1" smtClean="0">
                <a:solidFill>
                  <a:schemeClr val="tx1"/>
                </a:solidFill>
                <a:latin typeface="黑体" panose="02010609060101010101" pitchFamily="2" charset="-122"/>
                <a:ea typeface="黑体" panose="02010609060101010101" pitchFamily="2" charset="-122"/>
                <a:sym typeface="+mn-ea"/>
              </a:rPr>
              <a:t>结合所学，思考：谁的主张会被接纳？为什么？</a:t>
            </a:r>
          </a:p>
        </p:txBody>
      </p:sp>
      <p:sp>
        <p:nvSpPr>
          <p:cNvPr id="2" name="矩形 1"/>
          <p:cNvSpPr/>
          <p:nvPr>
            <p:custDataLst>
              <p:tags r:id="rId8"/>
            </p:custDataLst>
          </p:nvPr>
        </p:nvSpPr>
        <p:spPr>
          <a:xfrm>
            <a:off x="1619885" y="4966335"/>
            <a:ext cx="1976120" cy="534035"/>
          </a:xfrm>
          <a:prstGeom prst="rect">
            <a:avLst/>
          </a:prstGeom>
          <a:noFill/>
          <a:ln>
            <a:solidFill>
              <a:srgbClr val="FF0000"/>
            </a:solidFill>
          </a:ln>
        </p:spPr>
        <p:txBody>
          <a:bodyPr wrap="square" rtlCol="0" anchor="t" anchorCtr="0">
            <a:spAutoFit/>
          </a:bodyPr>
          <a:lstStyle/>
          <a:p>
            <a:pPr lvl="0" algn="ctr">
              <a:lnSpc>
                <a:spcPct val="120000"/>
              </a:lnSpc>
              <a:buClrTx/>
              <a:buSzTx/>
              <a:buFontTx/>
            </a:pPr>
            <a:r>
              <a:rPr lang="en-US" altLang="zh-CN" sz="2400" b="1" smtClean="0">
                <a:solidFill>
                  <a:srgbClr val="0000FF"/>
                </a:solidFill>
                <a:latin typeface="黑体" panose="02010609060101010101" pitchFamily="2" charset="-122"/>
                <a:ea typeface="黑体" panose="02010609060101010101" pitchFamily="2" charset="-122"/>
                <a:sym typeface="+mn-ea"/>
              </a:rPr>
              <a:t>有积极意义</a:t>
            </a:r>
          </a:p>
        </p:txBody>
      </p:sp>
      <p:sp>
        <p:nvSpPr>
          <p:cNvPr id="18" name="矩形 17"/>
          <p:cNvSpPr/>
          <p:nvPr>
            <p:custDataLst>
              <p:tags r:id="rId9"/>
            </p:custDataLst>
          </p:nvPr>
        </p:nvSpPr>
        <p:spPr>
          <a:xfrm>
            <a:off x="5260975" y="5013325"/>
            <a:ext cx="2261870" cy="534035"/>
          </a:xfrm>
          <a:prstGeom prst="rect">
            <a:avLst/>
          </a:prstGeom>
          <a:noFill/>
          <a:ln>
            <a:solidFill>
              <a:srgbClr val="FF0000"/>
            </a:solidFill>
          </a:ln>
        </p:spPr>
        <p:txBody>
          <a:bodyPr wrap="square" rtlCol="0" anchor="t" anchorCtr="0">
            <a:spAutoFit/>
          </a:bodyPr>
          <a:lstStyle/>
          <a:p>
            <a:pPr lvl="0" algn="ctr">
              <a:lnSpc>
                <a:spcPct val="120000"/>
              </a:lnSpc>
              <a:buClrTx/>
              <a:buSzTx/>
              <a:buFontTx/>
            </a:pPr>
            <a:r>
              <a:rPr lang="en-US" altLang="zh-CN" sz="2400" b="1" smtClean="0">
                <a:solidFill>
                  <a:srgbClr val="0000FF"/>
                </a:solidFill>
                <a:latin typeface="黑体" panose="02010609060101010101" pitchFamily="2" charset="-122"/>
                <a:ea typeface="黑体" panose="02010609060101010101" pitchFamily="2" charset="-122"/>
                <a:sym typeface="+mn-ea"/>
              </a:rPr>
              <a:t>符合时代需要</a:t>
            </a:r>
          </a:p>
        </p:txBody>
      </p:sp>
      <p:grpSp>
        <p:nvGrpSpPr>
          <p:cNvPr id="21" name="组合 20"/>
          <p:cNvGrpSpPr/>
          <p:nvPr/>
        </p:nvGrpSpPr>
        <p:grpSpPr>
          <a:xfrm>
            <a:off x="128905" y="1082675"/>
            <a:ext cx="1771650" cy="2025015"/>
            <a:chOff x="203" y="1705"/>
            <a:chExt cx="2790" cy="3189"/>
          </a:xfrm>
        </p:grpSpPr>
        <p:pic>
          <p:nvPicPr>
            <p:cNvPr id="24" name="内容占位符 5" descr="timg"/>
            <p:cNvPicPr>
              <a:picLocks noChangeAspect="1"/>
            </p:cNvPicPr>
            <p:nvPr>
              <p:custDataLst>
                <p:tags r:id="rId12"/>
              </p:custDataLst>
            </p:nvPr>
          </p:nvPicPr>
          <p:blipFill>
            <a:blip r:embed="rId18"/>
            <a:srcRect l="7930" t="2667" r="10983" b="3569"/>
            <a:stretch>
              <a:fillRect/>
            </a:stretch>
          </p:blipFill>
          <p:spPr>
            <a:xfrm>
              <a:off x="203" y="1705"/>
              <a:ext cx="2790" cy="2577"/>
            </a:xfrm>
            <a:prstGeom prst="rect">
              <a:avLst/>
            </a:prstGeom>
          </p:spPr>
        </p:pic>
        <p:sp>
          <p:nvSpPr>
            <p:cNvPr id="3" name="文本框 2"/>
            <p:cNvSpPr txBox="1"/>
            <p:nvPr>
              <p:custDataLst>
                <p:tags r:id="rId13"/>
              </p:custDataLst>
            </p:nvPr>
          </p:nvSpPr>
          <p:spPr>
            <a:xfrm>
              <a:off x="203" y="4266"/>
              <a:ext cx="2700" cy="628"/>
            </a:xfrm>
            <a:prstGeom prst="rect">
              <a:avLst/>
            </a:prstGeom>
            <a:noFill/>
          </p:spPr>
          <p:txBody>
            <a:bodyPr wrap="none" rtlCol="0" anchor="t">
              <a:spAutoFit/>
            </a:bodyPr>
            <a:lstStyle/>
            <a:p>
              <a:pPr algn="ctr"/>
              <a:r>
                <a:rPr lang="zh-CN" altLang="en-US" sz="2000" b="1">
                  <a:solidFill>
                    <a:schemeClr val="tx1"/>
                  </a:solidFill>
                  <a:uFillTx/>
                  <a:latin typeface="黑体" panose="02010609060101010101" pitchFamily="2" charset="-122"/>
                  <a:ea typeface="黑体" panose="02010609060101010101" pitchFamily="2" charset="-122"/>
                  <a:sym typeface="+mn-ea"/>
                </a:rPr>
                <a:t>孟子与梁惠王</a:t>
              </a:r>
            </a:p>
          </p:txBody>
        </p:sp>
      </p:grpSp>
      <p:grpSp>
        <p:nvGrpSpPr>
          <p:cNvPr id="20" name="组合 19"/>
          <p:cNvGrpSpPr/>
          <p:nvPr/>
        </p:nvGrpSpPr>
        <p:grpSpPr>
          <a:xfrm>
            <a:off x="7313295" y="692785"/>
            <a:ext cx="1714500" cy="1983105"/>
            <a:chOff x="11517" y="1091"/>
            <a:chExt cx="2700" cy="3123"/>
          </a:xfrm>
        </p:grpSpPr>
        <p:pic>
          <p:nvPicPr>
            <p:cNvPr id="25" name="内容占位符 8" descr="timg (1)"/>
            <p:cNvPicPr>
              <a:picLocks noChangeAspect="1"/>
            </p:cNvPicPr>
            <p:nvPr>
              <p:custDataLst>
                <p:tags r:id="rId10"/>
              </p:custDataLst>
            </p:nvPr>
          </p:nvPicPr>
          <p:blipFill>
            <a:blip r:embed="rId19"/>
            <a:stretch>
              <a:fillRect/>
            </a:stretch>
          </p:blipFill>
          <p:spPr>
            <a:xfrm>
              <a:off x="11539" y="1091"/>
              <a:ext cx="2471" cy="2494"/>
            </a:xfrm>
            <a:prstGeom prst="rect">
              <a:avLst/>
            </a:prstGeom>
          </p:spPr>
        </p:pic>
        <p:sp>
          <p:nvSpPr>
            <p:cNvPr id="19" name="文本框 18"/>
            <p:cNvSpPr txBox="1"/>
            <p:nvPr>
              <p:custDataLst>
                <p:tags r:id="rId11"/>
              </p:custDataLst>
            </p:nvPr>
          </p:nvSpPr>
          <p:spPr>
            <a:xfrm>
              <a:off x="11517" y="3586"/>
              <a:ext cx="2700" cy="628"/>
            </a:xfrm>
            <a:prstGeom prst="rect">
              <a:avLst/>
            </a:prstGeom>
            <a:noFill/>
          </p:spPr>
          <p:txBody>
            <a:bodyPr wrap="none" rtlCol="0" anchor="t">
              <a:spAutoFit/>
            </a:bodyPr>
            <a:lstStyle/>
            <a:p>
              <a:pPr lvl="0" algn="ctr">
                <a:buClrTx/>
                <a:buSzTx/>
                <a:buFontTx/>
              </a:pPr>
              <a:r>
                <a:rPr lang="zh-CN" altLang="en-US" sz="2000" b="1">
                  <a:solidFill>
                    <a:schemeClr val="tx1"/>
                  </a:solidFill>
                  <a:uFillTx/>
                  <a:latin typeface="黑体" panose="02010609060101010101" pitchFamily="2" charset="-122"/>
                  <a:ea typeface="黑体" panose="02010609060101010101" pitchFamily="2" charset="-122"/>
                  <a:sym typeface="+mn-ea"/>
                </a:rPr>
                <a:t>商鞅与秦孝公</a:t>
              </a:r>
            </a:p>
          </p:txBody>
        </p:sp>
      </p:grpSp>
      <p:sp>
        <p:nvSpPr>
          <p:cNvPr id="41" name="文本框 40"/>
          <p:cNvSpPr txBox="1"/>
          <p:nvPr/>
        </p:nvSpPr>
        <p:spPr>
          <a:xfrm>
            <a:off x="164465" y="44450"/>
            <a:ext cx="4606925"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uFillTx/>
                <a:latin typeface="黑体" panose="02010609060101010101" pitchFamily="2" charset="-122"/>
                <a:ea typeface="黑体" panose="02010609060101010101" pitchFamily="2" charset="-122"/>
                <a:sym typeface="+mn-ea"/>
              </a:rPr>
              <a:t>一、先秦时期的德治与法治</a:t>
            </a:r>
          </a:p>
        </p:txBody>
      </p:sp>
      <p:sp>
        <p:nvSpPr>
          <p:cNvPr id="14" name="文本框 13"/>
          <p:cNvSpPr txBox="1"/>
          <p:nvPr/>
        </p:nvSpPr>
        <p:spPr>
          <a:xfrm>
            <a:off x="2339975" y="2287270"/>
            <a:ext cx="963295" cy="460375"/>
          </a:xfrm>
          <a:prstGeom prst="rect">
            <a:avLst/>
          </a:prstGeom>
          <a:solidFill>
            <a:srgbClr val="FFFF00"/>
          </a:solidFill>
          <a:ln>
            <a:solidFill>
              <a:srgbClr val="FF0000"/>
            </a:solidFill>
          </a:ln>
        </p:spPr>
        <p:txBody>
          <a:bodyPr wrap="square" rtlCol="0" anchor="t">
            <a:spAutoFit/>
          </a:bodyPr>
          <a:lstStyle/>
          <a:p>
            <a:r>
              <a:rPr lang="zh-CN" altLang="en-US" sz="2400" b="1">
                <a:latin typeface="黑体" panose="02010609060101010101" pitchFamily="2" charset="-122"/>
                <a:ea typeface="黑体" panose="02010609060101010101" pitchFamily="2" charset="-122"/>
                <a:sym typeface="+mn-ea"/>
              </a:rPr>
              <a:t>儒家</a:t>
            </a:r>
          </a:p>
        </p:txBody>
      </p:sp>
      <p:sp>
        <p:nvSpPr>
          <p:cNvPr id="15" name="文本框 14"/>
          <p:cNvSpPr txBox="1"/>
          <p:nvPr/>
        </p:nvSpPr>
        <p:spPr>
          <a:xfrm>
            <a:off x="5706745" y="2287270"/>
            <a:ext cx="963295" cy="460375"/>
          </a:xfrm>
          <a:prstGeom prst="rect">
            <a:avLst/>
          </a:prstGeom>
          <a:solidFill>
            <a:srgbClr val="FFFF00"/>
          </a:solidFill>
          <a:ln>
            <a:solidFill>
              <a:srgbClr val="FF0000"/>
            </a:solidFill>
          </a:ln>
        </p:spPr>
        <p:txBody>
          <a:bodyPr wrap="square" rtlCol="0" anchor="t">
            <a:spAutoFit/>
          </a:bodyPr>
          <a:lstStyle/>
          <a:p>
            <a:r>
              <a:rPr lang="zh-CN" altLang="en-US" sz="2400" b="1">
                <a:latin typeface="黑体" panose="02010609060101010101" pitchFamily="2" charset="-122"/>
                <a:ea typeface="黑体" panose="02010609060101010101" pitchFamily="2" charset="-122"/>
                <a:sym typeface="+mn-ea"/>
              </a:rPr>
              <a:t>法家</a:t>
            </a:r>
          </a:p>
        </p:txBody>
      </p:sp>
      <p:sp>
        <p:nvSpPr>
          <p:cNvPr id="17" name="文本框 16"/>
          <p:cNvSpPr txBox="1"/>
          <p:nvPr/>
        </p:nvSpPr>
        <p:spPr>
          <a:xfrm>
            <a:off x="207010" y="5615305"/>
            <a:ext cx="8685530" cy="829945"/>
          </a:xfrm>
          <a:prstGeom prst="rect">
            <a:avLst/>
          </a:prstGeom>
          <a:noFill/>
          <a:ln w="15875">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sym typeface="+mn-ea"/>
              </a:rPr>
              <a:t>在法家思想的指引下，秦国富国强兵，最终统一六国，建立了中国历史上第一个中央集权的封建国家。</a:t>
            </a:r>
            <a:endParaRPr lang="zh-CN" altLang="en-US" sz="2400" b="1"/>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60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16" grpId="0" bldLvl="0" animBg="1"/>
      <p:bldP spid="2" grpId="0" bldLvl="0" animBg="1"/>
      <p:bldP spid="1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28600" y="692785"/>
            <a:ext cx="1715770" cy="446405"/>
          </a:xfrm>
          <a:prstGeom prst="rect">
            <a:avLst/>
          </a:prstGeom>
          <a:solidFill>
            <a:schemeClr val="accent5">
              <a:lumMod val="20000"/>
              <a:lumOff val="80000"/>
            </a:schemeClr>
          </a:solidFill>
          <a:ln>
            <a:solidFill>
              <a:srgbClr val="FF0000"/>
            </a:solidFill>
          </a:ln>
        </p:spPr>
        <p:txBody>
          <a:bodyPr wrap="square" rtlCol="0" anchor="t">
            <a:spAutoFit/>
          </a:bodyPr>
          <a:lstStyle/>
          <a:p>
            <a:pPr>
              <a:lnSpc>
                <a:spcPct val="110000"/>
              </a:lnSpc>
            </a:pPr>
            <a:r>
              <a:rPr lang="zh-CN" altLang="en-US" sz="2100" b="1">
                <a:solidFill>
                  <a:schemeClr val="tx1"/>
                </a:solidFill>
                <a:latin typeface="黑体" panose="02010609060101010101" pitchFamily="2" charset="-122"/>
                <a:ea typeface="黑体" panose="02010609060101010101" pitchFamily="2" charset="-122"/>
                <a:cs typeface="黑体" panose="02010609060101010101" pitchFamily="2" charset="-122"/>
              </a:rPr>
              <a:t>1.秦汉时期</a:t>
            </a:r>
          </a:p>
        </p:txBody>
      </p:sp>
      <p:cxnSp>
        <p:nvCxnSpPr>
          <p:cNvPr id="125" name="直接箭头连接符 124"/>
          <p:cNvCxnSpPr/>
          <p:nvPr>
            <p:custDataLst>
              <p:tags r:id="rId2"/>
            </p:custDataLst>
          </p:nvPr>
        </p:nvCxnSpPr>
        <p:spPr>
          <a:xfrm flipV="1">
            <a:off x="107156" y="1917224"/>
            <a:ext cx="8856980" cy="52070"/>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6" name="椭圆 125"/>
          <p:cNvSpPr/>
          <p:nvPr>
            <p:custDataLst>
              <p:tags r:id="rId3"/>
            </p:custDataLst>
          </p:nvPr>
        </p:nvSpPr>
        <p:spPr>
          <a:xfrm>
            <a:off x="1547813" y="1897856"/>
            <a:ext cx="132398" cy="132874"/>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9" name="TextBox 102"/>
          <p:cNvSpPr txBox="1"/>
          <p:nvPr>
            <p:custDataLst>
              <p:tags r:id="rId4"/>
            </p:custDataLst>
          </p:nvPr>
        </p:nvSpPr>
        <p:spPr>
          <a:xfrm>
            <a:off x="1097125" y="2066402"/>
            <a:ext cx="1140262" cy="374650"/>
          </a:xfrm>
          <a:prstGeom prst="rect">
            <a:avLst/>
          </a:prstGeom>
          <a:solidFill>
            <a:schemeClr val="accent5">
              <a:lumMod val="20000"/>
              <a:lumOff val="80000"/>
            </a:schemeClr>
          </a:solidFill>
          <a:ln>
            <a:solidFill>
              <a:srgbClr val="FF0000"/>
            </a:solidFill>
          </a:ln>
        </p:spPr>
        <p:txBody>
          <a:bodyPr wrap="square" lIns="68562" tIns="34281" rIns="68562" bIns="34281"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sym typeface="+mn-lt"/>
              </a:rPr>
              <a:t>秦 朝</a:t>
            </a:r>
          </a:p>
        </p:txBody>
      </p:sp>
      <p:sp>
        <p:nvSpPr>
          <p:cNvPr id="145" name="TextBox 104"/>
          <p:cNvSpPr txBox="1"/>
          <p:nvPr>
            <p:custDataLst>
              <p:tags r:id="rId5"/>
            </p:custDataLst>
          </p:nvPr>
        </p:nvSpPr>
        <p:spPr>
          <a:xfrm>
            <a:off x="395605" y="1198721"/>
            <a:ext cx="2543175" cy="553720"/>
          </a:xfrm>
          <a:prstGeom prst="rect">
            <a:avLst/>
          </a:prstGeom>
          <a:solidFill>
            <a:srgbClr val="F0EBE5"/>
          </a:solidFill>
          <a:ln w="19050">
            <a:solidFill>
              <a:srgbClr val="BEBEBE"/>
            </a:solidFill>
            <a:prstDash val="solid"/>
          </a:ln>
        </p:spPr>
        <p:txBody>
          <a:bodyPr wrap="square" lIns="0" tIns="0" rIns="0" bIns="0" rtlCol="0">
            <a:spAutoFit/>
          </a:bodyPr>
          <a:lstStyle/>
          <a:p>
            <a:pPr algn="ctr">
              <a:lnSpc>
                <a:spcPct val="100000"/>
              </a:lnSpc>
              <a:defRPr/>
            </a:pPr>
            <a:r>
              <a:rPr lang="zh-CN" altLang="en-US" sz="1800" b="1" kern="0">
                <a:solidFill>
                  <a:sysClr val="windowText" lastClr="000000">
                    <a:lumMod val="75000"/>
                    <a:lumOff val="25000"/>
                  </a:sysClr>
                </a:solidFill>
                <a:latin typeface="微软雅黑" panose="020B0503020204020204" charset="-122"/>
                <a:ea typeface="微软雅黑" panose="020B0503020204020204" charset="-122"/>
                <a:cs typeface="+mn-ea"/>
                <a:sym typeface="+mn-lt"/>
              </a:rPr>
              <a:t>（1）秦朝：以</a:t>
            </a:r>
            <a:r>
              <a:rPr lang="zh-CN" altLang="en-US" sz="1800" b="1" kern="0">
                <a:solidFill>
                  <a:srgbClr val="C00000"/>
                </a:solidFill>
                <a:latin typeface="微软雅黑" panose="020B0503020204020204" charset="-122"/>
                <a:ea typeface="微软雅黑" panose="020B0503020204020204" charset="-122"/>
                <a:cs typeface="+mn-ea"/>
                <a:sym typeface="+mn-lt"/>
              </a:rPr>
              <a:t>法家思想</a:t>
            </a:r>
            <a:r>
              <a:rPr lang="zh-CN" altLang="en-US" sz="1800" b="1" kern="0">
                <a:solidFill>
                  <a:sysClr val="windowText" lastClr="000000">
                    <a:lumMod val="75000"/>
                    <a:lumOff val="25000"/>
                  </a:sysClr>
                </a:solidFill>
                <a:latin typeface="微软雅黑" panose="020B0503020204020204" charset="-122"/>
                <a:ea typeface="微软雅黑" panose="020B0503020204020204" charset="-122"/>
                <a:cs typeface="+mn-ea"/>
                <a:sym typeface="+mn-lt"/>
              </a:rPr>
              <a:t>治国，推动了</a:t>
            </a:r>
            <a:r>
              <a:rPr lang="zh-CN" altLang="en-US" sz="1800" b="1" kern="0">
                <a:solidFill>
                  <a:srgbClr val="C00000"/>
                </a:solidFill>
                <a:latin typeface="微软雅黑" panose="020B0503020204020204" charset="-122"/>
                <a:ea typeface="微软雅黑" panose="020B0503020204020204" charset="-122"/>
                <a:cs typeface="+mn-ea"/>
                <a:sym typeface="+mn-lt"/>
              </a:rPr>
              <a:t>律</a:t>
            </a:r>
            <a:r>
              <a:rPr lang="zh-CN" altLang="en-US" sz="1800" b="1" kern="0">
                <a:solidFill>
                  <a:sysClr val="windowText" lastClr="000000">
                    <a:lumMod val="75000"/>
                    <a:lumOff val="25000"/>
                  </a:sysClr>
                </a:solidFill>
                <a:latin typeface="微软雅黑" panose="020B0503020204020204" charset="-122"/>
                <a:ea typeface="微软雅黑" panose="020B0503020204020204" charset="-122"/>
                <a:cs typeface="+mn-ea"/>
                <a:sym typeface="+mn-lt"/>
              </a:rPr>
              <a:t>的编纂</a:t>
            </a:r>
          </a:p>
        </p:txBody>
      </p:sp>
      <p:sp>
        <p:nvSpPr>
          <p:cNvPr id="128" name="椭圆 127"/>
          <p:cNvSpPr/>
          <p:nvPr>
            <p:custDataLst>
              <p:tags r:id="rId6"/>
            </p:custDataLst>
          </p:nvPr>
        </p:nvSpPr>
        <p:spPr>
          <a:xfrm>
            <a:off x="5075555" y="1844358"/>
            <a:ext cx="132398" cy="132874"/>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TextBox 102"/>
          <p:cNvSpPr txBox="1"/>
          <p:nvPr>
            <p:custDataLst>
              <p:tags r:id="rId7"/>
            </p:custDataLst>
          </p:nvPr>
        </p:nvSpPr>
        <p:spPr>
          <a:xfrm>
            <a:off x="4571210" y="2065608"/>
            <a:ext cx="1140262" cy="374650"/>
          </a:xfrm>
          <a:prstGeom prst="rect">
            <a:avLst/>
          </a:prstGeom>
          <a:solidFill>
            <a:schemeClr val="accent5">
              <a:lumMod val="20000"/>
              <a:lumOff val="80000"/>
            </a:schemeClr>
          </a:solidFill>
          <a:ln>
            <a:solidFill>
              <a:srgbClr val="FF0000"/>
            </a:solidFill>
          </a:ln>
        </p:spPr>
        <p:txBody>
          <a:bodyPr wrap="square" lIns="68562" tIns="34281" rIns="68562" bIns="34281"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sym typeface="+mn-lt"/>
              </a:rPr>
              <a:t>汉 朝</a:t>
            </a:r>
          </a:p>
        </p:txBody>
      </p:sp>
      <p:sp>
        <p:nvSpPr>
          <p:cNvPr id="15" name="TextBox 104"/>
          <p:cNvSpPr txBox="1"/>
          <p:nvPr>
            <p:custDataLst>
              <p:tags r:id="rId8"/>
            </p:custDataLst>
          </p:nvPr>
        </p:nvSpPr>
        <p:spPr>
          <a:xfrm>
            <a:off x="3536315" y="1202690"/>
            <a:ext cx="2462530" cy="553720"/>
          </a:xfrm>
          <a:prstGeom prst="rect">
            <a:avLst/>
          </a:prstGeom>
          <a:solidFill>
            <a:srgbClr val="F0EBE5"/>
          </a:solidFill>
          <a:ln w="19050">
            <a:solidFill>
              <a:srgbClr val="BEBEBE"/>
            </a:solidFill>
            <a:prstDash val="solid"/>
          </a:ln>
        </p:spPr>
        <p:txBody>
          <a:bodyPr wrap="square" lIns="0" tIns="0" rIns="0" bIns="0" rtlCol="0">
            <a:spAutoFit/>
          </a:bodyPr>
          <a:lstStyle/>
          <a:p>
            <a:pPr algn="ctr">
              <a:lnSpc>
                <a:spcPct val="100000"/>
              </a:lnSpc>
              <a:defRPr/>
            </a:pPr>
            <a:r>
              <a:rPr lang="zh-CN" altLang="en-US" sz="1800" b="1" kern="0">
                <a:latin typeface="微软雅黑" panose="020B0503020204020204" charset="-122"/>
                <a:ea typeface="微软雅黑" panose="020B0503020204020204" charset="-122"/>
                <a:cs typeface="+mn-ea"/>
                <a:sym typeface="+mn-lt"/>
              </a:rPr>
              <a:t>（2）</a:t>
            </a:r>
            <a:r>
              <a:rPr lang="zh-CN" altLang="en-US" sz="1800" b="1" kern="0">
                <a:solidFill>
                  <a:sysClr val="windowText" lastClr="000000">
                    <a:lumMod val="75000"/>
                    <a:lumOff val="25000"/>
                  </a:sysClr>
                </a:solidFill>
                <a:latin typeface="微软雅黑" panose="020B0503020204020204" charset="-122"/>
                <a:ea typeface="微软雅黑" panose="020B0503020204020204" charset="-122"/>
                <a:cs typeface="+mn-ea"/>
                <a:sym typeface="+mn-lt"/>
              </a:rPr>
              <a:t>汉朝</a:t>
            </a:r>
            <a:r>
              <a:rPr lang="zh-CN" altLang="en-US" sz="1800" b="1" kern="0">
                <a:latin typeface="微软雅黑" panose="020B0503020204020204" charset="-122"/>
                <a:ea typeface="微软雅黑" panose="020B0503020204020204" charset="-122"/>
                <a:cs typeface="+mn-ea"/>
                <a:sym typeface="+mn-lt"/>
              </a:rPr>
              <a:t>：沿袭秦律，</a:t>
            </a:r>
          </a:p>
          <a:p>
            <a:pPr algn="ctr">
              <a:lnSpc>
                <a:spcPct val="100000"/>
              </a:lnSpc>
              <a:defRPr/>
            </a:pPr>
            <a:r>
              <a:rPr lang="zh-CN" altLang="en-US" sz="1800" b="1" kern="0">
                <a:latin typeface="微软雅黑" panose="020B0503020204020204" charset="-122"/>
                <a:ea typeface="微软雅黑" panose="020B0503020204020204" charset="-122"/>
                <a:cs typeface="+mn-ea"/>
                <a:sym typeface="+mn-lt"/>
              </a:rPr>
              <a:t>制《</a:t>
            </a:r>
            <a:r>
              <a:rPr lang="zh-CN" altLang="en-US" sz="1800" b="1" kern="0">
                <a:solidFill>
                  <a:srgbClr val="C00000"/>
                </a:solidFill>
                <a:latin typeface="微软雅黑" panose="020B0503020204020204" charset="-122"/>
                <a:ea typeface="微软雅黑" panose="020B0503020204020204" charset="-122"/>
                <a:cs typeface="+mn-ea"/>
                <a:sym typeface="+mn-lt"/>
              </a:rPr>
              <a:t>九章律</a:t>
            </a:r>
            <a:r>
              <a:rPr lang="zh-CN" altLang="en-US" sz="1800" b="1" kern="0">
                <a:latin typeface="微软雅黑" panose="020B0503020204020204" charset="-122"/>
                <a:ea typeface="微软雅黑" panose="020B0503020204020204" charset="-122"/>
                <a:cs typeface="+mn-ea"/>
                <a:sym typeface="+mn-lt"/>
              </a:rPr>
              <a:t>》</a:t>
            </a:r>
          </a:p>
        </p:txBody>
      </p:sp>
      <p:sp>
        <p:nvSpPr>
          <p:cNvPr id="6" name="TextBox 104"/>
          <p:cNvSpPr txBox="1"/>
          <p:nvPr>
            <p:custDataLst>
              <p:tags r:id="rId9"/>
            </p:custDataLst>
          </p:nvPr>
        </p:nvSpPr>
        <p:spPr>
          <a:xfrm>
            <a:off x="6433820" y="1139190"/>
            <a:ext cx="2530475" cy="553720"/>
          </a:xfrm>
          <a:prstGeom prst="rect">
            <a:avLst/>
          </a:prstGeom>
          <a:solidFill>
            <a:srgbClr val="F0EBE5"/>
          </a:solidFill>
          <a:ln w="19050">
            <a:solidFill>
              <a:srgbClr val="BEBEBE"/>
            </a:solidFill>
            <a:prstDash val="solid"/>
          </a:ln>
        </p:spPr>
        <p:txBody>
          <a:bodyPr wrap="square" lIns="0" tIns="0" rIns="0" bIns="0" rtlCol="0">
            <a:spAutoFit/>
          </a:bodyPr>
          <a:lstStyle/>
          <a:p>
            <a:pPr algn="l">
              <a:lnSpc>
                <a:spcPct val="100000"/>
              </a:lnSpc>
              <a:defRPr/>
            </a:pPr>
            <a:r>
              <a:rPr lang="zh-CN" altLang="en-US" sz="1800" b="1" kern="0">
                <a:latin typeface="微软雅黑" panose="020B0503020204020204" charset="-122"/>
                <a:ea typeface="微软雅黑" panose="020B0503020204020204" charset="-122"/>
                <a:cs typeface="+mn-ea"/>
                <a:sym typeface="+mn-lt"/>
              </a:rPr>
              <a:t>（3）秦汉：律令并行</a:t>
            </a:r>
          </a:p>
          <a:p>
            <a:pPr algn="l">
              <a:lnSpc>
                <a:spcPct val="100000"/>
              </a:lnSpc>
              <a:defRPr/>
            </a:pPr>
            <a:r>
              <a:rPr lang="en-US" altLang="zh-CN" sz="1800" b="1" kern="0">
                <a:latin typeface="微软雅黑" panose="020B0503020204020204" charset="-122"/>
                <a:ea typeface="微软雅黑" panose="020B0503020204020204" charset="-122"/>
                <a:cs typeface="+mn-ea"/>
                <a:sym typeface="+mn-lt"/>
              </a:rPr>
              <a:t>   </a:t>
            </a:r>
            <a:r>
              <a:rPr lang="zh-CN" altLang="en-US" sz="1800" b="1" kern="0">
                <a:latin typeface="微软雅黑" panose="020B0503020204020204" charset="-122"/>
                <a:ea typeface="微软雅黑" panose="020B0503020204020204" charset="-122"/>
                <a:cs typeface="+mn-ea"/>
                <a:sym typeface="+mn-lt"/>
              </a:rPr>
              <a:t>发布法律文书称</a:t>
            </a:r>
            <a:r>
              <a:rPr lang="en-US" altLang="zh-CN" sz="1800" b="1" kern="0">
                <a:latin typeface="微软雅黑" panose="020B0503020204020204" charset="-122"/>
                <a:ea typeface="微软雅黑" panose="020B0503020204020204" charset="-122"/>
                <a:cs typeface="+mn-ea"/>
                <a:sym typeface="+mn-lt"/>
              </a:rPr>
              <a:t>“</a:t>
            </a:r>
            <a:r>
              <a:rPr lang="zh-CN" altLang="en-US" sz="1800" b="1" kern="0">
                <a:latin typeface="微软雅黑" panose="020B0503020204020204" charset="-122"/>
                <a:ea typeface="微软雅黑" panose="020B0503020204020204" charset="-122"/>
                <a:cs typeface="+mn-ea"/>
                <a:sym typeface="+mn-lt"/>
              </a:rPr>
              <a:t>令</a:t>
            </a:r>
            <a:r>
              <a:rPr lang="en-US" altLang="zh-CN" sz="1800" b="1" kern="0">
                <a:latin typeface="微软雅黑" panose="020B0503020204020204" charset="-122"/>
                <a:ea typeface="微软雅黑" panose="020B0503020204020204" charset="-122"/>
                <a:cs typeface="+mn-ea"/>
                <a:sym typeface="+mn-lt"/>
              </a:rPr>
              <a:t>”</a:t>
            </a:r>
          </a:p>
        </p:txBody>
      </p:sp>
      <p:sp>
        <p:nvSpPr>
          <p:cNvPr id="41" name="文本框 40"/>
          <p:cNvSpPr txBox="1"/>
          <p:nvPr/>
        </p:nvSpPr>
        <p:spPr>
          <a:xfrm>
            <a:off x="118745" y="188595"/>
            <a:ext cx="5209540"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latin typeface="黑体" panose="02010609060101010101" pitchFamily="2" charset="-122"/>
                <a:ea typeface="黑体" panose="02010609060101010101" pitchFamily="2" charset="-122"/>
                <a:sym typeface="+mn-ea"/>
              </a:rPr>
              <a:t>二、秦汉至隋唐时期的法律与教化</a:t>
            </a:r>
            <a:endParaRPr lang="zh-CN" altLang="en-US" sz="2500" b="1">
              <a:solidFill>
                <a:schemeClr val="tx1"/>
              </a:solidFill>
              <a:uFillTx/>
              <a:latin typeface="黑体" panose="02010609060101010101" pitchFamily="2" charset="-122"/>
              <a:ea typeface="黑体" panose="02010609060101010101" pitchFamily="2" charset="-122"/>
              <a:sym typeface="+mn-ea"/>
            </a:endParaRPr>
          </a:p>
        </p:txBody>
      </p:sp>
      <p:sp>
        <p:nvSpPr>
          <p:cNvPr id="2" name="圆角矩形 1"/>
          <p:cNvSpPr/>
          <p:nvPr>
            <p:custDataLst>
              <p:tags r:id="rId10"/>
            </p:custDataLst>
          </p:nvPr>
        </p:nvSpPr>
        <p:spPr>
          <a:xfrm>
            <a:off x="2051685" y="758825"/>
            <a:ext cx="6894830" cy="349250"/>
          </a:xfrm>
          <a:prstGeom prst="roundRect">
            <a:avLst/>
          </a:prstGeom>
          <a:solidFill>
            <a:schemeClr val="accent5">
              <a:lumMod val="20000"/>
              <a:lumOff val="80000"/>
            </a:schemeClr>
          </a:solidFill>
          <a:ln w="28575">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sz="22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儒法合流，形成</a:t>
            </a:r>
            <a:r>
              <a:rPr lang="en-US" altLang="zh-CN" sz="22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a:t>
            </a:r>
            <a:r>
              <a:rPr lang="zh-CN" altLang="en-US" sz="22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德主刑辅</a:t>
            </a:r>
            <a:r>
              <a:rPr lang="en-US" altLang="zh-CN" sz="22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a:t>
            </a:r>
            <a:r>
              <a:rPr lang="zh-CN" altLang="en-US" sz="22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的封建正统法律思想</a:t>
            </a:r>
          </a:p>
        </p:txBody>
      </p:sp>
      <p:pic>
        <p:nvPicPr>
          <p:cNvPr id="3" name="图片 2" descr="src=http___www.92wenzhai.com_uploads_allimg_200117_154ITc1-0.jpg&amp;refer=http___www.92wenzhai"/>
          <p:cNvPicPr>
            <a:picLocks noChangeAspect="1"/>
          </p:cNvPicPr>
          <p:nvPr>
            <p:custDataLst>
              <p:tags r:id="rId11"/>
            </p:custDataLst>
          </p:nvPr>
        </p:nvPicPr>
        <p:blipFill>
          <a:blip r:embed="rId17"/>
          <a:stretch>
            <a:fillRect/>
          </a:stretch>
        </p:blipFill>
        <p:spPr>
          <a:xfrm>
            <a:off x="-85725" y="2771775"/>
            <a:ext cx="1833880" cy="2666365"/>
          </a:xfrm>
          <a:prstGeom prst="rect">
            <a:avLst/>
          </a:prstGeom>
        </p:spPr>
      </p:pic>
      <p:sp>
        <p:nvSpPr>
          <p:cNvPr id="7" name="文本框 6"/>
          <p:cNvSpPr txBox="1"/>
          <p:nvPr>
            <p:custDataLst>
              <p:tags r:id="rId12"/>
            </p:custDataLst>
          </p:nvPr>
        </p:nvSpPr>
        <p:spPr>
          <a:xfrm>
            <a:off x="-43455" y="3112286"/>
            <a:ext cx="490220" cy="1180002"/>
          </a:xfrm>
          <a:prstGeom prst="rect">
            <a:avLst/>
          </a:prstGeom>
          <a:noFill/>
        </p:spPr>
        <p:txBody>
          <a:bodyPr vert="eaVert" wrap="square" rtlCol="0">
            <a:spAutoFit/>
          </a:bodyPr>
          <a:lstStyle/>
          <a:p>
            <a:r>
              <a:rPr lang="zh-CN" altLang="en-US" sz="2000" b="1">
                <a:solidFill>
                  <a:schemeClr val="tx1"/>
                </a:solidFill>
                <a:latin typeface="黑体" panose="02010609060101010101" pitchFamily="2" charset="-122"/>
                <a:ea typeface="黑体" panose="02010609060101010101" pitchFamily="2" charset="-122"/>
              </a:rPr>
              <a:t>董仲舒</a:t>
            </a:r>
          </a:p>
        </p:txBody>
      </p:sp>
      <p:sp>
        <p:nvSpPr>
          <p:cNvPr id="18" name="文本框 17"/>
          <p:cNvSpPr txBox="1"/>
          <p:nvPr>
            <p:custDataLst>
              <p:tags r:id="rId13"/>
            </p:custDataLst>
          </p:nvPr>
        </p:nvSpPr>
        <p:spPr>
          <a:xfrm>
            <a:off x="1617345" y="2988945"/>
            <a:ext cx="7370445" cy="1106805"/>
          </a:xfrm>
          <a:prstGeom prst="rect">
            <a:avLst/>
          </a:prstGeom>
          <a:noFill/>
          <a:ln w="12700" cmpd="sng">
            <a:solidFill>
              <a:schemeClr val="accent1">
                <a:shade val="50000"/>
              </a:schemeClr>
            </a:solidFill>
            <a:prstDash val="solid"/>
          </a:ln>
        </p:spPr>
        <p:txBody>
          <a:bodyPr wrap="square" rtlCol="0" anchor="t">
            <a:spAutoFit/>
          </a:bodyPr>
          <a:lstStyle/>
          <a:p>
            <a:pPr>
              <a:lnSpc>
                <a:spcPct val="100000"/>
              </a:lnSpc>
              <a:spcBef>
                <a:spcPct val="0"/>
              </a:spcBef>
              <a:spcAft>
                <a:spcPct val="0"/>
              </a:spcAft>
            </a:pPr>
            <a:r>
              <a:rPr lang="en-US" altLang="zh-CN" sz="1800">
                <a:latin typeface="黑体" panose="02010609060101010101" pitchFamily="2" charset="-122"/>
                <a:ea typeface="黑体" panose="02010609060101010101" pitchFamily="2" charset="-122"/>
                <a:cs typeface="黑体" panose="02010609060101010101" pitchFamily="2" charset="-122"/>
              </a:rPr>
              <a:t>   </a:t>
            </a:r>
            <a:r>
              <a:rPr lang="zh-CN" altLang="en-US" sz="2200" b="1">
                <a:solidFill>
                  <a:schemeClr val="tx1"/>
                </a:solidFill>
                <a:uFillTx/>
                <a:latin typeface="黑体" panose="02010609060101010101" pitchFamily="2" charset="-122"/>
                <a:ea typeface="黑体" panose="02010609060101010101" pitchFamily="2" charset="-122"/>
                <a:cs typeface="黑体" panose="02010609060101010101" pitchFamily="2" charset="-122"/>
              </a:rPr>
              <a:t>材料</a:t>
            </a:r>
            <a:r>
              <a:rPr lang="en-US" altLang="zh-CN" sz="2200" b="1">
                <a:solidFill>
                  <a:schemeClr val="tx1"/>
                </a:solidFill>
                <a:uFillTx/>
                <a:latin typeface="黑体" panose="02010609060101010101" pitchFamily="2" charset="-122"/>
                <a:ea typeface="黑体" panose="02010609060101010101" pitchFamily="2" charset="-122"/>
                <a:cs typeface="黑体" panose="02010609060101010101" pitchFamily="2" charset="-122"/>
              </a:rPr>
              <a:t>1</a:t>
            </a:r>
            <a:r>
              <a:rPr lang="zh-CN" altLang="en-US" sz="2200" b="1">
                <a:solidFill>
                  <a:schemeClr val="tx1"/>
                </a:solidFill>
                <a:uFillTx/>
                <a:latin typeface="黑体" panose="02010609060101010101" pitchFamily="2" charset="-122"/>
                <a:ea typeface="黑体" panose="02010609060101010101" pitchFamily="2" charset="-122"/>
                <a:cs typeface="黑体" panose="02010609060101010101" pitchFamily="2" charset="-122"/>
              </a:rPr>
              <a:t>：故胶东相董仲舒老病致仕，朝廷每有政议，数遣廷尉张汤亲至陋巷，问其得失，于是作《春秋决狱》二百三十二事，动以《经》对，言之详矣。</a:t>
            </a:r>
            <a:r>
              <a:rPr lang="en-US" altLang="zh-CN" sz="2200" b="1">
                <a:solidFill>
                  <a:schemeClr val="tx1"/>
                </a:solidFill>
                <a:uFillTx/>
                <a:latin typeface="黑体" panose="02010609060101010101" pitchFamily="2" charset="-122"/>
                <a:ea typeface="黑体" panose="02010609060101010101" pitchFamily="2" charset="-122"/>
                <a:cs typeface="黑体" panose="02010609060101010101" pitchFamily="2" charset="-122"/>
              </a:rPr>
              <a:t> </a:t>
            </a:r>
            <a:r>
              <a:rPr lang="en-US" altLang="zh-CN" sz="22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a:t>
            </a:r>
            <a:r>
              <a:rPr lang="zh-CN" altLang="en-US" sz="22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a:t>
            </a:r>
            <a:r>
              <a:rPr lang="zh-CN" sz="22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rPr>
              <a:t>晋书》</a:t>
            </a:r>
            <a:r>
              <a:rPr lang="en-US" altLang="zh-CN" sz="2200" b="1">
                <a:solidFill>
                  <a:schemeClr val="tx1"/>
                </a:solidFill>
                <a:uFillTx/>
                <a:latin typeface="黑体" panose="02010609060101010101" pitchFamily="2" charset="-122"/>
                <a:ea typeface="黑体" panose="02010609060101010101" pitchFamily="2" charset="-122"/>
                <a:cs typeface="黑体" panose="02010609060101010101" pitchFamily="2" charset="-122"/>
              </a:rPr>
              <a:t>    </a:t>
            </a:r>
            <a:r>
              <a:rPr lang="en-US" altLang="zh-CN" sz="2200">
                <a:solidFill>
                  <a:schemeClr val="tx1"/>
                </a:solidFill>
                <a:uFillTx/>
                <a:latin typeface="黑体" panose="02010609060101010101" pitchFamily="2" charset="-122"/>
                <a:ea typeface="黑体" panose="02010609060101010101" pitchFamily="2" charset="-122"/>
                <a:cs typeface="黑体" panose="02010609060101010101" pitchFamily="2" charset="-122"/>
              </a:rPr>
              <a:t>  </a:t>
            </a:r>
            <a:r>
              <a:rPr lang="en-US" altLang="zh-CN" sz="1800">
                <a:latin typeface="黑体" panose="02010609060101010101" pitchFamily="2" charset="-122"/>
                <a:ea typeface="黑体" panose="02010609060101010101" pitchFamily="2" charset="-122"/>
                <a:cs typeface="黑体" panose="02010609060101010101" pitchFamily="2" charset="-122"/>
              </a:rPr>
              <a:t>                                                </a:t>
            </a:r>
            <a:endParaRPr lang="zh-CN" sz="1800">
              <a:latin typeface="黑体" panose="02010609060101010101" pitchFamily="2" charset="-122"/>
              <a:ea typeface="黑体" panose="02010609060101010101" pitchFamily="2" charset="-122"/>
              <a:cs typeface="黑体" panose="02010609060101010101" pitchFamily="2" charset="-122"/>
            </a:endParaRPr>
          </a:p>
        </p:txBody>
      </p:sp>
      <p:sp>
        <p:nvSpPr>
          <p:cNvPr id="10" name="文本框 9"/>
          <p:cNvSpPr txBox="1"/>
          <p:nvPr/>
        </p:nvSpPr>
        <p:spPr>
          <a:xfrm>
            <a:off x="2358390" y="2440940"/>
            <a:ext cx="4075430" cy="460375"/>
          </a:xfrm>
          <a:prstGeom prst="rect">
            <a:avLst/>
          </a:prstGeom>
          <a:noFill/>
          <a:ln>
            <a:solidFill>
              <a:srgbClr val="FF0000"/>
            </a:solidFill>
          </a:ln>
        </p:spPr>
        <p:txBody>
          <a:bodyPr wrap="square" rtlCol="0" anchor="t">
            <a:spAutoFit/>
          </a:bodyPr>
          <a:lstStyle/>
          <a:p>
            <a:r>
              <a:rPr lang="zh-CN" altLang="en-US" sz="2400" b="1" smtClean="0">
                <a:solidFill>
                  <a:srgbClr val="0000FF"/>
                </a:solidFill>
                <a:latin typeface="黑体" panose="02010609060101010101" pitchFamily="2" charset="-122"/>
                <a:ea typeface="黑体" panose="02010609060101010101" pitchFamily="2" charset="-122"/>
                <a:sym typeface="+mn-ea"/>
              </a:rPr>
              <a:t>汉朝的春秋决狱和以经注律</a:t>
            </a:r>
          </a:p>
        </p:txBody>
      </p:sp>
      <p:sp>
        <p:nvSpPr>
          <p:cNvPr id="20" name="文本框 19"/>
          <p:cNvSpPr txBox="1"/>
          <p:nvPr>
            <p:custDataLst>
              <p:tags r:id="rId14"/>
            </p:custDataLst>
          </p:nvPr>
        </p:nvSpPr>
        <p:spPr>
          <a:xfrm>
            <a:off x="1619885" y="4149090"/>
            <a:ext cx="7255510" cy="1739265"/>
          </a:xfrm>
          <a:prstGeom prst="rect">
            <a:avLst/>
          </a:prstGeom>
          <a:noFill/>
          <a:ln w="12700" cmpd="sng">
            <a:solidFill>
              <a:schemeClr val="accent1">
                <a:shade val="50000"/>
              </a:schemeClr>
            </a:solidFill>
            <a:prstDash val="solid"/>
          </a:ln>
        </p:spPr>
        <p:txBody>
          <a:bodyPr wrap="square" rtlCol="0" anchor="t">
            <a:noAutofit/>
          </a:bodyPr>
          <a:lstStyle/>
          <a:p>
            <a:pPr>
              <a:lnSpc>
                <a:spcPct val="110000"/>
              </a:lnSpc>
              <a:spcBef>
                <a:spcPct val="0"/>
              </a:spcBef>
              <a:spcAft>
                <a:spcPct val="0"/>
              </a:spcAft>
            </a:pPr>
            <a:r>
              <a:rPr lang="en-US" altLang="zh-CN" sz="1800">
                <a:latin typeface="黑体" panose="02010609060101010101" pitchFamily="2" charset="-122"/>
                <a:ea typeface="黑体" panose="02010609060101010101" pitchFamily="2" charset="-122"/>
                <a:cs typeface="黑体" panose="02010609060101010101" pitchFamily="2" charset="-122"/>
              </a:rPr>
              <a:t>  </a:t>
            </a:r>
            <a:r>
              <a:rPr lang="en-US" altLang="zh-CN" sz="2000" b="1">
                <a:latin typeface="黑体" panose="02010609060101010101" pitchFamily="2" charset="-122"/>
                <a:ea typeface="黑体" panose="02010609060101010101" pitchFamily="2" charset="-122"/>
                <a:cs typeface="黑体" panose="02010609060101010101" pitchFamily="2" charset="-122"/>
              </a:rPr>
              <a:t> </a:t>
            </a:r>
            <a:r>
              <a:rPr lang="zh-CN" altLang="en-US" sz="2000" b="1">
                <a:latin typeface="黑体" panose="02010609060101010101" pitchFamily="2" charset="-122"/>
                <a:ea typeface="黑体" panose="02010609060101010101" pitchFamily="2" charset="-122"/>
                <a:cs typeface="黑体" panose="02010609060101010101" pitchFamily="2" charset="-122"/>
              </a:rPr>
              <a:t>材料</a:t>
            </a:r>
            <a:r>
              <a:rPr lang="en-US" altLang="zh-CN" sz="2000" b="1">
                <a:latin typeface="黑体" panose="02010609060101010101" pitchFamily="2" charset="-122"/>
                <a:ea typeface="黑体" panose="02010609060101010101" pitchFamily="2" charset="-122"/>
                <a:cs typeface="黑体" panose="02010609060101010101" pitchFamily="2" charset="-122"/>
              </a:rPr>
              <a:t>2</a:t>
            </a:r>
            <a:r>
              <a:rPr lang="zh-CN" altLang="en-US" sz="2000" b="1">
                <a:latin typeface="黑体" panose="02010609060101010101" pitchFamily="2" charset="-122"/>
                <a:ea typeface="黑体" panose="02010609060101010101" pitchFamily="2" charset="-122"/>
                <a:cs typeface="黑体" panose="02010609060101010101" pitchFamily="2" charset="-122"/>
              </a:rPr>
              <a:t>：</a:t>
            </a:r>
            <a:r>
              <a:rPr lang="en-US" altLang="zh-CN" sz="2000" b="1">
                <a:latin typeface="黑体" panose="02010609060101010101" pitchFamily="2" charset="-122"/>
                <a:ea typeface="黑体" panose="02010609060101010101" pitchFamily="2" charset="-122"/>
                <a:cs typeface="黑体" panose="02010609060101010101" pitchFamily="2" charset="-122"/>
              </a:rPr>
              <a:t> </a:t>
            </a:r>
            <a:r>
              <a:rPr lang="zh-CN" altLang="en-US" sz="2000" b="1">
                <a:latin typeface="黑体" panose="02010609060101010101" pitchFamily="2" charset="-122"/>
                <a:ea typeface="黑体" panose="02010609060101010101" pitchFamily="2" charset="-122"/>
                <a:cs typeface="黑体" panose="02010609060101010101" pitchFamily="2" charset="-122"/>
              </a:rPr>
              <a:t>后人生意，各为章句（</a:t>
            </a:r>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rPr>
              <a:t>许多的学者根据儒家经典之中的章句，各自理解法律的意思，并且著书立传</a:t>
            </a:r>
            <a:r>
              <a:rPr lang="zh-CN" altLang="en-US" sz="2000" b="1">
                <a:latin typeface="黑体" panose="02010609060101010101" pitchFamily="2" charset="-122"/>
                <a:ea typeface="黑体" panose="02010609060101010101" pitchFamily="2" charset="-122"/>
                <a:cs typeface="黑体" panose="02010609060101010101" pitchFamily="2" charset="-122"/>
              </a:rPr>
              <a:t>）。叔孙宣、郭令卿、马融、郑玄诸儒章句十有余家，家数十万言。凡断罪所当由用者，合二万六千二百七十二条，七百七十三万二千二百余言。</a:t>
            </a:r>
            <a:r>
              <a:rPr lang="en-US" altLang="zh-CN" sz="2000" b="1">
                <a:latin typeface="黑体" panose="02010609060101010101" pitchFamily="2" charset="-122"/>
                <a:ea typeface="黑体" panose="02010609060101010101" pitchFamily="2" charset="-122"/>
                <a:cs typeface="黑体" panose="02010609060101010101" pitchFamily="2" charset="-122"/>
              </a:rPr>
              <a:t>                         ——</a:t>
            </a:r>
            <a:r>
              <a:rPr lang="zh-CN" altLang="en-US" sz="2000" b="1">
                <a:latin typeface="黑体" panose="02010609060101010101" pitchFamily="2" charset="-122"/>
                <a:ea typeface="黑体" panose="02010609060101010101" pitchFamily="2" charset="-122"/>
                <a:cs typeface="黑体" panose="02010609060101010101" pitchFamily="2" charset="-122"/>
              </a:rPr>
              <a:t>《晋书》</a:t>
            </a:r>
          </a:p>
        </p:txBody>
      </p:sp>
      <p:sp>
        <p:nvSpPr>
          <p:cNvPr id="19" name="文本框 18"/>
          <p:cNvSpPr txBox="1"/>
          <p:nvPr>
            <p:custDataLst>
              <p:tags r:id="rId15"/>
            </p:custDataLst>
          </p:nvPr>
        </p:nvSpPr>
        <p:spPr>
          <a:xfrm>
            <a:off x="340360" y="5941695"/>
            <a:ext cx="8623935" cy="706755"/>
          </a:xfrm>
          <a:prstGeom prst="rect">
            <a:avLst/>
          </a:prstGeom>
          <a:solidFill>
            <a:schemeClr val="accent3">
              <a:lumMod val="20000"/>
              <a:lumOff val="80000"/>
            </a:schemeClr>
          </a:solidFill>
          <a:ln>
            <a:solidFill>
              <a:srgbClr val="FF0000"/>
            </a:solidFill>
          </a:ln>
        </p:spPr>
        <p:txBody>
          <a:bodyPr wrap="square" rtlCol="0">
            <a:spAutoFit/>
          </a:bodyPr>
          <a:lstStyle/>
          <a:p>
            <a:pPr algn="l"/>
            <a:r>
              <a:rPr lang="zh-CN" altLang="en-US" sz="2000" b="1">
                <a:solidFill>
                  <a:schemeClr val="tx1"/>
                </a:solidFill>
                <a:latin typeface="黑体" panose="02010609060101010101" pitchFamily="2" charset="-122"/>
                <a:ea typeface="黑体" panose="02010609060101010101" pitchFamily="2" charset="-122"/>
              </a:rPr>
              <a:t>春秋决狱：以儒家经义作为指导思想的审判方式（</a:t>
            </a:r>
            <a:r>
              <a:rPr lang="zh-CN" altLang="en-US" sz="2000" b="1">
                <a:solidFill>
                  <a:schemeClr val="tx1"/>
                </a:solidFill>
                <a:latin typeface="黑体" panose="02010609060101010101" pitchFamily="2" charset="-122"/>
                <a:ea typeface="黑体" panose="02010609060101010101" pitchFamily="2" charset="-122"/>
                <a:sym typeface="+mn-ea"/>
              </a:rPr>
              <a:t>法律儒家化的开端</a:t>
            </a:r>
            <a:r>
              <a:rPr lang="zh-CN" altLang="en-US" sz="2000" b="1">
                <a:solidFill>
                  <a:schemeClr val="tx1"/>
                </a:solidFill>
                <a:latin typeface="黑体" panose="02010609060101010101" pitchFamily="2" charset="-122"/>
                <a:ea typeface="黑体" panose="02010609060101010101" pitchFamily="2" charset="-122"/>
              </a:rPr>
              <a:t>）</a:t>
            </a:r>
          </a:p>
          <a:p>
            <a:pPr algn="l"/>
            <a:r>
              <a:rPr lang="zh-CN" altLang="en-US" sz="2000" b="1">
                <a:solidFill>
                  <a:schemeClr val="tx1"/>
                </a:solidFill>
                <a:latin typeface="黑体" panose="02010609060101010101" pitchFamily="2" charset="-122"/>
                <a:ea typeface="黑体" panose="02010609060101010101" pitchFamily="2" charset="-122"/>
                <a:sym typeface="+mn-ea"/>
              </a:rPr>
              <a:t>以经注律：经学家用儒家经典来解释现法律条文</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500"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anim calcmode="lin" valueType="num">
                                      <p:cBhvr>
                                        <p:cTn id="8" dur="500" fill="hold"/>
                                        <p:tgtEl>
                                          <p:spTgt spid="145"/>
                                        </p:tgtEl>
                                        <p:attrNameLst>
                                          <p:attrName>ppt_x</p:attrName>
                                        </p:attrNameLst>
                                      </p:cBhvr>
                                      <p:tavLst>
                                        <p:tav tm="0">
                                          <p:val>
                                            <p:strVal val="#ppt_x"/>
                                          </p:val>
                                        </p:tav>
                                        <p:tav tm="100000">
                                          <p:val>
                                            <p:strVal val="#ppt_x"/>
                                          </p:val>
                                        </p:tav>
                                      </p:tavLst>
                                    </p:anim>
                                    <p:anim calcmode="lin" valueType="num">
                                      <p:cBhvr>
                                        <p:cTn id="9" dur="500" fill="hold"/>
                                        <p:tgtEl>
                                          <p:spTgt spid="1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500"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500"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500"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ldLvl="0" animBg="1"/>
      <p:bldP spid="128" grpId="0" bldLvl="0" animBg="1"/>
      <p:bldP spid="14" grpId="0" bldLvl="0" animBg="1"/>
      <p:bldP spid="15" grpId="0" bldLvl="0" animBg="1"/>
      <p:bldP spid="6" grpId="0" bldLvl="0" animBg="1"/>
      <p:bldP spid="2" grpId="0" bldLvl="0" animBg="1"/>
      <p:bldP spid="18" grpId="0" bldLvl="0" animBg="1"/>
      <p:bldP spid="20" grpId="0" bldLvl="0" animBg="1"/>
      <p:bldP spid="1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107315" y="3251835"/>
            <a:ext cx="8919845" cy="1414780"/>
          </a:xfrm>
          <a:prstGeom prst="rect">
            <a:avLst/>
          </a:prstGeom>
          <a:solidFill>
            <a:schemeClr val="accent5">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400" b="1">
                <a:latin typeface="楷体" panose="02010609060101010101" pitchFamily="49" charset="-122"/>
                <a:ea typeface="楷体" panose="02010609060101010101" pitchFamily="49" charset="-122"/>
              </a:rPr>
              <a:t>  </a:t>
            </a:r>
            <a:r>
              <a:rPr lang="zh-CN" altLang="en-US" sz="2200" b="1">
                <a:latin typeface="楷体" panose="02010609060101010101" pitchFamily="49" charset="-122"/>
                <a:ea typeface="楷体" panose="02010609060101010101" pitchFamily="49" charset="-122"/>
              </a:rPr>
              <a:t> </a:t>
            </a:r>
            <a:r>
              <a:rPr lang="zh-CN" altLang="en-US" sz="2000" b="1">
                <a:solidFill>
                  <a:schemeClr val="tx1"/>
                </a:solidFill>
                <a:latin typeface="华文新魏" panose="02010800040101010101" charset="-122"/>
                <a:ea typeface="华文新魏" panose="02010800040101010101" charset="-122"/>
              </a:rPr>
              <a:t>时有疑狱日：甲无子，拾道旁弃儿乙养之，以为子。及乙长，有罪杀人，以状语甲，甲藏匿乙，甲当何论</a:t>
            </a:r>
            <a:r>
              <a:rPr lang="en-US" altLang="zh-CN" sz="2000" b="1">
                <a:solidFill>
                  <a:schemeClr val="tx1"/>
                </a:solidFill>
                <a:latin typeface="华文新魏" panose="02010800040101010101" charset="-122"/>
                <a:ea typeface="华文新魏" panose="02010800040101010101" charset="-122"/>
              </a:rPr>
              <a:t>?</a:t>
            </a:r>
            <a:r>
              <a:rPr lang="zh-CN" altLang="en-US" sz="2000" b="1">
                <a:solidFill>
                  <a:schemeClr val="tx1"/>
                </a:solidFill>
                <a:latin typeface="华文新魏" panose="02010800040101010101" charset="-122"/>
                <a:ea typeface="华文新魏" panose="02010800040101010101" charset="-122"/>
              </a:rPr>
              <a:t>仲舒断日：甲无子，振活养乙，虽非所生，谁与易之。</a:t>
            </a:r>
            <a:r>
              <a:rPr lang="en-US" altLang="zh-CN" sz="2000" b="1">
                <a:solidFill>
                  <a:schemeClr val="tx1"/>
                </a:solidFill>
                <a:latin typeface="华文新魏" panose="02010800040101010101" charset="-122"/>
                <a:ea typeface="华文新魏" panose="02010800040101010101" charset="-122"/>
              </a:rPr>
              <a:t>《</a:t>
            </a:r>
            <a:r>
              <a:rPr lang="zh-CN" altLang="en-US" sz="2000" b="1">
                <a:solidFill>
                  <a:schemeClr val="tx1"/>
                </a:solidFill>
                <a:latin typeface="华文新魏" panose="02010800040101010101" charset="-122"/>
                <a:ea typeface="华文新魏" panose="02010800040101010101" charset="-122"/>
              </a:rPr>
              <a:t>诗</a:t>
            </a:r>
            <a:r>
              <a:rPr lang="en-US" altLang="zh-CN" sz="2000" b="1">
                <a:solidFill>
                  <a:schemeClr val="tx1"/>
                </a:solidFill>
                <a:latin typeface="华文新魏" panose="02010800040101010101" charset="-122"/>
                <a:ea typeface="华文新魏" panose="02010800040101010101" charset="-122"/>
              </a:rPr>
              <a:t>》</a:t>
            </a:r>
            <a:r>
              <a:rPr lang="zh-CN" altLang="en-US" sz="2000" b="1">
                <a:solidFill>
                  <a:schemeClr val="tx1"/>
                </a:solidFill>
                <a:latin typeface="华文新魏" panose="02010800040101010101" charset="-122"/>
                <a:ea typeface="华文新魏" panose="02010800040101010101" charset="-122"/>
              </a:rPr>
              <a:t>云：螟蛉有子，蜾赢负之。</a:t>
            </a:r>
            <a:r>
              <a:rPr lang="en-US" altLang="zh-CN" sz="2000" b="1">
                <a:solidFill>
                  <a:schemeClr val="tx1"/>
                </a:solidFill>
                <a:latin typeface="华文新魏" panose="02010800040101010101" charset="-122"/>
                <a:ea typeface="华文新魏" panose="02010800040101010101" charset="-122"/>
              </a:rPr>
              <a:t>《</a:t>
            </a:r>
            <a:r>
              <a:rPr lang="zh-CN" altLang="en-US" sz="2000" b="1">
                <a:solidFill>
                  <a:schemeClr val="tx1"/>
                </a:solidFill>
                <a:latin typeface="华文新魏" panose="02010800040101010101" charset="-122"/>
                <a:ea typeface="华文新魏" panose="02010800040101010101" charset="-122"/>
              </a:rPr>
              <a:t>春秋</a:t>
            </a:r>
            <a:r>
              <a:rPr lang="en-US" altLang="zh-CN" sz="2000" b="1">
                <a:solidFill>
                  <a:schemeClr val="tx1"/>
                </a:solidFill>
                <a:latin typeface="华文新魏" panose="02010800040101010101" charset="-122"/>
                <a:ea typeface="华文新魏" panose="02010800040101010101" charset="-122"/>
              </a:rPr>
              <a:t>》</a:t>
            </a:r>
            <a:r>
              <a:rPr lang="zh-CN" altLang="en-US" sz="2000" b="1">
                <a:solidFill>
                  <a:schemeClr val="tx1"/>
                </a:solidFill>
                <a:latin typeface="华文新魏" panose="02010800040101010101" charset="-122"/>
                <a:ea typeface="华文新魏" panose="02010800040101010101" charset="-122"/>
              </a:rPr>
              <a:t>之义，父为子隐，甲宜匿乙而不当坐。</a:t>
            </a:r>
            <a:r>
              <a:rPr lang="en-US" altLang="zh-CN" sz="2000" b="1">
                <a:solidFill>
                  <a:schemeClr val="tx1"/>
                </a:solidFill>
                <a:latin typeface="华文新魏" panose="02010800040101010101" charset="-122"/>
                <a:ea typeface="华文新魏" panose="02010800040101010101" charset="-122"/>
              </a:rPr>
              <a:t>                   —</a:t>
            </a:r>
            <a:r>
              <a:rPr lang="zh-CN" altLang="en-US" sz="2000" b="1">
                <a:solidFill>
                  <a:schemeClr val="tx1"/>
                </a:solidFill>
                <a:latin typeface="华文新魏" panose="02010800040101010101" charset="-122"/>
                <a:ea typeface="华文新魏" panose="02010800040101010101" charset="-122"/>
              </a:rPr>
              <a:t>徐世</a:t>
            </a:r>
            <a:r>
              <a:rPr lang="zh-CN" altLang="en-US" sz="2200" b="1">
                <a:solidFill>
                  <a:schemeClr val="tx1"/>
                </a:solidFill>
                <a:latin typeface="华文新魏" panose="02010800040101010101" charset="-122"/>
                <a:ea typeface="华文新魏" panose="02010800040101010101" charset="-122"/>
              </a:rPr>
              <a:t>虹  </a:t>
            </a:r>
            <a:r>
              <a:rPr lang="en-US" altLang="zh-CN" sz="2200" b="1">
                <a:solidFill>
                  <a:schemeClr val="tx1"/>
                </a:solidFill>
                <a:latin typeface="华文新魏" panose="02010800040101010101" charset="-122"/>
                <a:ea typeface="华文新魏" panose="02010800040101010101" charset="-122"/>
              </a:rPr>
              <a:t>《</a:t>
            </a:r>
            <a:r>
              <a:rPr lang="zh-CN" altLang="en-US" sz="2200" b="1">
                <a:solidFill>
                  <a:schemeClr val="tx1"/>
                </a:solidFill>
                <a:latin typeface="华文新魏" panose="02010800040101010101" charset="-122"/>
                <a:ea typeface="华文新魏" panose="02010800040101010101" charset="-122"/>
              </a:rPr>
              <a:t>中国法制史</a:t>
            </a:r>
            <a:r>
              <a:rPr lang="en-US" altLang="zh-CN" sz="2200" b="1">
                <a:solidFill>
                  <a:schemeClr val="tx1"/>
                </a:solidFill>
                <a:latin typeface="华文新魏" panose="02010800040101010101" charset="-122"/>
                <a:ea typeface="华文新魏" panose="02010800040101010101" charset="-122"/>
              </a:rPr>
              <a:t>》</a:t>
            </a:r>
          </a:p>
        </p:txBody>
      </p:sp>
      <p:sp>
        <p:nvSpPr>
          <p:cNvPr id="11" name="文本框 10"/>
          <p:cNvSpPr txBox="1"/>
          <p:nvPr>
            <p:custDataLst>
              <p:tags r:id="rId2"/>
            </p:custDataLst>
          </p:nvPr>
        </p:nvSpPr>
        <p:spPr>
          <a:xfrm>
            <a:off x="159" y="4725035"/>
            <a:ext cx="8937784" cy="208153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spcBef>
                <a:spcPct val="0"/>
              </a:spcBef>
              <a:spcAft>
                <a:spcPct val="0"/>
              </a:spcAft>
            </a:pPr>
            <a:r>
              <a:rPr lang="zh-CN" altLang="en-US" sz="1800" b="1">
                <a:latin typeface="楷体" panose="02010609060101010101" pitchFamily="49" charset="-122"/>
                <a:ea typeface="楷体" panose="02010609060101010101" pitchFamily="49" charset="-122"/>
              </a:rPr>
              <a:t>   案情：甲没有儿子，在路边捡到一个被遗弃的孩子乙，把他当作自己的儿子抚养长大。乙长大后，犯了杀人罪，把杀人的事情告诉了甲，甲把乙藏起来不告诉别人下落。甲应该怎么判？</a:t>
            </a:r>
          </a:p>
          <a:p>
            <a:pPr>
              <a:lnSpc>
                <a:spcPct val="90000"/>
              </a:lnSpc>
              <a:spcBef>
                <a:spcPct val="0"/>
              </a:spcBef>
              <a:spcAft>
                <a:spcPct val="0"/>
              </a:spcAft>
            </a:pPr>
            <a:r>
              <a:rPr lang="zh-CN" altLang="en-US" sz="1800" b="1">
                <a:latin typeface="楷体" panose="02010609060101010101" pitchFamily="49" charset="-122"/>
                <a:ea typeface="楷体" panose="02010609060101010101" pitchFamily="49" charset="-122"/>
              </a:rPr>
              <a:t>    判决：</a:t>
            </a:r>
            <a:r>
              <a:rPr lang="zh-CN" altLang="en-US" sz="1800" b="1">
                <a:solidFill>
                  <a:srgbClr val="FF0000"/>
                </a:solidFill>
                <a:latin typeface="楷体" panose="02010609060101010101" pitchFamily="49" charset="-122"/>
                <a:ea typeface="楷体" panose="02010609060101010101" pitchFamily="49" charset="-122"/>
              </a:rPr>
              <a:t>根据</a:t>
            </a:r>
            <a:r>
              <a:rPr lang="en-US" altLang="zh-CN" sz="1800" b="1">
                <a:solidFill>
                  <a:srgbClr val="FF0000"/>
                </a:solidFill>
                <a:latin typeface="楷体" panose="02010609060101010101" pitchFamily="49" charset="-122"/>
                <a:ea typeface="楷体" panose="02010609060101010101" pitchFamily="49" charset="-122"/>
              </a:rPr>
              <a:t>《</a:t>
            </a:r>
            <a:r>
              <a:rPr lang="zh-CN" altLang="en-US" sz="1800" b="1">
                <a:solidFill>
                  <a:srgbClr val="FF0000"/>
                </a:solidFill>
                <a:latin typeface="楷体" panose="02010609060101010101" pitchFamily="49" charset="-122"/>
                <a:ea typeface="楷体" panose="02010609060101010101" pitchFamily="49" charset="-122"/>
              </a:rPr>
              <a:t>诗经</a:t>
            </a:r>
            <a:r>
              <a:rPr lang="en-US" altLang="zh-CN" sz="1800" b="1">
                <a:solidFill>
                  <a:srgbClr val="FF0000"/>
                </a:solidFill>
                <a:latin typeface="楷体" panose="02010609060101010101" pitchFamily="49" charset="-122"/>
                <a:ea typeface="楷体" panose="02010609060101010101" pitchFamily="49" charset="-122"/>
              </a:rPr>
              <a:t>》</a:t>
            </a:r>
            <a:r>
              <a:rPr lang="zh-CN" altLang="en-US" sz="1800" b="1">
                <a:solidFill>
                  <a:srgbClr val="FF0000"/>
                </a:solidFill>
                <a:latin typeface="楷体" panose="02010609060101010101" pitchFamily="49" charset="-122"/>
                <a:ea typeface="楷体" panose="02010609060101010101" pitchFamily="49" charset="-122"/>
              </a:rPr>
              <a:t>：“螟蛉有子，蜾蠃负之”。</a:t>
            </a:r>
            <a:r>
              <a:rPr lang="zh-CN" altLang="en-US" sz="1800" b="1">
                <a:latin typeface="楷体" panose="02010609060101010101" pitchFamily="49" charset="-122"/>
                <a:ea typeface="楷体" panose="02010609060101010101" pitchFamily="49" charset="-122"/>
              </a:rPr>
              <a:t>证明养父子关系等同于生父子关系。</a:t>
            </a:r>
            <a:r>
              <a:rPr lang="zh-CN" altLang="en-US" sz="1800" b="1">
                <a:solidFill>
                  <a:srgbClr val="FF0000"/>
                </a:solidFill>
                <a:latin typeface="楷体" panose="02010609060101010101" pitchFamily="49" charset="-122"/>
                <a:ea typeface="楷体" panose="02010609060101010101" pitchFamily="49" charset="-122"/>
              </a:rPr>
              <a:t>又根据</a:t>
            </a:r>
            <a:r>
              <a:rPr lang="en-US" altLang="zh-CN" sz="1800" b="1">
                <a:solidFill>
                  <a:srgbClr val="FF0000"/>
                </a:solidFill>
                <a:latin typeface="楷体" panose="02010609060101010101" pitchFamily="49" charset="-122"/>
                <a:ea typeface="楷体" panose="02010609060101010101" pitchFamily="49" charset="-122"/>
              </a:rPr>
              <a:t>《</a:t>
            </a:r>
            <a:r>
              <a:rPr lang="zh-CN" altLang="en-US" sz="1800" b="1">
                <a:solidFill>
                  <a:srgbClr val="FF0000"/>
                </a:solidFill>
                <a:latin typeface="楷体" panose="02010609060101010101" pitchFamily="49" charset="-122"/>
                <a:ea typeface="楷体" panose="02010609060101010101" pitchFamily="49" charset="-122"/>
              </a:rPr>
              <a:t>春秋</a:t>
            </a:r>
            <a:r>
              <a:rPr lang="en-US" altLang="zh-CN" sz="1800" b="1">
                <a:solidFill>
                  <a:srgbClr val="FF0000"/>
                </a:solidFill>
                <a:latin typeface="楷体" panose="02010609060101010101" pitchFamily="49" charset="-122"/>
                <a:ea typeface="楷体" panose="02010609060101010101" pitchFamily="49" charset="-122"/>
              </a:rPr>
              <a:t>》</a:t>
            </a:r>
            <a:r>
              <a:rPr lang="zh-CN" altLang="en-US" sz="1800" b="1">
                <a:solidFill>
                  <a:srgbClr val="FF0000"/>
                </a:solidFill>
                <a:latin typeface="楷体" panose="02010609060101010101" pitchFamily="49" charset="-122"/>
                <a:ea typeface="楷体" panose="02010609060101010101" pitchFamily="49" charset="-122"/>
              </a:rPr>
              <a:t>：父为子隐，子为父隐。</a:t>
            </a:r>
            <a:r>
              <a:rPr lang="zh-CN" altLang="en-US" sz="1800" b="1">
                <a:latin typeface="楷体" panose="02010609060101010101" pitchFamily="49" charset="-122"/>
                <a:ea typeface="楷体" panose="02010609060101010101" pitchFamily="49" charset="-122"/>
              </a:rPr>
              <a:t>证明藏匿罪犯不适用于父子之间。</a:t>
            </a:r>
          </a:p>
          <a:p>
            <a:pPr>
              <a:lnSpc>
                <a:spcPct val="90000"/>
              </a:lnSpc>
              <a:spcBef>
                <a:spcPct val="0"/>
              </a:spcBef>
              <a:spcAft>
                <a:spcPct val="0"/>
              </a:spcAft>
            </a:pPr>
            <a:r>
              <a:rPr lang="zh-CN" altLang="en-US" sz="1800" b="1">
                <a:latin typeface="楷体" panose="02010609060101010101" pitchFamily="49" charset="-122"/>
                <a:ea typeface="楷体" panose="02010609060101010101" pitchFamily="49" charset="-122"/>
              </a:rPr>
              <a:t>    案例先用</a:t>
            </a:r>
            <a:r>
              <a:rPr lang="en-US" altLang="zh-CN" sz="1800" b="1">
                <a:latin typeface="楷体" panose="02010609060101010101" pitchFamily="49" charset="-122"/>
                <a:ea typeface="楷体" panose="02010609060101010101" pitchFamily="49" charset="-122"/>
              </a:rPr>
              <a:t>《</a:t>
            </a:r>
            <a:r>
              <a:rPr lang="zh-CN" altLang="en-US" sz="1800" b="1">
                <a:latin typeface="楷体" panose="02010609060101010101" pitchFamily="49" charset="-122"/>
                <a:ea typeface="楷体" panose="02010609060101010101" pitchFamily="49" charset="-122"/>
              </a:rPr>
              <a:t>诗经</a:t>
            </a:r>
            <a:r>
              <a:rPr lang="en-US" altLang="zh-CN" sz="1800" b="1">
                <a:latin typeface="楷体" panose="02010609060101010101" pitchFamily="49" charset="-122"/>
                <a:ea typeface="楷体" panose="02010609060101010101" pitchFamily="49" charset="-122"/>
              </a:rPr>
              <a:t>》</a:t>
            </a:r>
            <a:r>
              <a:rPr lang="zh-CN" altLang="en-US" sz="1800" b="1">
                <a:latin typeface="楷体" panose="02010609060101010101" pitchFamily="49" charset="-122"/>
                <a:ea typeface="楷体" panose="02010609060101010101" pitchFamily="49" charset="-122"/>
              </a:rPr>
              <a:t>来证明父子之间的关系是合法的，再用</a:t>
            </a:r>
            <a:r>
              <a:rPr lang="en-US" altLang="zh-CN" sz="1800" b="1">
                <a:latin typeface="楷体" panose="02010609060101010101" pitchFamily="49" charset="-122"/>
                <a:ea typeface="楷体" panose="02010609060101010101" pitchFamily="49" charset="-122"/>
              </a:rPr>
              <a:t>《</a:t>
            </a:r>
            <a:r>
              <a:rPr lang="zh-CN" altLang="en-US" sz="1800" b="1">
                <a:latin typeface="楷体" panose="02010609060101010101" pitchFamily="49" charset="-122"/>
                <a:ea typeface="楷体" panose="02010609060101010101" pitchFamily="49" charset="-122"/>
              </a:rPr>
              <a:t>春秋</a:t>
            </a:r>
            <a:r>
              <a:rPr lang="en-US" altLang="zh-CN" sz="1800" b="1">
                <a:latin typeface="楷体" panose="02010609060101010101" pitchFamily="49" charset="-122"/>
                <a:ea typeface="楷体" panose="02010609060101010101" pitchFamily="49" charset="-122"/>
              </a:rPr>
              <a:t>》</a:t>
            </a:r>
            <a:r>
              <a:rPr lang="zh-CN" altLang="en-US" sz="1800" b="1">
                <a:latin typeface="楷体" panose="02010609060101010101" pitchFamily="49" charset="-122"/>
                <a:ea typeface="楷体" panose="02010609060101010101" pitchFamily="49" charset="-122"/>
              </a:rPr>
              <a:t>来证明父子之间不适用藏匿罪。因此甲被判无罪。</a:t>
            </a:r>
            <a:endParaRPr lang="en-US" altLang="zh-CN" sz="1800" b="1">
              <a:latin typeface="楷体" panose="02010609060101010101" pitchFamily="49" charset="-122"/>
              <a:ea typeface="楷体" panose="02010609060101010101" pitchFamily="49" charset="-122"/>
            </a:endParaRPr>
          </a:p>
          <a:p>
            <a:pPr>
              <a:lnSpc>
                <a:spcPct val="90000"/>
              </a:lnSpc>
              <a:spcBef>
                <a:spcPct val="0"/>
              </a:spcBef>
              <a:spcAft>
                <a:spcPct val="0"/>
              </a:spcAft>
            </a:pPr>
            <a:r>
              <a:rPr lang="en-US" altLang="zh-CN" sz="1800" b="1">
                <a:latin typeface="楷体" panose="02010609060101010101" pitchFamily="49" charset="-122"/>
                <a:ea typeface="楷体" panose="02010609060101010101" pitchFamily="49" charset="-122"/>
              </a:rPr>
              <a:t> —</a:t>
            </a:r>
            <a:r>
              <a:rPr lang="zh-CN" altLang="en-US" sz="1800" b="1">
                <a:latin typeface="楷体" panose="02010609060101010101" pitchFamily="49" charset="-122"/>
                <a:ea typeface="楷体" panose="02010609060101010101" pitchFamily="49" charset="-122"/>
              </a:rPr>
              <a:t>摘编自赵复强，杨金元著</a:t>
            </a:r>
            <a:r>
              <a:rPr lang="en-US" altLang="zh-CN" sz="1800" b="1">
                <a:latin typeface="楷体" panose="02010609060101010101" pitchFamily="49" charset="-122"/>
                <a:ea typeface="楷体" panose="02010609060101010101" pitchFamily="49" charset="-122"/>
              </a:rPr>
              <a:t>《</a:t>
            </a:r>
            <a:r>
              <a:rPr lang="zh-CN" altLang="en-US" sz="1800" b="1">
                <a:latin typeface="楷体" panose="02010609060101010101" pitchFamily="49" charset="-122"/>
                <a:ea typeface="楷体" panose="02010609060101010101" pitchFamily="49" charset="-122"/>
              </a:rPr>
              <a:t>古代判案评析</a:t>
            </a:r>
            <a:r>
              <a:rPr lang="en-US" altLang="zh-CN" sz="1800" b="1">
                <a:latin typeface="楷体" panose="02010609060101010101" pitchFamily="49" charset="-122"/>
                <a:ea typeface="楷体" panose="02010609060101010101" pitchFamily="49" charset="-122"/>
              </a:rPr>
              <a:t>》</a:t>
            </a:r>
          </a:p>
        </p:txBody>
      </p:sp>
      <p:sp>
        <p:nvSpPr>
          <p:cNvPr id="13" name="文本框 12"/>
          <p:cNvSpPr txBox="1"/>
          <p:nvPr>
            <p:custDataLst>
              <p:tags r:id="rId3"/>
            </p:custDataLst>
          </p:nvPr>
        </p:nvSpPr>
        <p:spPr>
          <a:xfrm>
            <a:off x="30480" y="2865438"/>
            <a:ext cx="8943023" cy="386080"/>
          </a:xfrm>
          <a:prstGeom prst="rect">
            <a:avLst/>
          </a:prstGeom>
          <a:noFill/>
          <a:ln>
            <a:solidFill>
              <a:srgbClr val="FF0000"/>
            </a:solidFill>
          </a:ln>
        </p:spPr>
        <p:txBody>
          <a:bodyPr wrap="square">
            <a:spAutoFit/>
          </a:bodyPr>
          <a:lstStyle/>
          <a:p>
            <a:pPr>
              <a:lnSpc>
                <a:spcPts val="2300"/>
              </a:lnSpc>
              <a:spcBef>
                <a:spcPct val="0"/>
              </a:spcBef>
              <a:spcAft>
                <a:spcPct val="0"/>
              </a:spcAft>
              <a:defRPr/>
            </a:pPr>
            <a:r>
              <a:rPr lang="en-US" altLang="zh-CN" sz="1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    </a:t>
            </a:r>
            <a:r>
              <a:rPr lang="zh-CN" altLang="en-US" sz="2200" b="1">
                <a:solidFill>
                  <a:srgbClr val="FF0000"/>
                </a:solidFill>
                <a:latin typeface="黑体" panose="02010609060101010101" pitchFamily="2" charset="-122"/>
                <a:ea typeface="黑体" panose="02010609060101010101" pitchFamily="2" charset="-122"/>
                <a:cs typeface="华文楷体" panose="02010600040101010101" pitchFamily="2" charset="-122"/>
              </a:rPr>
              <a:t>春秋决狱</a:t>
            </a:r>
            <a:r>
              <a:rPr lang="en-US" altLang="zh-CN" sz="2200" b="1">
                <a:latin typeface="黑体" panose="02010609060101010101" pitchFamily="2" charset="-122"/>
                <a:ea typeface="黑体" panose="02010609060101010101" pitchFamily="2" charset="-122"/>
                <a:cs typeface="华文楷体" panose="02010600040101010101" pitchFamily="2" charset="-122"/>
              </a:rPr>
              <a:t> </a:t>
            </a:r>
            <a:r>
              <a:rPr lang="zh-CN" altLang="en-US" sz="2200" b="1">
                <a:latin typeface="黑体" panose="02010609060101010101" pitchFamily="2" charset="-122"/>
                <a:ea typeface="黑体" panose="02010609060101010101" pitchFamily="2" charset="-122"/>
                <a:cs typeface="华文楷体" panose="02010600040101010101" pitchFamily="2" charset="-122"/>
              </a:rPr>
              <a:t>体现了经义对法律的主动渗透，法律与经义的双相融合。</a:t>
            </a:r>
          </a:p>
        </p:txBody>
      </p:sp>
      <p:sp>
        <p:nvSpPr>
          <p:cNvPr id="12" name="文本框 11"/>
          <p:cNvSpPr txBox="1"/>
          <p:nvPr>
            <p:custDataLst>
              <p:tags r:id="rId4"/>
            </p:custDataLst>
          </p:nvPr>
        </p:nvSpPr>
        <p:spPr>
          <a:xfrm>
            <a:off x="52070" y="621030"/>
            <a:ext cx="9039860" cy="1106805"/>
          </a:xfrm>
          <a:prstGeom prst="rect">
            <a:avLst/>
          </a:prstGeom>
          <a:noFill/>
          <a:ln w="28575" cmpd="sng">
            <a:noFill/>
            <a:prstDash val="dash"/>
          </a:ln>
        </p:spPr>
        <p:txBody>
          <a:bodyPr wrap="square" rtlCol="0" anchor="t">
            <a:spAutoFit/>
          </a:bodyPr>
          <a:lstStyle/>
          <a:p>
            <a:pPr algn="l"/>
            <a:r>
              <a:rPr lang="en-US" altLang="zh-CN" sz="1800" b="1" err="1">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200" b="1" err="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“春秋决狱 ”是指遇到</a:t>
            </a:r>
            <a:r>
              <a:rPr lang="zh-CN" altLang="en-US" sz="2200" b="1" err="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有关</a:t>
            </a:r>
            <a:r>
              <a:rPr lang="en-US" altLang="zh-CN" sz="2200" b="1" err="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伦常现行法律无明文规定</a:t>
            </a:r>
            <a:r>
              <a:rPr lang="zh-CN" altLang="en-US" sz="2200" b="1" err="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00" b="1" err="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或虽有明文</a:t>
            </a:r>
            <a:r>
              <a:rPr lang="zh-CN" altLang="en-US" sz="22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规</a:t>
            </a:r>
            <a:r>
              <a:rPr lang="en-US" altLang="zh-CN" sz="22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定但却有碍伦常的案件</a:t>
            </a:r>
            <a:r>
              <a:rPr lang="zh-CN" altLang="en-US" sz="2200" b="1" err="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00" b="1" err="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便用儒家经典《春秋 》所载事例及其体现的道德原则 ，作为司法审判的依据。这种量刑原则称为“原心定罪”。</a:t>
            </a:r>
            <a:r>
              <a:rPr lang="en-US" altLang="zh-CN" sz="1800">
                <a:sym typeface="+mn-ea"/>
              </a:rPr>
              <a:t> </a:t>
            </a:r>
          </a:p>
        </p:txBody>
      </p:sp>
      <p:sp>
        <p:nvSpPr>
          <p:cNvPr id="16" name="矩形 15"/>
          <p:cNvSpPr/>
          <p:nvPr>
            <p:custDataLst>
              <p:tags r:id="rId5"/>
            </p:custDataLst>
          </p:nvPr>
        </p:nvSpPr>
        <p:spPr>
          <a:xfrm>
            <a:off x="73660" y="1844675"/>
            <a:ext cx="9104630" cy="1004570"/>
          </a:xfrm>
          <a:prstGeom prst="rect">
            <a:avLst/>
          </a:prstGeom>
          <a:ln>
            <a:solidFill>
              <a:srgbClr val="FF0000"/>
            </a:solidFill>
          </a:ln>
        </p:spPr>
        <p:txBody>
          <a:bodyPr wrap="square">
            <a:spAutoFit/>
          </a:bodyPr>
          <a:lstStyle/>
          <a:p>
            <a:pPr>
              <a:lnSpc>
                <a:spcPct val="90000"/>
              </a:lnSpc>
              <a:spcBef>
                <a:spcPct val="0"/>
              </a:spcBef>
              <a:spcAft>
                <a:spcPct val="0"/>
              </a:spcAft>
            </a:pPr>
            <a:r>
              <a:rPr lang="zh-CN" altLang="en-US" sz="2200" b="1">
                <a:solidFill>
                  <a:srgbClr val="FF0000"/>
                </a:solidFill>
                <a:latin typeface="黑体" panose="02010609060101010101" pitchFamily="2" charset="-122"/>
                <a:ea typeface="黑体" panose="02010609060101010101" pitchFamily="2" charset="-122"/>
                <a:cs typeface="黑体" panose="02010609060101010101" pitchFamily="2" charset="-122"/>
              </a:rPr>
              <a:t>原则：</a:t>
            </a:r>
            <a:r>
              <a:rPr lang="zh-CN" altLang="en-US" sz="2200" b="1">
                <a:solidFill>
                  <a:schemeClr val="tx1"/>
                </a:solidFill>
                <a:latin typeface="黑体" panose="02010609060101010101" pitchFamily="2" charset="-122"/>
                <a:ea typeface="黑体" panose="02010609060101010101" pitchFamily="2" charset="-122"/>
                <a:cs typeface="黑体" panose="02010609060101010101" pitchFamily="2" charset="-122"/>
              </a:rPr>
              <a:t>“原心定罪”</a:t>
            </a:r>
            <a:r>
              <a:rPr lang="en-US" altLang="zh-CN" sz="22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2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犯罪者的“心”：主观动机</a:t>
            </a:r>
            <a:r>
              <a:rPr lang="en-US" altLang="zh-CN" sz="22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2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法官的“心”： 道德伦理</a:t>
            </a:r>
            <a:r>
              <a:rPr lang="en-US" altLang="zh-CN" sz="22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2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实质是强调根据犯罪动机、目的、心态等主观因素来定罪量刑。</a:t>
            </a:r>
          </a:p>
          <a:p>
            <a:pPr>
              <a:lnSpc>
                <a:spcPct val="90000"/>
              </a:lnSpc>
              <a:spcBef>
                <a:spcPct val="0"/>
              </a:spcBef>
              <a:spcAft>
                <a:spcPct val="0"/>
              </a:spcAft>
            </a:pPr>
            <a:r>
              <a:rPr lang="zh-CN" altLang="en-US" sz="22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特色：</a:t>
            </a:r>
            <a:r>
              <a:rPr lang="zh-CN" altLang="en-US" sz="22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伦理道德高于法律</a:t>
            </a:r>
          </a:p>
        </p:txBody>
      </p:sp>
      <p:sp>
        <p:nvSpPr>
          <p:cNvPr id="41" name="文本框 40"/>
          <p:cNvSpPr txBox="1"/>
          <p:nvPr/>
        </p:nvSpPr>
        <p:spPr>
          <a:xfrm>
            <a:off x="35560" y="116840"/>
            <a:ext cx="2999740"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latin typeface="黑体" panose="02010609060101010101" pitchFamily="2" charset="-122"/>
                <a:ea typeface="黑体" panose="02010609060101010101" pitchFamily="2" charset="-122"/>
                <a:sym typeface="+mn-ea"/>
              </a:rPr>
              <a:t>史料史证能力训练</a:t>
            </a:r>
            <a:endParaRPr lang="zh-CN" altLang="en-US" sz="2500" b="1">
              <a:solidFill>
                <a:schemeClr val="tx1"/>
              </a:solidFill>
              <a:uFillTx/>
              <a:latin typeface="黑体" panose="02010609060101010101" pitchFamily="2" charset="-122"/>
              <a:ea typeface="黑体" panose="02010609060101010101" pitchFamily="2" charset="-122"/>
              <a:sym typeface="+mn-ea"/>
            </a:endParaRPr>
          </a:p>
        </p:txBody>
      </p:sp>
      <p:sp>
        <p:nvSpPr>
          <p:cNvPr id="2" name="云形标注 1"/>
          <p:cNvSpPr/>
          <p:nvPr/>
        </p:nvSpPr>
        <p:spPr>
          <a:xfrm>
            <a:off x="4303395" y="116840"/>
            <a:ext cx="4874895" cy="1944370"/>
          </a:xfrm>
          <a:prstGeom prst="cloudCallout">
            <a:avLst>
              <a:gd name="adj1" fmla="val -41031"/>
              <a:gd name="adj2" fmla="val 16619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阅读下列有关</a:t>
            </a:r>
            <a:r>
              <a:rPr lang="en-US" altLang="zh-CN" sz="2000" b="1">
                <a:solidFill>
                  <a:schemeClr val="tx1"/>
                </a:solidFill>
              </a:rPr>
              <a:t>“</a:t>
            </a:r>
            <a:r>
              <a:rPr lang="zh-CN" altLang="en-US" sz="2000" b="1">
                <a:solidFill>
                  <a:schemeClr val="tx1"/>
                </a:solidFill>
              </a:rPr>
              <a:t>春秋决狱</a:t>
            </a:r>
            <a:r>
              <a:rPr lang="en-US" altLang="zh-CN" sz="2000" b="1">
                <a:solidFill>
                  <a:schemeClr val="tx1"/>
                </a:solidFill>
              </a:rPr>
              <a:t>”</a:t>
            </a:r>
            <a:r>
              <a:rPr lang="zh-CN" altLang="en-US" sz="2000" b="1">
                <a:solidFill>
                  <a:schemeClr val="tx1"/>
                </a:solidFill>
              </a:rPr>
              <a:t>的案例，思考</a:t>
            </a:r>
            <a:r>
              <a:rPr lang="en-US" altLang="zh-CN" sz="2000" b="1">
                <a:solidFill>
                  <a:schemeClr val="tx1"/>
                </a:solidFill>
                <a:sym typeface="+mn-ea"/>
              </a:rPr>
              <a:t>“</a:t>
            </a:r>
            <a:r>
              <a:rPr lang="zh-CN" altLang="en-US" sz="2000" b="1">
                <a:solidFill>
                  <a:schemeClr val="tx1"/>
                </a:solidFill>
                <a:sym typeface="+mn-ea"/>
              </a:rPr>
              <a:t>春秋决狱</a:t>
            </a:r>
            <a:r>
              <a:rPr lang="en-US" altLang="zh-CN" sz="2000" b="1">
                <a:solidFill>
                  <a:schemeClr val="tx1"/>
                </a:solidFill>
                <a:sym typeface="+mn-ea"/>
              </a:rPr>
              <a:t>”</a:t>
            </a:r>
            <a:r>
              <a:rPr lang="zh-CN" altLang="en-US" sz="2000" b="1">
                <a:solidFill>
                  <a:schemeClr val="tx1"/>
                </a:solidFill>
                <a:sym typeface="+mn-ea"/>
              </a:rPr>
              <a:t>的案例体现的法律原则和特色是什么？我国古代司法发展怎样的趋势？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
          <p:cNvSpPr/>
          <p:nvPr>
            <p:custDataLst>
              <p:tags r:id="rId1"/>
            </p:custDataLst>
          </p:nvPr>
        </p:nvSpPr>
        <p:spPr>
          <a:xfrm>
            <a:off x="35560" y="610235"/>
            <a:ext cx="4296410" cy="497205"/>
          </a:xfrm>
          <a:prstGeom prst="rect">
            <a:avLst/>
          </a:prstGeom>
          <a:solidFill>
            <a:schemeClr val="accent5">
              <a:lumMod val="20000"/>
              <a:lumOff val="80000"/>
            </a:schemeClr>
          </a:solidFill>
          <a:ln w="9525">
            <a:solidFill>
              <a:srgbClr val="FF0000"/>
            </a:solid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0000"/>
              </a:lnSpc>
              <a:spcBef>
                <a:spcPct val="0"/>
              </a:spcBef>
              <a:buFontTx/>
              <a:buNone/>
            </a:pPr>
            <a:r>
              <a:rPr lang="en-US" altLang="zh-CN" sz="2400" b="1" dirty="0">
                <a:solidFill>
                  <a:schemeClr val="tx1"/>
                </a:solidFill>
                <a:latin typeface="黑体" panose="02010609060101010101" pitchFamily="2" charset="-122"/>
                <a:ea typeface="黑体" panose="02010609060101010101" pitchFamily="2" charset="-122"/>
              </a:rPr>
              <a:t>1</a:t>
            </a:r>
            <a:r>
              <a:rPr lang="zh-CN" altLang="en-US" sz="2400" b="1" dirty="0">
                <a:solidFill>
                  <a:schemeClr val="tx1"/>
                </a:solidFill>
                <a:latin typeface="黑体" panose="02010609060101010101" pitchFamily="2" charset="-122"/>
                <a:ea typeface="黑体" panose="02010609060101010101" pitchFamily="2" charset="-122"/>
              </a:rPr>
              <a:t>、魏晋：律令进一步儒家化</a:t>
            </a:r>
          </a:p>
        </p:txBody>
      </p:sp>
      <p:sp>
        <p:nvSpPr>
          <p:cNvPr id="5" name="矩形 4"/>
          <p:cNvSpPr/>
          <p:nvPr>
            <p:custDataLst>
              <p:tags r:id="rId2"/>
            </p:custDataLst>
          </p:nvPr>
        </p:nvSpPr>
        <p:spPr>
          <a:xfrm>
            <a:off x="238" y="1519714"/>
            <a:ext cx="8946356" cy="1198880"/>
          </a:xfrm>
          <a:prstGeom prst="rect">
            <a:avLst/>
          </a:prstGeom>
          <a:noFill/>
          <a:ln w="15875">
            <a:solidFill>
              <a:srgbClr val="FF0000"/>
            </a:solid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altLang="en-US" sz="2400" b="1" dirty="0">
                <a:latin typeface="黑体" panose="02010609060101010101" pitchFamily="2" charset="-122"/>
                <a:ea typeface="黑体" panose="02010609060101010101" pitchFamily="2" charset="-122"/>
              </a:rPr>
              <a:t>①汉武帝以后儒家思想成为主流，儒家知识分子以经注律。</a:t>
            </a:r>
            <a:endParaRPr lang="en-US" altLang="zh-CN" sz="2400" b="1" dirty="0">
              <a:latin typeface="黑体" panose="02010609060101010101" pitchFamily="2" charset="-122"/>
              <a:ea typeface="黑体" panose="02010609060101010101" pitchFamily="2" charset="-122"/>
            </a:endParaRPr>
          </a:p>
          <a:p>
            <a:pPr marL="0" lvl="0" indent="0" algn="just" eaLnBrk="1" hangingPunct="1">
              <a:lnSpc>
                <a:spcPct val="100000"/>
              </a:lnSpc>
              <a:spcBef>
                <a:spcPct val="0"/>
              </a:spcBef>
              <a:buFontTx/>
              <a:buNone/>
            </a:pPr>
            <a:r>
              <a:rPr lang="zh-CN" altLang="en-US" sz="2400" b="1" dirty="0">
                <a:latin typeface="黑体" panose="02010609060101010101" pitchFamily="2" charset="-122"/>
                <a:ea typeface="黑体" panose="02010609060101010101" pitchFamily="2" charset="-122"/>
              </a:rPr>
              <a:t>②魏明帝设律博士，</a:t>
            </a:r>
            <a:r>
              <a:rPr lang="zh-CN" altLang="en-US" sz="2400" b="1" dirty="0">
                <a:solidFill>
                  <a:srgbClr val="FF0000"/>
                </a:solidFill>
                <a:latin typeface="黑体" panose="02010609060101010101" pitchFamily="2" charset="-122"/>
                <a:ea typeface="黑体" panose="02010609060101010101" pitchFamily="2" charset="-122"/>
              </a:rPr>
              <a:t>专用儒家思想解释律令</a:t>
            </a:r>
            <a:r>
              <a:rPr lang="zh-CN" altLang="en-US" sz="2400" b="1" dirty="0">
                <a:latin typeface="黑体" panose="02010609060101010101" pitchFamily="2" charset="-122"/>
                <a:ea typeface="黑体" panose="02010609060101010101" pitchFamily="2" charset="-122"/>
              </a:rPr>
              <a:t>，进一步推动</a:t>
            </a:r>
            <a:r>
              <a:rPr lang="zh-CN" altLang="en-US" sz="2400" b="1" dirty="0">
                <a:solidFill>
                  <a:srgbClr val="FF0000"/>
                </a:solidFill>
                <a:latin typeface="黑体" panose="02010609060101010101" pitchFamily="2" charset="-122"/>
                <a:ea typeface="黑体" panose="02010609060101010101" pitchFamily="2" charset="-122"/>
              </a:rPr>
              <a:t>律令儒家化。</a:t>
            </a:r>
            <a:endParaRPr lang="zh-CN" altLang="en-US" sz="2400" b="1" dirty="0">
              <a:latin typeface="黑体" panose="02010609060101010101" pitchFamily="2" charset="-122"/>
              <a:ea typeface="黑体" panose="02010609060101010101" pitchFamily="2" charset="-122"/>
            </a:endParaRPr>
          </a:p>
        </p:txBody>
      </p:sp>
      <p:sp>
        <p:nvSpPr>
          <p:cNvPr id="6" name="矩形 5"/>
          <p:cNvSpPr/>
          <p:nvPr>
            <p:custDataLst>
              <p:tags r:id="rId3"/>
            </p:custDataLst>
          </p:nvPr>
        </p:nvSpPr>
        <p:spPr>
          <a:xfrm>
            <a:off x="179705" y="3842385"/>
            <a:ext cx="9144000" cy="1938020"/>
          </a:xfrm>
          <a:prstGeom prst="rect">
            <a:avLst/>
          </a:prstGeom>
          <a:noFill/>
          <a:ln w="12700" cap="flat" cmpd="sng">
            <a:solidFill>
              <a:schemeClr val="tx1"/>
            </a:solidFill>
            <a:prstDash val="solid"/>
            <a:miter/>
            <a:headEnd type="none" w="med" len="med"/>
            <a:tailEnd type="none" w="med" len="med"/>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zh-CN" sz="2100"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晋律</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首立“准五服以制罪”的制度。“服制”本是中国古代以丧服为标志，规定亲属之间亲疏远近的一种制度。此时被纳入法典，成为确定亲属相犯时刑罚轻重施川的原则。它规定在刑法适川上，凡服制愈近，以尊犯卑，处罚愈轻；以卑犯尊，处罚愈重。凡服制愈远，以尊犯卑，处罚变重：以卑犯尊，处罚变轻。</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3" name="文本框 2"/>
          <p:cNvSpPr txBox="1"/>
          <p:nvPr>
            <p:custDataLst>
              <p:tags r:id="rId4"/>
            </p:custDataLst>
          </p:nvPr>
        </p:nvSpPr>
        <p:spPr>
          <a:xfrm>
            <a:off x="2700020" y="5777230"/>
            <a:ext cx="6333490" cy="460375"/>
          </a:xfrm>
          <a:prstGeom prst="rect">
            <a:avLst/>
          </a:prstGeom>
          <a:solidFill>
            <a:schemeClr val="accent5">
              <a:lumMod val="20000"/>
              <a:lumOff val="80000"/>
            </a:schemeClr>
          </a:solidFill>
          <a:ln w="9525">
            <a:solidFill>
              <a:srgbClr val="FF0000"/>
            </a:solid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dirty="0">
                <a:solidFill>
                  <a:schemeClr val="tx1"/>
                </a:solidFill>
                <a:latin typeface="黑体" panose="02010609060101010101" pitchFamily="2" charset="-122"/>
                <a:ea typeface="黑体" panose="02010609060101010101" pitchFamily="2" charset="-122"/>
                <a:sym typeface="+mn-ea"/>
              </a:rPr>
              <a:t>以经注律：用儒家经典来解释现法律条文</a:t>
            </a:r>
          </a:p>
        </p:txBody>
      </p:sp>
      <p:sp>
        <p:nvSpPr>
          <p:cNvPr id="7" name="文本框 6"/>
          <p:cNvSpPr txBox="1"/>
          <p:nvPr>
            <p:custDataLst>
              <p:tags r:id="rId5"/>
            </p:custDataLst>
          </p:nvPr>
        </p:nvSpPr>
        <p:spPr>
          <a:xfrm>
            <a:off x="2771775" y="6309360"/>
            <a:ext cx="5947410" cy="460375"/>
          </a:xfrm>
          <a:prstGeom prst="rect">
            <a:avLst/>
          </a:prstGeom>
          <a:solidFill>
            <a:schemeClr val="accent5">
              <a:lumMod val="20000"/>
              <a:lumOff val="80000"/>
            </a:schemeClr>
          </a:solidFill>
          <a:ln w="9525">
            <a:solidFill>
              <a:srgbClr val="FF0000"/>
            </a:solid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dirty="0">
                <a:solidFill>
                  <a:schemeClr val="tx1"/>
                </a:solidFill>
                <a:latin typeface="黑体" panose="02010609060101010101" pitchFamily="2" charset="-122"/>
                <a:ea typeface="黑体" panose="02010609060101010101" pitchFamily="2" charset="-122"/>
                <a:sym typeface="+mn-ea"/>
              </a:rPr>
              <a:t>法律</a:t>
            </a:r>
            <a:r>
              <a:rPr lang="zh-CN" altLang="en-US" sz="2400" b="1" dirty="0">
                <a:solidFill>
                  <a:schemeClr val="tx1"/>
                </a:solidFill>
                <a:latin typeface="方正宋刻本秀楷简体"/>
                <a:ea typeface="黑体" panose="02010609060101010101" pitchFamily="2" charset="-122"/>
              </a:rPr>
              <a:t>条文突出上下尊卑，同罪而不同罚。</a:t>
            </a:r>
            <a:r>
              <a:rPr lang="zh-CN" altLang="en-US" sz="1800" b="1" dirty="0">
                <a:solidFill>
                  <a:schemeClr val="tx1"/>
                </a:solidFill>
                <a:latin typeface="方正宋刻本秀楷简体"/>
                <a:ea typeface="黑体" panose="02010609060101010101" pitchFamily="2" charset="-122"/>
              </a:rPr>
              <a:t> </a:t>
            </a:r>
            <a:endParaRPr lang="zh-CN" altLang="en-US" sz="1800" b="1" dirty="0">
              <a:solidFill>
                <a:schemeClr val="tx1"/>
              </a:solidFill>
              <a:latin typeface="方正宋刻本秀楷简体"/>
              <a:ea typeface="黑体" panose="02010609060101010101" pitchFamily="2" charset="-122"/>
              <a:sym typeface="+mn-ea"/>
            </a:endParaRPr>
          </a:p>
        </p:txBody>
      </p:sp>
      <p:sp>
        <p:nvSpPr>
          <p:cNvPr id="41" name="文本框 40"/>
          <p:cNvSpPr txBox="1"/>
          <p:nvPr/>
        </p:nvSpPr>
        <p:spPr>
          <a:xfrm>
            <a:off x="35560" y="116840"/>
            <a:ext cx="5209540"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latin typeface="黑体" panose="02010609060101010101" pitchFamily="2" charset="-122"/>
                <a:ea typeface="黑体" panose="02010609060101010101" pitchFamily="2" charset="-122"/>
                <a:sym typeface="+mn-ea"/>
              </a:rPr>
              <a:t>二、秦汉至隋唐时期的法律与教化</a:t>
            </a:r>
            <a:endParaRPr lang="zh-CN" altLang="en-US" sz="2500" b="1">
              <a:solidFill>
                <a:schemeClr val="tx1"/>
              </a:solidFill>
              <a:uFillTx/>
              <a:latin typeface="黑体" panose="02010609060101010101" pitchFamily="2" charset="-122"/>
              <a:ea typeface="黑体" panose="02010609060101010101" pitchFamily="2" charset="-122"/>
              <a:sym typeface="+mn-ea"/>
            </a:endParaRPr>
          </a:p>
        </p:txBody>
      </p:sp>
      <p:sp>
        <p:nvSpPr>
          <p:cNvPr id="2" name="矩形 3"/>
          <p:cNvSpPr/>
          <p:nvPr>
            <p:custDataLst>
              <p:tags r:id="rId6"/>
            </p:custDataLst>
          </p:nvPr>
        </p:nvSpPr>
        <p:spPr>
          <a:xfrm>
            <a:off x="179705" y="1124585"/>
            <a:ext cx="1754505" cy="460375"/>
          </a:xfrm>
          <a:prstGeom prst="rect">
            <a:avLst/>
          </a:prstGeom>
          <a:solidFill>
            <a:schemeClr val="tx2">
              <a:lumMod val="20000"/>
              <a:lumOff val="80000"/>
            </a:schemeClr>
          </a:solidFill>
          <a:ln w="9525">
            <a:solidFill>
              <a:srgbClr val="FF0000"/>
            </a:solid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sz="2400" b="1" dirty="0">
                <a:solidFill>
                  <a:schemeClr val="tx1"/>
                </a:solidFill>
                <a:latin typeface="黑体" panose="02010609060101010101" pitchFamily="2" charset="-122"/>
                <a:ea typeface="黑体" panose="02010609060101010101" pitchFamily="2" charset="-122"/>
              </a:rPr>
              <a:t>（</a:t>
            </a:r>
            <a:r>
              <a:rPr lang="en-US" altLang="zh-CN" sz="2400" b="1" dirty="0">
                <a:solidFill>
                  <a:schemeClr val="tx1"/>
                </a:solidFill>
                <a:latin typeface="黑体" panose="02010609060101010101" pitchFamily="2" charset="-122"/>
                <a:ea typeface="黑体" panose="02010609060101010101" pitchFamily="2" charset="-122"/>
              </a:rPr>
              <a:t>1</a:t>
            </a:r>
            <a:r>
              <a:rPr lang="zh-CN" altLang="en-US" sz="2400" b="1" dirty="0">
                <a:solidFill>
                  <a:schemeClr val="tx1"/>
                </a:solidFill>
                <a:latin typeface="黑体" panose="02010609060101010101" pitchFamily="2" charset="-122"/>
                <a:ea typeface="黑体" panose="02010609060101010101" pitchFamily="2" charset="-122"/>
              </a:rPr>
              <a:t>）原因</a:t>
            </a:r>
          </a:p>
        </p:txBody>
      </p:sp>
      <p:sp>
        <p:nvSpPr>
          <p:cNvPr id="4" name="矩形 3"/>
          <p:cNvSpPr/>
          <p:nvPr>
            <p:custDataLst>
              <p:tags r:id="rId7"/>
            </p:custDataLst>
          </p:nvPr>
        </p:nvSpPr>
        <p:spPr>
          <a:xfrm>
            <a:off x="107315" y="2718435"/>
            <a:ext cx="1754505" cy="460375"/>
          </a:xfrm>
          <a:prstGeom prst="rect">
            <a:avLst/>
          </a:prstGeom>
          <a:solidFill>
            <a:schemeClr val="tx2">
              <a:lumMod val="20000"/>
              <a:lumOff val="80000"/>
            </a:schemeClr>
          </a:solidFill>
          <a:ln w="9525">
            <a:solidFill>
              <a:srgbClr val="FF0000"/>
            </a:solid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sz="2400" b="1" dirty="0">
                <a:solidFill>
                  <a:schemeClr val="tx1"/>
                </a:solidFill>
                <a:latin typeface="黑体" panose="02010609060101010101" pitchFamily="2" charset="-122"/>
                <a:ea typeface="黑体" panose="02010609060101010101" pitchFamily="2" charset="-122"/>
              </a:rPr>
              <a:t>（</a:t>
            </a:r>
            <a:r>
              <a:rPr lang="en-US" altLang="zh-CN" sz="2400" b="1" dirty="0">
                <a:solidFill>
                  <a:schemeClr val="tx1"/>
                </a:solidFill>
                <a:latin typeface="黑体" panose="02010609060101010101" pitchFamily="2" charset="-122"/>
                <a:ea typeface="黑体" panose="02010609060101010101" pitchFamily="2" charset="-122"/>
              </a:rPr>
              <a:t>2</a:t>
            </a:r>
            <a:r>
              <a:rPr lang="zh-CN" altLang="en-US" sz="2400" b="1" dirty="0">
                <a:solidFill>
                  <a:schemeClr val="tx1"/>
                </a:solidFill>
                <a:latin typeface="黑体" panose="02010609060101010101" pitchFamily="2" charset="-122"/>
                <a:ea typeface="黑体" panose="02010609060101010101" pitchFamily="2" charset="-122"/>
              </a:rPr>
              <a:t>）表现</a:t>
            </a:r>
          </a:p>
        </p:txBody>
      </p:sp>
      <p:sp>
        <p:nvSpPr>
          <p:cNvPr id="8" name="矩形 3"/>
          <p:cNvSpPr/>
          <p:nvPr>
            <p:custDataLst>
              <p:tags r:id="rId8"/>
            </p:custDataLst>
          </p:nvPr>
        </p:nvSpPr>
        <p:spPr>
          <a:xfrm>
            <a:off x="81280" y="3280410"/>
            <a:ext cx="1754505" cy="460375"/>
          </a:xfrm>
          <a:prstGeom prst="rect">
            <a:avLst/>
          </a:prstGeom>
          <a:solidFill>
            <a:schemeClr val="tx2">
              <a:lumMod val="20000"/>
              <a:lumOff val="80000"/>
            </a:schemeClr>
          </a:solidFill>
          <a:ln w="9525">
            <a:solidFill>
              <a:srgbClr val="FF0000"/>
            </a:solid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sz="2400" b="1" dirty="0">
                <a:solidFill>
                  <a:schemeClr val="tx1"/>
                </a:solidFill>
                <a:latin typeface="黑体" panose="02010609060101010101" pitchFamily="2" charset="-122"/>
                <a:ea typeface="黑体" panose="02010609060101010101" pitchFamily="2" charset="-122"/>
              </a:rPr>
              <a:t>（</a:t>
            </a:r>
            <a:r>
              <a:rPr lang="en-US" altLang="zh-CN" sz="2400" b="1" dirty="0">
                <a:solidFill>
                  <a:schemeClr val="tx1"/>
                </a:solidFill>
                <a:latin typeface="黑体" panose="02010609060101010101" pitchFamily="2" charset="-122"/>
                <a:ea typeface="黑体" panose="02010609060101010101" pitchFamily="2" charset="-122"/>
              </a:rPr>
              <a:t>3</a:t>
            </a:r>
            <a:r>
              <a:rPr lang="zh-CN" altLang="en-US" sz="2400" b="1" dirty="0">
                <a:solidFill>
                  <a:schemeClr val="tx1"/>
                </a:solidFill>
                <a:latin typeface="黑体" panose="02010609060101010101" pitchFamily="2" charset="-122"/>
                <a:ea typeface="黑体" panose="02010609060101010101" pitchFamily="2" charset="-122"/>
              </a:rPr>
              <a:t>）目的</a:t>
            </a:r>
          </a:p>
        </p:txBody>
      </p:sp>
      <p:sp>
        <p:nvSpPr>
          <p:cNvPr id="11" name="矩形 3"/>
          <p:cNvSpPr/>
          <p:nvPr>
            <p:custDataLst>
              <p:tags r:id="rId9"/>
            </p:custDataLst>
          </p:nvPr>
        </p:nvSpPr>
        <p:spPr>
          <a:xfrm>
            <a:off x="251460" y="5805170"/>
            <a:ext cx="2285365" cy="460375"/>
          </a:xfrm>
          <a:prstGeom prst="rect">
            <a:avLst/>
          </a:prstGeom>
          <a:solidFill>
            <a:schemeClr val="tx2">
              <a:lumMod val="20000"/>
              <a:lumOff val="80000"/>
            </a:schemeClr>
          </a:solidFill>
          <a:ln w="9525">
            <a:solidFill>
              <a:srgbClr val="FF0000"/>
            </a:solid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zh-CN" sz="2400" b="1" dirty="0">
                <a:solidFill>
                  <a:schemeClr val="tx1"/>
                </a:solidFill>
                <a:latin typeface="黑体" panose="02010609060101010101" pitchFamily="2" charset="-122"/>
                <a:ea typeface="黑体" panose="02010609060101010101" pitchFamily="2" charset="-122"/>
              </a:rPr>
              <a:t>（</a:t>
            </a:r>
            <a:r>
              <a:rPr lang="en-US" altLang="zh-CN" sz="2400" b="1" dirty="0">
                <a:solidFill>
                  <a:schemeClr val="tx1"/>
                </a:solidFill>
                <a:latin typeface="黑体" panose="02010609060101010101" pitchFamily="2" charset="-122"/>
                <a:ea typeface="黑体" panose="02010609060101010101" pitchFamily="2" charset="-122"/>
              </a:rPr>
              <a:t>4</a:t>
            </a:r>
            <a:r>
              <a:rPr lang="zh-CN" altLang="en-US" sz="2400" b="1" dirty="0">
                <a:solidFill>
                  <a:schemeClr val="tx1"/>
                </a:solidFill>
                <a:latin typeface="黑体" panose="02010609060101010101" pitchFamily="2" charset="-122"/>
                <a:ea typeface="黑体" panose="02010609060101010101" pitchFamily="2" charset="-122"/>
              </a:rPr>
              <a:t>）重要变化</a:t>
            </a:r>
          </a:p>
        </p:txBody>
      </p:sp>
      <p:sp>
        <p:nvSpPr>
          <p:cNvPr id="12" name="文本框 11"/>
          <p:cNvSpPr txBox="1"/>
          <p:nvPr/>
        </p:nvSpPr>
        <p:spPr>
          <a:xfrm>
            <a:off x="1981835" y="2824480"/>
            <a:ext cx="7150735" cy="429895"/>
          </a:xfrm>
          <a:prstGeom prst="rect">
            <a:avLst/>
          </a:prstGeom>
          <a:noFill/>
          <a:ln>
            <a:solidFill>
              <a:srgbClr val="FF0000"/>
            </a:solidFill>
          </a:ln>
        </p:spPr>
        <p:txBody>
          <a:bodyPr wrap="square" rtlCol="0">
            <a:spAutoFit/>
          </a:bodyPr>
          <a:lstStyle/>
          <a:p>
            <a:r>
              <a:rPr lang="zh-CN" altLang="en-US" sz="2200" b="1" dirty="0">
                <a:latin typeface="黑体" panose="02010609060101010101" pitchFamily="2" charset="-122"/>
                <a:ea typeface="黑体" panose="02010609060101010101" pitchFamily="2" charset="-122"/>
                <a:sym typeface="+mn-ea"/>
              </a:rPr>
              <a:t>法律以亲属之间的</a:t>
            </a:r>
            <a:r>
              <a:rPr lang="zh-CN" altLang="en-US" sz="2200" b="1" dirty="0">
                <a:solidFill>
                  <a:srgbClr val="FF0000"/>
                </a:solidFill>
                <a:latin typeface="黑体" panose="02010609060101010101" pitchFamily="2" charset="-122"/>
                <a:ea typeface="黑体" panose="02010609060101010101" pitchFamily="2" charset="-122"/>
                <a:sym typeface="+mn-ea"/>
              </a:rPr>
              <a:t>尊卑亲疏</a:t>
            </a:r>
            <a:r>
              <a:rPr lang="zh-CN" altLang="en-US" sz="2200" b="1" dirty="0">
                <a:latin typeface="黑体" panose="02010609060101010101" pitchFamily="2" charset="-122"/>
                <a:ea typeface="黑体" panose="02010609060101010101" pitchFamily="2" charset="-122"/>
                <a:sym typeface="+mn-ea"/>
              </a:rPr>
              <a:t>作为量刑的重要原则之一。</a:t>
            </a:r>
            <a:endParaRPr lang="zh-CN" altLang="en-US" sz="2200">
              <a:latin typeface="黑体" panose="02010609060101010101" pitchFamily="2" charset="-122"/>
            </a:endParaRPr>
          </a:p>
        </p:txBody>
      </p:sp>
      <p:sp>
        <p:nvSpPr>
          <p:cNvPr id="13" name="文本框 12"/>
          <p:cNvSpPr txBox="1"/>
          <p:nvPr/>
        </p:nvSpPr>
        <p:spPr>
          <a:xfrm>
            <a:off x="1835785" y="3357245"/>
            <a:ext cx="3296285" cy="460375"/>
          </a:xfrm>
          <a:prstGeom prst="rect">
            <a:avLst/>
          </a:prstGeom>
          <a:solidFill>
            <a:schemeClr val="bg1"/>
          </a:solidFill>
          <a:ln>
            <a:solidFill>
              <a:srgbClr val="FF0000"/>
            </a:solidFill>
          </a:ln>
        </p:spPr>
        <p:txBody>
          <a:bodyPr wrap="square" rtlCol="0">
            <a:spAutoFit/>
          </a:bodyPr>
          <a:lstStyle/>
          <a:p>
            <a:r>
              <a:rPr lang="zh-CN" altLang="en-US" sz="2400" b="1" dirty="0">
                <a:solidFill>
                  <a:srgbClr val="FF0000"/>
                </a:solidFill>
                <a:latin typeface="黑体" panose="02010609060101010101" pitchFamily="2" charset="-122"/>
                <a:ea typeface="黑体" panose="02010609060101010101" pitchFamily="2" charset="-122"/>
                <a:sym typeface="+mn-ea"/>
              </a:rPr>
              <a:t>维护三纲五常</a:t>
            </a:r>
            <a:r>
              <a:rPr lang="zh-CN" altLang="en-US" sz="2400" b="1" dirty="0">
                <a:latin typeface="黑体" panose="02010609060101010101" pitchFamily="2" charset="-122"/>
                <a:ea typeface="黑体" panose="02010609060101010101" pitchFamily="2" charset="-122"/>
                <a:sym typeface="+mn-ea"/>
              </a:rPr>
              <a:t>。</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3" grpId="0" bldLvl="0" animBg="1"/>
      <p:bldP spid="7" grpId="0" bldLvl="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18031" y="1156494"/>
            <a:ext cx="2479040" cy="460375"/>
          </a:xfrm>
          <a:prstGeom prst="rect">
            <a:avLst/>
          </a:prstGeom>
          <a:solidFill>
            <a:srgbClr val="FFFF00"/>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sz="2400" b="1" dirty="0">
                <a:latin typeface="黑体" panose="02010609060101010101" pitchFamily="2" charset="-122"/>
                <a:ea typeface="黑体" panose="02010609060101010101" pitchFamily="2" charset="-122"/>
                <a:cs typeface="黑体" panose="02010609060101010101" pitchFamily="2" charset="-122"/>
                <a:sym typeface="+mn-ea"/>
              </a:rPr>
              <a:t>（</a:t>
            </a:r>
            <a:r>
              <a:rPr lang="en-US" altLang="zh-CN" sz="2400" b="1" dirty="0">
                <a:latin typeface="黑体" panose="02010609060101010101" pitchFamily="2" charset="-122"/>
                <a:ea typeface="黑体" panose="02010609060101010101" pitchFamily="2" charset="-122"/>
                <a:cs typeface="黑体" panose="02010609060101010101" pitchFamily="2" charset="-122"/>
                <a:sym typeface="+mn-ea"/>
              </a:rPr>
              <a:t>1</a:t>
            </a:r>
            <a:r>
              <a:rPr lang="zh-CN" altLang="en-US" sz="2400" b="1" dirty="0">
                <a:latin typeface="黑体" panose="02010609060101010101" pitchFamily="2" charset="-122"/>
                <a:ea typeface="黑体" panose="02010609060101010101" pitchFamily="2" charset="-122"/>
                <a:cs typeface="黑体" panose="02010609060101010101" pitchFamily="2" charset="-122"/>
                <a:sym typeface="+mn-ea"/>
              </a:rPr>
              <a:t>）编篆法律：</a:t>
            </a:r>
          </a:p>
        </p:txBody>
      </p:sp>
      <p:sp>
        <p:nvSpPr>
          <p:cNvPr id="7" name="文本框 6"/>
          <p:cNvSpPr txBox="1"/>
          <p:nvPr>
            <p:custDataLst>
              <p:tags r:id="rId2"/>
            </p:custDataLst>
          </p:nvPr>
        </p:nvSpPr>
        <p:spPr>
          <a:xfrm>
            <a:off x="2658904" y="1124347"/>
            <a:ext cx="2019300" cy="460375"/>
          </a:xfrm>
          <a:prstGeom prst="rect">
            <a:avLst/>
          </a:prstGeom>
          <a:no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latin typeface="黑体" panose="02010609060101010101" pitchFamily="2" charset="-122"/>
                <a:ea typeface="黑体" panose="02010609060101010101" pitchFamily="2" charset="-122"/>
                <a:sym typeface="+mn-ea"/>
              </a:rPr>
              <a:t>《唐律疏议》</a:t>
            </a:r>
          </a:p>
        </p:txBody>
      </p:sp>
      <p:grpSp>
        <p:nvGrpSpPr>
          <p:cNvPr id="8" name="组合 7"/>
          <p:cNvGrpSpPr/>
          <p:nvPr/>
        </p:nvGrpSpPr>
        <p:grpSpPr>
          <a:xfrm>
            <a:off x="467360" y="2061528"/>
            <a:ext cx="6156609" cy="1194435"/>
            <a:chOff x="5895" y="6253"/>
            <a:chExt cx="12929" cy="2508"/>
          </a:xfrm>
        </p:grpSpPr>
        <p:cxnSp>
          <p:nvCxnSpPr>
            <p:cNvPr id="23" name="直接连接符 22"/>
            <p:cNvCxnSpPr/>
            <p:nvPr>
              <p:custDataLst>
                <p:tags r:id="rId14"/>
              </p:custDataLst>
            </p:nvPr>
          </p:nvCxnSpPr>
          <p:spPr>
            <a:xfrm>
              <a:off x="5895" y="8519"/>
              <a:ext cx="10636" cy="0"/>
            </a:xfrm>
            <a:prstGeom prst="line">
              <a:avLst/>
            </a:prstGeom>
            <a:ln w="38100" cap="rnd">
              <a:solidFill>
                <a:srgbClr val="FF0000"/>
              </a:solidFill>
            </a:ln>
          </p:spPr>
          <p:style>
            <a:lnRef idx="1">
              <a:srgbClr val="8590CA"/>
            </a:lnRef>
            <a:fillRef idx="0">
              <a:srgbClr val="8590CA"/>
            </a:fillRef>
            <a:effectRef idx="0">
              <a:srgbClr val="8590CA"/>
            </a:effectRef>
            <a:fontRef idx="minor">
              <a:sysClr val="windowText" lastClr="000000"/>
            </a:fontRef>
          </p:style>
        </p:cxnSp>
        <p:sp>
          <p:nvSpPr>
            <p:cNvPr id="25" name="矩形 24"/>
            <p:cNvSpPr/>
            <p:nvPr>
              <p:custDataLst>
                <p:tags r:id="rId15"/>
              </p:custDataLst>
            </p:nvPr>
          </p:nvSpPr>
          <p:spPr>
            <a:xfrm>
              <a:off x="5895" y="6874"/>
              <a:ext cx="3343" cy="1252"/>
            </a:xfrm>
            <a:prstGeom prst="rect">
              <a:avLst/>
            </a:prstGeom>
            <a:solidFill>
              <a:srgbClr val="FFFF00"/>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050" b="0" i="0" u="none" strike="noStrike" kern="1200" cap="none" spc="150" normalizeH="0" baseline="0" noProof="0">
                <a:ln>
                  <a:noFill/>
                </a:ln>
                <a:solidFill>
                  <a:sysClr val="window" lastClr="FFFFFF"/>
                </a:solidFill>
                <a:effectLst/>
                <a:uLnTx/>
                <a:uFillTx/>
                <a:latin typeface="Arial" panose="020B0604020202020204" pitchFamily="34" charset="0"/>
                <a:ea typeface="+mn-ea"/>
                <a:cs typeface="+mn-cs"/>
                <a:sym typeface="Arial" panose="020B0604020202020204" pitchFamily="34" charset="0"/>
              </a:endParaRPr>
            </a:p>
          </p:txBody>
        </p:sp>
        <p:sp>
          <p:nvSpPr>
            <p:cNvPr id="31" name="等腰三角形 30"/>
            <p:cNvSpPr/>
            <p:nvPr>
              <p:custDataLst>
                <p:tags r:id="rId16"/>
              </p:custDataLst>
            </p:nvPr>
          </p:nvSpPr>
          <p:spPr>
            <a:xfrm rot="10800000">
              <a:off x="5898" y="8159"/>
              <a:ext cx="1675" cy="232"/>
            </a:xfrm>
            <a:prstGeom prst="triangle">
              <a:avLst>
                <a:gd name="adj" fmla="val 0"/>
              </a:avLst>
            </a:prstGeom>
            <a:solidFill>
              <a:srgbClr val="965456"/>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Arial" panose="020B0604020202020204" pitchFamily="34" charset="0"/>
                <a:ea typeface="+mn-ea"/>
                <a:cs typeface="+mn-cs"/>
                <a:sym typeface="Arial" panose="020B0604020202020204" pitchFamily="34" charset="0"/>
              </a:endParaRPr>
            </a:p>
          </p:txBody>
        </p:sp>
        <p:sp>
          <p:nvSpPr>
            <p:cNvPr id="9" name="矩形 8"/>
            <p:cNvSpPr/>
            <p:nvPr>
              <p:custDataLst>
                <p:tags r:id="rId17"/>
              </p:custDataLst>
            </p:nvPr>
          </p:nvSpPr>
          <p:spPr>
            <a:xfrm>
              <a:off x="5998" y="6711"/>
              <a:ext cx="3250" cy="1315"/>
            </a:xfrm>
            <a:prstGeom prst="rect">
              <a:avLst/>
            </a:prstGeom>
          </p:spPr>
          <p:txBody>
            <a:bodyPr anchor="ctr">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150" normalizeH="0" baseline="0" noProof="0">
                  <a:ln>
                    <a:noFill/>
                  </a:ln>
                  <a:solidFill>
                    <a:schemeClr val="tx1"/>
                  </a:solidFill>
                  <a:effectLst/>
                  <a:uLnTx/>
                  <a:uFillTx/>
                  <a:latin typeface="黑体" panose="02010609060101010101" pitchFamily="2" charset="-122"/>
                  <a:ea typeface="黑体" panose="02010609060101010101" pitchFamily="2" charset="-122"/>
                  <a:cs typeface="+mn-cs"/>
                  <a:sym typeface="Arial" panose="020B0604020202020204" pitchFamily="34" charset="0"/>
                </a:rPr>
                <a:t>《贞观律》</a:t>
              </a:r>
            </a:p>
          </p:txBody>
        </p:sp>
        <p:sp>
          <p:nvSpPr>
            <p:cNvPr id="30" name="椭圆 29"/>
            <p:cNvSpPr/>
            <p:nvPr>
              <p:custDataLst>
                <p:tags r:id="rId18"/>
              </p:custDataLst>
            </p:nvPr>
          </p:nvSpPr>
          <p:spPr>
            <a:xfrm>
              <a:off x="7395" y="8406"/>
              <a:ext cx="355" cy="355"/>
            </a:xfrm>
            <a:prstGeom prst="ellipse">
              <a:avLst/>
            </a:prstGeom>
            <a:solidFill>
              <a:srgbClr val="FFFF00"/>
            </a:solidFill>
            <a:ln w="28575">
              <a:solidFill>
                <a:srgbClr val="FF0000"/>
              </a:solidFill>
            </a:ln>
          </p:spPr>
          <p:style>
            <a:lnRef idx="2">
              <a:srgbClr val="8590CA">
                <a:shade val="50000"/>
              </a:srgbClr>
            </a:lnRef>
            <a:fillRef idx="1">
              <a:srgbClr val="8590CA"/>
            </a:fillRef>
            <a:effectRef idx="0">
              <a:srgbClr val="8590CA"/>
            </a:effectRef>
            <a:fontRef idx="minor">
              <a:sysClr val="window" lastClr="FFFFFF"/>
            </a:fontRef>
          </p:style>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a:ln>
                  <a:noFill/>
                </a:ln>
                <a:solidFill>
                  <a:sysClr val="window" lastClr="FFFFFF"/>
                </a:solidFill>
                <a:effectLst/>
                <a:uLnTx/>
                <a:uFillTx/>
                <a:latin typeface="Arial" panose="020B0604020202020204" pitchFamily="34" charset="0"/>
                <a:ea typeface="+mn-ea"/>
                <a:cs typeface="+mn-cs"/>
                <a:sym typeface="Arial" panose="020B0604020202020204" pitchFamily="34" charset="0"/>
              </a:endParaRPr>
            </a:p>
          </p:txBody>
        </p:sp>
        <p:sp>
          <p:nvSpPr>
            <p:cNvPr id="60" name="矩形 59"/>
            <p:cNvSpPr/>
            <p:nvPr>
              <p:custDataLst>
                <p:tags r:id="rId19"/>
              </p:custDataLst>
            </p:nvPr>
          </p:nvSpPr>
          <p:spPr>
            <a:xfrm>
              <a:off x="9543" y="6874"/>
              <a:ext cx="3340" cy="1252"/>
            </a:xfrm>
            <a:prstGeom prst="rect">
              <a:avLst/>
            </a:prstGeom>
            <a:solidFill>
              <a:srgbClr val="FFFF00"/>
            </a:solidFill>
            <a:ln>
              <a:solidFill>
                <a:srgbClr val="FF0000"/>
              </a:solid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050" b="0" i="0" u="none" strike="noStrike" kern="1200" cap="none" spc="150" normalizeH="0" baseline="0" noProof="0">
                <a:ln>
                  <a:noFill/>
                </a:ln>
                <a:solidFill>
                  <a:sysClr val="window" lastClr="FFFFFF"/>
                </a:solidFill>
                <a:effectLst/>
                <a:uLnTx/>
                <a:uFillTx/>
                <a:latin typeface="Arial" panose="020B0604020202020204" pitchFamily="34" charset="0"/>
                <a:ea typeface="+mn-ea"/>
                <a:cs typeface="+mn-cs"/>
                <a:sym typeface="Arial" panose="020B0604020202020204" pitchFamily="34" charset="0"/>
              </a:endParaRPr>
            </a:p>
          </p:txBody>
        </p:sp>
        <p:sp>
          <p:nvSpPr>
            <p:cNvPr id="61" name="等腰三角形 60"/>
            <p:cNvSpPr/>
            <p:nvPr>
              <p:custDataLst>
                <p:tags r:id="rId20"/>
              </p:custDataLst>
            </p:nvPr>
          </p:nvSpPr>
          <p:spPr>
            <a:xfrm rot="10800000">
              <a:off x="9545" y="8159"/>
              <a:ext cx="1673" cy="232"/>
            </a:xfrm>
            <a:prstGeom prst="triangle">
              <a:avLst>
                <a:gd name="adj" fmla="val 0"/>
              </a:avLst>
            </a:prstGeom>
            <a:solidFill>
              <a:schemeClr val="accent2">
                <a:lumMod val="75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Arial" panose="020B0604020202020204" pitchFamily="34" charset="0"/>
                <a:ea typeface="+mn-ea"/>
                <a:cs typeface="+mn-cs"/>
                <a:sym typeface="Arial" panose="020B0604020202020204" pitchFamily="34" charset="0"/>
              </a:endParaRPr>
            </a:p>
          </p:txBody>
        </p:sp>
        <p:sp>
          <p:nvSpPr>
            <p:cNvPr id="59" name="矩形 58"/>
            <p:cNvSpPr/>
            <p:nvPr>
              <p:custDataLst>
                <p:tags r:id="rId21"/>
              </p:custDataLst>
            </p:nvPr>
          </p:nvSpPr>
          <p:spPr>
            <a:xfrm>
              <a:off x="9643" y="6711"/>
              <a:ext cx="3250" cy="1315"/>
            </a:xfrm>
            <a:prstGeom prst="rect">
              <a:avLst/>
            </a:prstGeom>
          </p:spPr>
          <p:txBody>
            <a:bodyPr anchor="ctr">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150" normalizeH="0" baseline="0" noProof="0">
                  <a:ln>
                    <a:noFill/>
                  </a:ln>
                  <a:solidFill>
                    <a:schemeClr val="tx1"/>
                  </a:solidFill>
                  <a:effectLst/>
                  <a:uLnTx/>
                  <a:uFillTx/>
                  <a:latin typeface="黑体" panose="02010609060101010101" pitchFamily="2" charset="-122"/>
                  <a:ea typeface="黑体" panose="02010609060101010101" pitchFamily="2" charset="-122"/>
                  <a:cs typeface="+mn-cs"/>
                  <a:sym typeface="Arial" panose="020B0604020202020204" pitchFamily="34" charset="0"/>
                </a:rPr>
                <a:t>《永徽律》</a:t>
              </a:r>
            </a:p>
          </p:txBody>
        </p:sp>
        <p:sp>
          <p:nvSpPr>
            <p:cNvPr id="65" name="矩形 64"/>
            <p:cNvSpPr/>
            <p:nvPr>
              <p:custDataLst>
                <p:tags r:id="rId22"/>
              </p:custDataLst>
            </p:nvPr>
          </p:nvSpPr>
          <p:spPr>
            <a:xfrm>
              <a:off x="13188" y="6345"/>
              <a:ext cx="4961" cy="1815"/>
            </a:xfrm>
            <a:prstGeom prst="rect">
              <a:avLst/>
            </a:prstGeom>
            <a:solidFill>
              <a:srgbClr val="FFFF00"/>
            </a:solidFill>
            <a:ln>
              <a:solidFill>
                <a:srgbClr val="FF0000"/>
              </a:solid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050" b="0" i="0" u="none" strike="noStrike" kern="1200" cap="none" spc="150" normalizeH="0" baseline="0" noProof="0">
                <a:ln>
                  <a:noFill/>
                </a:ln>
                <a:solidFill>
                  <a:sysClr val="window" lastClr="FFFFFF"/>
                </a:solidFill>
                <a:effectLst/>
                <a:uLnTx/>
                <a:uFillTx/>
                <a:latin typeface="Arial" panose="020B0604020202020204" pitchFamily="34" charset="0"/>
                <a:ea typeface="+mn-ea"/>
                <a:cs typeface="+mn-cs"/>
                <a:sym typeface="Arial" panose="020B0604020202020204" pitchFamily="34" charset="0"/>
              </a:endParaRPr>
            </a:p>
          </p:txBody>
        </p:sp>
        <p:sp>
          <p:nvSpPr>
            <p:cNvPr id="66" name="等腰三角形 65"/>
            <p:cNvSpPr/>
            <p:nvPr>
              <p:custDataLst>
                <p:tags r:id="rId23"/>
              </p:custDataLst>
            </p:nvPr>
          </p:nvSpPr>
          <p:spPr>
            <a:xfrm rot="10800000">
              <a:off x="13191" y="8141"/>
              <a:ext cx="1675" cy="235"/>
            </a:xfrm>
            <a:prstGeom prst="triangle">
              <a:avLst>
                <a:gd name="adj" fmla="val 0"/>
              </a:avLst>
            </a:prstGeom>
            <a:solidFill>
              <a:srgbClr val="8A0000"/>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Arial" panose="020B0604020202020204" pitchFamily="34" charset="0"/>
                <a:ea typeface="+mn-ea"/>
                <a:cs typeface="+mn-cs"/>
                <a:sym typeface="Arial" panose="020B0604020202020204" pitchFamily="34" charset="0"/>
              </a:endParaRPr>
            </a:p>
          </p:txBody>
        </p:sp>
        <p:sp>
          <p:nvSpPr>
            <p:cNvPr id="64" name="矩形 63"/>
            <p:cNvSpPr/>
            <p:nvPr>
              <p:custDataLst>
                <p:tags r:id="rId24"/>
              </p:custDataLst>
            </p:nvPr>
          </p:nvSpPr>
          <p:spPr>
            <a:xfrm>
              <a:off x="13154" y="6253"/>
              <a:ext cx="5670" cy="1828"/>
            </a:xfrm>
            <a:prstGeom prst="rect">
              <a:avLst/>
            </a:prstGeom>
          </p:spPr>
          <p:txBody>
            <a:bodyPr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200" b="1" i="0" spc="150" baseline="0" noProof="0">
                  <a:ln>
                    <a:noFill/>
                  </a:ln>
                  <a:solidFill>
                    <a:schemeClr val="tx1"/>
                  </a:solidFill>
                  <a:effectLst/>
                  <a:uLnTx/>
                  <a:uFillTx/>
                  <a:latin typeface="黑体" panose="02010609060101010101" pitchFamily="2" charset="-122"/>
                  <a:ea typeface="黑体" panose="02010609060101010101" pitchFamily="2" charset="-122"/>
                  <a:cs typeface="+mn-cs"/>
                  <a:sym typeface="Arial" panose="020B0604020202020204" pitchFamily="34" charset="0"/>
                </a:rPr>
                <a:t>《永徽律疏》</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200" b="1" i="0" spc="150" baseline="0" noProof="0">
                  <a:ln>
                    <a:noFill/>
                  </a:ln>
                  <a:solidFill>
                    <a:schemeClr val="tx1"/>
                  </a:solidFill>
                  <a:effectLst/>
                  <a:uLnTx/>
                  <a:uFillTx/>
                  <a:latin typeface="黑体" panose="02010609060101010101" pitchFamily="2" charset="-122"/>
                  <a:ea typeface="黑体" panose="02010609060101010101" pitchFamily="2" charset="-122"/>
                  <a:cs typeface="+mn-cs"/>
                  <a:sym typeface="Arial" panose="020B0604020202020204" pitchFamily="34" charset="0"/>
                </a:rPr>
                <a:t>即《唐律疏议》</a:t>
              </a:r>
            </a:p>
          </p:txBody>
        </p:sp>
        <p:sp>
          <p:nvSpPr>
            <p:cNvPr id="68" name="椭圆 67"/>
            <p:cNvSpPr/>
            <p:nvPr>
              <p:custDataLst>
                <p:tags r:id="rId25"/>
              </p:custDataLst>
            </p:nvPr>
          </p:nvSpPr>
          <p:spPr>
            <a:xfrm>
              <a:off x="11036" y="8406"/>
              <a:ext cx="355" cy="355"/>
            </a:xfrm>
            <a:prstGeom prst="ellipse">
              <a:avLst/>
            </a:prstGeom>
            <a:solidFill>
              <a:srgbClr val="FFFF00"/>
            </a:solidFill>
            <a:ln w="28575">
              <a:solidFill>
                <a:srgbClr val="FF0000"/>
              </a:solidFill>
            </a:ln>
          </p:spPr>
          <p:style>
            <a:lnRef idx="2">
              <a:srgbClr val="8590CA">
                <a:shade val="50000"/>
              </a:srgbClr>
            </a:lnRef>
            <a:fillRef idx="1">
              <a:srgbClr val="8590CA"/>
            </a:fillRef>
            <a:effectRef idx="0">
              <a:srgbClr val="8590CA"/>
            </a:effectRef>
            <a:fontRef idx="minor">
              <a:sysClr val="window" lastClr="FFFFFF"/>
            </a:fontRef>
          </p:style>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a:ln>
                  <a:noFill/>
                </a:ln>
                <a:solidFill>
                  <a:sysClr val="window" lastClr="FFFFFF"/>
                </a:solidFill>
                <a:effectLst/>
                <a:uLnTx/>
                <a:uFillTx/>
                <a:latin typeface="Arial" panose="020B0604020202020204" pitchFamily="34" charset="0"/>
                <a:ea typeface="+mn-ea"/>
                <a:cs typeface="+mn-cs"/>
                <a:sym typeface="Arial" panose="020B0604020202020204" pitchFamily="34" charset="0"/>
              </a:endParaRPr>
            </a:p>
          </p:txBody>
        </p:sp>
        <p:sp>
          <p:nvSpPr>
            <p:cNvPr id="71" name="椭圆 70"/>
            <p:cNvSpPr/>
            <p:nvPr>
              <p:custDataLst>
                <p:tags r:id="rId26"/>
              </p:custDataLst>
            </p:nvPr>
          </p:nvSpPr>
          <p:spPr>
            <a:xfrm>
              <a:off x="14689" y="8389"/>
              <a:ext cx="358" cy="357"/>
            </a:xfrm>
            <a:prstGeom prst="ellipse">
              <a:avLst/>
            </a:prstGeom>
            <a:solidFill>
              <a:srgbClr val="FFFF00"/>
            </a:solidFill>
            <a:ln w="28575">
              <a:solidFill>
                <a:srgbClr val="FF0000"/>
              </a:solidFill>
            </a:ln>
          </p:spPr>
          <p:style>
            <a:lnRef idx="2">
              <a:srgbClr val="8590CA">
                <a:shade val="50000"/>
              </a:srgbClr>
            </a:lnRef>
            <a:fillRef idx="1">
              <a:srgbClr val="8590CA"/>
            </a:fillRef>
            <a:effectRef idx="0">
              <a:srgbClr val="8590CA"/>
            </a:effectRef>
            <a:fontRef idx="minor">
              <a:sysClr val="window" lastClr="FFFFFF"/>
            </a:fontRef>
          </p:style>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a:ln>
                  <a:noFill/>
                </a:ln>
                <a:solidFill>
                  <a:sysClr val="window" lastClr="FFFFFF"/>
                </a:solidFill>
                <a:effectLst/>
                <a:uLnTx/>
                <a:uFillTx/>
                <a:latin typeface="Arial" panose="020B0604020202020204" pitchFamily="34" charset="0"/>
                <a:ea typeface="+mn-ea"/>
                <a:cs typeface="+mn-cs"/>
                <a:sym typeface="Arial" panose="020B0604020202020204" pitchFamily="34" charset="0"/>
              </a:endParaRPr>
            </a:p>
          </p:txBody>
        </p:sp>
      </p:grpSp>
      <p:sp>
        <p:nvSpPr>
          <p:cNvPr id="24" name="TextBox 23"/>
          <p:cNvSpPr txBox="1"/>
          <p:nvPr>
            <p:custDataLst>
              <p:tags r:id="rId3"/>
            </p:custDataLst>
          </p:nvPr>
        </p:nvSpPr>
        <p:spPr>
          <a:xfrm>
            <a:off x="866299" y="3311366"/>
            <a:ext cx="986790" cy="414020"/>
          </a:xfrm>
          <a:prstGeom prst="rect">
            <a:avLst/>
          </a:prstGeom>
          <a:solidFill>
            <a:srgbClr val="FFFF00"/>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100" b="1" dirty="0">
                <a:latin typeface="黑体" panose="02010609060101010101" pitchFamily="2" charset="-122"/>
                <a:ea typeface="黑体" panose="02010609060101010101" pitchFamily="2" charset="-122"/>
              </a:rPr>
              <a:t>唐太宗</a:t>
            </a:r>
          </a:p>
        </p:txBody>
      </p:sp>
      <p:sp>
        <p:nvSpPr>
          <p:cNvPr id="26" name="TextBox 25"/>
          <p:cNvSpPr txBox="1"/>
          <p:nvPr>
            <p:custDataLst>
              <p:tags r:id="rId4"/>
            </p:custDataLst>
          </p:nvPr>
        </p:nvSpPr>
        <p:spPr>
          <a:xfrm>
            <a:off x="2658983" y="3263027"/>
            <a:ext cx="1101090" cy="460375"/>
          </a:xfrm>
          <a:prstGeom prst="rect">
            <a:avLst/>
          </a:prstGeom>
          <a:solidFill>
            <a:srgbClr val="FFFF00"/>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latin typeface="黑体" panose="02010609060101010101" pitchFamily="2" charset="-122"/>
                <a:ea typeface="黑体" panose="02010609060101010101" pitchFamily="2" charset="-122"/>
              </a:rPr>
              <a:t>唐高宗</a:t>
            </a:r>
          </a:p>
        </p:txBody>
      </p:sp>
      <p:sp>
        <p:nvSpPr>
          <p:cNvPr id="27" name="TextBox 26"/>
          <p:cNvSpPr txBox="1"/>
          <p:nvPr>
            <p:custDataLst>
              <p:tags r:id="rId5"/>
            </p:custDataLst>
          </p:nvPr>
        </p:nvSpPr>
        <p:spPr>
          <a:xfrm>
            <a:off x="4283472" y="3284776"/>
            <a:ext cx="1101090" cy="460375"/>
          </a:xfrm>
          <a:prstGeom prst="rect">
            <a:avLst/>
          </a:prstGeom>
          <a:solidFill>
            <a:srgbClr val="FFFF00"/>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latin typeface="黑体" panose="02010609060101010101" pitchFamily="2" charset="-122"/>
                <a:ea typeface="黑体" panose="02010609060101010101" pitchFamily="2" charset="-122"/>
              </a:rPr>
              <a:t>唐高宗</a:t>
            </a:r>
          </a:p>
        </p:txBody>
      </p:sp>
      <p:sp>
        <p:nvSpPr>
          <p:cNvPr id="11" name="文本框 10"/>
          <p:cNvSpPr txBox="1"/>
          <p:nvPr>
            <p:custDataLst>
              <p:tags r:id="rId6"/>
            </p:custDataLst>
          </p:nvPr>
        </p:nvSpPr>
        <p:spPr>
          <a:xfrm>
            <a:off x="251460" y="1701165"/>
            <a:ext cx="1396365" cy="460375"/>
          </a:xfrm>
          <a:prstGeom prst="rect">
            <a:avLst/>
          </a:prstGeom>
          <a:solidFill>
            <a:schemeClr val="accent3">
              <a:lumMod val="20000"/>
              <a:lumOff val="80000"/>
            </a:schemeClr>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latin typeface="黑体" panose="02010609060101010101" pitchFamily="2" charset="-122"/>
                <a:ea typeface="黑体" panose="02010609060101010101" pitchFamily="2" charset="-122"/>
                <a:sym typeface="+mn-ea"/>
              </a:rPr>
              <a:t>①过程</a:t>
            </a:r>
          </a:p>
        </p:txBody>
      </p:sp>
      <p:sp>
        <p:nvSpPr>
          <p:cNvPr id="12" name="文本框 11"/>
          <p:cNvSpPr txBox="1"/>
          <p:nvPr>
            <p:custDataLst>
              <p:tags r:id="rId7"/>
            </p:custDataLst>
          </p:nvPr>
        </p:nvSpPr>
        <p:spPr>
          <a:xfrm>
            <a:off x="113665" y="3933190"/>
            <a:ext cx="1360170" cy="460375"/>
          </a:xfrm>
          <a:prstGeom prst="rect">
            <a:avLst/>
          </a:prstGeom>
          <a:solidFill>
            <a:srgbClr val="FFFF00"/>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latin typeface="黑体" panose="02010609060101010101" pitchFamily="2" charset="-122"/>
                <a:ea typeface="黑体" panose="02010609060101010101" pitchFamily="2" charset="-122"/>
                <a:sym typeface="+mn-ea"/>
              </a:rPr>
              <a:t>②地位：</a:t>
            </a:r>
          </a:p>
        </p:txBody>
      </p:sp>
      <p:sp>
        <p:nvSpPr>
          <p:cNvPr id="13" name="文本框 12"/>
          <p:cNvSpPr txBox="1"/>
          <p:nvPr>
            <p:custDataLst>
              <p:tags r:id="rId8"/>
            </p:custDataLst>
          </p:nvPr>
        </p:nvSpPr>
        <p:spPr>
          <a:xfrm>
            <a:off x="1480265" y="4221163"/>
            <a:ext cx="4886325" cy="829945"/>
          </a:xfrm>
          <a:prstGeom prst="rect">
            <a:avLst/>
          </a:prstGeom>
          <a:noFill/>
          <a:ln>
            <a:solidFill>
              <a:srgbClr val="FF0000"/>
            </a:solidFill>
          </a:ln>
        </p:spPr>
        <p:txBody>
          <a:bodyPr>
            <a:spAutoFit/>
          </a:bodyPr>
          <a:lstStyle/>
          <a:p>
            <a:pPr marR="0" defTabSz="914400" eaLnBrk="1" fontAlgn="auto" hangingPunct="1">
              <a:spcBef>
                <a:spcPts val="0"/>
              </a:spcBef>
              <a:spcAft>
                <a:spcPts val="0"/>
              </a:spcAft>
              <a:buClrTx/>
              <a:buSzTx/>
              <a:buFontTx/>
              <a:buNone/>
              <a:defRPr/>
            </a:pPr>
            <a:r>
              <a:rPr kumimoji="0" lang="zh-CN" sz="2400" b="1" kern="0" cap="none" spc="0" normalizeH="0" baseline="0" noProof="0">
                <a:latin typeface="黑体" panose="02010609060101010101" pitchFamily="2" charset="-122"/>
                <a:ea typeface="黑体" panose="02010609060101010101" pitchFamily="2" charset="-122"/>
                <a:cs typeface="+mn-cs"/>
                <a:sym typeface="+mn-ea"/>
              </a:rPr>
              <a:t>是中国现存</a:t>
            </a:r>
            <a:r>
              <a:rPr kumimoji="0" lang="zh-CN" sz="2400" b="1" kern="0" cap="none" spc="0" normalizeH="0" baseline="0" noProof="0">
                <a:solidFill>
                  <a:srgbClr val="FF0000"/>
                </a:solidFill>
                <a:latin typeface="黑体" panose="02010609060101010101" pitchFamily="2" charset="-122"/>
                <a:ea typeface="黑体" panose="02010609060101010101" pitchFamily="2" charset="-122"/>
                <a:cs typeface="+mn-cs"/>
                <a:sym typeface="+mn-ea"/>
              </a:rPr>
              <a:t>最早、最为完整</a:t>
            </a:r>
            <a:r>
              <a:rPr kumimoji="0" lang="zh-CN" sz="2400" b="1" kern="0" cap="none" spc="0" normalizeH="0" baseline="0" noProof="0">
                <a:latin typeface="黑体" panose="02010609060101010101" pitchFamily="2" charset="-122"/>
                <a:ea typeface="黑体" panose="02010609060101010101" pitchFamily="2" charset="-122"/>
                <a:cs typeface="+mn-cs"/>
                <a:sym typeface="+mn-ea"/>
              </a:rPr>
              <a:t>的封建法典，是</a:t>
            </a:r>
            <a:r>
              <a:rPr kumimoji="0" lang="zh-CN" sz="2400" b="1" kern="0" cap="none" spc="0" normalizeH="0" baseline="0" noProof="0">
                <a:solidFill>
                  <a:srgbClr val="FF0000"/>
                </a:solidFill>
                <a:latin typeface="黑体" panose="02010609060101010101" pitchFamily="2" charset="-122"/>
                <a:ea typeface="黑体" panose="02010609060101010101" pitchFamily="2" charset="-122"/>
                <a:cs typeface="+mn-cs"/>
                <a:sym typeface="+mn-ea"/>
              </a:rPr>
              <a:t>中华法系</a:t>
            </a:r>
            <a:r>
              <a:rPr kumimoji="0" lang="zh-CN" sz="2400" b="1" kern="0" cap="none" spc="0" normalizeH="0" baseline="0" noProof="0">
                <a:latin typeface="黑体" panose="02010609060101010101" pitchFamily="2" charset="-122"/>
                <a:ea typeface="黑体" panose="02010609060101010101" pitchFamily="2" charset="-122"/>
                <a:cs typeface="+mn-cs"/>
                <a:sym typeface="+mn-ea"/>
              </a:rPr>
              <a:t>确立的标志</a:t>
            </a:r>
            <a:endParaRPr kumimoji="0" lang="zh-CN" altLang="en-US" sz="2400" b="1" kern="0" cap="none" spc="0" normalizeH="0" baseline="0" noProof="0">
              <a:latin typeface="黑体" panose="02010609060101010101" pitchFamily="2" charset="-122"/>
              <a:ea typeface="黑体" panose="02010609060101010101" pitchFamily="2" charset="-122"/>
              <a:cs typeface="+mn-cs"/>
              <a:sym typeface="+mn-ea"/>
            </a:endParaRPr>
          </a:p>
        </p:txBody>
      </p:sp>
      <p:sp>
        <p:nvSpPr>
          <p:cNvPr id="15" name="文本框 14"/>
          <p:cNvSpPr txBox="1"/>
          <p:nvPr>
            <p:custDataLst>
              <p:tags r:id="rId9"/>
            </p:custDataLst>
          </p:nvPr>
        </p:nvSpPr>
        <p:spPr>
          <a:xfrm>
            <a:off x="75565" y="5247005"/>
            <a:ext cx="1436370" cy="460375"/>
          </a:xfrm>
          <a:prstGeom prst="rect">
            <a:avLst/>
          </a:prstGeom>
          <a:solidFill>
            <a:srgbClr val="FFFF00"/>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latin typeface="黑体" panose="02010609060101010101" pitchFamily="2" charset="-122"/>
                <a:ea typeface="黑体" panose="02010609060101010101" pitchFamily="2" charset="-122"/>
                <a:sym typeface="+mn-ea"/>
              </a:rPr>
              <a:t>③特点：</a:t>
            </a:r>
          </a:p>
        </p:txBody>
      </p:sp>
      <p:sp>
        <p:nvSpPr>
          <p:cNvPr id="16" name="文本框 15"/>
          <p:cNvSpPr txBox="1"/>
          <p:nvPr>
            <p:custDataLst>
              <p:tags r:id="rId10"/>
            </p:custDataLst>
          </p:nvPr>
        </p:nvSpPr>
        <p:spPr>
          <a:xfrm>
            <a:off x="899795" y="5757545"/>
            <a:ext cx="4969510" cy="829945"/>
          </a:xfrm>
          <a:prstGeom prst="rect">
            <a:avLst/>
          </a:prstGeom>
          <a:noFill/>
          <a:ln>
            <a:solidFill>
              <a:srgbClr val="FF0000"/>
            </a:solidFill>
          </a:ln>
        </p:spPr>
        <p:txBody>
          <a:bodyPr wrap="square">
            <a:spAutoFit/>
          </a:bodyPr>
          <a:lstStyle/>
          <a:p>
            <a:pPr marR="0" defTabSz="914400" eaLnBrk="1" fontAlgn="auto" hangingPunct="1">
              <a:buClrTx/>
              <a:buSzTx/>
              <a:buFontTx/>
              <a:buNone/>
              <a:defRPr/>
            </a:pPr>
            <a:r>
              <a:rPr kumimoji="0" lang="zh-CN" altLang="en-US" sz="2400" b="1" kern="0" cap="none" spc="0" normalizeH="0" baseline="0" noProof="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礼法结合</a:t>
            </a:r>
            <a:r>
              <a:rPr kumimoji="0" lang="zh-CN" altLang="en-US" sz="2400" b="1" kern="0" cap="none" spc="0" normalizeH="0" baseline="0" noProof="0">
                <a:latin typeface="黑体" panose="02010609060101010101" pitchFamily="2" charset="-122"/>
                <a:ea typeface="黑体" panose="02010609060101010101" pitchFamily="2" charset="-122"/>
                <a:cs typeface="黑体" panose="02010609060101010101" pitchFamily="2" charset="-122"/>
                <a:sym typeface="+mn-ea"/>
              </a:rPr>
              <a:t>的典范</a:t>
            </a:r>
          </a:p>
          <a:p>
            <a:pPr marR="0" defTabSz="914400" eaLnBrk="1" fontAlgn="auto" hangingPunct="1">
              <a:buClrTx/>
              <a:buSzTx/>
              <a:buFontTx/>
              <a:buNone/>
              <a:defRPr/>
            </a:pPr>
            <a:r>
              <a:rPr kumimoji="0" lang="zh-CN" altLang="en-US" sz="2400" b="1" kern="0" cap="none" spc="0" normalizeH="0" baseline="0" noProof="0">
                <a:latin typeface="黑体" panose="02010609060101010101" pitchFamily="2" charset="-122"/>
                <a:ea typeface="黑体" panose="02010609060101010101" pitchFamily="2" charset="-122"/>
                <a:cs typeface="黑体" panose="02010609060101010101" pitchFamily="2" charset="-122"/>
                <a:sym typeface="+mn-ea"/>
              </a:rPr>
              <a:t>如对儒家伦理中的“孝”特别重视。</a:t>
            </a:r>
          </a:p>
        </p:txBody>
      </p:sp>
      <p:sp>
        <p:nvSpPr>
          <p:cNvPr id="17" name="文本框 16"/>
          <p:cNvSpPr txBox="1"/>
          <p:nvPr>
            <p:custDataLst>
              <p:tags r:id="rId11"/>
            </p:custDataLst>
          </p:nvPr>
        </p:nvSpPr>
        <p:spPr>
          <a:xfrm>
            <a:off x="6426994" y="4300538"/>
            <a:ext cx="2717006" cy="1938020"/>
          </a:xfrm>
          <a:prstGeom prst="rect">
            <a:avLst/>
          </a:prstGeom>
          <a:noFill/>
          <a:ln w="28575" cap="flat" cmpd="dbl">
            <a:solidFill>
              <a:srgbClr val="FF0000"/>
            </a:solidFill>
            <a:prstDash val="sysDash"/>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zh-CN" sz="2100" dirty="0">
                <a:latin typeface="微软雅黑" panose="020B0503020204020204" charset="-122"/>
                <a:ea typeface="微软雅黑" panose="020B0503020204020204" charset="-122"/>
              </a:rPr>
              <a:t>  </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德礼</a:t>
            </a:r>
            <a:r>
              <a:rPr lang="zh-CN" altLang="en-US" sz="2400" b="1" dirty="0">
                <a:latin typeface="黑体" panose="02010609060101010101" pitchFamily="2" charset="-122"/>
                <a:ea typeface="黑体" panose="02010609060101010101" pitchFamily="2" charset="-122"/>
                <a:cs typeface="黑体" panose="02010609060101010101" pitchFamily="2" charset="-122"/>
              </a:rPr>
              <a:t>为政教之本，刑罚为政教之用，两者犹昏晓阳秋相须而成者也。</a:t>
            </a:r>
            <a:r>
              <a:rPr lang="en-US" altLang="zh-CN" sz="2400" b="1" dirty="0">
                <a:latin typeface="黑体" panose="02010609060101010101" pitchFamily="2" charset="-122"/>
                <a:ea typeface="黑体" panose="02010609060101010101" pitchFamily="2" charset="-122"/>
                <a:cs typeface="黑体" panose="02010609060101010101" pitchFamily="2" charset="-122"/>
              </a:rPr>
              <a:t>——</a:t>
            </a:r>
            <a:r>
              <a:rPr lang="zh-CN" altLang="en-US" sz="2400" b="1" dirty="0">
                <a:latin typeface="黑体" panose="02010609060101010101" pitchFamily="2" charset="-122"/>
                <a:ea typeface="黑体" panose="02010609060101010101" pitchFamily="2" charset="-122"/>
                <a:cs typeface="黑体" panose="02010609060101010101" pitchFamily="2" charset="-122"/>
              </a:rPr>
              <a:t>《唐律疏议》</a:t>
            </a:r>
          </a:p>
        </p:txBody>
      </p:sp>
      <p:pic>
        <p:nvPicPr>
          <p:cNvPr id="100" name="图片 99"/>
          <p:cNvPicPr>
            <a:picLocks noChangeAspect="1"/>
          </p:cNvPicPr>
          <p:nvPr>
            <p:custDataLst>
              <p:tags r:id="rId12"/>
            </p:custDataLst>
          </p:nvPr>
        </p:nvPicPr>
        <p:blipFill>
          <a:blip r:embed="rId29"/>
          <a:stretch>
            <a:fillRect/>
          </a:stretch>
        </p:blipFill>
        <p:spPr>
          <a:xfrm>
            <a:off x="6572250" y="1334691"/>
            <a:ext cx="2546747" cy="2699147"/>
          </a:xfrm>
          <a:prstGeom prst="rect">
            <a:avLst/>
          </a:prstGeom>
          <a:noFill/>
          <a:ln w="28575" cap="flat" cmpd="sng">
            <a:solidFill>
              <a:srgbClr val="FF0000"/>
            </a:solidFill>
            <a:prstDash val="solid"/>
            <a:miter/>
            <a:headEnd type="none" w="med" len="med"/>
            <a:tailEnd type="none" w="med" len="med"/>
          </a:ln>
        </p:spPr>
      </p:pic>
      <p:sp>
        <p:nvSpPr>
          <p:cNvPr id="41" name="文本框 40"/>
          <p:cNvSpPr txBox="1"/>
          <p:nvPr/>
        </p:nvSpPr>
        <p:spPr>
          <a:xfrm>
            <a:off x="35560" y="116840"/>
            <a:ext cx="5209540"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latin typeface="黑体" panose="02010609060101010101" pitchFamily="2" charset="-122"/>
                <a:ea typeface="黑体" panose="02010609060101010101" pitchFamily="2" charset="-122"/>
                <a:sym typeface="+mn-ea"/>
              </a:rPr>
              <a:t>二、秦汉至隋唐时期的法律与教化</a:t>
            </a:r>
            <a:endParaRPr lang="zh-CN" altLang="en-US" sz="2500" b="1">
              <a:solidFill>
                <a:schemeClr val="tx1"/>
              </a:solidFill>
              <a:uFillTx/>
              <a:latin typeface="黑体" panose="02010609060101010101" pitchFamily="2" charset="-122"/>
              <a:ea typeface="黑体" panose="02010609060101010101" pitchFamily="2" charset="-122"/>
              <a:sym typeface="+mn-ea"/>
            </a:endParaRPr>
          </a:p>
        </p:txBody>
      </p:sp>
      <p:sp>
        <p:nvSpPr>
          <p:cNvPr id="20482" name="文本框 123"/>
          <p:cNvSpPr txBox="1"/>
          <p:nvPr>
            <p:custDataLst>
              <p:tags r:id="rId13"/>
            </p:custDataLst>
          </p:nvPr>
        </p:nvSpPr>
        <p:spPr>
          <a:xfrm>
            <a:off x="0" y="570230"/>
            <a:ext cx="6631305" cy="475615"/>
          </a:xfrm>
          <a:prstGeom prst="rect">
            <a:avLst/>
          </a:prstGeom>
          <a:solidFill>
            <a:schemeClr val="accent5">
              <a:lumMod val="20000"/>
              <a:lumOff val="80000"/>
            </a:schemeClr>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zh-CN" sz="2500" b="1" dirty="0">
                <a:solidFill>
                  <a:schemeClr val="tx1"/>
                </a:solidFill>
                <a:uFillTx/>
                <a:latin typeface="黑体" panose="02010609060101010101" pitchFamily="2" charset="-122"/>
                <a:ea typeface="黑体" panose="02010609060101010101" pitchFamily="2" charset="-122"/>
                <a:sym typeface="+mn-ea"/>
              </a:rPr>
              <a:t>2</a:t>
            </a:r>
            <a:r>
              <a:rPr lang="zh-CN" altLang="en-US" sz="2500" b="1" dirty="0">
                <a:solidFill>
                  <a:schemeClr val="tx1"/>
                </a:solidFill>
                <a:uFillTx/>
                <a:latin typeface="黑体" panose="02010609060101010101" pitchFamily="2" charset="-122"/>
                <a:ea typeface="黑体" panose="02010609060101010101" pitchFamily="2" charset="-122"/>
                <a:sym typeface="+mn-ea"/>
              </a:rPr>
              <a:t>、唐朝——法律儒家化的完成（礼法结合）</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blinds(horizontal)">
                                      <p:cBhvr>
                                        <p:cTn id="14" dur="5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par>
                          <p:cTn id="59" fill="hold">
                            <p:stCondLst>
                              <p:cond delay="500"/>
                            </p:stCondLst>
                            <p:childTnLst>
                              <p:par>
                                <p:cTn id="60" presetID="3" presetClass="entr" presetSubtype="1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24" grpId="0" bldLvl="0" animBg="1"/>
      <p:bldP spid="26" grpId="0" bldLvl="0" animBg="1"/>
      <p:bldP spid="27" grpId="0" bldLvl="0" animBg="1"/>
      <p:bldP spid="11" grpId="0" bldLvl="0" animBg="1"/>
      <p:bldP spid="12" grpId="0" bldLvl="0" animBg="1"/>
      <p:bldP spid="13" grpId="0" bldLvl="0" animBg="1"/>
      <p:bldP spid="15" grpId="0" bldLvl="0" animBg="1"/>
      <p:bldP spid="16" grpId="0" bldLvl="0" animBg="1"/>
      <p:bldP spid="1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79705" y="1053069"/>
            <a:ext cx="3398520" cy="460375"/>
          </a:xfrm>
          <a:prstGeom prst="rect">
            <a:avLst/>
          </a:prstGeom>
          <a:solidFill>
            <a:schemeClr val="accent5">
              <a:lumMod val="20000"/>
              <a:lumOff val="80000"/>
            </a:schemeClr>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zh-CN" sz="2400" b="1" dirty="0">
                <a:latin typeface="黑体" panose="02010609060101010101" pitchFamily="2" charset="-122"/>
                <a:ea typeface="黑体" panose="02010609060101010101" pitchFamily="2" charset="-122"/>
                <a:cs typeface="黑体" panose="02010609060101010101" pitchFamily="2" charset="-122"/>
                <a:sym typeface="+mn-ea"/>
              </a:rPr>
              <a:t>(2)</a:t>
            </a:r>
            <a:r>
              <a:rPr lang="zh-CN" altLang="en-US" sz="2400" b="1" dirty="0">
                <a:latin typeface="黑体" panose="02010609060101010101" pitchFamily="2" charset="-122"/>
                <a:ea typeface="黑体" panose="02010609060101010101" pitchFamily="2" charset="-122"/>
                <a:cs typeface="黑体" panose="02010609060101010101" pitchFamily="2" charset="-122"/>
                <a:sym typeface="+mn-ea"/>
              </a:rPr>
              <a:t>提倡礼治（教化）：</a:t>
            </a:r>
          </a:p>
        </p:txBody>
      </p:sp>
      <p:sp>
        <p:nvSpPr>
          <p:cNvPr id="6" name="文本框 5"/>
          <p:cNvSpPr txBox="1"/>
          <p:nvPr>
            <p:custDataLst>
              <p:tags r:id="rId2"/>
            </p:custDataLst>
          </p:nvPr>
        </p:nvSpPr>
        <p:spPr>
          <a:xfrm>
            <a:off x="96441" y="1557179"/>
            <a:ext cx="5080000" cy="460375"/>
          </a:xfrm>
          <a:prstGeom prst="rect">
            <a:avLst/>
          </a:prstGeom>
          <a:noFill/>
          <a:ln>
            <a:solidFill>
              <a:srgbClr val="FF0000"/>
            </a:solidFill>
          </a:ln>
        </p:spPr>
        <p:txBody>
          <a:bodyPr wrap="none">
            <a:spAutoFit/>
          </a:bodyPr>
          <a:lstStyle/>
          <a:p>
            <a:pPr marR="0" defTabSz="914400" eaLnBrk="1" fontAlgn="auto" hangingPunct="1">
              <a:spcBef>
                <a:spcPts val="0"/>
              </a:spcBef>
              <a:spcAft>
                <a:spcPts val="0"/>
              </a:spcAft>
              <a:buClrTx/>
              <a:buSzTx/>
              <a:buFontTx/>
              <a:buNone/>
              <a:defRPr/>
            </a:pPr>
            <a:r>
              <a:rPr kumimoji="0" lang="zh-CN" altLang="en-US" sz="2400" b="1" kern="0" cap="none" spc="0" normalizeH="0" baseline="0" noProof="0">
                <a:ea typeface="黑体" panose="02010609060101010101" pitchFamily="2" charset="-122"/>
                <a:cs typeface="黑体" panose="02010609060101010101" pitchFamily="2" charset="-122"/>
                <a:sym typeface="+mn-ea"/>
              </a:rPr>
              <a:t>①</a:t>
            </a:r>
            <a:r>
              <a:rPr kumimoji="0" lang="zh-CN" altLang="en-US" sz="2400" b="1" kern="0" cap="none" spc="0" normalizeH="0" baseline="0" noProof="0">
                <a:latin typeface="黑体" panose="02010609060101010101" pitchFamily="2" charset="-122"/>
                <a:ea typeface="黑体" panose="02010609060101010101" pitchFamily="2" charset="-122"/>
                <a:cs typeface="黑体" panose="02010609060101010101" pitchFamily="2" charset="-122"/>
                <a:sym typeface="+mn-ea"/>
              </a:rPr>
              <a:t>标志性法典：颁行</a:t>
            </a:r>
            <a:r>
              <a:rPr kumimoji="0" lang="en-US" altLang="zh-CN" sz="2400" b="1" kern="0" cap="none" spc="0" normalizeH="0" baseline="0" noProof="0">
                <a:latin typeface="黑体" panose="02010609060101010101" pitchFamily="2" charset="-122"/>
                <a:ea typeface="黑体" panose="02010609060101010101" pitchFamily="2" charset="-122"/>
                <a:cs typeface="黑体" panose="02010609060101010101" pitchFamily="2" charset="-122"/>
                <a:sym typeface="+mn-ea"/>
              </a:rPr>
              <a:t>《</a:t>
            </a:r>
            <a:r>
              <a:rPr kumimoji="0" lang="zh-CN" altLang="en-US" sz="2400" b="1" kern="0" cap="none" spc="0" normalizeH="0" baseline="0" noProof="0">
                <a:latin typeface="黑体" panose="02010609060101010101" pitchFamily="2" charset="-122"/>
                <a:ea typeface="黑体" panose="02010609060101010101" pitchFamily="2" charset="-122"/>
                <a:cs typeface="黑体" panose="02010609060101010101" pitchFamily="2" charset="-122"/>
                <a:sym typeface="+mn-ea"/>
              </a:rPr>
              <a:t>大唐开元礼</a:t>
            </a:r>
            <a:r>
              <a:rPr kumimoji="0" lang="en-US" altLang="zh-CN" sz="2400" b="1" kern="0" cap="none" spc="0" normalizeH="0" baseline="0" noProof="0">
                <a:latin typeface="黑体" panose="02010609060101010101" pitchFamily="2" charset="-122"/>
                <a:ea typeface="黑体" panose="02010609060101010101" pitchFamily="2" charset="-122"/>
                <a:cs typeface="黑体" panose="02010609060101010101" pitchFamily="2" charset="-122"/>
                <a:sym typeface="+mn-ea"/>
              </a:rPr>
              <a:t>》</a:t>
            </a:r>
          </a:p>
        </p:txBody>
      </p:sp>
      <p:pic>
        <p:nvPicPr>
          <p:cNvPr id="7" name="图片 6" descr="30adcbef76094b36acaf129783806bd98d1001e9373f"/>
          <p:cNvPicPr>
            <a:picLocks noChangeAspect="1"/>
          </p:cNvPicPr>
          <p:nvPr>
            <p:custDataLst>
              <p:tags r:id="rId3"/>
            </p:custDataLst>
          </p:nvPr>
        </p:nvPicPr>
        <p:blipFill>
          <a:blip r:embed="rId18"/>
          <a:srcRect b="9111"/>
          <a:stretch>
            <a:fillRect/>
          </a:stretch>
        </p:blipFill>
        <p:spPr>
          <a:xfrm>
            <a:off x="96441" y="2621756"/>
            <a:ext cx="1251347" cy="1738313"/>
          </a:xfrm>
          <a:prstGeom prst="rect">
            <a:avLst/>
          </a:prstGeom>
          <a:noFill/>
          <a:ln w="9525">
            <a:noFill/>
          </a:ln>
        </p:spPr>
      </p:pic>
      <p:sp>
        <p:nvSpPr>
          <p:cNvPr id="8" name="文本框 7"/>
          <p:cNvSpPr txBox="1"/>
          <p:nvPr>
            <p:custDataLst>
              <p:tags r:id="rId4"/>
            </p:custDataLst>
          </p:nvPr>
        </p:nvSpPr>
        <p:spPr>
          <a:xfrm>
            <a:off x="1448991" y="2621756"/>
            <a:ext cx="7516416" cy="1867535"/>
          </a:xfrm>
          <a:prstGeom prst="rect">
            <a:avLst/>
          </a:prstGeom>
          <a:solidFill>
            <a:schemeClr val="accent4">
              <a:lumMod val="20000"/>
              <a:lumOff val="80000"/>
              <a:alpha val="46000"/>
            </a:schemeClr>
          </a:solidFill>
          <a:ln w="19050">
            <a:solidFill>
              <a:schemeClr val="tx1"/>
            </a:solidFill>
            <a:prstDash val="dash"/>
          </a:ln>
        </p:spPr>
        <p:txBody>
          <a:bodyPr>
            <a:spAutoFit/>
          </a:bodyPr>
          <a:lstStyle/>
          <a:p>
            <a:pPr marR="0" algn="just" defTabSz="914400" eaLnBrk="1" fontAlgn="auto" hangingPunct="1">
              <a:lnSpc>
                <a:spcPct val="110000"/>
              </a:lnSpc>
              <a:spcBef>
                <a:spcPts val="0"/>
              </a:spcBef>
              <a:spcAft>
                <a:spcPts val="0"/>
              </a:spcAft>
              <a:buClrTx/>
              <a:buSzTx/>
              <a:buFont typeface="Arial" panose="020B0604020202020204" pitchFamily="34" charset="0"/>
              <a:buNone/>
              <a:defRPr/>
            </a:pPr>
            <a:r>
              <a:rPr kumimoji="0" lang="zh-CN" altLang="en-US" sz="2100" b="1" kern="1200" cap="none" spc="0" normalizeH="0" baseline="0" noProof="0">
                <a:latin typeface="楷体" panose="02010609060101010101" pitchFamily="49" charset="-122"/>
                <a:ea typeface="楷体" panose="02010609060101010101" pitchFamily="49" charset="-122"/>
                <a:cs typeface="楷体" panose="02010609060101010101" pitchFamily="49" charset="-122"/>
                <a:sym typeface="+mn-ea"/>
              </a:rPr>
              <a:t>唐朝的礼乐制度主要体现在开元礼中，……其中吉礼的内容主要是祭祀，宾礼的主要内容是接待周边国家的君主和使节，军礼的主要内容是军事活动中的仪式，嘉礼主要包括成人、婚嫁、朝议、养老等嘉庆仪式，凶礼主要内容则是有关丧、葬及凶年赈抚、劳问疾苦等。       </a:t>
            </a:r>
            <a:r>
              <a:rPr kumimoji="0" lang="en-US" altLang="zh-CN" sz="2100" b="1" kern="1200" cap="none" spc="0" normalizeH="0" baseline="0" noProof="0">
                <a:latin typeface="楷体" panose="02010609060101010101" pitchFamily="49" charset="-122"/>
                <a:ea typeface="楷体" panose="02010609060101010101" pitchFamily="49" charset="-122"/>
                <a:cs typeface="楷体" panose="02010609060101010101" pitchFamily="49" charset="-122"/>
                <a:sym typeface="+mn-ea"/>
              </a:rPr>
              <a:t>  </a:t>
            </a:r>
            <a:r>
              <a:rPr kumimoji="0" lang="zh-CN" altLang="en-US" sz="1800" b="1" kern="1200" cap="none" spc="0" normalizeH="0" baseline="0" noProof="0">
                <a:latin typeface="楷体" panose="02010609060101010101" pitchFamily="49" charset="-122"/>
                <a:ea typeface="楷体" panose="02010609060101010101" pitchFamily="49" charset="-122"/>
                <a:cs typeface="楷体" panose="02010609060101010101" pitchFamily="49" charset="-122"/>
                <a:sym typeface="+mn-ea"/>
              </a:rPr>
              <a:t>——赵毅、赵轶峰《中国古代史》</a:t>
            </a:r>
            <a:r>
              <a:rPr kumimoji="0" lang="zh-CN" altLang="en-US" sz="2100" b="1" kern="1200" cap="none" spc="0" normalizeH="0" baseline="0" noProof="0">
                <a:latin typeface="楷体" panose="02010609060101010101" pitchFamily="49" charset="-122"/>
                <a:ea typeface="楷体" panose="02010609060101010101" pitchFamily="49" charset="-122"/>
                <a:cs typeface="楷体" panose="02010609060101010101" pitchFamily="49" charset="-122"/>
                <a:sym typeface="+mn-ea"/>
              </a:rPr>
              <a:t>  </a:t>
            </a:r>
          </a:p>
        </p:txBody>
      </p:sp>
      <p:sp>
        <p:nvSpPr>
          <p:cNvPr id="11" name="圆角矩形 10"/>
          <p:cNvSpPr/>
          <p:nvPr>
            <p:custDataLst>
              <p:tags r:id="rId5"/>
            </p:custDataLst>
          </p:nvPr>
        </p:nvSpPr>
        <p:spPr>
          <a:xfrm>
            <a:off x="7247335" y="2676525"/>
            <a:ext cx="360760" cy="381000"/>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custDataLst>
              <p:tags r:id="rId6"/>
            </p:custDataLst>
          </p:nvPr>
        </p:nvSpPr>
        <p:spPr>
          <a:xfrm>
            <a:off x="2869406" y="3057525"/>
            <a:ext cx="360760" cy="381000"/>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custDataLst>
              <p:tags r:id="rId7"/>
            </p:custDataLst>
          </p:nvPr>
        </p:nvSpPr>
        <p:spPr>
          <a:xfrm>
            <a:off x="8603456" y="3057525"/>
            <a:ext cx="361950" cy="381000"/>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custDataLst>
              <p:tags r:id="rId8"/>
            </p:custDataLst>
          </p:nvPr>
        </p:nvSpPr>
        <p:spPr>
          <a:xfrm>
            <a:off x="5736431" y="3355181"/>
            <a:ext cx="361950" cy="381000"/>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custDataLst>
              <p:tags r:id="rId9"/>
            </p:custDataLst>
          </p:nvPr>
        </p:nvSpPr>
        <p:spPr>
          <a:xfrm>
            <a:off x="4486275" y="3695700"/>
            <a:ext cx="360760" cy="381000"/>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4" name="组合 13"/>
          <p:cNvGrpSpPr/>
          <p:nvPr/>
        </p:nvGrpSpPr>
        <p:grpSpPr>
          <a:xfrm>
            <a:off x="172641" y="4293368"/>
            <a:ext cx="1276350" cy="1760961"/>
            <a:chOff x="15335" y="1364"/>
            <a:chExt cx="3628" cy="4591"/>
          </a:xfrm>
        </p:grpSpPr>
        <p:pic>
          <p:nvPicPr>
            <p:cNvPr id="30738" name="图片 14" descr="src=http___www.mianfeiwendang.com_pic_a1913371836682dd986538c7_1-540-png_6_0_0_0_0_0_0_892.979_1262.879-893-0-2767-893.jpg&amp;refer=http___www.mianfeiwendang"/>
            <p:cNvPicPr>
              <a:picLocks noChangeAspect="1"/>
            </p:cNvPicPr>
            <p:nvPr>
              <p:custDataLst>
                <p:tags r:id="rId14"/>
              </p:custDataLst>
            </p:nvPr>
          </p:nvPicPr>
          <p:blipFill>
            <a:blip r:embed="rId19"/>
            <a:srcRect l="15118" r="43309"/>
            <a:stretch>
              <a:fillRect/>
            </a:stretch>
          </p:blipFill>
          <p:spPr>
            <a:xfrm>
              <a:off x="15335" y="1905"/>
              <a:ext cx="2784" cy="4050"/>
            </a:xfrm>
            <a:prstGeom prst="rect">
              <a:avLst/>
            </a:prstGeom>
            <a:noFill/>
            <a:ln w="9525">
              <a:noFill/>
            </a:ln>
          </p:spPr>
        </p:pic>
        <p:sp>
          <p:nvSpPr>
            <p:cNvPr id="30739" name="文本框 15"/>
            <p:cNvSpPr txBox="1"/>
            <p:nvPr>
              <p:custDataLst>
                <p:tags r:id="rId15"/>
              </p:custDataLst>
            </p:nvPr>
          </p:nvSpPr>
          <p:spPr>
            <a:xfrm>
              <a:off x="17788" y="1364"/>
              <a:ext cx="1175" cy="4414"/>
            </a:xfrm>
            <a:prstGeom prst="rect">
              <a:avLst/>
            </a:prstGeom>
            <a:noFill/>
            <a:ln w="9525">
              <a:noFill/>
            </a:ln>
          </p:spPr>
          <p:txBody>
            <a:bodyPr vert="eaVert"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1500" b="1" dirty="0">
                  <a:latin typeface="楷体" panose="02010609060101010101" pitchFamily="49" charset="-122"/>
                  <a:ea typeface="楷体" panose="02010609060101010101" pitchFamily="49" charset="-122"/>
                </a:rPr>
                <a:t>（南北朝）颜之推</a:t>
              </a:r>
            </a:p>
          </p:txBody>
        </p:sp>
      </p:grpSp>
      <p:sp>
        <p:nvSpPr>
          <p:cNvPr id="18" name="文本框 17"/>
          <p:cNvSpPr txBox="1"/>
          <p:nvPr>
            <p:custDataLst>
              <p:tags r:id="rId10"/>
            </p:custDataLst>
          </p:nvPr>
        </p:nvSpPr>
        <p:spPr>
          <a:xfrm>
            <a:off x="1482329" y="5200650"/>
            <a:ext cx="7483079" cy="801370"/>
          </a:xfrm>
          <a:prstGeom prst="rect">
            <a:avLst/>
          </a:prstGeom>
          <a:solidFill>
            <a:schemeClr val="accent4">
              <a:lumMod val="20000"/>
              <a:lumOff val="80000"/>
              <a:alpha val="46000"/>
            </a:schemeClr>
          </a:solidFill>
          <a:ln w="19050">
            <a:solidFill>
              <a:schemeClr val="tx1"/>
            </a:solidFill>
            <a:prstDash val="dash"/>
          </a:ln>
        </p:spPr>
        <p:txBody>
          <a:bodyPr>
            <a:spAutoFit/>
          </a:bodyPr>
          <a:lstStyle/>
          <a:p>
            <a:pPr marR="0" algn="just" defTabSz="914400" eaLnBrk="1" fontAlgn="auto" hangingPunct="1">
              <a:lnSpc>
                <a:spcPct val="110000"/>
              </a:lnSpc>
              <a:spcBef>
                <a:spcPts val="0"/>
              </a:spcBef>
              <a:spcAft>
                <a:spcPts val="0"/>
              </a:spcAft>
              <a:buClrTx/>
              <a:buSzTx/>
              <a:buFont typeface="Arial" panose="020B0604020202020204" pitchFamily="34" charset="0"/>
              <a:buNone/>
              <a:defRPr/>
            </a:pPr>
            <a:r>
              <a:rPr kumimoji="0" lang="zh-CN" altLang="en-US" sz="2100" b="1" kern="1200" cap="none" spc="0" normalizeH="0" baseline="0" noProof="0">
                <a:latin typeface="楷体" panose="02010609060101010101" pitchFamily="49" charset="-122"/>
                <a:ea typeface="楷体" panose="02010609060101010101" pitchFamily="49" charset="-122"/>
                <a:cs typeface="楷体" panose="02010609060101010101" pitchFamily="49" charset="-122"/>
                <a:sym typeface="+mn-ea"/>
              </a:rPr>
              <a:t>整齐门内，提斯子孙。——颜之推《颜氏家训》</a:t>
            </a:r>
          </a:p>
          <a:p>
            <a:pPr marR="0" algn="just" defTabSz="914400" eaLnBrk="1" fontAlgn="auto" hangingPunct="1">
              <a:lnSpc>
                <a:spcPct val="110000"/>
              </a:lnSpc>
              <a:spcBef>
                <a:spcPts val="0"/>
              </a:spcBef>
              <a:spcAft>
                <a:spcPts val="0"/>
              </a:spcAft>
              <a:buClrTx/>
              <a:buSzTx/>
              <a:buFont typeface="Arial" panose="020B0604020202020204" pitchFamily="34" charset="0"/>
              <a:buNone/>
              <a:defRPr/>
            </a:pPr>
            <a:r>
              <a:rPr kumimoji="0" lang="zh-CN" altLang="en-US" sz="2100" b="1" kern="1200" cap="none" spc="0" normalizeH="0" baseline="0" noProof="0">
                <a:latin typeface="楷体" panose="02010609060101010101" pitchFamily="49" charset="-122"/>
                <a:ea typeface="楷体" panose="02010609060101010101" pitchFamily="49" charset="-122"/>
                <a:cs typeface="楷体" panose="02010609060101010101" pitchFamily="49" charset="-122"/>
                <a:sym typeface="+mn-ea"/>
              </a:rPr>
              <a:t>家法备，然后可以言养人。——《新唐书·柳公绰传》  </a:t>
            </a:r>
          </a:p>
        </p:txBody>
      </p:sp>
      <p:sp>
        <p:nvSpPr>
          <p:cNvPr id="19" name="文本框 18"/>
          <p:cNvSpPr txBox="1"/>
          <p:nvPr>
            <p:custDataLst>
              <p:tags r:id="rId11"/>
            </p:custDataLst>
          </p:nvPr>
        </p:nvSpPr>
        <p:spPr>
          <a:xfrm>
            <a:off x="1769269" y="4662488"/>
            <a:ext cx="5386070" cy="460375"/>
          </a:xfrm>
          <a:prstGeom prst="rect">
            <a:avLst/>
          </a:prstGeom>
          <a:noFill/>
          <a:ln>
            <a:solidFill>
              <a:srgbClr val="FF0000"/>
            </a:solidFill>
          </a:ln>
        </p:spPr>
        <p:txBody>
          <a:bodyPr wrap="none">
            <a:spAutoFit/>
          </a:bodyPr>
          <a:lstStyle/>
          <a:p>
            <a:pPr eaLnBrk="1" hangingPunct="1">
              <a:buNone/>
            </a:pPr>
            <a:r>
              <a:rPr lang="zh-CN" altLang="en-US" sz="2400" b="1" dirty="0">
                <a:ea typeface="黑体" panose="02010609060101010101" pitchFamily="2" charset="-122"/>
                <a:cs typeface="黑体" panose="02010609060101010101" pitchFamily="2" charset="-122"/>
                <a:sym typeface="+mn-ea"/>
              </a:rPr>
              <a:t>②</a:t>
            </a:r>
            <a:r>
              <a:rPr lang="zh-CN" altLang="en-US" sz="2400" b="1" dirty="0">
                <a:latin typeface="黑体" panose="02010609060101010101" pitchFamily="2" charset="-122"/>
                <a:ea typeface="黑体" panose="02010609060101010101" pitchFamily="2" charset="-122"/>
                <a:cs typeface="黑体" panose="02010609060101010101" pitchFamily="2" charset="-122"/>
                <a:sym typeface="+mn-ea"/>
              </a:rPr>
              <a:t>社会层面：重视家训，强化基层教化</a:t>
            </a:r>
            <a:endParaRPr lang="en-US" altLang="zh-CN" sz="2400" b="1" dirty="0">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41" name="文本框 40"/>
          <p:cNvSpPr txBox="1"/>
          <p:nvPr/>
        </p:nvSpPr>
        <p:spPr>
          <a:xfrm>
            <a:off x="35560" y="116840"/>
            <a:ext cx="5209540"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latin typeface="黑体" panose="02010609060101010101" pitchFamily="2" charset="-122"/>
                <a:ea typeface="黑体" panose="02010609060101010101" pitchFamily="2" charset="-122"/>
                <a:sym typeface="+mn-ea"/>
              </a:rPr>
              <a:t>二、秦汉至隋唐时期的法律与教化</a:t>
            </a:r>
            <a:endParaRPr lang="zh-CN" altLang="en-US" sz="2500" b="1">
              <a:solidFill>
                <a:schemeClr val="tx1"/>
              </a:solidFill>
              <a:uFillTx/>
              <a:latin typeface="黑体" panose="02010609060101010101" pitchFamily="2" charset="-122"/>
              <a:ea typeface="黑体" panose="02010609060101010101" pitchFamily="2" charset="-122"/>
              <a:sym typeface="+mn-ea"/>
            </a:endParaRPr>
          </a:p>
        </p:txBody>
      </p:sp>
      <p:sp>
        <p:nvSpPr>
          <p:cNvPr id="20482" name="文本框 123"/>
          <p:cNvSpPr txBox="1"/>
          <p:nvPr>
            <p:custDataLst>
              <p:tags r:id="rId12"/>
            </p:custDataLst>
          </p:nvPr>
        </p:nvSpPr>
        <p:spPr>
          <a:xfrm>
            <a:off x="0" y="570230"/>
            <a:ext cx="6631305" cy="475615"/>
          </a:xfrm>
          <a:prstGeom prst="rect">
            <a:avLst/>
          </a:prstGeom>
          <a:solidFill>
            <a:schemeClr val="accent5">
              <a:lumMod val="20000"/>
              <a:lumOff val="80000"/>
            </a:schemeClr>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zh-CN" sz="2500" b="1" dirty="0">
                <a:solidFill>
                  <a:schemeClr val="tx1"/>
                </a:solidFill>
                <a:uFillTx/>
                <a:latin typeface="黑体" panose="02010609060101010101" pitchFamily="2" charset="-122"/>
                <a:ea typeface="黑体" panose="02010609060101010101" pitchFamily="2" charset="-122"/>
                <a:sym typeface="+mn-ea"/>
              </a:rPr>
              <a:t>2</a:t>
            </a:r>
            <a:r>
              <a:rPr lang="zh-CN" altLang="en-US" sz="2500" b="1" dirty="0">
                <a:solidFill>
                  <a:schemeClr val="tx1"/>
                </a:solidFill>
                <a:uFillTx/>
                <a:latin typeface="黑体" panose="02010609060101010101" pitchFamily="2" charset="-122"/>
                <a:ea typeface="黑体" panose="02010609060101010101" pitchFamily="2" charset="-122"/>
                <a:sym typeface="+mn-ea"/>
              </a:rPr>
              <a:t>、唐朝——法律儒家化的完成（礼法结合）</a:t>
            </a:r>
          </a:p>
        </p:txBody>
      </p:sp>
      <p:sp>
        <p:nvSpPr>
          <p:cNvPr id="4" name="文本框 3"/>
          <p:cNvSpPr txBox="1"/>
          <p:nvPr>
            <p:custDataLst>
              <p:tags r:id="rId13"/>
            </p:custDataLst>
          </p:nvPr>
        </p:nvSpPr>
        <p:spPr>
          <a:xfrm>
            <a:off x="172720" y="2019300"/>
            <a:ext cx="7673340" cy="460375"/>
          </a:xfrm>
          <a:prstGeom prst="rect">
            <a:avLst/>
          </a:prstGeom>
          <a:solidFill>
            <a:schemeClr val="accent5">
              <a:lumMod val="20000"/>
              <a:lumOff val="80000"/>
            </a:schemeClr>
          </a:solidFill>
          <a:ln>
            <a:solidFill>
              <a:srgbClr val="FF0000"/>
            </a:solidFill>
          </a:ln>
        </p:spPr>
        <p:txBody>
          <a:bodyPr wrap="square">
            <a:spAutoFit/>
          </a:bodyPr>
          <a:lstStyle/>
          <a:p>
            <a:pPr marR="0" algn="l" defTabSz="914400" eaLnBrk="1" fontAlgn="auto" hangingPunct="1">
              <a:spcBef>
                <a:spcPts val="0"/>
              </a:spcBef>
              <a:spcAft>
                <a:spcPts val="0"/>
              </a:spcAft>
              <a:buClrTx/>
              <a:buSzTx/>
              <a:buFontTx/>
              <a:buNone/>
              <a:defRPr/>
            </a:pPr>
            <a:r>
              <a:rPr lang="zh-CN" altLang="en-US" sz="2400" b="1" dirty="0">
                <a:latin typeface="黑体" panose="02010609060101010101" pitchFamily="2" charset="-122"/>
                <a:ea typeface="黑体" panose="02010609060101010101" pitchFamily="2" charset="-122"/>
                <a:sym typeface="+mn-ea"/>
              </a:rPr>
              <a:t>特点：体系庞大、体例严谨</a:t>
            </a:r>
            <a:r>
              <a:rPr lang="en-US" altLang="zh-CN" sz="2400" b="1" dirty="0">
                <a:latin typeface="黑体" panose="02010609060101010101" pitchFamily="2" charset="-122"/>
                <a:ea typeface="黑体" panose="02010609060101010101" pitchFamily="2" charset="-122"/>
                <a:sym typeface="+mn-ea"/>
              </a:rPr>
              <a:t>,</a:t>
            </a:r>
            <a:r>
              <a:rPr lang="zh-CN" altLang="en-US" sz="2400" b="1" dirty="0">
                <a:latin typeface="黑体" panose="02010609060101010101" pitchFamily="2" charset="-122"/>
                <a:ea typeface="黑体" panose="02010609060101010101" pitchFamily="2" charset="-122"/>
                <a:sym typeface="+mn-ea"/>
              </a:rPr>
              <a:t>内容繁复、集大成之作</a:t>
            </a:r>
            <a:endParaRPr kumimoji="0" lang="en-US" altLang="zh-CN" sz="2400" b="1" kern="0" cap="none" spc="0" normalizeH="0" baseline="0" noProof="0" dirty="0">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4" presetClass="entr" presetSubtype="16" fill="hold" nodeType="withEffect">
                                  <p:stCondLst>
                                    <p:cond delay="0"/>
                                  </p:stCondLst>
                                  <p:childTnLst>
                                    <p:set>
                                      <p:cBhvr>
                                        <p:cTn id="14" dur="500"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par>
                          <p:cTn id="16" fill="hold">
                            <p:stCondLst>
                              <p:cond delay="500"/>
                            </p:stCondLst>
                            <p:childTnLst>
                              <p:par>
                                <p:cTn id="17" presetID="4" presetClass="entr" presetSubtype="16" fill="hold" grpId="0" nodeType="afterEffect">
                                  <p:stCondLst>
                                    <p:cond delay="0"/>
                                  </p:stCondLst>
                                  <p:childTnLst>
                                    <p:set>
                                      <p:cBhvr>
                                        <p:cTn id="18" dur="500" fill="hold">
                                          <p:stCondLst>
                                            <p:cond delay="0"/>
                                          </p:stCondLst>
                                        </p:cTn>
                                        <p:tgtEl>
                                          <p:spTgt spid="8">
                                            <p:bg/>
                                          </p:spTgt>
                                        </p:tgtEl>
                                        <p:attrNameLst>
                                          <p:attrName>style.visibility</p:attrName>
                                        </p:attrNameLst>
                                      </p:cBhvr>
                                      <p:to>
                                        <p:strVal val="visible"/>
                                      </p:to>
                                    </p:set>
                                    <p:animEffect transition="in" filter="box(in)">
                                      <p:cBhvr>
                                        <p:cTn id="19" dur="500"/>
                                        <p:tgtEl>
                                          <p:spTgt spid="8">
                                            <p:bg/>
                                          </p:spTgt>
                                        </p:tgtEl>
                                      </p:cBhvr>
                                    </p:animEffect>
                                  </p:childTnLst>
                                </p:cTn>
                              </p:par>
                              <p:par>
                                <p:cTn id="20" presetID="4" presetClass="entr" presetSubtype="16" fill="hold" grpId="0" nodeType="withEffect">
                                  <p:stCondLst>
                                    <p:cond delay="0"/>
                                  </p:stCondLst>
                                  <p:childTnLst>
                                    <p:set>
                                      <p:cBhvr>
                                        <p:cTn id="21" dur="500" fill="hold">
                                          <p:stCondLst>
                                            <p:cond delay="0"/>
                                          </p:stCondLst>
                                        </p:cTn>
                                        <p:tgtEl>
                                          <p:spTgt spid="8">
                                            <p:txEl>
                                              <p:pRg st="0" end="0"/>
                                            </p:txEl>
                                          </p:spTgt>
                                        </p:tgtEl>
                                        <p:attrNameLst>
                                          <p:attrName>style.visibility</p:attrName>
                                        </p:attrNameLst>
                                      </p:cBhvr>
                                      <p:to>
                                        <p:strVal val="visible"/>
                                      </p:to>
                                    </p:set>
                                    <p:animEffect transition="in" filter="box(i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strVal val="#ppt_w*0.70"/>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strVal val="#ppt_w*0.70"/>
                                          </p:val>
                                        </p:tav>
                                        <p:tav tm="100000">
                                          <p:val>
                                            <p:strVal val="#ppt_w"/>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animEffect transition="in" filter="fade">
                                      <p:cBhvr>
                                        <p:cTn id="57" dur="1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par>
                          <p:cTn id="68" fill="hold">
                            <p:stCondLst>
                              <p:cond delay="500"/>
                            </p:stCondLst>
                            <p:childTnLst>
                              <p:par>
                                <p:cTn id="69" presetID="16" presetClass="entr" presetSubtype="21"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arn(inVertical)">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blinds(horizontal)">
                                      <p:cBhvr>
                                        <p:cTn id="7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uild="allAtOnce" animBg="1"/>
      <p:bldP spid="11" grpId="0" bldLvl="0" animBg="1"/>
      <p:bldP spid="9" grpId="0" bldLvl="0" animBg="1"/>
      <p:bldP spid="10" grpId="0" bldLvl="0" animBg="1"/>
      <p:bldP spid="12" grpId="0" bldLvl="0" animBg="1"/>
      <p:bldP spid="13" grpId="0" bldLvl="0" animBg="1"/>
      <p:bldP spid="18" grpId="0" bldLvl="0" animBg="1"/>
      <p:bldP spid="19" grpId="0" bldLvl="0" animBg="1"/>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txBox="1"/>
          <p:nvPr>
            <p:custDataLst>
              <p:tags r:id="rId1"/>
            </p:custDataLst>
          </p:nvPr>
        </p:nvSpPr>
        <p:spPr>
          <a:xfrm>
            <a:off x="23813" y="1112044"/>
            <a:ext cx="5233988" cy="400050"/>
          </a:xfrm>
          <a:prstGeom prst="rect">
            <a:avLst/>
          </a:prstGeom>
          <a:noFill/>
          <a:ln w="9525">
            <a:noFill/>
          </a:ln>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endParaRPr lang="zh-CN" altLang="en-US" sz="2025" b="1" dirty="0">
              <a:solidFill>
                <a:srgbClr val="FFFFFF"/>
              </a:solidFill>
              <a:latin typeface="Arial Black" panose="020B0A04020102020204" pitchFamily="34" charset="0"/>
              <a:ea typeface="微软雅黑" panose="020B0503020204020204" charset="-122"/>
            </a:endParaRPr>
          </a:p>
        </p:txBody>
      </p:sp>
      <p:sp>
        <p:nvSpPr>
          <p:cNvPr id="6" name="文本框 5"/>
          <p:cNvSpPr txBox="1"/>
          <p:nvPr>
            <p:custDataLst>
              <p:tags r:id="rId2"/>
            </p:custDataLst>
          </p:nvPr>
        </p:nvSpPr>
        <p:spPr>
          <a:xfrm>
            <a:off x="71755" y="2642235"/>
            <a:ext cx="9033510" cy="1106805"/>
          </a:xfrm>
          <a:prstGeom prst="rect">
            <a:avLst/>
          </a:prstGeom>
          <a:solidFill>
            <a:srgbClr val="FFFFFF"/>
          </a:solidFill>
          <a:ln w="12700" cmpd="sng">
            <a:solidFill>
              <a:schemeClr val="accent1">
                <a:shade val="50000"/>
              </a:schemeClr>
            </a:solidFill>
            <a:prstDash val="solid"/>
          </a:ln>
        </p:spPr>
        <p:txBody>
          <a:bodyPr wrap="square">
            <a:spAutoFit/>
          </a:bodyPr>
          <a:lstStyle/>
          <a:p>
            <a:pPr marR="0" defTabSz="914400" eaLnBrk="1" fontAlgn="auto" hangingPunct="1">
              <a:spcBef>
                <a:spcPts val="0"/>
              </a:spcBef>
              <a:spcAft>
                <a:spcPts val="0"/>
              </a:spcAft>
              <a:buClrTx/>
              <a:buSzTx/>
              <a:buFontTx/>
              <a:buNone/>
              <a:defRPr/>
            </a:pPr>
            <a:r>
              <a:rPr kumimoji="0" lang="zh-CN" altLang="en-US" sz="2200" b="1" baseline="0" noProof="0">
                <a:latin typeface="黑体" panose="02010609060101010101" pitchFamily="2" charset="-122"/>
                <a:ea typeface="黑体" panose="02010609060101010101" pitchFamily="2" charset="-122"/>
                <a:cs typeface="黑体" panose="02010609060101010101" pitchFamily="2" charset="-122"/>
              </a:rPr>
              <a:t>《唐律疏议卷第一</a:t>
            </a:r>
            <a:r>
              <a:rPr kumimoji="0" lang="en-US" altLang="zh-CN" sz="2200" b="1" baseline="0" noProof="0">
                <a:latin typeface="黑体" panose="02010609060101010101" pitchFamily="2" charset="-122"/>
                <a:ea typeface="黑体" panose="02010609060101010101" pitchFamily="2" charset="-122"/>
                <a:cs typeface="黑体" panose="02010609060101010101" pitchFamily="2" charset="-122"/>
              </a:rPr>
              <a:t>·</a:t>
            </a:r>
            <a:r>
              <a:rPr kumimoji="0" lang="zh-CN" altLang="en-US" sz="2200" b="1" baseline="0" noProof="0">
                <a:latin typeface="黑体" panose="02010609060101010101" pitchFamily="2" charset="-122"/>
                <a:ea typeface="黑体" panose="02010609060101010101" pitchFamily="2" charset="-122"/>
                <a:cs typeface="黑体" panose="02010609060101010101" pitchFamily="2" charset="-122"/>
              </a:rPr>
              <a:t>名例》</a:t>
            </a:r>
          </a:p>
          <a:p>
            <a:pPr marR="0" defTabSz="914400" eaLnBrk="1" fontAlgn="auto" hangingPunct="1">
              <a:spcBef>
                <a:spcPts val="0"/>
              </a:spcBef>
              <a:spcAft>
                <a:spcPts val="0"/>
              </a:spcAft>
              <a:buClrTx/>
              <a:buSzTx/>
              <a:buFontTx/>
              <a:buNone/>
              <a:defRPr/>
            </a:pPr>
            <a:r>
              <a:rPr kumimoji="0" lang="zh-CN" altLang="en-US" sz="2200" b="1" baseline="0" noProof="0">
                <a:latin typeface="黑体" panose="02010609060101010101" pitchFamily="2" charset="-122"/>
                <a:ea typeface="黑体" panose="02010609060101010101" pitchFamily="2" charset="-122"/>
                <a:cs typeface="黑体" panose="02010609060101010101" pitchFamily="2" charset="-122"/>
              </a:rPr>
              <a:t>因政教而施刑罚</a:t>
            </a:r>
            <a:r>
              <a:rPr kumimoji="0" lang="en-US" altLang="zh-CN" sz="2200" b="1" baseline="0" noProof="0">
                <a:latin typeface="黑体" panose="02010609060101010101" pitchFamily="2" charset="-122"/>
                <a:ea typeface="黑体" panose="02010609060101010101" pitchFamily="2" charset="-122"/>
                <a:cs typeface="黑体" panose="02010609060101010101" pitchFamily="2" charset="-122"/>
              </a:rPr>
              <a:t>……</a:t>
            </a:r>
            <a:r>
              <a:rPr kumimoji="0" lang="zh-CN" altLang="en-US" sz="2200" b="1" baseline="0" noProof="0">
                <a:latin typeface="黑体" panose="02010609060101010101" pitchFamily="2" charset="-122"/>
                <a:ea typeface="黑体" panose="02010609060101010101" pitchFamily="2" charset="-122"/>
                <a:cs typeface="黑体" panose="02010609060101010101" pitchFamily="2" charset="-122"/>
              </a:rPr>
              <a:t>刑罚不可弛于国</a:t>
            </a:r>
            <a:r>
              <a:rPr kumimoji="0" lang="en-US" altLang="zh-CN" sz="2200" b="1" baseline="0" noProof="0">
                <a:latin typeface="黑体" panose="02010609060101010101" pitchFamily="2" charset="-122"/>
                <a:ea typeface="黑体" panose="02010609060101010101" pitchFamily="2" charset="-122"/>
                <a:cs typeface="黑体" panose="02010609060101010101" pitchFamily="2" charset="-122"/>
              </a:rPr>
              <a:t>…</a:t>
            </a:r>
            <a:r>
              <a:rPr kumimoji="0" lang="zh-CN" altLang="en-US" sz="2200" b="1" baseline="0" noProof="0">
                <a:solidFill>
                  <a:srgbClr val="FF0000"/>
                </a:solidFill>
                <a:latin typeface="黑体" panose="02010609060101010101" pitchFamily="2" charset="-122"/>
                <a:ea typeface="黑体" panose="02010609060101010101" pitchFamily="2" charset="-122"/>
                <a:cs typeface="黑体" panose="02010609060101010101" pitchFamily="2" charset="-122"/>
              </a:rPr>
              <a:t>德礼为政教之本，刑罚为政教之用</a:t>
            </a:r>
            <a:r>
              <a:rPr kumimoji="0" lang="zh-CN" altLang="en-US" sz="2200" b="1" baseline="0" noProof="0">
                <a:latin typeface="黑体" panose="02010609060101010101" pitchFamily="2" charset="-122"/>
                <a:ea typeface="黑体" panose="02010609060101010101" pitchFamily="2" charset="-122"/>
                <a:cs typeface="黑体" panose="02010609060101010101" pitchFamily="2" charset="-122"/>
              </a:rPr>
              <a:t>。</a:t>
            </a:r>
          </a:p>
        </p:txBody>
      </p:sp>
      <p:sp>
        <p:nvSpPr>
          <p:cNvPr id="5" name="文本框 4"/>
          <p:cNvSpPr txBox="1"/>
          <p:nvPr>
            <p:custDataLst>
              <p:tags r:id="rId3"/>
            </p:custDataLst>
          </p:nvPr>
        </p:nvSpPr>
        <p:spPr>
          <a:xfrm>
            <a:off x="215265" y="1196975"/>
            <a:ext cx="8811260" cy="1445260"/>
          </a:xfrm>
          <a:prstGeom prst="rect">
            <a:avLst/>
          </a:prstGeom>
          <a:solidFill>
            <a:schemeClr val="bg1"/>
          </a:solidFill>
          <a:ln w="12700" cmpd="sng">
            <a:solidFill>
              <a:schemeClr val="accent1">
                <a:shade val="50000"/>
              </a:schemeClr>
            </a:solidFill>
            <a:prstDash val="solid"/>
          </a:ln>
        </p:spPr>
        <p:txBody>
          <a:bodyPr wrap="square">
            <a:spAutoFit/>
          </a:bodyPr>
          <a:lstStyle/>
          <a:p>
            <a:pPr marR="0" defTabSz="914400" eaLnBrk="1" fontAlgn="auto" hangingPunct="1">
              <a:spcBef>
                <a:spcPts val="0"/>
              </a:spcBef>
              <a:spcAft>
                <a:spcPts val="0"/>
              </a:spcAft>
              <a:buClrTx/>
              <a:buSzTx/>
              <a:buFontTx/>
              <a:buNone/>
              <a:defRPr/>
            </a:pPr>
            <a:r>
              <a:rPr kumimoji="0" lang="zh-CN" altLang="en-US" sz="2200" b="1" baseline="0" noProof="0">
                <a:solidFill>
                  <a:schemeClr val="tx1"/>
                </a:solidFill>
                <a:uFillTx/>
                <a:latin typeface="黑体" panose="02010609060101010101" pitchFamily="2" charset="-122"/>
                <a:ea typeface="黑体" panose="02010609060101010101" pitchFamily="2" charset="-122"/>
                <a:cs typeface="黑体" panose="02010609060101010101" pitchFamily="2" charset="-122"/>
              </a:rPr>
              <a:t>《唐律疏议》</a:t>
            </a:r>
          </a:p>
          <a:p>
            <a:pPr marR="0" defTabSz="914400" eaLnBrk="1" fontAlgn="auto" hangingPunct="1">
              <a:spcBef>
                <a:spcPts val="0"/>
              </a:spcBef>
              <a:spcAft>
                <a:spcPts val="0"/>
              </a:spcAft>
              <a:buClrTx/>
              <a:buSzTx/>
              <a:buFontTx/>
              <a:buNone/>
              <a:defRPr/>
            </a:pPr>
            <a:r>
              <a:rPr kumimoji="0" lang="zh-CN" altLang="en-US" sz="2200" b="1" baseline="0" noProof="0">
                <a:solidFill>
                  <a:schemeClr val="tx1"/>
                </a:solidFill>
                <a:uFillTx/>
                <a:latin typeface="黑体" panose="02010609060101010101" pitchFamily="2" charset="-122"/>
                <a:ea typeface="黑体" panose="02010609060101010101" pitchFamily="2" charset="-122"/>
                <a:cs typeface="黑体" panose="02010609060101010101" pitchFamily="2" charset="-122"/>
              </a:rPr>
              <a:t>诸詈（骂）祖父母、父母者绞, 殴者斩</a:t>
            </a:r>
          </a:p>
          <a:p>
            <a:pPr marR="0" defTabSz="914400" eaLnBrk="1" fontAlgn="auto" hangingPunct="1">
              <a:spcBef>
                <a:spcPts val="0"/>
              </a:spcBef>
              <a:spcAft>
                <a:spcPts val="0"/>
              </a:spcAft>
              <a:buClrTx/>
              <a:buSzTx/>
              <a:buFontTx/>
              <a:buNone/>
              <a:defRPr/>
            </a:pPr>
            <a:r>
              <a:rPr kumimoji="0" lang="zh-CN" altLang="en-US" sz="2200" b="1" baseline="0" noProof="0">
                <a:solidFill>
                  <a:schemeClr val="tx1"/>
                </a:solidFill>
                <a:uFillTx/>
                <a:latin typeface="黑体" panose="02010609060101010101" pitchFamily="2" charset="-122"/>
                <a:ea typeface="黑体" panose="02010609060101010101" pitchFamily="2" charset="-122"/>
                <a:cs typeface="黑体" panose="02010609060101010101" pitchFamily="2" charset="-122"/>
              </a:rPr>
              <a:t>诸居父母及夫丧而嫁娶者, 徒三年 </a:t>
            </a:r>
          </a:p>
          <a:p>
            <a:pPr marR="0" defTabSz="914400" eaLnBrk="1" fontAlgn="auto" hangingPunct="1">
              <a:spcBef>
                <a:spcPts val="0"/>
              </a:spcBef>
              <a:spcAft>
                <a:spcPts val="0"/>
              </a:spcAft>
              <a:buClrTx/>
              <a:buSzTx/>
              <a:buFontTx/>
              <a:buNone/>
              <a:defRPr/>
            </a:pPr>
            <a:r>
              <a:rPr kumimoji="0" lang="zh-CN" altLang="en-US" sz="2200" b="1" baseline="0" noProof="0">
                <a:solidFill>
                  <a:schemeClr val="tx1"/>
                </a:solidFill>
                <a:uFillTx/>
                <a:latin typeface="黑体" panose="02010609060101010101" pitchFamily="2" charset="-122"/>
                <a:ea typeface="黑体" panose="02010609060101010101" pitchFamily="2" charset="-122"/>
                <a:cs typeface="黑体" panose="02010609060101010101" pitchFamily="2" charset="-122"/>
              </a:rPr>
              <a:t>诸犯死罪非十恶, 而祖父母、父母老疾应侍, 家无期亲成者，上请。</a:t>
            </a:r>
          </a:p>
        </p:txBody>
      </p:sp>
      <p:sp>
        <p:nvSpPr>
          <p:cNvPr id="3" name="内容占位符 2"/>
          <p:cNvSpPr>
            <a:spLocks noGrp="1"/>
          </p:cNvSpPr>
          <p:nvPr>
            <p:ph idx="1"/>
            <p:custDataLst>
              <p:tags r:id="rId4"/>
            </p:custDataLst>
          </p:nvPr>
        </p:nvSpPr>
        <p:spPr>
          <a:xfrm>
            <a:off x="71755" y="3789045"/>
            <a:ext cx="9001125" cy="2533650"/>
          </a:xfrm>
          <a:ln w="12700">
            <a:solidFill>
              <a:schemeClr val="accent1">
                <a:shade val="50000"/>
              </a:schemeClr>
            </a:solidFill>
          </a:ln>
        </p:spPr>
        <p:txBody>
          <a:bodyPr vert="horz" lIns="68580" tIns="34290" rIns="68580" bIns="3429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唐律的修撰以礼为指导思想、指导原则。礼的精神完全融入于唐律之中，礼允许的行为，唐律也允许，礼不允许的，唐律也基本不允许。</a:t>
            </a:r>
            <a:r>
              <a:rPr kumimoji="0" lang="zh-CN" altLang="en-US" sz="2100" b="1" i="0" baseline="0" noProof="0">
                <a:ln>
                  <a:noFill/>
                </a:ln>
                <a:solidFill>
                  <a:srgbClr val="FF0000"/>
                </a:solidFill>
                <a:effectLst/>
                <a:uLnTx/>
                <a:uFillTx/>
                <a:latin typeface="黑体" panose="02010609060101010101" pitchFamily="2" charset="-122"/>
                <a:ea typeface="黑体" panose="02010609060101010101" pitchFamily="2" charset="-122"/>
                <a:cs typeface="黑体" panose="02010609060101010101" pitchFamily="2" charset="-122"/>
              </a:rPr>
              <a:t>礼是唐律内在的灵魂，唐律是礼外在的表现</a:t>
            </a: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……《唐律疏议》中有大量的</a:t>
            </a:r>
            <a:r>
              <a:rPr kumimoji="0" lang="zh-CN" altLang="en-US" sz="2100" b="1" i="0" baseline="0" noProof="0">
                <a:ln>
                  <a:noFill/>
                </a:ln>
                <a:solidFill>
                  <a:srgbClr val="FF0000"/>
                </a:solidFill>
                <a:effectLst/>
                <a:uLnTx/>
                <a:uFillTx/>
                <a:latin typeface="黑体" panose="02010609060101010101" pitchFamily="2" charset="-122"/>
                <a:ea typeface="黑体" panose="02010609060101010101" pitchFamily="2" charset="-122"/>
                <a:cs typeface="黑体" panose="02010609060101010101" pitchFamily="2" charset="-122"/>
              </a:rPr>
              <a:t>概念、原则、律条都来源于礼</a:t>
            </a: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唐代前期关于律、令、格、式的立法有</a:t>
            </a:r>
            <a:r>
              <a:rPr kumimoji="0" lang="en-US" altLang="zh-CN"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16</a:t>
            </a: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次和</a:t>
            </a:r>
            <a:r>
              <a:rPr kumimoji="0" lang="en-US" altLang="zh-CN"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20</a:t>
            </a: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次之多</a:t>
            </a:r>
            <a:r>
              <a:rPr kumimoji="0" lang="en-US" altLang="zh-CN"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a:t>
            </a: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通过</a:t>
            </a:r>
            <a:r>
              <a:rPr kumimoji="0" lang="zh-CN" altLang="en-US" sz="2100" b="1" i="0" baseline="0" noProof="0">
                <a:ln>
                  <a:noFill/>
                </a:ln>
                <a:solidFill>
                  <a:srgbClr val="FF0000"/>
                </a:solidFill>
                <a:effectLst/>
                <a:uLnTx/>
                <a:uFillTx/>
                <a:latin typeface="黑体" panose="02010609060101010101" pitchFamily="2" charset="-122"/>
                <a:ea typeface="黑体" panose="02010609060101010101" pitchFamily="2" charset="-122"/>
                <a:cs typeface="黑体" panose="02010609060101010101" pitchFamily="2" charset="-122"/>
              </a:rPr>
              <a:t>频繁的修订律、令、格、式，</a:t>
            </a: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来调整法律，从而达到</a:t>
            </a:r>
            <a:r>
              <a:rPr kumimoji="0" lang="zh-CN" altLang="en-US" sz="2100" b="1" i="0" baseline="0" noProof="0">
                <a:ln>
                  <a:noFill/>
                </a:ln>
                <a:solidFill>
                  <a:srgbClr val="FF0000"/>
                </a:solidFill>
                <a:effectLst/>
                <a:uLnTx/>
                <a:uFillTx/>
                <a:latin typeface="黑体" panose="02010609060101010101" pitchFamily="2" charset="-122"/>
                <a:ea typeface="黑体" panose="02010609060101010101" pitchFamily="2" charset="-122"/>
                <a:cs typeface="黑体" panose="02010609060101010101" pitchFamily="2" charset="-122"/>
              </a:rPr>
              <a:t>适应统治者需要</a:t>
            </a: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的目的。</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sym typeface="+mn-ea"/>
              </a:rPr>
              <a:t>                               ——</a:t>
            </a:r>
            <a:r>
              <a:rPr kumimoji="0" lang="zh-CN" altLang="en-US" sz="2100" b="1"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sym typeface="+mn-ea"/>
              </a:rPr>
              <a:t>黄涛《唐代五刑实施情况研究》</a:t>
            </a:r>
            <a:r>
              <a:rPr kumimoji="0" lang="en-US" altLang="zh-CN" sz="2100" b="0" i="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 </a:t>
            </a:r>
            <a:r>
              <a:rPr kumimoji="0" lang="en-US" altLang="zh-CN" sz="1725"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                               </a:t>
            </a:r>
            <a:endParaRPr kumimoji="0" lang="zh-CN" altLang="en-US" sz="1725" b="0"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endParaRPr>
          </a:p>
        </p:txBody>
      </p:sp>
      <p:sp>
        <p:nvSpPr>
          <p:cNvPr id="16" name="文本框 15"/>
          <p:cNvSpPr txBox="1"/>
          <p:nvPr>
            <p:custDataLst>
              <p:tags r:id="rId5"/>
            </p:custDataLst>
          </p:nvPr>
        </p:nvSpPr>
        <p:spPr>
          <a:xfrm>
            <a:off x="6116201" y="1484869"/>
            <a:ext cx="1407160" cy="553085"/>
          </a:xfrm>
          <a:prstGeom prst="rect">
            <a:avLst/>
          </a:prstGeom>
          <a:solidFill>
            <a:schemeClr val="accent5">
              <a:lumMod val="40000"/>
              <a:lumOff val="60000"/>
              <a:alpha val="67000"/>
            </a:schemeClr>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25000"/>
              </a:lnSpc>
              <a:spcBef>
                <a:spcPct val="0"/>
              </a:spcBef>
              <a:buFontTx/>
              <a:buNone/>
            </a:pPr>
            <a:r>
              <a:rPr lang="zh-CN" altLang="en-US" sz="2400" b="1" dirty="0">
                <a:solidFill>
                  <a:srgbClr val="0000FF"/>
                </a:solidFill>
                <a:latin typeface="黑体" panose="02010609060101010101" pitchFamily="2" charset="-122"/>
                <a:ea typeface="黑体" panose="02010609060101010101" pitchFamily="2" charset="-122"/>
                <a:sym typeface="+mn-ea"/>
              </a:rPr>
              <a:t>孝道入法</a:t>
            </a:r>
          </a:p>
        </p:txBody>
      </p:sp>
      <p:sp>
        <p:nvSpPr>
          <p:cNvPr id="2" name="文本框 1"/>
          <p:cNvSpPr txBox="1"/>
          <p:nvPr>
            <p:custDataLst>
              <p:tags r:id="rId6"/>
            </p:custDataLst>
          </p:nvPr>
        </p:nvSpPr>
        <p:spPr>
          <a:xfrm>
            <a:off x="7308096" y="3212941"/>
            <a:ext cx="1407160" cy="553085"/>
          </a:xfrm>
          <a:prstGeom prst="rect">
            <a:avLst/>
          </a:prstGeom>
          <a:solidFill>
            <a:schemeClr val="accent5">
              <a:lumMod val="40000"/>
              <a:lumOff val="60000"/>
            </a:schemeClr>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25000"/>
              </a:lnSpc>
              <a:spcBef>
                <a:spcPct val="0"/>
              </a:spcBef>
              <a:buFontTx/>
              <a:buNone/>
            </a:pPr>
            <a:r>
              <a:rPr lang="zh-CN" altLang="en-US" sz="2400" b="1" dirty="0">
                <a:solidFill>
                  <a:srgbClr val="0000FF"/>
                </a:solidFill>
                <a:latin typeface="黑体" panose="02010609060101010101" pitchFamily="2" charset="-122"/>
                <a:ea typeface="黑体" panose="02010609060101010101" pitchFamily="2" charset="-122"/>
                <a:sym typeface="+mn-ea"/>
              </a:rPr>
              <a:t>德主刑辅</a:t>
            </a:r>
          </a:p>
        </p:txBody>
      </p:sp>
      <p:sp>
        <p:nvSpPr>
          <p:cNvPr id="4" name="文本框 3"/>
          <p:cNvSpPr txBox="1"/>
          <p:nvPr>
            <p:custDataLst>
              <p:tags r:id="rId7"/>
            </p:custDataLst>
          </p:nvPr>
        </p:nvSpPr>
        <p:spPr>
          <a:xfrm>
            <a:off x="5363845" y="3159125"/>
            <a:ext cx="1826895" cy="553085"/>
          </a:xfrm>
          <a:prstGeom prst="rect">
            <a:avLst/>
          </a:prstGeom>
          <a:solidFill>
            <a:schemeClr val="accent5">
              <a:lumMod val="40000"/>
              <a:lumOff val="60000"/>
            </a:schemeClr>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25000"/>
              </a:lnSpc>
              <a:spcBef>
                <a:spcPct val="0"/>
              </a:spcBef>
              <a:buFontTx/>
              <a:buNone/>
            </a:pPr>
            <a:r>
              <a:rPr lang="zh-CN" altLang="en-US" sz="2400" b="1" dirty="0">
                <a:solidFill>
                  <a:srgbClr val="0000FF"/>
                </a:solidFill>
                <a:latin typeface="黑体" panose="02010609060101010101" pitchFamily="2" charset="-122"/>
                <a:ea typeface="黑体" panose="02010609060101010101" pitchFamily="2" charset="-122"/>
                <a:sym typeface="+mn-ea"/>
              </a:rPr>
              <a:t>礼法结合</a:t>
            </a:r>
          </a:p>
        </p:txBody>
      </p:sp>
      <p:sp>
        <p:nvSpPr>
          <p:cNvPr id="8" name="文本框 7"/>
          <p:cNvSpPr txBox="1"/>
          <p:nvPr>
            <p:custDataLst>
              <p:tags r:id="rId8"/>
            </p:custDataLst>
          </p:nvPr>
        </p:nvSpPr>
        <p:spPr>
          <a:xfrm>
            <a:off x="4190643" y="4724797"/>
            <a:ext cx="1407160" cy="553085"/>
          </a:xfrm>
          <a:prstGeom prst="rect">
            <a:avLst/>
          </a:prstGeom>
          <a:solidFill>
            <a:schemeClr val="accent5">
              <a:lumMod val="40000"/>
              <a:lumOff val="60000"/>
            </a:schemeClr>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25000"/>
              </a:lnSpc>
              <a:spcBef>
                <a:spcPct val="0"/>
              </a:spcBef>
              <a:buFontTx/>
              <a:buNone/>
            </a:pPr>
            <a:r>
              <a:rPr lang="zh-CN" altLang="en-US" sz="2400" b="1" dirty="0">
                <a:solidFill>
                  <a:srgbClr val="0000FF"/>
                </a:solidFill>
                <a:latin typeface="黑体" panose="02010609060101010101" pitchFamily="2" charset="-122"/>
                <a:ea typeface="黑体" panose="02010609060101010101" pitchFamily="2" charset="-122"/>
                <a:sym typeface="+mn-ea"/>
              </a:rPr>
              <a:t>体系完整</a:t>
            </a:r>
          </a:p>
        </p:txBody>
      </p:sp>
      <p:sp>
        <p:nvSpPr>
          <p:cNvPr id="22539" name="文本框 123"/>
          <p:cNvSpPr txBox="1"/>
          <p:nvPr>
            <p:custDataLst>
              <p:tags r:id="rId9"/>
            </p:custDataLst>
          </p:nvPr>
        </p:nvSpPr>
        <p:spPr>
          <a:xfrm>
            <a:off x="151130" y="188595"/>
            <a:ext cx="3310890" cy="491490"/>
          </a:xfrm>
          <a:prstGeom prst="rect">
            <a:avLst/>
          </a:prstGeom>
          <a:solidFill>
            <a:schemeClr val="accent5">
              <a:lumMod val="20000"/>
              <a:lumOff val="80000"/>
            </a:schemeClr>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600" b="1" dirty="0">
                <a:solidFill>
                  <a:schemeClr val="tx1"/>
                </a:solidFill>
                <a:uFillTx/>
                <a:latin typeface="黑体" panose="02010609060101010101" pitchFamily="2" charset="-122"/>
                <a:ea typeface="黑体" panose="02010609060101010101" pitchFamily="2" charset="-122"/>
                <a:sym typeface="+mn-ea"/>
              </a:rPr>
              <a:t>史料史证能力训练</a:t>
            </a:r>
          </a:p>
        </p:txBody>
      </p:sp>
      <p:sp>
        <p:nvSpPr>
          <p:cNvPr id="22540" name="文本框 13"/>
          <p:cNvSpPr txBox="1"/>
          <p:nvPr>
            <p:custDataLst>
              <p:tags r:id="rId10"/>
            </p:custDataLst>
          </p:nvPr>
        </p:nvSpPr>
        <p:spPr>
          <a:xfrm>
            <a:off x="147876" y="692626"/>
            <a:ext cx="7528560" cy="515620"/>
          </a:xfrm>
          <a:prstGeom prst="rect">
            <a:avLst/>
          </a:prstGeom>
          <a:no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15000"/>
              </a:lnSpc>
              <a:spcBef>
                <a:spcPct val="0"/>
              </a:spcBef>
              <a:buFontTx/>
              <a:buNone/>
            </a:pPr>
            <a:r>
              <a:rPr lang="zh-CN" altLang="en-US" sz="2400" b="1" dirty="0">
                <a:solidFill>
                  <a:schemeClr val="tx1"/>
                </a:solidFill>
                <a:latin typeface="黑体" panose="02010609060101010101" pitchFamily="2" charset="-122"/>
                <a:ea typeface="黑体" panose="02010609060101010101" pitchFamily="2" charset="-122"/>
                <a:sym typeface="+mn-ea"/>
              </a:rPr>
              <a:t>阅读下列三则材料思考，材料体现了唐律的那些特点？</a:t>
            </a:r>
          </a:p>
        </p:txBody>
      </p:sp>
      <p:sp>
        <p:nvSpPr>
          <p:cNvPr id="13" name="文本框 7"/>
          <p:cNvSpPr txBox="1"/>
          <p:nvPr>
            <p:custDataLst>
              <p:tags r:id="rId11"/>
            </p:custDataLst>
          </p:nvPr>
        </p:nvSpPr>
        <p:spPr>
          <a:xfrm>
            <a:off x="611585" y="5661899"/>
            <a:ext cx="1407160" cy="553085"/>
          </a:xfrm>
          <a:prstGeom prst="rect">
            <a:avLst/>
          </a:prstGeom>
          <a:solidFill>
            <a:schemeClr val="accent5">
              <a:lumMod val="40000"/>
              <a:lumOff val="60000"/>
            </a:schemeClr>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25000"/>
              </a:lnSpc>
              <a:spcBef>
                <a:spcPct val="0"/>
              </a:spcBef>
              <a:buFontTx/>
              <a:buNone/>
            </a:pPr>
            <a:r>
              <a:rPr lang="zh-CN" altLang="en-US" sz="2400" b="1" dirty="0">
                <a:solidFill>
                  <a:srgbClr val="0000FF"/>
                </a:solidFill>
                <a:latin typeface="黑体" panose="02010609060101010101" pitchFamily="2" charset="-122"/>
                <a:ea typeface="黑体" panose="02010609060101010101" pitchFamily="2" charset="-122"/>
                <a:sym typeface="+mn-ea"/>
              </a:rPr>
              <a:t>不断完善</a:t>
            </a:r>
          </a:p>
        </p:txBody>
      </p:sp>
      <p:sp>
        <p:nvSpPr>
          <p:cNvPr id="15" name="文本框 7"/>
          <p:cNvSpPr txBox="1"/>
          <p:nvPr>
            <p:custDataLst>
              <p:tags r:id="rId12"/>
            </p:custDataLst>
          </p:nvPr>
        </p:nvSpPr>
        <p:spPr>
          <a:xfrm>
            <a:off x="3131741" y="5754370"/>
            <a:ext cx="1407160" cy="553085"/>
          </a:xfrm>
          <a:prstGeom prst="rect">
            <a:avLst/>
          </a:prstGeom>
          <a:solidFill>
            <a:schemeClr val="accent5">
              <a:lumMod val="40000"/>
              <a:lumOff val="60000"/>
            </a:schemeClr>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25000"/>
              </a:lnSpc>
              <a:spcBef>
                <a:spcPct val="0"/>
              </a:spcBef>
              <a:buFontTx/>
              <a:buNone/>
            </a:pPr>
            <a:r>
              <a:rPr lang="zh-CN" altLang="en-US" sz="2400" b="1" dirty="0">
                <a:solidFill>
                  <a:srgbClr val="0000FF"/>
                </a:solidFill>
                <a:latin typeface="黑体" panose="02010609060101010101" pitchFamily="2" charset="-122"/>
                <a:ea typeface="黑体" panose="02010609060101010101" pitchFamily="2" charset="-122"/>
                <a:sym typeface="+mn-ea"/>
              </a:rPr>
              <a:t>服务皇权</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 grpId="0" bldLvl="0" animBg="1"/>
      <p:bldP spid="4" grpId="0" bldLvl="0" animBg="1"/>
      <p:bldP spid="8" grpId="0" bldLvl="0" animBg="1"/>
      <p:bldP spid="13" grpId="0" bldLvl="0" animBg="1"/>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2"/>
          <p:cNvSpPr txBox="1"/>
          <p:nvPr>
            <p:custDataLst>
              <p:tags r:id="rId1"/>
            </p:custDataLst>
          </p:nvPr>
        </p:nvSpPr>
        <p:spPr>
          <a:xfrm>
            <a:off x="251619" y="693024"/>
            <a:ext cx="6916420" cy="460375"/>
          </a:xfrm>
          <a:prstGeom prst="rect">
            <a:avLst/>
          </a:prstGeom>
          <a:noFill/>
          <a:ln w="22225" cap="flat" cmpd="sng">
            <a:solidFill>
              <a:srgbClr val="FF0000"/>
            </a:solidFill>
            <a:prstDash val="solid"/>
            <a:miter/>
            <a:headEnd type="none" w="med" len="med"/>
            <a:tailEnd type="none" w="med" len="med"/>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zh-CN" sz="2400" b="1" dirty="0">
                <a:latin typeface="黑体" panose="02010609060101010101" pitchFamily="2" charset="-122"/>
                <a:ea typeface="黑体" panose="02010609060101010101" pitchFamily="2" charset="-122"/>
                <a:sym typeface="+mn-ea"/>
              </a:rPr>
              <a:t>【</a:t>
            </a:r>
            <a:r>
              <a:rPr lang="zh-CN" altLang="en-US" sz="2400" b="1" dirty="0">
                <a:latin typeface="黑体" panose="02010609060101010101" pitchFamily="2" charset="-122"/>
                <a:ea typeface="黑体" panose="02010609060101010101" pitchFamily="2" charset="-122"/>
                <a:sym typeface="+mn-ea"/>
              </a:rPr>
              <a:t>思考</a:t>
            </a:r>
            <a:r>
              <a:rPr lang="zh-CN" altLang="zh-CN" sz="2400" b="1" dirty="0">
                <a:latin typeface="黑体" panose="02010609060101010101" pitchFamily="2" charset="-122"/>
                <a:ea typeface="黑体" panose="02010609060101010101" pitchFamily="2" charset="-122"/>
                <a:sym typeface="+mn-ea"/>
              </a:rPr>
              <a:t>】</a:t>
            </a:r>
            <a:r>
              <a:rPr lang="zh-CN" altLang="en-US" sz="2400" b="1" dirty="0">
                <a:latin typeface="黑体" panose="02010609060101010101" pitchFamily="2" charset="-122"/>
                <a:ea typeface="黑体" panose="02010609060101010101" pitchFamily="2" charset="-122"/>
                <a:sym typeface="+mn-ea"/>
              </a:rPr>
              <a:t>为什么法律与儒学的结合会越来越紧密？</a:t>
            </a:r>
          </a:p>
        </p:txBody>
      </p:sp>
      <p:sp>
        <p:nvSpPr>
          <p:cNvPr id="4" name="文本框 3"/>
          <p:cNvSpPr txBox="1"/>
          <p:nvPr>
            <p:custDataLst>
              <p:tags r:id="rId2"/>
            </p:custDataLst>
          </p:nvPr>
        </p:nvSpPr>
        <p:spPr>
          <a:xfrm>
            <a:off x="179705" y="4625975"/>
            <a:ext cx="8846185" cy="1568450"/>
          </a:xfrm>
          <a:prstGeom prst="rect">
            <a:avLst/>
          </a:prstGeom>
          <a:noFill/>
          <a:ln w="12700" cmpd="sng">
            <a:solidFill>
              <a:schemeClr val="accent1">
                <a:shade val="50000"/>
              </a:schemeClr>
            </a:solidFill>
            <a:prstDash val="solid"/>
          </a:ln>
        </p:spPr>
        <p:txBody>
          <a:bodyPr wrap="square">
            <a:spAutoFit/>
          </a:bodyPr>
          <a:lstStyle/>
          <a:p>
            <a:pPr marR="0" defTabSz="914400" eaLnBrk="1" fontAlgn="auto" hangingPunct="1">
              <a:spcBef>
                <a:spcPts val="0"/>
              </a:spcBef>
              <a:spcAft>
                <a:spcPts val="0"/>
              </a:spcAft>
              <a:buClrTx/>
              <a:buSzTx/>
              <a:buFontTx/>
              <a:buNone/>
              <a:defRPr/>
            </a:pPr>
            <a:r>
              <a:rPr kumimoji="0" lang="zh-CN" sz="2400" b="1" kern="1200" cap="none" spc="0" normalizeH="0" baseline="0" noProof="0">
                <a:latin typeface="楷体" panose="02010609060101010101" pitchFamily="49" charset="-122"/>
                <a:ea typeface="楷体" panose="02010609060101010101" pitchFamily="49" charset="-122"/>
                <a:cs typeface="楷体" panose="02010609060101010101" pitchFamily="49" charset="-122"/>
              </a:rPr>
              <a:t>材料3：今师异道，人异论，百家殊方，指意不同，是以上亡以持一统；</a:t>
            </a:r>
            <a:r>
              <a:rPr kumimoji="0" lang="zh-CN" sz="2400" b="1" kern="1200" cap="none" spc="0" normalizeH="0" baseline="0" noProof="0">
                <a:solidFill>
                  <a:srgbClr val="C00000"/>
                </a:solidFill>
                <a:latin typeface="楷体" panose="02010609060101010101" pitchFamily="49" charset="-122"/>
                <a:ea typeface="楷体" panose="02010609060101010101" pitchFamily="49" charset="-122"/>
                <a:cs typeface="楷体" panose="02010609060101010101" pitchFamily="49" charset="-122"/>
              </a:rPr>
              <a:t>法制数变，下不知所守</a:t>
            </a:r>
            <a:r>
              <a:rPr kumimoji="0" lang="zh-CN" sz="2400" b="1" kern="1200" cap="none" spc="0" normalizeH="0" baseline="0" noProof="0">
                <a:latin typeface="楷体" panose="02010609060101010101" pitchFamily="49" charset="-122"/>
                <a:ea typeface="楷体" panose="02010609060101010101" pitchFamily="49" charset="-122"/>
                <a:cs typeface="楷体" panose="02010609060101010101" pitchFamily="49" charset="-122"/>
              </a:rPr>
              <a:t>。臣愚以为诸不在六艺之科孔子之术者，皆绝其道，勿使并进。</a:t>
            </a:r>
            <a:r>
              <a:rPr kumimoji="0" lang="zh-CN" sz="2400" b="1" kern="1200" cap="none" spc="0" normalizeH="0" baseline="0" noProof="0">
                <a:latin typeface="Calibri" panose="020F0502020204030204"/>
                <a:ea typeface="楷体" panose="02010609060101010101" pitchFamily="49" charset="-122"/>
                <a:cs typeface="Calibri" panose="020F0502020204030204" pitchFamily="34" charset="0"/>
                <a:sym typeface="+mn-ea"/>
              </a:rPr>
              <a:t>……</a:t>
            </a:r>
            <a:r>
              <a:rPr kumimoji="0" lang="zh-CN" sz="2400" b="1" kern="1200" cap="none" spc="0" normalizeH="0" baseline="0" noProof="0">
                <a:solidFill>
                  <a:srgbClr val="C00000"/>
                </a:solidFill>
                <a:latin typeface="楷体" panose="02010609060101010101" pitchFamily="49" charset="-122"/>
                <a:ea typeface="楷体" panose="02010609060101010101" pitchFamily="49" charset="-122"/>
                <a:cs typeface="楷体" panose="02010609060101010101" pitchFamily="49" charset="-122"/>
              </a:rPr>
              <a:t>然后统纪可一而法度可明，</a:t>
            </a:r>
            <a:r>
              <a:rPr kumimoji="0" lang="zh-CN" sz="2400" b="1" kern="1200" cap="none" spc="0" normalizeH="0" baseline="0" noProof="0">
                <a:latin typeface="楷体" panose="02010609060101010101" pitchFamily="49" charset="-122"/>
                <a:ea typeface="楷体" panose="02010609060101010101" pitchFamily="49" charset="-122"/>
                <a:cs typeface="楷体" panose="02010609060101010101" pitchFamily="49" charset="-122"/>
              </a:rPr>
              <a:t>民知所从矣。——《汉书·董仲舒传》</a:t>
            </a:r>
          </a:p>
        </p:txBody>
      </p:sp>
      <p:sp>
        <p:nvSpPr>
          <p:cNvPr id="32774" name="文本框 8"/>
          <p:cNvSpPr txBox="1"/>
          <p:nvPr>
            <p:custDataLst>
              <p:tags r:id="rId3"/>
            </p:custDataLst>
          </p:nvPr>
        </p:nvSpPr>
        <p:spPr>
          <a:xfrm>
            <a:off x="253445" y="1253331"/>
            <a:ext cx="8637984" cy="1198880"/>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latin typeface="楷体" panose="02010609060101010101" pitchFamily="49" charset="-122"/>
                <a:ea typeface="楷体" panose="02010609060101010101" pitchFamily="49" charset="-122"/>
                <a:sym typeface="+mn-ea"/>
              </a:rPr>
              <a:t>材料</a:t>
            </a:r>
            <a:r>
              <a:rPr lang="zh-CN" altLang="zh-CN" sz="2400" b="1" dirty="0">
                <a:latin typeface="楷体" panose="02010609060101010101" pitchFamily="49" charset="-122"/>
                <a:ea typeface="楷体" panose="02010609060101010101" pitchFamily="49" charset="-122"/>
                <a:sym typeface="+mn-ea"/>
              </a:rPr>
              <a:t>1</a:t>
            </a:r>
            <a:r>
              <a:rPr lang="zh-CN" altLang="en-US" sz="2400" b="1" dirty="0">
                <a:latin typeface="楷体" panose="02010609060101010101" pitchFamily="49" charset="-122"/>
                <a:ea typeface="楷体" panose="02010609060101010101" pitchFamily="49" charset="-122"/>
                <a:sym typeface="+mn-ea"/>
              </a:rPr>
              <a:t>：</a:t>
            </a:r>
            <a:r>
              <a:rPr lang="zh-CN" altLang="en-US" sz="2400" b="1" dirty="0">
                <a:solidFill>
                  <a:srgbClr val="C00000"/>
                </a:solidFill>
                <a:latin typeface="楷体" panose="02010609060101010101" pitchFamily="49" charset="-122"/>
                <a:ea typeface="楷体" panose="02010609060101010101" pitchFamily="49" charset="-122"/>
                <a:sym typeface="+mn-ea"/>
              </a:rPr>
              <a:t>儒者博而寡要</a:t>
            </a:r>
            <a:r>
              <a:rPr lang="zh-CN" altLang="en-US" sz="2400" b="1" dirty="0">
                <a:latin typeface="楷体" panose="02010609060101010101" pitchFamily="49" charset="-122"/>
                <a:ea typeface="楷体" panose="02010609060101010101" pitchFamily="49" charset="-122"/>
                <a:sym typeface="+mn-ea"/>
              </a:rPr>
              <a:t>，劳而少功，是以其事难尽从，然其序君臣父子之礼，列夫妇长幼之别，不可易也；</a:t>
            </a:r>
            <a:r>
              <a:rPr lang="zh-CN" altLang="en-US" sz="2400" b="1" dirty="0">
                <a:solidFill>
                  <a:srgbClr val="C00000"/>
                </a:solidFill>
                <a:latin typeface="楷体" panose="02010609060101010101" pitchFamily="49" charset="-122"/>
                <a:ea typeface="楷体" panose="02010609060101010101" pitchFamily="49" charset="-122"/>
                <a:sym typeface="+mn-ea"/>
              </a:rPr>
              <a:t>法家严而少恩</a:t>
            </a:r>
            <a:r>
              <a:rPr lang="zh-CN" altLang="en-US" sz="2400" b="1" dirty="0">
                <a:latin typeface="楷体" panose="02010609060101010101" pitchFamily="49" charset="-122"/>
                <a:ea typeface="楷体" panose="02010609060101010101" pitchFamily="49" charset="-122"/>
                <a:sym typeface="+mn-ea"/>
              </a:rPr>
              <a:t>，然其正君臣上下之分，不可改矣。</a:t>
            </a:r>
            <a:r>
              <a:rPr lang="en-US" altLang="zh-CN" sz="2400" b="1" dirty="0">
                <a:latin typeface="楷体" panose="02010609060101010101" pitchFamily="49" charset="-122"/>
                <a:ea typeface="楷体" panose="02010609060101010101" pitchFamily="49" charset="-122"/>
                <a:sym typeface="+mn-ea"/>
              </a:rPr>
              <a:t>   </a:t>
            </a:r>
            <a:r>
              <a:rPr lang="zh-CN"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史记</a:t>
            </a:r>
            <a:r>
              <a:rPr lang="zh-CN"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太史公自序</a:t>
            </a:r>
            <a:r>
              <a:rPr lang="zh-CN" altLang="zh-CN" sz="2400" b="1" dirty="0">
                <a:latin typeface="楷体" panose="02010609060101010101" pitchFamily="49" charset="-122"/>
                <a:ea typeface="楷体" panose="02010609060101010101" pitchFamily="49" charset="-122"/>
                <a:sym typeface="+mn-ea"/>
              </a:rPr>
              <a:t>》</a:t>
            </a:r>
            <a:endParaRPr lang="zh-CN" altLang="en-US" sz="2400" b="1" dirty="0">
              <a:ea typeface="微软雅黑" panose="020B0503020204020204" charset="-122"/>
            </a:endParaRPr>
          </a:p>
        </p:txBody>
      </p:sp>
      <p:sp>
        <p:nvSpPr>
          <p:cNvPr id="32775" name="文本框 9"/>
          <p:cNvSpPr txBox="1"/>
          <p:nvPr>
            <p:custDataLst>
              <p:tags r:id="rId4"/>
            </p:custDataLst>
          </p:nvPr>
        </p:nvSpPr>
        <p:spPr>
          <a:xfrm>
            <a:off x="251619" y="2564924"/>
            <a:ext cx="8639175" cy="1783715"/>
          </a:xfrm>
          <a:prstGeom prst="rect">
            <a:avLst/>
          </a:prstGeom>
          <a:noFill/>
          <a:ln w="12700" cap="flat" cmpd="dbl">
            <a:solidFill>
              <a:srgbClr val="FFC000"/>
            </a:solidFill>
            <a:prstDash val="sysDash"/>
            <a:miter/>
            <a:headEnd type="none" w="med" len="med"/>
            <a:tailEnd type="none" w="med" len="med"/>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200" b="1" dirty="0">
                <a:latin typeface="楷体" panose="02010609060101010101" pitchFamily="49" charset="-122"/>
                <a:ea typeface="楷体" panose="02010609060101010101" pitchFamily="49" charset="-122"/>
                <a:sym typeface="+mn-ea"/>
              </a:rPr>
              <a:t>材料</a:t>
            </a:r>
            <a:r>
              <a:rPr lang="zh-CN" altLang="zh-CN" sz="2200" b="1" dirty="0">
                <a:latin typeface="楷体" panose="02010609060101010101" pitchFamily="49" charset="-122"/>
                <a:ea typeface="楷体" panose="02010609060101010101" pitchFamily="49" charset="-122"/>
                <a:sym typeface="+mn-ea"/>
              </a:rPr>
              <a:t>2</a:t>
            </a:r>
            <a:r>
              <a:rPr lang="zh-CN" altLang="en-US" sz="2200" b="1" dirty="0">
                <a:latin typeface="楷体" panose="02010609060101010101" pitchFamily="49" charset="-122"/>
                <a:ea typeface="楷体" panose="02010609060101010101" pitchFamily="49" charset="-122"/>
                <a:sym typeface="+mn-ea"/>
              </a:rPr>
              <a:t>：儒家学说有多面性，如儒家也并不完全排斥法律与刑罚，儒家提倡的“礼”本身也有一定的约束力</a:t>
            </a:r>
            <a:r>
              <a:rPr lang="zh-CN" altLang="zh-CN" sz="2200" b="1" dirty="0">
                <a:ea typeface="楷体" panose="02010609060101010101" pitchFamily="49" charset="-122"/>
                <a:sym typeface="+mn-ea"/>
              </a:rPr>
              <a:t>……</a:t>
            </a:r>
            <a:r>
              <a:rPr lang="zh-CN" altLang="en-US" sz="2200" b="1" dirty="0">
                <a:latin typeface="楷体" panose="02010609060101010101" pitchFamily="49" charset="-122"/>
                <a:ea typeface="楷体" panose="02010609060101010101" pitchFamily="49" charset="-122"/>
                <a:sym typeface="+mn-ea"/>
              </a:rPr>
              <a:t>像法家一样，儒家思想也有中央集权统一思想的萌芽，只不过希望这种统一是由周天子或仁君来完成。正是这种</a:t>
            </a:r>
            <a:r>
              <a:rPr lang="zh-CN" altLang="en-US" sz="2200" b="1" dirty="0">
                <a:solidFill>
                  <a:srgbClr val="C00000"/>
                </a:solidFill>
                <a:latin typeface="楷体" panose="02010609060101010101" pitchFamily="49" charset="-122"/>
                <a:ea typeface="楷体" panose="02010609060101010101" pitchFamily="49" charset="-122"/>
                <a:sym typeface="+mn-ea"/>
              </a:rPr>
              <a:t>多面性</a:t>
            </a:r>
            <a:r>
              <a:rPr lang="zh-CN" altLang="en-US" sz="2200" b="1" dirty="0">
                <a:latin typeface="楷体" panose="02010609060101010101" pitchFamily="49" charset="-122"/>
                <a:ea typeface="楷体" panose="02010609060101010101" pitchFamily="49" charset="-122"/>
                <a:sym typeface="+mn-ea"/>
              </a:rPr>
              <a:t>，可以说明儒家学说为什么总能</a:t>
            </a:r>
            <a:r>
              <a:rPr lang="zh-CN" altLang="en-US" sz="2200" b="1" dirty="0">
                <a:solidFill>
                  <a:srgbClr val="C00000"/>
                </a:solidFill>
                <a:latin typeface="楷体" panose="02010609060101010101" pitchFamily="49" charset="-122"/>
                <a:ea typeface="楷体" panose="02010609060101010101" pitchFamily="49" charset="-122"/>
                <a:sym typeface="+mn-ea"/>
              </a:rPr>
              <a:t>发展出适合封建时代统治阶层需求的统治学说</a:t>
            </a:r>
            <a:r>
              <a:rPr lang="zh-CN" altLang="en-US" sz="2200" b="1" dirty="0">
                <a:latin typeface="楷体" panose="02010609060101010101" pitchFamily="49" charset="-122"/>
                <a:ea typeface="楷体" panose="02010609060101010101" pitchFamily="49" charset="-122"/>
                <a:sym typeface="+mn-ea"/>
              </a:rPr>
              <a:t>。  </a:t>
            </a:r>
            <a:r>
              <a:rPr lang="en-US" altLang="zh-CN" sz="2200" b="1" dirty="0">
                <a:latin typeface="楷体" panose="02010609060101010101" pitchFamily="49" charset="-122"/>
                <a:ea typeface="楷体" panose="02010609060101010101" pitchFamily="49" charset="-122"/>
                <a:sym typeface="+mn-ea"/>
              </a:rPr>
              <a:t> </a:t>
            </a:r>
            <a:r>
              <a:rPr lang="zh-CN" altLang="zh-CN" sz="2200" b="1" dirty="0">
                <a:latin typeface="楷体" panose="02010609060101010101" pitchFamily="49" charset="-122"/>
                <a:ea typeface="楷体" panose="02010609060101010101" pitchFamily="49" charset="-122"/>
                <a:sym typeface="+mn-ea"/>
              </a:rPr>
              <a:t>——《</a:t>
            </a:r>
            <a:r>
              <a:rPr lang="zh-CN" altLang="en-US" sz="2200" b="1" dirty="0">
                <a:latin typeface="楷体" panose="02010609060101010101" pitchFamily="49" charset="-122"/>
                <a:ea typeface="楷体" panose="02010609060101010101" pitchFamily="49" charset="-122"/>
                <a:sym typeface="+mn-ea"/>
              </a:rPr>
              <a:t>教师教学用书</a:t>
            </a:r>
            <a:r>
              <a:rPr lang="zh-CN" altLang="zh-CN" sz="2200" b="1" dirty="0">
                <a:latin typeface="楷体" panose="02010609060101010101" pitchFamily="49" charset="-122"/>
                <a:ea typeface="楷体" panose="02010609060101010101" pitchFamily="49" charset="-122"/>
                <a:sym typeface="+mn-ea"/>
              </a:rPr>
              <a:t>》</a:t>
            </a:r>
            <a:r>
              <a:rPr lang="zh-CN" altLang="en-US" sz="2200" b="1" dirty="0">
                <a:latin typeface="楷体" panose="02010609060101010101" pitchFamily="49" charset="-122"/>
                <a:ea typeface="楷体" panose="02010609060101010101" pitchFamily="49" charset="-122"/>
                <a:sym typeface="+mn-ea"/>
              </a:rPr>
              <a:t>选必</a:t>
            </a:r>
            <a:r>
              <a:rPr lang="zh-CN" altLang="zh-CN" sz="2200" b="1" dirty="0">
                <a:latin typeface="楷体" panose="02010609060101010101" pitchFamily="49" charset="-122"/>
                <a:ea typeface="楷体" panose="02010609060101010101" pitchFamily="49" charset="-122"/>
                <a:sym typeface="+mn-ea"/>
              </a:rPr>
              <a:t>1</a:t>
            </a:r>
            <a:endParaRPr lang="zh-CN" altLang="en-US" sz="2200" b="1" dirty="0">
              <a:latin typeface="楷体" panose="02010609060101010101" pitchFamily="49" charset="-122"/>
              <a:ea typeface="楷体" panose="02010609060101010101" pitchFamily="49" charset="-122"/>
              <a:sym typeface="+mn-ea"/>
            </a:endParaRPr>
          </a:p>
        </p:txBody>
      </p:sp>
      <p:sp>
        <p:nvSpPr>
          <p:cNvPr id="12" name="文本框 11"/>
          <p:cNvSpPr txBox="1"/>
          <p:nvPr>
            <p:custDataLst>
              <p:tags r:id="rId5"/>
            </p:custDataLst>
          </p:nvPr>
        </p:nvSpPr>
        <p:spPr>
          <a:xfrm>
            <a:off x="2259965" y="3554095"/>
            <a:ext cx="6050915" cy="553085"/>
          </a:xfrm>
          <a:prstGeom prst="rect">
            <a:avLst/>
          </a:prstGeom>
          <a:solidFill>
            <a:srgbClr val="FFFF00"/>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just" defTabSz="914400" rtl="0" eaLnBrk="1" fontAlgn="base" latinLnBrk="0" hangingPunct="1">
              <a:lnSpc>
                <a:spcPct val="125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uLnTx/>
                <a:uFillTx/>
                <a:latin typeface="微软雅黑" panose="020B0503020204020204" charset="-122"/>
                <a:ea typeface="黑体" panose="02010609060101010101" pitchFamily="2" charset="-122"/>
                <a:cs typeface="+mn-cs"/>
                <a:sym typeface="+mn-ea"/>
              </a:rPr>
              <a:t>（</a:t>
            </a:r>
            <a:r>
              <a:rPr kumimoji="0" lang="en-US" altLang="zh-CN" sz="2400" b="1" i="0" u="none" strike="noStrike" kern="1200" cap="none" spc="0" normalizeH="0" baseline="0" noProof="0" smtClean="0">
                <a:ln>
                  <a:noFill/>
                </a:ln>
                <a:solidFill>
                  <a:schemeClr val="tx1"/>
                </a:solidFill>
                <a:effectLst/>
                <a:uLnTx/>
                <a:uFillTx/>
                <a:latin typeface="微软雅黑" panose="020B0503020204020204" charset="-122"/>
                <a:ea typeface="黑体" panose="02010609060101010101" pitchFamily="2" charset="-122"/>
                <a:cs typeface="+mn-cs"/>
                <a:sym typeface="+mn-ea"/>
              </a:rPr>
              <a:t>2</a:t>
            </a:r>
            <a:r>
              <a:rPr kumimoji="0" lang="zh-CN" altLang="en-US" sz="2400" b="1" i="0" u="none" strike="noStrike" kern="1200" cap="none" spc="0" normalizeH="0" baseline="0" noProof="0" smtClean="0">
                <a:ln>
                  <a:noFill/>
                </a:ln>
                <a:solidFill>
                  <a:schemeClr val="tx1"/>
                </a:solidFill>
                <a:effectLst/>
                <a:uLnTx/>
                <a:uFillTx/>
                <a:latin typeface="微软雅黑" panose="020B0503020204020204" charset="-122"/>
                <a:ea typeface="黑体" panose="02010609060101010101" pitchFamily="2" charset="-122"/>
                <a:cs typeface="+mn-cs"/>
                <a:sym typeface="+mn-ea"/>
              </a:rPr>
              <a:t>）儒学的多面性，适应统治阶级需要</a:t>
            </a:r>
          </a:p>
        </p:txBody>
      </p:sp>
      <p:sp>
        <p:nvSpPr>
          <p:cNvPr id="14" name="文本框 13"/>
          <p:cNvSpPr txBox="1"/>
          <p:nvPr>
            <p:custDataLst>
              <p:tags r:id="rId6"/>
            </p:custDataLst>
          </p:nvPr>
        </p:nvSpPr>
        <p:spPr>
          <a:xfrm>
            <a:off x="2014855" y="2482215"/>
            <a:ext cx="4830445" cy="553085"/>
          </a:xfrm>
          <a:prstGeom prst="rect">
            <a:avLst/>
          </a:prstGeom>
          <a:solidFill>
            <a:srgbClr val="FFFF00"/>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25000"/>
              </a:lnSpc>
              <a:spcBef>
                <a:spcPct val="0"/>
              </a:spcBef>
              <a:buFontTx/>
              <a:buNone/>
            </a:pPr>
            <a:r>
              <a:rPr lang="zh-CN" altLang="en-US" sz="2400" b="1" dirty="0">
                <a:latin typeface="微软雅黑" panose="020B0503020204020204" charset="-122"/>
                <a:ea typeface="黑体" panose="02010609060101010101" pitchFamily="2" charset="-122"/>
                <a:sym typeface="+mn-ea"/>
              </a:rPr>
              <a:t>（</a:t>
            </a:r>
            <a:r>
              <a:rPr lang="en-US" altLang="zh-CN" sz="2400" b="1" dirty="0">
                <a:latin typeface="微软雅黑" panose="020B0503020204020204" charset="-122"/>
                <a:ea typeface="黑体" panose="02010609060101010101" pitchFamily="2" charset="-122"/>
                <a:sym typeface="+mn-ea"/>
              </a:rPr>
              <a:t>1</a:t>
            </a:r>
            <a:r>
              <a:rPr lang="zh-CN" altLang="en-US" sz="2400" b="1" dirty="0">
                <a:latin typeface="微软雅黑" panose="020B0503020204020204" charset="-122"/>
                <a:ea typeface="黑体" panose="02010609060101010101" pitchFamily="2" charset="-122"/>
                <a:sym typeface="+mn-ea"/>
              </a:rPr>
              <a:t>）儒法各有侧重，具有互补性</a:t>
            </a:r>
          </a:p>
        </p:txBody>
      </p:sp>
      <p:sp>
        <p:nvSpPr>
          <p:cNvPr id="15" name="文本框 14"/>
          <p:cNvSpPr txBox="1"/>
          <p:nvPr>
            <p:custDataLst>
              <p:tags r:id="rId7"/>
            </p:custDataLst>
          </p:nvPr>
        </p:nvSpPr>
        <p:spPr>
          <a:xfrm>
            <a:off x="3039745" y="4838700"/>
            <a:ext cx="5199380" cy="553085"/>
          </a:xfrm>
          <a:prstGeom prst="rect">
            <a:avLst/>
          </a:prstGeom>
          <a:solidFill>
            <a:srgbClr val="FFFF00"/>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25000"/>
              </a:lnSpc>
              <a:spcBef>
                <a:spcPct val="0"/>
              </a:spcBef>
              <a:buFontTx/>
              <a:buNone/>
            </a:pPr>
            <a:r>
              <a:rPr lang="zh-CN" altLang="en-US" sz="2400" b="1" dirty="0">
                <a:latin typeface="微软雅黑" panose="020B0503020204020204" charset="-122"/>
                <a:ea typeface="黑体" panose="02010609060101010101" pitchFamily="2" charset="-122"/>
                <a:sym typeface="+mn-ea"/>
              </a:rPr>
              <a:t>（</a:t>
            </a:r>
            <a:r>
              <a:rPr lang="en-US" altLang="zh-CN" sz="2400" b="1" dirty="0">
                <a:latin typeface="微软雅黑" panose="020B0503020204020204" charset="-122"/>
                <a:ea typeface="黑体" panose="02010609060101010101" pitchFamily="2" charset="-122"/>
                <a:sym typeface="+mn-ea"/>
              </a:rPr>
              <a:t>3</a:t>
            </a:r>
            <a:r>
              <a:rPr lang="zh-CN" altLang="en-US" sz="2400" b="1" dirty="0">
                <a:latin typeface="微软雅黑" panose="020B0503020204020204" charset="-122"/>
                <a:ea typeface="黑体" panose="02010609060101010101" pitchFamily="2" charset="-122"/>
                <a:sym typeface="+mn-ea"/>
              </a:rPr>
              <a:t>）儒学成为主流后，向法律渗透</a:t>
            </a:r>
          </a:p>
        </p:txBody>
      </p:sp>
      <p:sp>
        <p:nvSpPr>
          <p:cNvPr id="41" name="文本框 40"/>
          <p:cNvSpPr txBox="1"/>
          <p:nvPr/>
        </p:nvSpPr>
        <p:spPr>
          <a:xfrm>
            <a:off x="35560" y="116840"/>
            <a:ext cx="5209540"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latin typeface="黑体" panose="02010609060101010101" pitchFamily="2" charset="-122"/>
                <a:ea typeface="黑体" panose="02010609060101010101" pitchFamily="2" charset="-122"/>
                <a:sym typeface="+mn-ea"/>
              </a:rPr>
              <a:t>二、秦汉至隋唐时期的法律与教化</a:t>
            </a:r>
            <a:endParaRPr lang="zh-CN" altLang="en-US" sz="2500" b="1">
              <a:solidFill>
                <a:schemeClr val="tx1"/>
              </a:solidFill>
              <a:uFillTx/>
              <a:latin typeface="黑体" panose="02010609060101010101" pitchFamily="2" charset="-122"/>
              <a:ea typeface="黑体" panose="02010609060101010101" pitchFamily="2" charset="-122"/>
              <a:sym typeface="+mn-ea"/>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452634" y="1184499"/>
            <a:ext cx="8528073" cy="6229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a:solidFill>
                  <a:srgbClr val="FF0000"/>
                </a:solidFill>
                <a:latin typeface="微软雅黑" panose="020B0503020204020204" charset="-122"/>
                <a:ea typeface="微软雅黑" panose="020B0503020204020204" charset="-122"/>
                <a:cs typeface="楷体" panose="02010609060101010101" pitchFamily="49" charset="-122"/>
              </a:rPr>
              <a:t>我国古</a:t>
            </a:r>
            <a:r>
              <a:rPr lang="zh-CN" altLang="en-US" sz="2100" b="1" smtClean="0">
                <a:solidFill>
                  <a:srgbClr val="FF0000"/>
                </a:solidFill>
                <a:latin typeface="微软雅黑" panose="020B0503020204020204" charset="-122"/>
                <a:ea typeface="微软雅黑" panose="020B0503020204020204" charset="-122"/>
                <a:cs typeface="楷体" panose="02010609060101010101" pitchFamily="49" charset="-122"/>
              </a:rPr>
              <a:t>代形</a:t>
            </a:r>
            <a:r>
              <a:rPr lang="zh-CN" altLang="en-US" sz="2100" b="1">
                <a:solidFill>
                  <a:srgbClr val="FF0000"/>
                </a:solidFill>
                <a:latin typeface="微软雅黑" panose="020B0503020204020204" charset="-122"/>
                <a:ea typeface="微软雅黑" panose="020B0503020204020204" charset="-122"/>
                <a:cs typeface="楷体" panose="02010609060101010101" pitchFamily="49" charset="-122"/>
              </a:rPr>
              <a:t>成以儒家思想构建的“礼”“法”结合的法律体</a:t>
            </a:r>
            <a:r>
              <a:rPr lang="zh-CN" altLang="en-US" sz="2100" b="1" smtClean="0">
                <a:solidFill>
                  <a:srgbClr val="FF0000"/>
                </a:solidFill>
                <a:latin typeface="微软雅黑" panose="020B0503020204020204" charset="-122"/>
                <a:ea typeface="微软雅黑" panose="020B0503020204020204" charset="-122"/>
                <a:cs typeface="楷体" panose="02010609060101010101" pitchFamily="49" charset="-122"/>
              </a:rPr>
              <a:t>系的原因</a:t>
            </a:r>
            <a:endParaRPr lang="zh-CN" altLang="en-US" sz="2100" b="1">
              <a:solidFill>
                <a:srgbClr val="FF0000"/>
              </a:solidFill>
              <a:latin typeface="微软雅黑" panose="020B0503020204020204" charset="-122"/>
              <a:ea typeface="微软雅黑" panose="020B0503020204020204" charset="-122"/>
              <a:cs typeface="楷体" panose="02010609060101010101" pitchFamily="49" charset="-122"/>
            </a:endParaRPr>
          </a:p>
        </p:txBody>
      </p:sp>
      <p:grpSp>
        <p:nvGrpSpPr>
          <p:cNvPr id="2" name="组合 13"/>
          <p:cNvGrpSpPr/>
          <p:nvPr>
            <p:custDataLst>
              <p:tags r:id="rId2"/>
            </p:custDataLst>
          </p:nvPr>
        </p:nvGrpSpPr>
        <p:grpSpPr>
          <a:xfrm>
            <a:off x="1320641" y="2135981"/>
            <a:ext cx="7643336" cy="945356"/>
            <a:chOff x="808361" y="1947325"/>
            <a:chExt cx="9714230" cy="717550"/>
          </a:xfrm>
        </p:grpSpPr>
        <p:sp>
          <p:nvSpPr>
            <p:cNvPr id="15" name="同侧圆角矩形 14"/>
            <p:cNvSpPr/>
            <p:nvPr>
              <p:custDataLst>
                <p:tags r:id="rId25"/>
              </p:custDataLst>
            </p:nvPr>
          </p:nvSpPr>
          <p:spPr>
            <a:xfrm rot="5400000">
              <a:off x="5306701" y="-2551015"/>
              <a:ext cx="717550" cy="9714230"/>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sz="100"/>
            </a:p>
          </p:txBody>
        </p:sp>
        <p:sp>
          <p:nvSpPr>
            <p:cNvPr id="16" name="同侧圆角矩形 6"/>
            <p:cNvSpPr txBox="1"/>
            <p:nvPr>
              <p:custDataLst>
                <p:tags r:id="rId26"/>
              </p:custDataLst>
            </p:nvPr>
          </p:nvSpPr>
          <p:spPr>
            <a:xfrm>
              <a:off x="808361" y="2017175"/>
              <a:ext cx="9714230" cy="5695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indent="0" algn="l" defTabSz="1066800">
                <a:lnSpc>
                  <a:spcPct val="90000"/>
                </a:lnSpc>
                <a:spcBef>
                  <a:spcPct val="0"/>
                </a:spcBef>
                <a:spcAft>
                  <a:spcPct val="15000"/>
                </a:spcAft>
                <a:buNone/>
              </a:pPr>
              <a:r>
                <a:rPr lang="zh-CN" altLang="en-US" sz="2400" b="1" kern="1200">
                  <a:solidFill>
                    <a:schemeClr val="tx1">
                      <a:lumMod val="50000"/>
                    </a:schemeClr>
                  </a:solidFill>
                  <a:latin typeface="黑体" panose="02010609060101010101" pitchFamily="2" charset="-122"/>
                  <a:ea typeface="黑体" panose="02010609060101010101" pitchFamily="2" charset="-122"/>
                </a:rPr>
                <a:t>中国建立了专制主义中央集权制度，官僚制度的等级结构是礼法融合的基</a:t>
              </a:r>
              <a:r>
                <a:rPr lang="zh-CN" altLang="en-US" sz="2400" b="1" kern="1200" smtClean="0">
                  <a:solidFill>
                    <a:schemeClr val="tx1">
                      <a:lumMod val="50000"/>
                    </a:schemeClr>
                  </a:solidFill>
                  <a:latin typeface="黑体" panose="02010609060101010101" pitchFamily="2" charset="-122"/>
                  <a:ea typeface="黑体" panose="02010609060101010101" pitchFamily="2" charset="-122"/>
                </a:rPr>
                <a:t>础</a:t>
              </a:r>
              <a:endParaRPr lang="zh-CN" altLang="en-US" sz="2400" b="1" kern="1200">
                <a:solidFill>
                  <a:schemeClr val="tx1">
                    <a:lumMod val="50000"/>
                  </a:schemeClr>
                </a:solidFill>
                <a:latin typeface="黑体" panose="02010609060101010101" pitchFamily="2" charset="-122"/>
                <a:ea typeface="黑体" panose="02010609060101010101" pitchFamily="2" charset="-122"/>
              </a:endParaRPr>
            </a:p>
          </p:txBody>
        </p:sp>
      </p:grpSp>
      <p:grpSp>
        <p:nvGrpSpPr>
          <p:cNvPr id="3" name="组合 19"/>
          <p:cNvGrpSpPr/>
          <p:nvPr>
            <p:custDataLst>
              <p:tags r:id="rId3"/>
            </p:custDataLst>
          </p:nvPr>
        </p:nvGrpSpPr>
        <p:grpSpPr>
          <a:xfrm>
            <a:off x="1346359" y="4542949"/>
            <a:ext cx="7617143" cy="854393"/>
            <a:chOff x="772801" y="1912400"/>
            <a:chExt cx="4339337" cy="717601"/>
          </a:xfrm>
        </p:grpSpPr>
        <p:sp>
          <p:nvSpPr>
            <p:cNvPr id="21" name="同侧圆角矩形 20"/>
            <p:cNvSpPr/>
            <p:nvPr>
              <p:custDataLst>
                <p:tags r:id="rId23"/>
              </p:custDataLst>
            </p:nvPr>
          </p:nvSpPr>
          <p:spPr>
            <a:xfrm rot="5400000">
              <a:off x="2583669" y="101532"/>
              <a:ext cx="717601" cy="4339337"/>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sz="100"/>
            </a:p>
          </p:txBody>
        </p:sp>
        <p:sp>
          <p:nvSpPr>
            <p:cNvPr id="22" name="同侧圆角矩形 6"/>
            <p:cNvSpPr txBox="1"/>
            <p:nvPr>
              <p:custDataLst>
                <p:tags r:id="rId24"/>
              </p:custDataLst>
            </p:nvPr>
          </p:nvSpPr>
          <p:spPr>
            <a:xfrm>
              <a:off x="772801" y="1947430"/>
              <a:ext cx="4304307" cy="6475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indent="0" algn="l" defTabSz="1066800">
                <a:lnSpc>
                  <a:spcPct val="90000"/>
                </a:lnSpc>
                <a:spcBef>
                  <a:spcPct val="0"/>
                </a:spcBef>
                <a:spcAft>
                  <a:spcPct val="15000"/>
                </a:spcAft>
                <a:buNone/>
              </a:pPr>
              <a:r>
                <a:rPr lang="zh-CN" altLang="en-US" sz="2400" b="1" kern="1200">
                  <a:solidFill>
                    <a:schemeClr val="tx1">
                      <a:lumMod val="50000"/>
                    </a:schemeClr>
                  </a:solidFill>
                  <a:latin typeface="黑体" panose="02010609060101010101" pitchFamily="2" charset="-122"/>
                  <a:ea typeface="黑体" panose="02010609060101010101" pitchFamily="2" charset="-122"/>
                  <a:cs typeface="楷体" panose="02010609060101010101" pitchFamily="49" charset="-122"/>
                </a:rPr>
                <a:t>中国古代由自然经济孕育“天人合一”观，是人们作为社会规范礼和国家规范法结合的思想条</a:t>
              </a:r>
              <a:r>
                <a:rPr lang="zh-CN" altLang="en-US" sz="2400" b="1" kern="1200" smtClean="0">
                  <a:solidFill>
                    <a:schemeClr val="tx1">
                      <a:lumMod val="50000"/>
                    </a:schemeClr>
                  </a:solidFill>
                  <a:latin typeface="黑体" panose="02010609060101010101" pitchFamily="2" charset="-122"/>
                  <a:ea typeface="黑体" panose="02010609060101010101" pitchFamily="2" charset="-122"/>
                  <a:cs typeface="楷体" panose="02010609060101010101" pitchFamily="49" charset="-122"/>
                </a:rPr>
                <a:t>件</a:t>
              </a:r>
              <a:endParaRPr lang="zh-CN" altLang="en-US" sz="2400" b="1" kern="1200">
                <a:solidFill>
                  <a:schemeClr val="tx1">
                    <a:lumMod val="50000"/>
                  </a:schemeClr>
                </a:solidFill>
                <a:latin typeface="黑体" panose="02010609060101010101" pitchFamily="2" charset="-122"/>
                <a:ea typeface="黑体" panose="02010609060101010101" pitchFamily="2" charset="-122"/>
                <a:cs typeface="楷体" panose="02010609060101010101" pitchFamily="49" charset="-122"/>
              </a:endParaRPr>
            </a:p>
          </p:txBody>
        </p:sp>
      </p:grpSp>
      <p:grpSp>
        <p:nvGrpSpPr>
          <p:cNvPr id="5" name="组合 25"/>
          <p:cNvGrpSpPr/>
          <p:nvPr>
            <p:custDataLst>
              <p:tags r:id="rId4"/>
            </p:custDataLst>
          </p:nvPr>
        </p:nvGrpSpPr>
        <p:grpSpPr>
          <a:xfrm>
            <a:off x="325508" y="2115026"/>
            <a:ext cx="861873" cy="828199"/>
            <a:chOff x="1554" y="2931"/>
            <a:chExt cx="1254" cy="1739"/>
          </a:xfrm>
        </p:grpSpPr>
        <p:grpSp>
          <p:nvGrpSpPr>
            <p:cNvPr id="6" name="组合 6"/>
            <p:cNvGrpSpPr/>
            <p:nvPr>
              <p:custDataLst>
                <p:tags r:id="rId19"/>
              </p:custDataLst>
            </p:nvPr>
          </p:nvGrpSpPr>
          <p:grpSpPr>
            <a:xfrm>
              <a:off x="1554" y="2931"/>
              <a:ext cx="1217" cy="1739"/>
              <a:chOff x="0" y="1912401"/>
              <a:chExt cx="772802" cy="1104001"/>
            </a:xfrm>
          </p:grpSpPr>
          <p:sp>
            <p:nvSpPr>
              <p:cNvPr id="11" name="燕尾形 10"/>
              <p:cNvSpPr/>
              <p:nvPr>
                <p:custDataLst>
                  <p:tags r:id="rId21"/>
                </p:custDataLst>
              </p:nvPr>
            </p:nvSpPr>
            <p:spPr>
              <a:xfrm rot="5400000">
                <a:off x="-165600" y="2078001"/>
                <a:ext cx="1104001" cy="77280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100"/>
              </a:p>
            </p:txBody>
          </p:sp>
          <p:sp>
            <p:nvSpPr>
              <p:cNvPr id="12" name="燕尾形 4"/>
              <p:cNvSpPr txBox="1"/>
              <p:nvPr>
                <p:custDataLst>
                  <p:tags r:id="rId22"/>
                </p:custDataLst>
              </p:nvPr>
            </p:nvSpPr>
            <p:spPr>
              <a:xfrm>
                <a:off x="1" y="2298802"/>
                <a:ext cx="772801" cy="33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1066800">
                  <a:lnSpc>
                    <a:spcPct val="90000"/>
                  </a:lnSpc>
                  <a:spcBef>
                    <a:spcPct val="0"/>
                  </a:spcBef>
                  <a:spcAft>
                    <a:spcPct val="35000"/>
                  </a:spcAft>
                  <a:buNone/>
                </a:pPr>
                <a:endParaRPr lang="zh-CN" altLang="en-US" sz="1800" kern="1200"/>
              </a:p>
            </p:txBody>
          </p:sp>
        </p:grpSp>
        <p:sp>
          <p:nvSpPr>
            <p:cNvPr id="23" name="文本框 22"/>
            <p:cNvSpPr txBox="1"/>
            <p:nvPr>
              <p:custDataLst>
                <p:tags r:id="rId20"/>
              </p:custDataLst>
            </p:nvPr>
          </p:nvSpPr>
          <p:spPr>
            <a:xfrm>
              <a:off x="1651" y="3248"/>
              <a:ext cx="1157" cy="1177"/>
            </a:xfrm>
            <a:prstGeom prst="rect">
              <a:avLst/>
            </a:prstGeom>
            <a:noFill/>
          </p:spPr>
          <p:txBody>
            <a:bodyPr wrap="none" rtlCol="0">
              <a:noAutofit/>
            </a:bodyPr>
            <a:lstStyle/>
            <a:p>
              <a:r>
                <a:rPr lang="zh-CN" altLang="en-US" sz="2400" b="1">
                  <a:solidFill>
                    <a:schemeClr val="tx1"/>
                  </a:solidFill>
                </a:rPr>
                <a:t>政治</a:t>
              </a:r>
            </a:p>
          </p:txBody>
        </p:sp>
      </p:grpSp>
      <p:grpSp>
        <p:nvGrpSpPr>
          <p:cNvPr id="7" name="组合 34"/>
          <p:cNvGrpSpPr/>
          <p:nvPr>
            <p:custDataLst>
              <p:tags r:id="rId5"/>
            </p:custDataLst>
          </p:nvPr>
        </p:nvGrpSpPr>
        <p:grpSpPr>
          <a:xfrm>
            <a:off x="380778" y="4588193"/>
            <a:ext cx="1062854" cy="828199"/>
            <a:chOff x="1534" y="7280"/>
            <a:chExt cx="1843" cy="1739"/>
          </a:xfrm>
        </p:grpSpPr>
        <p:grpSp>
          <p:nvGrpSpPr>
            <p:cNvPr id="8" name="组合 8"/>
            <p:cNvGrpSpPr/>
            <p:nvPr>
              <p:custDataLst>
                <p:tags r:id="rId15"/>
              </p:custDataLst>
            </p:nvPr>
          </p:nvGrpSpPr>
          <p:grpSpPr>
            <a:xfrm>
              <a:off x="1554" y="7280"/>
              <a:ext cx="1217" cy="1739"/>
              <a:chOff x="0" y="1912401"/>
              <a:chExt cx="772802" cy="1104001"/>
            </a:xfrm>
          </p:grpSpPr>
          <p:sp>
            <p:nvSpPr>
              <p:cNvPr id="10" name="燕尾形 9"/>
              <p:cNvSpPr/>
              <p:nvPr>
                <p:custDataLst>
                  <p:tags r:id="rId17"/>
                </p:custDataLst>
              </p:nvPr>
            </p:nvSpPr>
            <p:spPr>
              <a:xfrm rot="5400000">
                <a:off x="-165600" y="2078001"/>
                <a:ext cx="1104001" cy="77280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100"/>
              </a:p>
            </p:txBody>
          </p:sp>
          <p:sp>
            <p:nvSpPr>
              <p:cNvPr id="13" name="燕尾形 4"/>
              <p:cNvSpPr txBox="1"/>
              <p:nvPr>
                <p:custDataLst>
                  <p:tags r:id="rId18"/>
                </p:custDataLst>
              </p:nvPr>
            </p:nvSpPr>
            <p:spPr>
              <a:xfrm>
                <a:off x="1" y="2298802"/>
                <a:ext cx="772801" cy="33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1066800">
                  <a:lnSpc>
                    <a:spcPct val="90000"/>
                  </a:lnSpc>
                  <a:spcBef>
                    <a:spcPct val="0"/>
                  </a:spcBef>
                  <a:spcAft>
                    <a:spcPct val="35000"/>
                  </a:spcAft>
                  <a:buNone/>
                </a:pPr>
                <a:endParaRPr lang="zh-CN" altLang="en-US" sz="1800" kern="1200"/>
              </a:p>
            </p:txBody>
          </p:sp>
        </p:grpSp>
        <p:sp>
          <p:nvSpPr>
            <p:cNvPr id="25" name="文本框 24"/>
            <p:cNvSpPr txBox="1"/>
            <p:nvPr>
              <p:custDataLst>
                <p:tags r:id="rId16"/>
              </p:custDataLst>
            </p:nvPr>
          </p:nvSpPr>
          <p:spPr>
            <a:xfrm>
              <a:off x="1534" y="7830"/>
              <a:ext cx="1843" cy="967"/>
            </a:xfrm>
            <a:prstGeom prst="rect">
              <a:avLst/>
            </a:prstGeom>
            <a:noFill/>
          </p:spPr>
          <p:txBody>
            <a:bodyPr wrap="square" rtlCol="0">
              <a:spAutoFit/>
            </a:bodyPr>
            <a:lstStyle/>
            <a:p>
              <a:r>
                <a:rPr lang="zh-CN" altLang="en-US" sz="2400" b="1">
                  <a:solidFill>
                    <a:schemeClr val="tx1"/>
                  </a:solidFill>
                </a:rPr>
                <a:t>思想</a:t>
              </a:r>
            </a:p>
          </p:txBody>
        </p:sp>
      </p:grpSp>
      <p:grpSp>
        <p:nvGrpSpPr>
          <p:cNvPr id="9" name="组合 29"/>
          <p:cNvGrpSpPr/>
          <p:nvPr>
            <p:custDataLst>
              <p:tags r:id="rId6"/>
            </p:custDataLst>
          </p:nvPr>
        </p:nvGrpSpPr>
        <p:grpSpPr>
          <a:xfrm>
            <a:off x="1320165" y="3475673"/>
            <a:ext cx="7643336" cy="787241"/>
            <a:chOff x="966820" y="3207767"/>
            <a:chExt cx="4339337" cy="717878"/>
          </a:xfrm>
        </p:grpSpPr>
        <p:sp>
          <p:nvSpPr>
            <p:cNvPr id="31" name="同侧圆角矩形 30"/>
            <p:cNvSpPr/>
            <p:nvPr>
              <p:custDataLst>
                <p:tags r:id="rId13"/>
              </p:custDataLst>
            </p:nvPr>
          </p:nvSpPr>
          <p:spPr>
            <a:xfrm rot="5400000">
              <a:off x="2777688" y="1396899"/>
              <a:ext cx="717601" cy="4339337"/>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sz="100"/>
            </a:p>
          </p:txBody>
        </p:sp>
        <p:sp>
          <p:nvSpPr>
            <p:cNvPr id="32" name="同侧圆角矩形 6"/>
            <p:cNvSpPr txBox="1"/>
            <p:nvPr>
              <p:custDataLst>
                <p:tags r:id="rId14"/>
              </p:custDataLst>
            </p:nvPr>
          </p:nvSpPr>
          <p:spPr>
            <a:xfrm>
              <a:off x="966820" y="3278104"/>
              <a:ext cx="4304307" cy="6475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indent="0" algn="l" defTabSz="1066800">
                <a:lnSpc>
                  <a:spcPct val="90000"/>
                </a:lnSpc>
                <a:spcBef>
                  <a:spcPct val="0"/>
                </a:spcBef>
                <a:spcAft>
                  <a:spcPct val="15000"/>
                </a:spcAft>
                <a:buNone/>
              </a:pPr>
              <a:r>
                <a:rPr lang="zh-CN" altLang="en-US" sz="2400" b="1" kern="1200">
                  <a:solidFill>
                    <a:schemeClr val="tx1">
                      <a:lumMod val="50000"/>
                    </a:schemeClr>
                  </a:solidFill>
                  <a:latin typeface="黑体" panose="02010609060101010101" pitchFamily="2" charset="-122"/>
                  <a:ea typeface="黑体" panose="02010609060101010101" pitchFamily="2" charset="-122"/>
                </a:rPr>
                <a:t>小农经济是封建社会的根基，构建了以家庭为单位的体系，亲亲尊尊为核心的礼适合社会的需</a:t>
              </a:r>
              <a:r>
                <a:rPr lang="zh-CN" altLang="en-US" sz="2400" b="1" kern="1200" smtClean="0">
                  <a:solidFill>
                    <a:schemeClr val="tx1">
                      <a:lumMod val="50000"/>
                    </a:schemeClr>
                  </a:solidFill>
                  <a:latin typeface="黑体" panose="02010609060101010101" pitchFamily="2" charset="-122"/>
                  <a:ea typeface="黑体" panose="02010609060101010101" pitchFamily="2" charset="-122"/>
                </a:rPr>
                <a:t>要</a:t>
              </a:r>
              <a:endParaRPr lang="zh-CN" altLang="en-US" sz="2400" b="1" kern="1200">
                <a:solidFill>
                  <a:schemeClr val="tx1">
                    <a:lumMod val="50000"/>
                  </a:schemeClr>
                </a:solidFill>
                <a:latin typeface="黑体" panose="02010609060101010101" pitchFamily="2" charset="-122"/>
                <a:ea typeface="黑体" panose="02010609060101010101" pitchFamily="2" charset="-122"/>
              </a:endParaRPr>
            </a:p>
          </p:txBody>
        </p:sp>
      </p:grpSp>
      <p:grpSp>
        <p:nvGrpSpPr>
          <p:cNvPr id="14" name="组合 33"/>
          <p:cNvGrpSpPr/>
          <p:nvPr>
            <p:custDataLst>
              <p:tags r:id="rId7"/>
            </p:custDataLst>
          </p:nvPr>
        </p:nvGrpSpPr>
        <p:grpSpPr>
          <a:xfrm>
            <a:off x="325412" y="3400901"/>
            <a:ext cx="948082" cy="828199"/>
            <a:chOff x="1161" y="5414"/>
            <a:chExt cx="1610" cy="1739"/>
          </a:xfrm>
        </p:grpSpPr>
        <p:grpSp>
          <p:nvGrpSpPr>
            <p:cNvPr id="17" name="组合 26"/>
            <p:cNvGrpSpPr/>
            <p:nvPr>
              <p:custDataLst>
                <p:tags r:id="rId9"/>
              </p:custDataLst>
            </p:nvPr>
          </p:nvGrpSpPr>
          <p:grpSpPr>
            <a:xfrm>
              <a:off x="1161" y="5414"/>
              <a:ext cx="1610" cy="1739"/>
              <a:chOff x="-249557" y="2001280"/>
              <a:chExt cx="1022359" cy="1104001"/>
            </a:xfrm>
          </p:grpSpPr>
          <p:sp>
            <p:nvSpPr>
              <p:cNvPr id="28" name="燕尾形 27"/>
              <p:cNvSpPr/>
              <p:nvPr>
                <p:custDataLst>
                  <p:tags r:id="rId11"/>
                </p:custDataLst>
              </p:nvPr>
            </p:nvSpPr>
            <p:spPr>
              <a:xfrm rot="5400000">
                <a:off x="-415157" y="2166880"/>
                <a:ext cx="1104001" cy="77280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100"/>
              </a:p>
            </p:txBody>
          </p:sp>
          <p:sp>
            <p:nvSpPr>
              <p:cNvPr id="29" name="燕尾形 4"/>
              <p:cNvSpPr txBox="1"/>
              <p:nvPr>
                <p:custDataLst>
                  <p:tags r:id="rId12"/>
                </p:custDataLst>
              </p:nvPr>
            </p:nvSpPr>
            <p:spPr>
              <a:xfrm>
                <a:off x="1" y="2298802"/>
                <a:ext cx="772801" cy="33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1066800">
                  <a:lnSpc>
                    <a:spcPct val="90000"/>
                  </a:lnSpc>
                  <a:spcBef>
                    <a:spcPct val="0"/>
                  </a:spcBef>
                  <a:spcAft>
                    <a:spcPct val="35000"/>
                  </a:spcAft>
                  <a:buNone/>
                </a:pPr>
                <a:endParaRPr lang="zh-CN" altLang="en-US" sz="1800" kern="1200"/>
              </a:p>
            </p:txBody>
          </p:sp>
        </p:grpSp>
        <p:sp>
          <p:nvSpPr>
            <p:cNvPr id="33" name="文本框 32"/>
            <p:cNvSpPr txBox="1"/>
            <p:nvPr>
              <p:custDataLst>
                <p:tags r:id="rId10"/>
              </p:custDataLst>
            </p:nvPr>
          </p:nvSpPr>
          <p:spPr>
            <a:xfrm>
              <a:off x="1200" y="5912"/>
              <a:ext cx="1350" cy="967"/>
            </a:xfrm>
            <a:prstGeom prst="rect">
              <a:avLst/>
            </a:prstGeom>
            <a:noFill/>
          </p:spPr>
          <p:txBody>
            <a:bodyPr wrap="none" rtlCol="0">
              <a:spAutoFit/>
            </a:bodyPr>
            <a:lstStyle/>
            <a:p>
              <a:r>
                <a:rPr lang="zh-CN" altLang="en-US" sz="2400" b="1">
                  <a:solidFill>
                    <a:schemeClr val="tx1"/>
                  </a:solidFill>
                </a:rPr>
                <a:t>经济</a:t>
              </a:r>
            </a:p>
          </p:txBody>
        </p:sp>
      </p:grpSp>
      <p:sp>
        <p:nvSpPr>
          <p:cNvPr id="27" name="WordArt 9"/>
          <p:cNvSpPr>
            <a:spLocks noChangeArrowheads="1" noChangeShapeType="1" noTextEdit="1"/>
          </p:cNvSpPr>
          <p:nvPr>
            <p:custDataLst>
              <p:tags r:id="rId8"/>
            </p:custDataLst>
          </p:nvPr>
        </p:nvSpPr>
        <p:spPr bwMode="auto">
          <a:xfrm>
            <a:off x="119739" y="944165"/>
            <a:ext cx="1458689" cy="402942"/>
          </a:xfrm>
          <a:prstGeom prst="rect">
            <a:avLst/>
          </a:prstGeom>
        </p:spPr>
        <p:txBody>
          <a:bodyPr wrap="none" fromWordArt="1">
            <a:prstTxWarp prst="textWave1">
              <a:avLst>
                <a:gd name="adj1" fmla="val 13005"/>
                <a:gd name="adj2" fmla="val -3361"/>
              </a:avLst>
            </a:prstTxWarp>
          </a:bodyPr>
          <a:lstStyle/>
          <a:p>
            <a:pPr algn="ctr"/>
            <a:r>
              <a:rPr lang="zh-CN" altLang="en-US" sz="2700" b="1" kern="10" smtClean="0">
                <a:ln w="9525">
                  <a:solidFill>
                    <a:srgbClr val="FF0000"/>
                  </a:solidFill>
                  <a:round/>
                </a:ln>
                <a:solidFill>
                  <a:srgbClr val="00B050"/>
                </a:solidFill>
                <a:effectLst>
                  <a:outerShdw dist="53882" dir="2700000" algn="ctr" rotWithShape="0">
                    <a:srgbClr val="C0C0C0">
                      <a:alpha val="79999"/>
                    </a:srgbClr>
                  </a:outerShdw>
                </a:effectLst>
                <a:latin typeface="宋体" panose="02010600030101010101" pitchFamily="2" charset="-122"/>
                <a:ea typeface="宋体" panose="02010600030101010101" pitchFamily="2" charset="-122"/>
              </a:rPr>
              <a:t>深化认识</a:t>
            </a:r>
            <a:endParaRPr lang="zh-CN" altLang="en-US" sz="2700" b="1" kern="10">
              <a:ln w="9525">
                <a:solidFill>
                  <a:srgbClr val="FF0000"/>
                </a:solidFill>
                <a:round/>
              </a:ln>
              <a:solidFill>
                <a:srgbClr val="00B050"/>
              </a:solidFill>
              <a:effectLst>
                <a:outerShdw dist="53882" dir="2700000" algn="ctr" rotWithShape="0">
                  <a:srgbClr val="C0C0C0">
                    <a:alpha val="79999"/>
                  </a:srgbClr>
                </a:outerShdw>
              </a:effectLst>
              <a:latin typeface="宋体" panose="02010600030101010101" pitchFamily="2" charset="-122"/>
              <a:ea typeface="宋体" panose="02010600030101010101" pitchFamily="2" charset="-122"/>
            </a:endParaRPr>
          </a:p>
        </p:txBody>
      </p:sp>
      <p:sp>
        <p:nvSpPr>
          <p:cNvPr id="41" name="文本框 40"/>
          <p:cNvSpPr txBox="1"/>
          <p:nvPr/>
        </p:nvSpPr>
        <p:spPr>
          <a:xfrm>
            <a:off x="35560" y="116840"/>
            <a:ext cx="5209540"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latin typeface="黑体" panose="02010609060101010101" pitchFamily="2" charset="-122"/>
                <a:ea typeface="黑体" panose="02010609060101010101" pitchFamily="2" charset="-122"/>
                <a:sym typeface="+mn-ea"/>
              </a:rPr>
              <a:t>二、秦汉至隋唐时期的法律与教化</a:t>
            </a:r>
            <a:endParaRPr lang="zh-CN" altLang="en-US" sz="2500" b="1">
              <a:solidFill>
                <a:schemeClr val="tx1"/>
              </a:solidFill>
              <a:uFillTx/>
              <a:latin typeface="黑体" panose="02010609060101010101" pitchFamily="2" charset="-122"/>
              <a:ea typeface="黑体" panose="0201060906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2000" fill="hold">
                                          <p:stCondLst>
                                            <p:cond delay="0"/>
                                          </p:stCondLst>
                                        </p:cTn>
                                        <p:tgtEl>
                                          <p:spTgt spid="9"/>
                                        </p:tgtEl>
                                        <p:attrNameLst>
                                          <p:attrName>style.visibility</p:attrName>
                                        </p:attrNameLst>
                                      </p:cBhvr>
                                      <p:to>
                                        <p:strVal val="visible"/>
                                      </p:to>
                                    </p:set>
                                    <p:animEffect transition="in" filter="randombar(horizontal)">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2000" fill="hold">
                                          <p:stCondLst>
                                            <p:cond delay="0"/>
                                          </p:stCondLst>
                                        </p:cTn>
                                        <p:tgtEl>
                                          <p:spTgt spid="3"/>
                                        </p:tgtEl>
                                        <p:attrNameLst>
                                          <p:attrName>style.visibility</p:attrName>
                                        </p:attrNameLst>
                                      </p:cBhvr>
                                      <p:to>
                                        <p:strVal val="visible"/>
                                      </p:to>
                                    </p:set>
                                    <p:animEffect transition="in" filter="randombar(horizontal)">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222885" y="902335"/>
          <a:ext cx="8738870" cy="5463540"/>
        </p:xfrm>
        <a:graphic>
          <a:graphicData uri="http://schemas.openxmlformats.org/drawingml/2006/table">
            <a:tbl>
              <a:tblPr firstRow="1" bandRow="1">
                <a:tableStyleId>{5940675A-B579-460E-94D1-54222C63F5DA}</a:tableStyleId>
              </a:tblPr>
              <a:tblGrid>
                <a:gridCol w="1249680"/>
                <a:gridCol w="2983865"/>
                <a:gridCol w="1771650"/>
                <a:gridCol w="2733675"/>
              </a:tblGrid>
              <a:tr h="445135">
                <a:tc>
                  <a:txBody>
                    <a:bodyPr/>
                    <a:lstStyle/>
                    <a:p>
                      <a:pPr indent="0" algn="ctr">
                        <a:buNone/>
                      </a:pPr>
                      <a:r>
                        <a:rPr lang="en-US" sz="2400" b="1">
                          <a:solidFill>
                            <a:schemeClr val="tx1"/>
                          </a:solidFill>
                          <a:latin typeface="黑体" panose="02010609060101010101" pitchFamily="2" charset="-122"/>
                          <a:ea typeface="黑体" panose="02010609060101010101" pitchFamily="2" charset="-122"/>
                          <a:cs typeface="黑体" panose="02010609060101010101" pitchFamily="2" charset="-122"/>
                        </a:rPr>
                        <a:t>朝代</a:t>
                      </a:r>
                      <a:endParaRPr lang="en-US"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2400" b="1">
                          <a:solidFill>
                            <a:schemeClr val="tx1"/>
                          </a:solidFill>
                          <a:latin typeface="黑体" panose="02010609060101010101" pitchFamily="2" charset="-122"/>
                          <a:ea typeface="黑体" panose="02010609060101010101" pitchFamily="2" charset="-122"/>
                          <a:cs typeface="黑体" panose="02010609060101010101" pitchFamily="2" charset="-122"/>
                        </a:rPr>
                        <a:t>法律成果</a:t>
                      </a:r>
                      <a:endParaRPr lang="en-US"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2400" b="1">
                          <a:solidFill>
                            <a:schemeClr val="tx1"/>
                          </a:solidFill>
                          <a:latin typeface="黑体" panose="02010609060101010101" pitchFamily="2" charset="-122"/>
                          <a:ea typeface="黑体" panose="02010609060101010101" pitchFamily="2" charset="-122"/>
                          <a:cs typeface="黑体" panose="02010609060101010101" pitchFamily="2" charset="-122"/>
                        </a:rPr>
                        <a:t>教化成果</a:t>
                      </a:r>
                      <a:endParaRPr lang="en-US"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2400" b="1">
                          <a:solidFill>
                            <a:schemeClr val="tx1"/>
                          </a:solidFill>
                          <a:latin typeface="黑体" panose="02010609060101010101" pitchFamily="2" charset="-122"/>
                          <a:ea typeface="黑体" panose="02010609060101010101" pitchFamily="2" charset="-122"/>
                          <a:cs typeface="黑体" panose="02010609060101010101" pitchFamily="2" charset="-122"/>
                        </a:rPr>
                        <a:t>法律与教化的关系</a:t>
                      </a:r>
                      <a:endParaRPr lang="en-US" altLang="en-US" sz="2400" b="1">
                        <a:solidFill>
                          <a:schemeClr val="tx1"/>
                        </a:solidFill>
                        <a:latin typeface="黑体" panose="02010609060101010101" pitchFamily="2" charset="-122"/>
                        <a:ea typeface="黑体" panose="02010609060101010101" pitchFamily="2" charset="-122"/>
                        <a:cs typeface="黑体" panose="0201060906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r>
              <a:tr h="901700">
                <a:tc>
                  <a:txBody>
                    <a:bodyPr/>
                    <a:lstStyle/>
                    <a:p>
                      <a:pPr indent="0" algn="ctr">
                        <a:buNone/>
                      </a:pPr>
                      <a:r>
                        <a:rPr lang="en-US" sz="2400" b="1">
                          <a:solidFill>
                            <a:srgbClr val="000000"/>
                          </a:solidFill>
                          <a:latin typeface="黑体" panose="02010609060101010101" pitchFamily="2" charset="-122"/>
                          <a:ea typeface="黑体" panose="02010609060101010101" pitchFamily="2" charset="-122"/>
                          <a:cs typeface="宋体" panose="02010600030101010101" pitchFamily="2" charset="-122"/>
                        </a:rPr>
                        <a:t>秦</a:t>
                      </a:r>
                      <a:endParaRPr lang="en-US" altLang="en-US" sz="2400" b="1">
                        <a:solidFill>
                          <a:srgbClr val="000000"/>
                        </a:solidFill>
                        <a:latin typeface="黑体" panose="02010609060101010101" pitchFamily="2" charset="-122"/>
                        <a:ea typeface="黑体" panose="0201060906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100" b="0">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100" b="0">
                          <a:solidFill>
                            <a:srgbClr val="000000"/>
                          </a:solidFill>
                          <a:latin typeface="微软雅黑" panose="020B0503020204020204" charset="-122"/>
                          <a:ea typeface="微软雅黑" panose="020B0503020204020204" charset="-122"/>
                          <a:cs typeface="宋体" panose="02010600030101010101" pitchFamily="2" charset="-122"/>
                        </a:rPr>
                        <a:t>—— </a:t>
                      </a:r>
                      <a:endParaRPr lang="en-US" altLang="en-US" sz="2100" b="0">
                        <a:solidFill>
                          <a:srgbClr val="000000"/>
                        </a:solidFill>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100" b="0">
                        <a:solidFill>
                          <a:srgbClr val="000000"/>
                        </a:solidFill>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0">
                <a:tc>
                  <a:txBody>
                    <a:bodyPr/>
                    <a:lstStyle/>
                    <a:p>
                      <a:pPr indent="0" algn="ctr">
                        <a:buNone/>
                      </a:pPr>
                      <a:r>
                        <a:rPr lang="en-US" sz="2400" b="1">
                          <a:solidFill>
                            <a:srgbClr val="000000"/>
                          </a:solidFill>
                          <a:latin typeface="黑体" panose="02010609060101010101" pitchFamily="2" charset="-122"/>
                          <a:ea typeface="黑体" panose="02010609060101010101" pitchFamily="2" charset="-122"/>
                          <a:cs typeface="宋体" panose="02010600030101010101" pitchFamily="2" charset="-122"/>
                        </a:rPr>
                        <a:t>汉</a:t>
                      </a:r>
                      <a:endParaRPr lang="en-US" altLang="en-US" sz="2400" b="1">
                        <a:solidFill>
                          <a:srgbClr val="000000"/>
                        </a:solidFill>
                        <a:latin typeface="黑体" panose="02010609060101010101" pitchFamily="2" charset="-122"/>
                        <a:ea typeface="黑体" panose="0201060906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endParaRPr lang="en-US" altLang="en-US" sz="2100" b="0">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endParaRPr lang="en-US" altLang="en-US" sz="2100" b="0">
                        <a:solidFill>
                          <a:srgbClr val="000000"/>
                        </a:solidFill>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buNone/>
                      </a:pPr>
                      <a:endParaRPr lang="en-US" altLang="en-US" sz="2100" b="0">
                        <a:latin typeface="微软雅黑" panose="020B0503020204020204" charset="-122"/>
                        <a:ea typeface="微软雅黑" panose="020B0503020204020204"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1092200">
                <a:tc>
                  <a:txBody>
                    <a:bodyPr/>
                    <a:lstStyle/>
                    <a:p>
                      <a:pPr indent="0" algn="ctr">
                        <a:buNone/>
                      </a:pPr>
                      <a:r>
                        <a:rPr lang="en-US" sz="2400" b="1">
                          <a:latin typeface="黑体" panose="02010609060101010101" pitchFamily="2" charset="-122"/>
                          <a:ea typeface="黑体" panose="02010609060101010101" pitchFamily="2" charset="-122"/>
                          <a:cs typeface="宋体" panose="02010600030101010101" pitchFamily="2" charset="-122"/>
                        </a:rPr>
                        <a:t>两晋</a:t>
                      </a:r>
                    </a:p>
                    <a:p>
                      <a:pPr indent="0" algn="ctr">
                        <a:buNone/>
                      </a:pPr>
                      <a:r>
                        <a:rPr lang="en-US" sz="2400" b="1">
                          <a:latin typeface="黑体" panose="02010609060101010101" pitchFamily="2" charset="-122"/>
                          <a:ea typeface="黑体" panose="02010609060101010101" pitchFamily="2" charset="-122"/>
                          <a:cs typeface="宋体" panose="02010600030101010101" pitchFamily="2" charset="-122"/>
                        </a:rPr>
                        <a:t>南北朝</a:t>
                      </a:r>
                      <a:endParaRPr lang="en-US" altLang="en-US" sz="2400" b="1">
                        <a:latin typeface="黑体" panose="02010609060101010101" pitchFamily="2" charset="-122"/>
                        <a:ea typeface="黑体" panose="0201060906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100" b="0">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100" b="0">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100" b="0">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27505">
                <a:tc>
                  <a:txBody>
                    <a:bodyPr/>
                    <a:lstStyle/>
                    <a:p>
                      <a:pPr indent="0" algn="ctr">
                        <a:buNone/>
                      </a:pPr>
                      <a:r>
                        <a:rPr lang="en-US" sz="2400" b="1">
                          <a:solidFill>
                            <a:srgbClr val="000000"/>
                          </a:solidFill>
                          <a:latin typeface="黑体" panose="02010609060101010101" pitchFamily="2" charset="-122"/>
                          <a:ea typeface="黑体" panose="02010609060101010101" pitchFamily="2" charset="-122"/>
                          <a:cs typeface="宋体" panose="02010600030101010101" pitchFamily="2" charset="-122"/>
                        </a:rPr>
                        <a:t>唐</a:t>
                      </a:r>
                      <a:endParaRPr lang="en-US" altLang="en-US" sz="2400" b="1">
                        <a:solidFill>
                          <a:srgbClr val="000000"/>
                        </a:solidFill>
                        <a:latin typeface="黑体" panose="02010609060101010101" pitchFamily="2" charset="-122"/>
                        <a:ea typeface="黑体" panose="0201060906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endParaRPr lang="en-US" altLang="en-US" sz="2100" b="0">
                        <a:solidFill>
                          <a:srgbClr val="000000"/>
                        </a:solidFill>
                        <a:latin typeface="微软雅黑" panose="020B0503020204020204" charset="-122"/>
                        <a:ea typeface="微软雅黑" panose="020B0503020204020204" charset="-122"/>
                        <a:cs typeface="宋体" panose="02010600030101010101" pitchFamily="2" charset="-122"/>
                      </a:endParaRPr>
                    </a:p>
                    <a:p>
                      <a:pPr indent="0" algn="ctr">
                        <a:buNone/>
                      </a:pPr>
                      <a:endParaRPr lang="en-US" altLang="en-US" sz="2100" b="0">
                        <a:solidFill>
                          <a:srgbClr val="000000"/>
                        </a:solidFill>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endParaRPr lang="en-US" altLang="en-US" sz="2100" b="0">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endParaRPr lang="en-US" altLang="en-US" sz="2100" b="0">
                        <a:latin typeface="微软雅黑" panose="020B0503020204020204" charset="-122"/>
                        <a:ea typeface="微软雅黑" panose="020B0503020204020204"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5" name="文本框 4"/>
          <p:cNvSpPr txBox="1"/>
          <p:nvPr>
            <p:custDataLst>
              <p:tags r:id="rId2"/>
            </p:custDataLst>
          </p:nvPr>
        </p:nvSpPr>
        <p:spPr>
          <a:xfrm>
            <a:off x="1835785" y="1484313"/>
            <a:ext cx="2454593" cy="829945"/>
          </a:xfrm>
          <a:prstGeom prst="rect">
            <a:avLst/>
          </a:prstGeom>
          <a:noFill/>
        </p:spPr>
        <p:txBody>
          <a:bodyPr wrap="square" rtlCol="0" anchor="t">
            <a:spAutoFit/>
          </a:bodyPr>
          <a:lstStyle/>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法家思想治国，</a:t>
            </a:r>
            <a:endParaRPr lang="en-US" sz="2400" b="1">
              <a:latin typeface="黑体" panose="02010609060101010101" pitchFamily="2" charset="-122"/>
              <a:ea typeface="黑体" panose="02010609060101010101" pitchFamily="2" charset="-122"/>
              <a:cs typeface="宋体" panose="02010600030101010101" pitchFamily="2" charset="-122"/>
            </a:endParaRPr>
          </a:p>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推动了律的编纂</a:t>
            </a:r>
            <a:endParaRPr lang="zh-CN" altLang="en-US" sz="2400" b="1">
              <a:latin typeface="黑体" panose="02010609060101010101" pitchFamily="2" charset="-122"/>
              <a:ea typeface="黑体" panose="02010609060101010101" pitchFamily="2" charset="-122"/>
            </a:endParaRPr>
          </a:p>
        </p:txBody>
      </p:sp>
      <p:sp>
        <p:nvSpPr>
          <p:cNvPr id="6" name="文本框 5"/>
          <p:cNvSpPr txBox="1"/>
          <p:nvPr>
            <p:custDataLst>
              <p:tags r:id="rId3"/>
            </p:custDataLst>
          </p:nvPr>
        </p:nvSpPr>
        <p:spPr>
          <a:xfrm>
            <a:off x="7307898" y="1916906"/>
            <a:ext cx="716280" cy="414020"/>
          </a:xfrm>
          <a:prstGeom prst="rect">
            <a:avLst/>
          </a:prstGeom>
          <a:noFill/>
        </p:spPr>
        <p:txBody>
          <a:bodyPr wrap="none" rtlCol="0" anchor="t">
            <a:spAutoFit/>
          </a:bodyPr>
          <a:lstStyle/>
          <a:p>
            <a:pPr algn="ctr"/>
            <a:r>
              <a:rPr lang="en-US" sz="2100" b="1">
                <a:solidFill>
                  <a:srgbClr val="000000"/>
                </a:solidFill>
                <a:latin typeface="微软雅黑" panose="020B0503020204020204" charset="-122"/>
                <a:ea typeface="微软雅黑" panose="020B0503020204020204" charset="-122"/>
                <a:cs typeface="宋体" panose="02010600030101010101" pitchFamily="2" charset="-122"/>
                <a:sym typeface="+mn-ea"/>
              </a:rPr>
              <a:t>对立</a:t>
            </a:r>
            <a:endParaRPr lang="en-US" altLang="en-US" sz="2100" b="1">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7" name="文本框 6"/>
          <p:cNvSpPr txBox="1"/>
          <p:nvPr>
            <p:custDataLst>
              <p:tags r:id="rId4"/>
            </p:custDataLst>
          </p:nvPr>
        </p:nvSpPr>
        <p:spPr>
          <a:xfrm>
            <a:off x="1899920" y="2780665"/>
            <a:ext cx="2471420" cy="829945"/>
          </a:xfrm>
          <a:prstGeom prst="rect">
            <a:avLst/>
          </a:prstGeom>
          <a:noFill/>
        </p:spPr>
        <p:txBody>
          <a:bodyPr wrap="square" rtlCol="0" anchor="t">
            <a:spAutoFit/>
          </a:bodyPr>
          <a:lstStyle/>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沿袭秦律</a:t>
            </a:r>
            <a:endParaRPr lang="en-US" sz="2400" b="1">
              <a:latin typeface="黑体" panose="02010609060101010101" pitchFamily="2" charset="-122"/>
              <a:ea typeface="黑体" panose="02010609060101010101" pitchFamily="2" charset="-122"/>
              <a:cs typeface="宋体" panose="02010600030101010101" pitchFamily="2" charset="-122"/>
            </a:endParaRPr>
          </a:p>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制成《九章律》</a:t>
            </a:r>
            <a:endParaRPr lang="zh-CN" altLang="en-US" sz="2400" b="1">
              <a:latin typeface="黑体" panose="02010609060101010101" pitchFamily="2" charset="-122"/>
              <a:ea typeface="黑体" panose="02010609060101010101" pitchFamily="2" charset="-122"/>
            </a:endParaRPr>
          </a:p>
        </p:txBody>
      </p:sp>
      <p:sp>
        <p:nvSpPr>
          <p:cNvPr id="8" name="文本框 7"/>
          <p:cNvSpPr txBox="1"/>
          <p:nvPr>
            <p:custDataLst>
              <p:tags r:id="rId5"/>
            </p:custDataLst>
          </p:nvPr>
        </p:nvSpPr>
        <p:spPr>
          <a:xfrm>
            <a:off x="4455319" y="2780348"/>
            <a:ext cx="1905000" cy="829945"/>
          </a:xfrm>
          <a:prstGeom prst="rect">
            <a:avLst/>
          </a:prstGeom>
          <a:noFill/>
        </p:spPr>
        <p:txBody>
          <a:bodyPr wrap="square" rtlCol="0" anchor="t">
            <a:spAutoFit/>
          </a:bodyPr>
          <a:lstStyle/>
          <a:p>
            <a:pPr algn="ctr"/>
            <a:r>
              <a:rPr lang="en-US" sz="2400" b="1">
                <a:solidFill>
                  <a:srgbClr val="000000"/>
                </a:solidFill>
                <a:latin typeface="黑体" panose="02010609060101010101" pitchFamily="2" charset="-122"/>
                <a:ea typeface="黑体" panose="02010609060101010101" pitchFamily="2" charset="-122"/>
                <a:cs typeface="宋体" panose="02010600030101010101" pitchFamily="2" charset="-122"/>
                <a:sym typeface="+mn-ea"/>
              </a:rPr>
              <a:t>独尊儒术</a:t>
            </a:r>
            <a:endParaRPr lang="en-US" sz="2400" b="1">
              <a:solidFill>
                <a:srgbClr val="000000"/>
              </a:solidFill>
              <a:latin typeface="黑体" panose="02010609060101010101" pitchFamily="2" charset="-122"/>
              <a:ea typeface="黑体" panose="02010609060101010101" pitchFamily="2" charset="-122"/>
              <a:cs typeface="宋体" panose="02010600030101010101" pitchFamily="2" charset="-122"/>
            </a:endParaRPr>
          </a:p>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以经注律</a:t>
            </a:r>
            <a:endParaRPr lang="zh-CN" altLang="en-US" sz="2400" b="1">
              <a:latin typeface="黑体" panose="02010609060101010101" pitchFamily="2" charset="-122"/>
              <a:ea typeface="黑体" panose="02010609060101010101" pitchFamily="2" charset="-122"/>
            </a:endParaRPr>
          </a:p>
        </p:txBody>
      </p:sp>
      <p:sp>
        <p:nvSpPr>
          <p:cNvPr id="9" name="文本框 8"/>
          <p:cNvSpPr txBox="1"/>
          <p:nvPr>
            <p:custDataLst>
              <p:tags r:id="rId6"/>
            </p:custDataLst>
          </p:nvPr>
        </p:nvSpPr>
        <p:spPr>
          <a:xfrm>
            <a:off x="6444139" y="2564448"/>
            <a:ext cx="2598420" cy="1198880"/>
          </a:xfrm>
          <a:prstGeom prst="rect">
            <a:avLst/>
          </a:prstGeom>
          <a:noFill/>
        </p:spPr>
        <p:txBody>
          <a:bodyPr wrap="square" rtlCol="0" anchor="t">
            <a:spAutoFit/>
          </a:bodyPr>
          <a:lstStyle/>
          <a:p>
            <a:pPr algn="l"/>
            <a:r>
              <a:rPr 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rPr>
              <a:t>礼法开始结合</a:t>
            </a:r>
            <a:r>
              <a:rPr lang="en-US" sz="2400" b="1">
                <a:latin typeface="黑体" panose="02010609060101010101" pitchFamily="2" charset="-122"/>
                <a:ea typeface="黑体" panose="02010609060101010101" pitchFamily="2" charset="-122"/>
                <a:cs typeface="宋体" panose="02010600030101010101" pitchFamily="2" charset="-122"/>
                <a:sym typeface="+mn-ea"/>
              </a:rPr>
              <a:t>，儒家知识分子以经注律</a:t>
            </a:r>
            <a:endParaRPr lang="zh-CN" altLang="en-US" sz="2400" b="1">
              <a:latin typeface="黑体" panose="02010609060101010101" pitchFamily="2" charset="-122"/>
              <a:ea typeface="黑体" panose="02010609060101010101" pitchFamily="2" charset="-122"/>
            </a:endParaRPr>
          </a:p>
        </p:txBody>
      </p:sp>
      <p:sp>
        <p:nvSpPr>
          <p:cNvPr id="10" name="文本框 9"/>
          <p:cNvSpPr txBox="1"/>
          <p:nvPr>
            <p:custDataLst>
              <p:tags r:id="rId7"/>
            </p:custDataLst>
          </p:nvPr>
        </p:nvSpPr>
        <p:spPr>
          <a:xfrm>
            <a:off x="2195513" y="3894455"/>
            <a:ext cx="1713230" cy="460375"/>
          </a:xfrm>
          <a:prstGeom prst="rect">
            <a:avLst/>
          </a:prstGeom>
          <a:noFill/>
        </p:spPr>
        <p:txBody>
          <a:bodyPr wrap="none" rtlCol="0" anchor="t">
            <a:spAutoFit/>
          </a:bodyPr>
          <a:lstStyle/>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律令儒家化</a:t>
            </a:r>
            <a:endParaRPr lang="zh-CN" altLang="en-US" sz="2400" b="1">
              <a:latin typeface="黑体" panose="02010609060101010101" pitchFamily="2" charset="-122"/>
              <a:ea typeface="黑体" panose="02010609060101010101" pitchFamily="2" charset="-122"/>
            </a:endParaRPr>
          </a:p>
        </p:txBody>
      </p:sp>
      <p:sp>
        <p:nvSpPr>
          <p:cNvPr id="11" name="文本框 10"/>
          <p:cNvSpPr txBox="1"/>
          <p:nvPr>
            <p:custDataLst>
              <p:tags r:id="rId8"/>
            </p:custDataLst>
          </p:nvPr>
        </p:nvSpPr>
        <p:spPr>
          <a:xfrm>
            <a:off x="6659563" y="3933190"/>
            <a:ext cx="1905000" cy="829945"/>
          </a:xfrm>
          <a:prstGeom prst="rect">
            <a:avLst/>
          </a:prstGeom>
          <a:noFill/>
        </p:spPr>
        <p:txBody>
          <a:bodyPr wrap="square" rtlCol="0" anchor="t">
            <a:spAutoFit/>
          </a:bodyPr>
          <a:lstStyle/>
          <a:p>
            <a:pPr algn="ctr"/>
            <a:r>
              <a:rPr 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rPr>
              <a:t>进一步推动</a:t>
            </a:r>
            <a:endParaRPr lang="en-US" sz="2400" b="1">
              <a:solidFill>
                <a:srgbClr val="FF0000"/>
              </a:solidFill>
              <a:latin typeface="黑体" panose="02010609060101010101" pitchFamily="2" charset="-122"/>
              <a:ea typeface="黑体" panose="02010609060101010101" pitchFamily="2" charset="-122"/>
              <a:cs typeface="宋体" panose="02010600030101010101" pitchFamily="2" charset="-122"/>
            </a:endParaRPr>
          </a:p>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律令儒家化</a:t>
            </a:r>
            <a:endParaRPr lang="zh-CN" altLang="en-US" sz="2400" b="1">
              <a:latin typeface="黑体" panose="02010609060101010101" pitchFamily="2" charset="-122"/>
              <a:ea typeface="黑体" panose="02010609060101010101" pitchFamily="2" charset="-122"/>
            </a:endParaRPr>
          </a:p>
        </p:txBody>
      </p:sp>
      <p:sp>
        <p:nvSpPr>
          <p:cNvPr id="12" name="文本框 11"/>
          <p:cNvSpPr txBox="1"/>
          <p:nvPr>
            <p:custDataLst>
              <p:tags r:id="rId9"/>
            </p:custDataLst>
          </p:nvPr>
        </p:nvSpPr>
        <p:spPr>
          <a:xfrm>
            <a:off x="1763395" y="4797425"/>
            <a:ext cx="2745105" cy="1568450"/>
          </a:xfrm>
          <a:prstGeom prst="rect">
            <a:avLst/>
          </a:prstGeom>
          <a:noFill/>
        </p:spPr>
        <p:txBody>
          <a:bodyPr wrap="square" rtlCol="0" anchor="t">
            <a:spAutoFit/>
          </a:bodyPr>
          <a:lstStyle/>
          <a:p>
            <a:pPr algn="ctr"/>
            <a:r>
              <a:rPr lang="en-US" sz="2400" b="1">
                <a:solidFill>
                  <a:srgbClr val="000000"/>
                </a:solidFill>
                <a:latin typeface="黑体" panose="02010609060101010101" pitchFamily="2" charset="-122"/>
                <a:ea typeface="黑体" panose="02010609060101010101" pitchFamily="2" charset="-122"/>
                <a:cs typeface="宋体" panose="02010600030101010101" pitchFamily="2" charset="-122"/>
                <a:sym typeface="+mn-ea"/>
              </a:rPr>
              <a:t>《贞观律》</a:t>
            </a:r>
            <a:endParaRPr lang="en-US" sz="2400" b="1">
              <a:solidFill>
                <a:srgbClr val="000000"/>
              </a:solidFill>
              <a:latin typeface="黑体" panose="02010609060101010101" pitchFamily="2" charset="-122"/>
              <a:ea typeface="黑体" panose="02010609060101010101" pitchFamily="2" charset="-122"/>
              <a:cs typeface="宋体" panose="02010600030101010101" pitchFamily="2" charset="-122"/>
            </a:endParaRPr>
          </a:p>
          <a:p>
            <a:pPr algn="ctr"/>
            <a:r>
              <a:rPr lang="en-US" sz="2400" b="1">
                <a:solidFill>
                  <a:srgbClr val="000000"/>
                </a:solidFill>
                <a:latin typeface="黑体" panose="02010609060101010101" pitchFamily="2" charset="-122"/>
                <a:ea typeface="黑体" panose="02010609060101010101" pitchFamily="2" charset="-122"/>
                <a:cs typeface="宋体" panose="02010600030101010101" pitchFamily="2" charset="-122"/>
                <a:sym typeface="+mn-ea"/>
              </a:rPr>
              <a:t>《永徽律》</a:t>
            </a:r>
            <a:endParaRPr lang="en-US" sz="2400" b="1">
              <a:solidFill>
                <a:srgbClr val="000000"/>
              </a:solidFill>
              <a:latin typeface="黑体" panose="02010609060101010101" pitchFamily="2" charset="-122"/>
              <a:ea typeface="黑体" panose="02010609060101010101" pitchFamily="2" charset="-122"/>
              <a:cs typeface="宋体" panose="02010600030101010101" pitchFamily="2" charset="-122"/>
            </a:endParaRPr>
          </a:p>
          <a:p>
            <a:pPr algn="ctr"/>
            <a:r>
              <a:rPr lang="zh-CN" altLang="en-US" sz="2400" b="1">
                <a:solidFill>
                  <a:srgbClr val="000000"/>
                </a:solidFill>
                <a:latin typeface="黑体" panose="02010609060101010101" pitchFamily="2" charset="-122"/>
                <a:ea typeface="黑体" panose="02010609060101010101" pitchFamily="2" charset="-122"/>
                <a:cs typeface="宋体" panose="02010600030101010101" pitchFamily="2" charset="-122"/>
                <a:sym typeface="+mn-ea"/>
              </a:rPr>
              <a:t>《</a:t>
            </a:r>
            <a:r>
              <a:rPr lang="en-US" sz="2400" b="1">
                <a:solidFill>
                  <a:srgbClr val="000000"/>
                </a:solidFill>
                <a:latin typeface="黑体" panose="02010609060101010101" pitchFamily="2" charset="-122"/>
                <a:ea typeface="黑体" panose="02010609060101010101" pitchFamily="2" charset="-122"/>
                <a:cs typeface="宋体" panose="02010600030101010101" pitchFamily="2" charset="-122"/>
                <a:sym typeface="+mn-ea"/>
              </a:rPr>
              <a:t>永徽律疏》</a:t>
            </a:r>
            <a:endParaRPr lang="en-US" sz="2400" b="1">
              <a:solidFill>
                <a:srgbClr val="000000"/>
              </a:solidFill>
              <a:latin typeface="黑体" panose="02010609060101010101" pitchFamily="2" charset="-122"/>
              <a:ea typeface="黑体" panose="02010609060101010101" pitchFamily="2" charset="-122"/>
              <a:cs typeface="宋体" panose="02010600030101010101" pitchFamily="2" charset="-122"/>
            </a:endParaRPr>
          </a:p>
          <a:p>
            <a:pPr algn="ctr"/>
            <a:r>
              <a:rPr lang="en-US" sz="2400" b="1">
                <a:solidFill>
                  <a:srgbClr val="000000"/>
                </a:solidFill>
                <a:latin typeface="黑体" panose="02010609060101010101" pitchFamily="2" charset="-122"/>
                <a:ea typeface="黑体" panose="02010609060101010101" pitchFamily="2" charset="-122"/>
                <a:cs typeface="宋体" panose="02010600030101010101" pitchFamily="2" charset="-122"/>
                <a:sym typeface="+mn-ea"/>
              </a:rPr>
              <a:t>（《唐律疏议》）</a:t>
            </a:r>
            <a:endParaRPr lang="zh-CN" altLang="en-US" sz="2400" b="1">
              <a:latin typeface="黑体" panose="02010609060101010101" pitchFamily="2" charset="-122"/>
              <a:ea typeface="黑体" panose="02010609060101010101" pitchFamily="2" charset="-122"/>
            </a:endParaRPr>
          </a:p>
        </p:txBody>
      </p:sp>
      <p:sp>
        <p:nvSpPr>
          <p:cNvPr id="13" name="文本框 12"/>
          <p:cNvSpPr txBox="1"/>
          <p:nvPr>
            <p:custDataLst>
              <p:tags r:id="rId10"/>
            </p:custDataLst>
          </p:nvPr>
        </p:nvSpPr>
        <p:spPr>
          <a:xfrm>
            <a:off x="4244658" y="5167154"/>
            <a:ext cx="2325370" cy="829945"/>
          </a:xfrm>
          <a:prstGeom prst="rect">
            <a:avLst/>
          </a:prstGeom>
          <a:noFill/>
        </p:spPr>
        <p:txBody>
          <a:bodyPr wrap="none" rtlCol="0" anchor="t">
            <a:spAutoFit/>
          </a:bodyPr>
          <a:lstStyle/>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《大唐开元礼》</a:t>
            </a:r>
          </a:p>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重视家训</a:t>
            </a:r>
            <a:endParaRPr lang="zh-CN" altLang="en-US" sz="2400" b="1">
              <a:latin typeface="黑体" panose="02010609060101010101" pitchFamily="2" charset="-122"/>
              <a:ea typeface="黑体" panose="02010609060101010101" pitchFamily="2" charset="-122"/>
            </a:endParaRPr>
          </a:p>
        </p:txBody>
      </p:sp>
      <p:sp>
        <p:nvSpPr>
          <p:cNvPr id="14" name="文本框 13"/>
          <p:cNvSpPr txBox="1"/>
          <p:nvPr>
            <p:custDataLst>
              <p:tags r:id="rId11"/>
            </p:custDataLst>
          </p:nvPr>
        </p:nvSpPr>
        <p:spPr>
          <a:xfrm>
            <a:off x="6443980" y="5157470"/>
            <a:ext cx="2339340" cy="829945"/>
          </a:xfrm>
          <a:prstGeom prst="rect">
            <a:avLst/>
          </a:prstGeom>
          <a:noFill/>
        </p:spPr>
        <p:txBody>
          <a:bodyPr wrap="square" rtlCol="0" anchor="t">
            <a:spAutoFit/>
          </a:bodyPr>
          <a:lstStyle/>
          <a:p>
            <a:pPr algn="ctr"/>
            <a:r>
              <a:rPr lang="en-US" sz="2400" b="1">
                <a:latin typeface="黑体" panose="02010609060101010101" pitchFamily="2" charset="-122"/>
                <a:ea typeface="黑体" panose="02010609060101010101" pitchFamily="2" charset="-122"/>
                <a:cs typeface="宋体" panose="02010600030101010101" pitchFamily="2" charset="-122"/>
                <a:sym typeface="+mn-ea"/>
              </a:rPr>
              <a:t>唐律是</a:t>
            </a:r>
            <a:endParaRPr lang="en-US" sz="2400" b="1">
              <a:latin typeface="黑体" panose="02010609060101010101" pitchFamily="2" charset="-122"/>
              <a:ea typeface="黑体" panose="02010609060101010101" pitchFamily="2" charset="-122"/>
              <a:cs typeface="宋体" panose="02010600030101010101" pitchFamily="2" charset="-122"/>
            </a:endParaRPr>
          </a:p>
          <a:p>
            <a:pPr algn="ctr">
              <a:buClrTx/>
              <a:buSzTx/>
              <a:buFontTx/>
            </a:pPr>
            <a:r>
              <a:rPr 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rPr>
              <a:t>礼法结合的典范</a:t>
            </a:r>
            <a:endParaRPr lang="en-US" sz="2400" b="1">
              <a:solidFill>
                <a:srgbClr val="FF0000"/>
              </a:solidFill>
              <a:latin typeface="黑体" panose="02010609060101010101" pitchFamily="2" charset="-122"/>
              <a:ea typeface="黑体" panose="02010609060101010101" pitchFamily="2" charset="-122"/>
              <a:cs typeface="宋体" panose="02010600030101010101" pitchFamily="2" charset="-122"/>
            </a:endParaRPr>
          </a:p>
        </p:txBody>
      </p:sp>
      <p:sp>
        <p:nvSpPr>
          <p:cNvPr id="2" name="文本框 1"/>
          <p:cNvSpPr txBox="1"/>
          <p:nvPr>
            <p:custDataLst>
              <p:tags r:id="rId12"/>
            </p:custDataLst>
          </p:nvPr>
        </p:nvSpPr>
        <p:spPr>
          <a:xfrm>
            <a:off x="5063173" y="4117975"/>
            <a:ext cx="795020" cy="460375"/>
          </a:xfrm>
          <a:prstGeom prst="rect">
            <a:avLst/>
          </a:prstGeom>
          <a:noFill/>
        </p:spPr>
        <p:txBody>
          <a:bodyPr wrap="none" rtlCol="0" anchor="t">
            <a:spAutoFit/>
          </a:bodyPr>
          <a:lstStyle/>
          <a:p>
            <a:pPr algn="ctr"/>
            <a:r>
              <a:rPr lang="zh-CN" altLang="en-US" sz="2400" b="1">
                <a:latin typeface="黑体" panose="02010609060101010101" pitchFamily="2" charset="-122"/>
                <a:ea typeface="黑体" panose="02010609060101010101" pitchFamily="2" charset="-122"/>
                <a:cs typeface="宋体" panose="02010600030101010101" pitchFamily="2" charset="-122"/>
                <a:sym typeface="+mn-ea"/>
              </a:rPr>
              <a:t>家训</a:t>
            </a:r>
          </a:p>
        </p:txBody>
      </p:sp>
      <p:sp>
        <p:nvSpPr>
          <p:cNvPr id="41" name="文本框 40"/>
          <p:cNvSpPr txBox="1"/>
          <p:nvPr/>
        </p:nvSpPr>
        <p:spPr>
          <a:xfrm>
            <a:off x="35560" y="116840"/>
            <a:ext cx="5209540"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latin typeface="黑体" panose="02010609060101010101" pitchFamily="2" charset="-122"/>
                <a:ea typeface="黑体" panose="02010609060101010101" pitchFamily="2" charset="-122"/>
                <a:sym typeface="+mn-ea"/>
              </a:rPr>
              <a:t>二、秦汉至隋唐时期的法律与教化</a:t>
            </a:r>
            <a:endParaRPr lang="zh-CN" altLang="en-US" sz="2500" b="1">
              <a:solidFill>
                <a:schemeClr val="tx1"/>
              </a:solidFill>
              <a:uFillTx/>
              <a:latin typeface="黑体" panose="02010609060101010101" pitchFamily="2" charset="-122"/>
              <a:ea typeface="黑体" panose="02010609060101010101" pitchFamily="2" charset="-122"/>
              <a:sym typeface="+mn-ea"/>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strVal val="#ppt_w*0.70"/>
                                          </p:val>
                                        </p:tav>
                                        <p:tav tm="100000">
                                          <p:val>
                                            <p:strVal val="#ppt_w"/>
                                          </p:val>
                                        </p:tav>
                                      </p:tavLst>
                                    </p:anim>
                                    <p:anim calcmode="lin" valueType="num">
                                      <p:cBhvr>
                                        <p:cTn id="50" dur="1000" fill="hold"/>
                                        <p:tgtEl>
                                          <p:spTgt spid="2"/>
                                        </p:tgtEl>
                                        <p:attrNameLst>
                                          <p:attrName>ppt_h</p:attrName>
                                        </p:attrNameLst>
                                      </p:cBhvr>
                                      <p:tavLst>
                                        <p:tav tm="0">
                                          <p:val>
                                            <p:strVal val="#ppt_h"/>
                                          </p:val>
                                        </p:tav>
                                        <p:tav tm="100000">
                                          <p:val>
                                            <p:strVal val="#ppt_h"/>
                                          </p:val>
                                        </p:tav>
                                      </p:tavLst>
                                    </p:anim>
                                    <p:animEffect transition="in" filter="fade">
                                      <p:cBhvr>
                                        <p:cTn id="51" dur="1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strVal val="#ppt_w*0.70"/>
                                          </p:val>
                                        </p:tav>
                                        <p:tav tm="100000">
                                          <p:val>
                                            <p:strVal val="#ppt_w"/>
                                          </p:val>
                                        </p:tav>
                                      </p:tavLst>
                                    </p:anim>
                                    <p:anim calcmode="lin" valueType="num">
                                      <p:cBhvr>
                                        <p:cTn id="71" dur="1000" fill="hold"/>
                                        <p:tgtEl>
                                          <p:spTgt spid="13"/>
                                        </p:tgtEl>
                                        <p:attrNameLst>
                                          <p:attrName>ppt_h</p:attrName>
                                        </p:attrNameLst>
                                      </p:cBhvr>
                                      <p:tavLst>
                                        <p:tav tm="0">
                                          <p:val>
                                            <p:strVal val="#ppt_h"/>
                                          </p:val>
                                        </p:tav>
                                        <p:tav tm="100000">
                                          <p:val>
                                            <p:strVal val="#ppt_h"/>
                                          </p:val>
                                        </p:tav>
                                      </p:tavLst>
                                    </p:anim>
                                    <p:animEffect transition="in" filter="fade">
                                      <p:cBhvr>
                                        <p:cTn id="72" dur="1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strVal val="#ppt_w*0.70"/>
                                          </p:val>
                                        </p:tav>
                                        <p:tav tm="100000">
                                          <p:val>
                                            <p:strVal val="#ppt_w"/>
                                          </p:val>
                                        </p:tav>
                                      </p:tavLst>
                                    </p:anim>
                                    <p:anim calcmode="lin" valueType="num">
                                      <p:cBhvr>
                                        <p:cTn id="78" dur="1000" fill="hold"/>
                                        <p:tgtEl>
                                          <p:spTgt spid="14"/>
                                        </p:tgtEl>
                                        <p:attrNameLst>
                                          <p:attrName>ppt_h</p:attrName>
                                        </p:attrNameLst>
                                      </p:cBhvr>
                                      <p:tavLst>
                                        <p:tav tm="0">
                                          <p:val>
                                            <p:strVal val="#ppt_h"/>
                                          </p:val>
                                        </p:tav>
                                        <p:tav tm="100000">
                                          <p:val>
                                            <p:strVal val="#ppt_h"/>
                                          </p:val>
                                        </p:tav>
                                      </p:tavLst>
                                    </p:anim>
                                    <p:animEffect transition="in" filter="fade">
                                      <p:cBhvr>
                                        <p:cTn id="7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文本框 6"/>
          <p:cNvSpPr txBox="1"/>
          <p:nvPr/>
        </p:nvSpPr>
        <p:spPr>
          <a:xfrm>
            <a:off x="-27305" y="908685"/>
            <a:ext cx="9198610" cy="5502910"/>
          </a:xfrm>
          <a:prstGeom prst="rect">
            <a:avLst/>
          </a:prstGeom>
          <a:solidFill>
            <a:schemeClr val="bg1"/>
          </a:solidFill>
          <a:ln w="15875">
            <a:solidFill>
              <a:srgbClr val="FF0000"/>
            </a:solidFill>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just" defTabSz="914400" rtl="0" eaLnBrk="1" fontAlgn="base" latinLnBrk="0" hangingPunct="1">
              <a:lnSpc>
                <a:spcPct val="11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1.</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法律是统治阶级意志的体现，其目的是</a:t>
            </a:r>
            <a:r>
              <a:rPr kumimoji="0" lang="en-US" altLang="en-US" sz="32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防范与惩处</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；教化是社会治理的重要工具，着眼于</a:t>
            </a:r>
            <a:r>
              <a:rPr kumimoji="0" lang="en-US" altLang="en-US" sz="32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教育与引导</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，二者</a:t>
            </a:r>
            <a:r>
              <a:rPr kumimoji="0" lang="en-US" altLang="en-US" sz="32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相辅相成</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a:t>
            </a:r>
          </a:p>
          <a:p>
            <a:pPr marL="0" marR="0" lvl="0" indent="0" algn="just" defTabSz="914400" rtl="0" eaLnBrk="1" fontAlgn="base" latinLnBrk="0" hangingPunct="1">
              <a:lnSpc>
                <a:spcPct val="11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2.</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中国古代法律</a:t>
            </a:r>
            <a:r>
              <a:rPr kumimoji="0" lang="en-US" altLang="en-US" sz="32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最早成文于春秋时期</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，确立于秦，成熟于隋唐，特点</a:t>
            </a:r>
            <a:r>
              <a:rPr kumimoji="0" lang="en-US" altLang="en-US" sz="32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礼法结合</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。新中国成立后形成</a:t>
            </a:r>
            <a:r>
              <a:rPr kumimoji="0" lang="en-US" altLang="en-US" sz="32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中国特色社会主义法律体系，全面推进依法治国；形成了社会主义核心价值观</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a:t>
            </a:r>
          </a:p>
          <a:p>
            <a:pPr marL="0" marR="0" lvl="0" indent="0" algn="just" defTabSz="914400" rtl="0" eaLnBrk="1" fontAlgn="base" latinLnBrk="0" hangingPunct="1">
              <a:lnSpc>
                <a:spcPct val="110000"/>
              </a:lnSpc>
              <a:spcBef>
                <a:spcPct val="0"/>
              </a:spcBef>
              <a:spcAft>
                <a:spcPct val="0"/>
              </a:spcAft>
              <a:buClrTx/>
              <a:buSzTx/>
              <a:buFontTx/>
              <a:buNone/>
              <a:defRPr/>
            </a:pPr>
            <a:r>
              <a:rPr kumimoji="0" lang="en-US" altLang="zh-CN"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3.</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西方法律在</a:t>
            </a:r>
            <a:r>
              <a:rPr kumimoji="0" lang="en-US" altLang="en-US" sz="32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罗马法</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的基础上，英国与法国分别发展</a:t>
            </a:r>
            <a:r>
              <a:rPr kumimoji="0" lang="en-US" altLang="en-US" sz="32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英美法系与大陆法系，特点是强调司法独立、保护个人权利</a:t>
            </a:r>
            <a:r>
              <a:rPr kumimoji="0" lang="en-US" altLang="en-US" sz="32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a:t>
            </a:r>
          </a:p>
        </p:txBody>
      </p:sp>
      <p:sp>
        <p:nvSpPr>
          <p:cNvPr id="4" name="文本框 3"/>
          <p:cNvSpPr txBox="1"/>
          <p:nvPr/>
        </p:nvSpPr>
        <p:spPr>
          <a:xfrm>
            <a:off x="252095" y="260985"/>
            <a:ext cx="2199640" cy="583565"/>
          </a:xfrm>
          <a:prstGeom prst="rect">
            <a:avLst/>
          </a:prstGeom>
          <a:solidFill>
            <a:srgbClr val="FFFF00"/>
          </a:solidFill>
          <a:ln>
            <a:solidFill>
              <a:srgbClr val="FF0000"/>
            </a:solidFill>
          </a:ln>
        </p:spPr>
        <p:txBody>
          <a:bodyPr wrap="square" rtlCol="0">
            <a:spAutoFit/>
          </a:bodyPr>
          <a:lstStyle/>
          <a:p>
            <a:r>
              <a:rPr lang="zh-CN" altLang="en-US" sz="3200" b="1">
                <a:latin typeface="黑体" panose="02010609060101010101" pitchFamily="2" charset="-122"/>
                <a:ea typeface="黑体" panose="02010609060101010101" pitchFamily="2" charset="-122"/>
              </a:rPr>
              <a:t>单元引领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69635"/>
                                        </p:tgtEl>
                                        <p:attrNameLst>
                                          <p:attrName>style.visibility</p:attrName>
                                        </p:attrNameLst>
                                      </p:cBhvr>
                                      <p:to>
                                        <p:strVal val="visible"/>
                                      </p:to>
                                    </p:set>
                                    <p:animEffect transition="in" filter="diamond(in)">
                                      <p:cBhvr>
                                        <p:cTn id="7" dur="1000" fill="hold"/>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表格 3"/>
          <p:cNvGraphicFramePr>
            <a:graphicFrameLocks noGrp="1"/>
          </p:cNvGraphicFramePr>
          <p:nvPr>
            <p:custDataLst>
              <p:tags r:id="rId2"/>
            </p:custDataLst>
          </p:nvPr>
        </p:nvGraphicFramePr>
        <p:xfrm>
          <a:off x="251460" y="1196975"/>
          <a:ext cx="8787765" cy="4143375"/>
        </p:xfrm>
        <a:graphic>
          <a:graphicData uri="http://schemas.openxmlformats.org/drawingml/2006/table">
            <a:tbl>
              <a:tblPr/>
              <a:tblGrid>
                <a:gridCol w="727710"/>
                <a:gridCol w="8060055"/>
              </a:tblGrid>
              <a:tr h="386080">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r>
                        <a:rPr lang="zh-CN" altLang="en-US" sz="2100" b="1">
                          <a:solidFill>
                            <a:srgbClr val="000000"/>
                          </a:solidFill>
                          <a:latin typeface="黑体" panose="02010609060101010101" pitchFamily="2" charset="-122"/>
                          <a:ea typeface="黑体" panose="02010609060101010101" pitchFamily="2" charset="-122"/>
                        </a:rPr>
                        <a:t>朝代</a:t>
                      </a: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r>
                        <a:rPr lang="zh-CN" altLang="en-US" sz="2100" b="1">
                          <a:solidFill>
                            <a:srgbClr val="000000"/>
                          </a:solidFill>
                          <a:latin typeface="黑体" panose="02010609060101010101" pitchFamily="2" charset="-122"/>
                          <a:ea typeface="黑体" panose="02010609060101010101" pitchFamily="2" charset="-122"/>
                        </a:rPr>
                        <a:t>法律实践活动</a:t>
                      </a: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r>
              <a:tr h="1236980">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r>
                        <a:rPr lang="zh-CN" altLang="en-US" sz="2100" b="1">
                          <a:solidFill>
                            <a:srgbClr val="000000"/>
                          </a:solidFill>
                          <a:latin typeface="黑体" panose="02010609060101010101" pitchFamily="2" charset="-122"/>
                          <a:ea typeface="黑体" panose="02010609060101010101" pitchFamily="2" charset="-122"/>
                        </a:rPr>
                        <a:t>宋朝</a:t>
                      </a: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endParaRPr lang="zh-CN" altLang="en-US" sz="2100" b="1">
                        <a:solidFill>
                          <a:srgbClr val="000000"/>
                        </a:solidFill>
                        <a:latin typeface="黑体" panose="02010609060101010101" pitchFamily="2" charset="-122"/>
                        <a:ea typeface="黑体" panose="02010609060101010101" pitchFamily="2" charset="-122"/>
                        <a:sym typeface="+mn-ea"/>
                      </a:endParaRP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r>
              <a:tr h="570865">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r>
                        <a:rPr lang="zh-CN" altLang="en-US" sz="2100" b="1">
                          <a:solidFill>
                            <a:srgbClr val="000000"/>
                          </a:solidFill>
                          <a:latin typeface="黑体" panose="02010609060101010101" pitchFamily="2" charset="-122"/>
                          <a:ea typeface="黑体" panose="02010609060101010101" pitchFamily="2" charset="-122"/>
                        </a:rPr>
                        <a:t>元朝</a:t>
                      </a: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endParaRPr lang="zh-CN" altLang="en-US" sz="2100" b="1">
                        <a:solidFill>
                          <a:srgbClr val="000000"/>
                        </a:solidFill>
                        <a:latin typeface="黑体" panose="02010609060101010101" pitchFamily="2" charset="-122"/>
                        <a:ea typeface="黑体" panose="02010609060101010101" pitchFamily="2" charset="-122"/>
                      </a:endParaRP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r>
              <a:tr h="1203960">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r>
                        <a:rPr lang="zh-CN" altLang="en-US" sz="2100" b="1">
                          <a:solidFill>
                            <a:srgbClr val="000000"/>
                          </a:solidFill>
                          <a:latin typeface="黑体" panose="02010609060101010101" pitchFamily="2" charset="-122"/>
                          <a:ea typeface="黑体" panose="02010609060101010101" pitchFamily="2" charset="-122"/>
                        </a:rPr>
                        <a:t>明朝</a:t>
                      </a: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endParaRPr lang="zh-CN" altLang="en-US" sz="2100" b="1">
                        <a:solidFill>
                          <a:srgbClr val="000000"/>
                        </a:solidFill>
                        <a:latin typeface="黑体" panose="02010609060101010101" pitchFamily="2" charset="-122"/>
                        <a:ea typeface="黑体" panose="02010609060101010101" pitchFamily="2" charset="-122"/>
                        <a:sym typeface="+mn-ea"/>
                      </a:endParaRP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r>
              <a:tr h="742950">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r>
                        <a:rPr lang="zh-CN" altLang="en-US" sz="2100" b="1">
                          <a:solidFill>
                            <a:srgbClr val="000000"/>
                          </a:solidFill>
                          <a:latin typeface="黑体" panose="02010609060101010101" pitchFamily="2" charset="-122"/>
                          <a:ea typeface="黑体" panose="02010609060101010101" pitchFamily="2" charset="-122"/>
                        </a:rPr>
                        <a:t>清朝</a:t>
                      </a: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c>
                  <a: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ctr" defTabSz="1219200" eaLnBrk="1" hangingPunct="1"/>
                      <a:endParaRPr lang="zh-CN" altLang="en-US" sz="2100" b="1">
                        <a:solidFill>
                          <a:srgbClr val="000000"/>
                        </a:solidFill>
                        <a:latin typeface="黑体" panose="02010609060101010101" pitchFamily="2" charset="-122"/>
                        <a:ea typeface="黑体" panose="02010609060101010101" pitchFamily="2" charset="-122"/>
                      </a:endParaRPr>
                    </a:p>
                  </a:txBody>
                  <a:tcPr marL="68576" marR="68576" marT="34290" marB="34290">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solidFill>
                      <a:srgbClr val="E0F4F9"/>
                    </a:solidFill>
                  </a:tcPr>
                </a:tc>
              </a:tr>
            </a:tbl>
          </a:graphicData>
        </a:graphic>
      </p:graphicFrame>
      <p:sp>
        <p:nvSpPr>
          <p:cNvPr id="86038" name="文本框 2"/>
          <p:cNvSpPr txBox="1"/>
          <p:nvPr/>
        </p:nvSpPr>
        <p:spPr>
          <a:xfrm>
            <a:off x="1073150" y="1678940"/>
            <a:ext cx="7847965" cy="110680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10000"/>
              </a:lnSpc>
              <a:spcBef>
                <a:spcPct val="0"/>
              </a:spcBef>
              <a:buFontTx/>
              <a:buNone/>
            </a:pPr>
            <a:r>
              <a:rPr lang="en-US" altLang="en-US" sz="2000" b="1" dirty="0">
                <a:latin typeface="黑体" panose="02010609060101010101" pitchFamily="2" charset="-122"/>
                <a:ea typeface="黑体" panose="02010609060101010101" pitchFamily="2" charset="-122"/>
                <a:sym typeface="+mn-ea"/>
              </a:rPr>
              <a:t>特点：宋袭唐律，制定法律多以</a:t>
            </a:r>
            <a:r>
              <a:rPr lang="en-US" altLang="en-US" sz="2000" b="1" dirty="0">
                <a:solidFill>
                  <a:srgbClr val="FF0000"/>
                </a:solidFill>
                <a:latin typeface="黑体" panose="02010609060101010101" pitchFamily="2" charset="-122"/>
                <a:ea typeface="黑体" panose="02010609060101010101" pitchFamily="2" charset="-122"/>
                <a:sym typeface="+mn-ea"/>
              </a:rPr>
              <a:t>唐律</a:t>
            </a:r>
            <a:r>
              <a:rPr lang="en-US" altLang="en-US" sz="2000" b="1" dirty="0">
                <a:latin typeface="黑体" panose="02010609060101010101" pitchFamily="2" charset="-122"/>
                <a:ea typeface="黑体" panose="02010609060101010101" pitchFamily="2" charset="-122"/>
                <a:sym typeface="+mn-ea"/>
              </a:rPr>
              <a:t>为蓝本。</a:t>
            </a:r>
          </a:p>
          <a:p>
            <a:pPr marL="0" lvl="0" indent="0">
              <a:lnSpc>
                <a:spcPct val="110000"/>
              </a:lnSpc>
              <a:spcBef>
                <a:spcPct val="0"/>
              </a:spcBef>
              <a:buFontTx/>
              <a:buNone/>
            </a:pPr>
            <a:r>
              <a:rPr lang="en-US" altLang="en-US" sz="2000" b="1" dirty="0">
                <a:latin typeface="黑体" panose="02010609060101010101" pitchFamily="2" charset="-122"/>
                <a:ea typeface="黑体" panose="02010609060101010101" pitchFamily="2" charset="-122"/>
                <a:sym typeface="+mn-ea"/>
              </a:rPr>
              <a:t>内容：编纂于963年的</a:t>
            </a:r>
            <a:r>
              <a:rPr lang="en-US" altLang="en-US" sz="2000" b="1" dirty="0">
                <a:solidFill>
                  <a:srgbClr val="FF0000"/>
                </a:solidFill>
                <a:latin typeface="黑体" panose="02010609060101010101" pitchFamily="2" charset="-122"/>
                <a:ea typeface="黑体" panose="02010609060101010101" pitchFamily="2" charset="-122"/>
                <a:sym typeface="+mn-ea"/>
              </a:rPr>
              <a:t>《宋刑统》</a:t>
            </a:r>
            <a:r>
              <a:rPr lang="en-US" altLang="en-US" sz="2000" b="1" dirty="0">
                <a:latin typeface="黑体" panose="02010609060101010101" pitchFamily="2" charset="-122"/>
                <a:ea typeface="黑体" panose="02010609060101010101" pitchFamily="2" charset="-122"/>
                <a:sym typeface="+mn-ea"/>
              </a:rPr>
              <a:t>，其条目与《唐律疏议》基本相同。天一阁所藏宋朝《天圣令》，是以唐《开元二十五年令》为蓝本。</a:t>
            </a:r>
            <a:endParaRPr lang="en-US" altLang="en-US" sz="2000" b="1" dirty="0">
              <a:solidFill>
                <a:srgbClr val="404040"/>
              </a:solidFill>
              <a:latin typeface="黑体" panose="02010609060101010101" pitchFamily="2" charset="-122"/>
              <a:ea typeface="黑体" panose="02010609060101010101" pitchFamily="2" charset="-122"/>
              <a:sym typeface="+mn-ea"/>
            </a:endParaRPr>
          </a:p>
        </p:txBody>
      </p:sp>
      <p:sp>
        <p:nvSpPr>
          <p:cNvPr id="86039" name="文本框 4"/>
          <p:cNvSpPr txBox="1"/>
          <p:nvPr/>
        </p:nvSpPr>
        <p:spPr>
          <a:xfrm>
            <a:off x="1073150" y="2905760"/>
            <a:ext cx="7328535" cy="4603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sz="2400" b="1" dirty="0">
                <a:latin typeface="黑体" panose="02010609060101010101" pitchFamily="2" charset="-122"/>
                <a:ea typeface="黑体" panose="02010609060101010101" pitchFamily="2" charset="-122"/>
                <a:sym typeface="+mn-ea"/>
              </a:rPr>
              <a:t>对唐宋法律整体弃用，但在</a:t>
            </a:r>
            <a:r>
              <a:rPr lang="en-US" altLang="en-US" sz="2400" b="1" dirty="0">
                <a:solidFill>
                  <a:srgbClr val="FF0000"/>
                </a:solidFill>
                <a:latin typeface="黑体" panose="02010609060101010101" pitchFamily="2" charset="-122"/>
                <a:ea typeface="黑体" panose="02010609060101010101" pitchFamily="2" charset="-122"/>
                <a:sym typeface="+mn-ea"/>
              </a:rPr>
              <a:t>司法实践</a:t>
            </a:r>
            <a:r>
              <a:rPr lang="en-US" altLang="en-US" sz="2400" b="1" dirty="0">
                <a:latin typeface="黑体" panose="02010609060101010101" pitchFamily="2" charset="-122"/>
                <a:ea typeface="黑体" panose="02010609060101010101" pitchFamily="2" charset="-122"/>
                <a:sym typeface="+mn-ea"/>
              </a:rPr>
              <a:t>中广泛援引唐律。</a:t>
            </a:r>
            <a:endParaRPr lang="en-US" altLang="en-US" sz="2400" b="1" dirty="0">
              <a:solidFill>
                <a:srgbClr val="404040"/>
              </a:solidFill>
              <a:latin typeface="黑体" panose="02010609060101010101" pitchFamily="2" charset="-122"/>
              <a:ea typeface="黑体" panose="02010609060101010101" pitchFamily="2" charset="-122"/>
              <a:sym typeface="+mn-ea"/>
            </a:endParaRPr>
          </a:p>
        </p:txBody>
      </p:sp>
      <p:sp>
        <p:nvSpPr>
          <p:cNvPr id="86040" name="文本框 5"/>
          <p:cNvSpPr txBox="1"/>
          <p:nvPr/>
        </p:nvSpPr>
        <p:spPr>
          <a:xfrm>
            <a:off x="1000443" y="3511868"/>
            <a:ext cx="7992666" cy="119888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sz="2400" b="1" dirty="0">
                <a:latin typeface="黑体" panose="02010609060101010101" pitchFamily="2" charset="-122"/>
                <a:ea typeface="黑体" panose="02010609060101010101" pitchFamily="2" charset="-122"/>
                <a:sym typeface="+mn-ea"/>
              </a:rPr>
              <a:t>明朝以唐律为蓝本制定《大明律》，在司法实践中又特别重视"</a:t>
            </a:r>
            <a:r>
              <a:rPr lang="en-US" altLang="en-US" sz="2400" b="1" dirty="0">
                <a:solidFill>
                  <a:srgbClr val="FF0000"/>
                </a:solidFill>
                <a:latin typeface="黑体" panose="02010609060101010101" pitchFamily="2" charset="-122"/>
                <a:ea typeface="黑体" panose="02010609060101010101" pitchFamily="2" charset="-122"/>
                <a:sym typeface="+mn-ea"/>
              </a:rPr>
              <a:t>例</a:t>
            </a:r>
            <a:r>
              <a:rPr lang="en-US" altLang="en-US" sz="2400" b="1" dirty="0">
                <a:latin typeface="黑体" panose="02010609060101010101" pitchFamily="2" charset="-122"/>
                <a:ea typeface="黑体" panose="02010609060101010101" pitchFamily="2" charset="-122"/>
                <a:sym typeface="+mn-ea"/>
              </a:rPr>
              <a:t>"，曾数次重修《问刑条例》，</a:t>
            </a:r>
            <a:r>
              <a:rPr lang="en-US" altLang="en-US" sz="2400" b="1" dirty="0">
                <a:solidFill>
                  <a:srgbClr val="FF0000"/>
                </a:solidFill>
                <a:latin typeface="黑体" panose="02010609060101010101" pitchFamily="2" charset="-122"/>
                <a:ea typeface="黑体" panose="02010609060101010101" pitchFamily="2" charset="-122"/>
                <a:sym typeface="+mn-ea"/>
              </a:rPr>
              <a:t>开创了律例合编的体例。</a:t>
            </a:r>
            <a:endParaRPr lang="en-US" altLang="en-US" sz="2400" b="1" dirty="0">
              <a:solidFill>
                <a:srgbClr val="404040"/>
              </a:solidFill>
              <a:latin typeface="黑体" panose="02010609060101010101" pitchFamily="2" charset="-122"/>
              <a:ea typeface="黑体" panose="02010609060101010101" pitchFamily="2" charset="-122"/>
              <a:sym typeface="+mn-ea"/>
            </a:endParaRPr>
          </a:p>
        </p:txBody>
      </p:sp>
      <p:sp>
        <p:nvSpPr>
          <p:cNvPr id="86041" name="文本框 6"/>
          <p:cNvSpPr txBox="1"/>
          <p:nvPr/>
        </p:nvSpPr>
        <p:spPr>
          <a:xfrm>
            <a:off x="1187450" y="4725035"/>
            <a:ext cx="7048500" cy="46037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en-US" sz="2400" b="1" dirty="0">
                <a:latin typeface="黑体" panose="02010609060101010101" pitchFamily="2" charset="-122"/>
                <a:ea typeface="黑体" panose="02010609060101010101" pitchFamily="2" charset="-122"/>
                <a:sym typeface="+mn-ea"/>
              </a:rPr>
              <a:t>沿袭《大明律》，同时重视</a:t>
            </a:r>
            <a:r>
              <a:rPr lang="en-US" altLang="en-US" sz="2400" b="1" dirty="0">
                <a:solidFill>
                  <a:srgbClr val="FF0000"/>
                </a:solidFill>
                <a:latin typeface="黑体" panose="02010609060101010101" pitchFamily="2" charset="-122"/>
                <a:ea typeface="黑体" panose="02010609060101010101" pitchFamily="2" charset="-122"/>
                <a:sym typeface="+mn-ea"/>
              </a:rPr>
              <a:t>例</a:t>
            </a:r>
            <a:r>
              <a:rPr lang="en-US" altLang="en-US" sz="2400" b="1" dirty="0">
                <a:latin typeface="黑体" panose="02010609060101010101" pitchFamily="2" charset="-122"/>
                <a:ea typeface="黑体" panose="02010609060101010101" pitchFamily="2" charset="-122"/>
                <a:sym typeface="+mn-ea"/>
              </a:rPr>
              <a:t>，制定</a:t>
            </a:r>
            <a:r>
              <a:rPr lang="en-US" altLang="en-US" sz="2400" b="1" dirty="0">
                <a:solidFill>
                  <a:srgbClr val="FF0000"/>
                </a:solidFill>
                <a:latin typeface="黑体" panose="02010609060101010101" pitchFamily="2" charset="-122"/>
                <a:ea typeface="黑体" panose="02010609060101010101" pitchFamily="2" charset="-122"/>
                <a:sym typeface="+mn-ea"/>
              </a:rPr>
              <a:t>《大清律例》。</a:t>
            </a:r>
            <a:endParaRPr lang="en-US" altLang="en-US" sz="2400" b="1" dirty="0">
              <a:solidFill>
                <a:srgbClr val="404040"/>
              </a:solidFill>
              <a:latin typeface="黑体" panose="02010609060101010101" pitchFamily="2" charset="-122"/>
              <a:ea typeface="黑体" panose="02010609060101010101" pitchFamily="2" charset="-122"/>
              <a:sym typeface="+mn-ea"/>
            </a:endParaRPr>
          </a:p>
        </p:txBody>
      </p:sp>
      <p:sp>
        <p:nvSpPr>
          <p:cNvPr id="86042" name="文本框 7"/>
          <p:cNvSpPr txBox="1"/>
          <p:nvPr/>
        </p:nvSpPr>
        <p:spPr>
          <a:xfrm>
            <a:off x="1458834" y="5383848"/>
            <a:ext cx="5680472" cy="414020"/>
          </a:xfrm>
          <a:prstGeom prst="rect">
            <a:avLst/>
          </a:prstGeom>
          <a:solidFill>
            <a:schemeClr val="tx2">
              <a:lumMod val="20000"/>
              <a:lumOff val="80000"/>
            </a:schemeClr>
          </a:solidFill>
          <a:ln w="19050">
            <a:solidFill>
              <a:srgbClr val="FF0000"/>
            </a:solidFill>
          </a:ln>
        </p:spPr>
        <p:style>
          <a:lnRef idx="2">
            <a:schemeClr val="accent5"/>
          </a:lnRef>
          <a:fillRef idx="1">
            <a:schemeClr val="lt1"/>
          </a:fillRef>
          <a:effectRef idx="0">
            <a:schemeClr val="accent5"/>
          </a:effectRef>
          <a:fontRef idx="minor">
            <a:schemeClr val="dk1"/>
          </a:fontRef>
        </p:style>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1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思考：宋朝以后的法制建设有什么特点？</a:t>
            </a:r>
          </a:p>
        </p:txBody>
      </p:sp>
      <p:sp>
        <p:nvSpPr>
          <p:cNvPr id="86043" name="文本框 8"/>
          <p:cNvSpPr txBox="1"/>
          <p:nvPr/>
        </p:nvSpPr>
        <p:spPr>
          <a:xfrm>
            <a:off x="1331595" y="5949315"/>
            <a:ext cx="6727190" cy="460375"/>
          </a:xfrm>
          <a:prstGeom prst="rect">
            <a:avLst/>
          </a:prstGeom>
          <a:noFill/>
          <a:ln w="22225">
            <a:solidFill>
              <a:srgbClr val="FF0000"/>
            </a:solidFill>
          </a:ln>
          <a:extLst>
            <a:ext uri="{909E8E84-426E-40DD-AFC4-6F175D3DCCD1}">
              <a14:hiddenFill xmlns:a14="http://schemas.microsoft.com/office/drawing/2010/main">
                <a:solidFill>
                  <a:srgbClr val="FFFF00"/>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0" cap="none" spc="0" normalizeH="0" baseline="0" noProof="0">
                <a:ln>
                  <a:noFill/>
                </a:ln>
                <a:solidFill>
                  <a:srgbClr val="000000"/>
                </a:solidFill>
                <a:effectLst/>
                <a:uLnTx/>
                <a:uFillTx/>
                <a:latin typeface="黑体" panose="02010609060101010101" pitchFamily="2" charset="-122"/>
                <a:ea typeface="黑体" panose="02010609060101010101" pitchFamily="2" charset="-122"/>
                <a:cs typeface="+mn-cs"/>
              </a:rPr>
              <a:t>多以</a:t>
            </a:r>
            <a:r>
              <a:rPr kumimoji="0" lang="en-US" altLang="zh-CN" sz="2400" b="1" i="0" u="none" strike="noStrike" kern="0" cap="none" spc="0" normalizeH="0" baseline="0" noProof="0">
                <a:ln>
                  <a:noFill/>
                </a:ln>
                <a:solidFill>
                  <a:srgbClr val="000000"/>
                </a:solidFill>
                <a:effectLst/>
                <a:uLnTx/>
                <a:uFillTx/>
                <a:latin typeface="黑体" panose="02010609060101010101" pitchFamily="2" charset="-122"/>
                <a:ea typeface="黑体" panose="02010609060101010101" pitchFamily="2" charset="-122"/>
                <a:cs typeface="+mn-cs"/>
              </a:rPr>
              <a:t>《</a:t>
            </a:r>
            <a:r>
              <a:rPr kumimoji="0" lang="en-US" altLang="en-US" sz="2400" b="1" i="0" u="none" strike="noStrike" kern="0" cap="none" spc="0" normalizeH="0" baseline="0" noProof="0">
                <a:ln>
                  <a:noFill/>
                </a:ln>
                <a:solidFill>
                  <a:srgbClr val="000000"/>
                </a:solidFill>
                <a:effectLst/>
                <a:uLnTx/>
                <a:uFillTx/>
                <a:latin typeface="黑体" panose="02010609060101010101" pitchFamily="2" charset="-122"/>
                <a:ea typeface="黑体" panose="02010609060101010101" pitchFamily="2" charset="-122"/>
                <a:cs typeface="+mn-cs"/>
              </a:rPr>
              <a:t>唐律</a:t>
            </a:r>
            <a:r>
              <a:rPr kumimoji="0" lang="en-US" altLang="zh-CN" sz="2400" b="1" i="0" u="none" strike="noStrike" kern="0" cap="none" spc="0" normalizeH="0" baseline="0" noProof="0">
                <a:ln>
                  <a:noFill/>
                </a:ln>
                <a:solidFill>
                  <a:srgbClr val="000000"/>
                </a:solidFill>
                <a:effectLst/>
                <a:uLnTx/>
                <a:uFillTx/>
                <a:latin typeface="黑体" panose="02010609060101010101" pitchFamily="2" charset="-122"/>
                <a:ea typeface="黑体" panose="02010609060101010101" pitchFamily="2" charset="-122"/>
                <a:cs typeface="+mn-cs"/>
              </a:rPr>
              <a:t>》</a:t>
            </a:r>
            <a:r>
              <a:rPr kumimoji="0" lang="en-US" altLang="en-US" sz="2400" b="1" i="0" u="none" strike="noStrike" kern="0" cap="none" spc="0" normalizeH="0" baseline="0" noProof="0">
                <a:ln>
                  <a:noFill/>
                </a:ln>
                <a:solidFill>
                  <a:srgbClr val="000000"/>
                </a:solidFill>
                <a:effectLst/>
                <a:uLnTx/>
                <a:uFillTx/>
                <a:latin typeface="黑体" panose="02010609060101010101" pitchFamily="2" charset="-122"/>
                <a:ea typeface="黑体" panose="02010609060101010101" pitchFamily="2" charset="-122"/>
                <a:cs typeface="+mn-cs"/>
              </a:rPr>
              <a:t>为蓝本；开创了</a:t>
            </a:r>
            <a:r>
              <a:rPr kumimoji="0" lang="en-US" altLang="en-US" sz="24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律例合编</a:t>
            </a:r>
            <a:r>
              <a:rPr kumimoji="0" lang="en-US" altLang="en-US" sz="2400" b="1" i="0" u="none" strike="noStrike" kern="0" cap="none" spc="0" normalizeH="0" baseline="0" noProof="0">
                <a:ln>
                  <a:noFill/>
                </a:ln>
                <a:solidFill>
                  <a:srgbClr val="000000"/>
                </a:solidFill>
                <a:effectLst/>
                <a:uLnTx/>
                <a:uFillTx/>
                <a:latin typeface="黑体" panose="02010609060101010101" pitchFamily="2" charset="-122"/>
                <a:ea typeface="黑体" panose="02010609060101010101" pitchFamily="2" charset="-122"/>
                <a:cs typeface="+mn-cs"/>
              </a:rPr>
              <a:t>的新体例。</a:t>
            </a:r>
          </a:p>
        </p:txBody>
      </p:sp>
      <p:sp>
        <p:nvSpPr>
          <p:cNvPr id="33820" name="文本框 11"/>
          <p:cNvSpPr/>
          <p:nvPr/>
        </p:nvSpPr>
        <p:spPr>
          <a:xfrm>
            <a:off x="251460" y="692785"/>
            <a:ext cx="4326890" cy="460375"/>
          </a:xfrm>
          <a:prstGeom prst="rect">
            <a:avLst/>
          </a:prstGeom>
          <a:solidFill>
            <a:schemeClr val="bg2">
              <a:lumMod val="90000"/>
            </a:schemeClr>
          </a:solid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zh-CN" sz="2400" b="1" dirty="0">
                <a:latin typeface="黑体" panose="02010609060101010101" pitchFamily="2" charset="-122"/>
                <a:ea typeface="黑体" panose="02010609060101010101" pitchFamily="2" charset="-122"/>
                <a:cs typeface="黑体" panose="02010609060101010101" pitchFamily="2" charset="-122"/>
              </a:rPr>
              <a:t>1</a:t>
            </a:r>
            <a:r>
              <a:rPr lang="zh-CN" altLang="en-US" sz="2400" b="1" dirty="0">
                <a:latin typeface="黑体" panose="02010609060101010101" pitchFamily="2" charset="-122"/>
                <a:ea typeface="黑体" panose="02010609060101010101" pitchFamily="2" charset="-122"/>
                <a:cs typeface="黑体" panose="02010609060101010101" pitchFamily="2" charset="-122"/>
              </a:rPr>
              <a:t>、宋元明清时期法律的沿革</a:t>
            </a:r>
          </a:p>
        </p:txBody>
      </p:sp>
      <p:sp>
        <p:nvSpPr>
          <p:cNvPr id="41" name="文本框 40"/>
          <p:cNvSpPr txBox="1"/>
          <p:nvPr/>
        </p:nvSpPr>
        <p:spPr>
          <a:xfrm>
            <a:off x="35560" y="116840"/>
            <a:ext cx="5209540"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latin typeface="黑体" panose="02010609060101010101" pitchFamily="2" charset="-122"/>
                <a:ea typeface="黑体" panose="02010609060101010101" pitchFamily="2" charset="-122"/>
                <a:sym typeface="+mn-ea"/>
              </a:rPr>
              <a:t>三、宋元至明清时期的法律与教化</a:t>
            </a:r>
            <a:endParaRPr lang="zh-CN" altLang="en-US" sz="2500" b="1">
              <a:solidFill>
                <a:schemeClr val="tx1"/>
              </a:solidFill>
              <a:uFillTx/>
              <a:latin typeface="黑体" panose="02010609060101010101" pitchFamily="2" charset="-122"/>
              <a:ea typeface="黑体" panose="02010609060101010101" pitchFamily="2" charset="-122"/>
              <a:sym typeface="+mn-ea"/>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6038"/>
                                        </p:tgtEl>
                                        <p:attrNameLst>
                                          <p:attrName>style.visibility</p:attrName>
                                        </p:attrNameLst>
                                      </p:cBhvr>
                                      <p:to>
                                        <p:strVal val="visible"/>
                                      </p:to>
                                    </p:set>
                                    <p:animEffect transition="in" filter="plus(in)">
                                      <p:cBhvr>
                                        <p:cTn id="7" dur="2000" fill="hold"/>
                                        <p:tgtEl>
                                          <p:spTgt spid="8603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86039"/>
                                        </p:tgtEl>
                                        <p:attrNameLst>
                                          <p:attrName>style.visibility</p:attrName>
                                        </p:attrNameLst>
                                      </p:cBhvr>
                                      <p:to>
                                        <p:strVal val="visible"/>
                                      </p:to>
                                    </p:set>
                                    <p:animEffect transition="in" filter="plus(in)">
                                      <p:cBhvr>
                                        <p:cTn id="12" dur="2000" fill="hold"/>
                                        <p:tgtEl>
                                          <p:spTgt spid="8603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6040"/>
                                        </p:tgtEl>
                                        <p:attrNameLst>
                                          <p:attrName>style.visibility</p:attrName>
                                        </p:attrNameLst>
                                      </p:cBhvr>
                                      <p:to>
                                        <p:strVal val="visible"/>
                                      </p:to>
                                    </p:set>
                                    <p:animEffect transition="in" filter="plus(in)">
                                      <p:cBhvr>
                                        <p:cTn id="17" dur="2000" fill="hold"/>
                                        <p:tgtEl>
                                          <p:spTgt spid="86040"/>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86041"/>
                                        </p:tgtEl>
                                        <p:attrNameLst>
                                          <p:attrName>style.visibility</p:attrName>
                                        </p:attrNameLst>
                                      </p:cBhvr>
                                      <p:to>
                                        <p:strVal val="visible"/>
                                      </p:to>
                                    </p:set>
                                    <p:animEffect transition="in" filter="plus(in)">
                                      <p:cBhvr>
                                        <p:cTn id="22" dur="2000" fill="hold"/>
                                        <p:tgtEl>
                                          <p:spTgt spid="8604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6042"/>
                                        </p:tgtEl>
                                        <p:attrNameLst>
                                          <p:attrName>style.visibility</p:attrName>
                                        </p:attrNameLst>
                                      </p:cBhvr>
                                      <p:to>
                                        <p:strVal val="visible"/>
                                      </p:to>
                                    </p:set>
                                    <p:anim calcmode="lin" valueType="num">
                                      <p:cBhvr>
                                        <p:cTn id="27" dur="500" fill="hold"/>
                                        <p:tgtEl>
                                          <p:spTgt spid="86042"/>
                                        </p:tgtEl>
                                        <p:attrNameLst>
                                          <p:attrName>ppt_x</p:attrName>
                                        </p:attrNameLst>
                                      </p:cBhvr>
                                      <p:tavLst>
                                        <p:tav tm="0">
                                          <p:val>
                                            <p:strVal val="#ppt_x"/>
                                          </p:val>
                                        </p:tav>
                                        <p:tav tm="100000">
                                          <p:val>
                                            <p:strVal val="#ppt_x"/>
                                          </p:val>
                                        </p:tav>
                                      </p:tavLst>
                                    </p:anim>
                                    <p:anim calcmode="lin" valueType="num">
                                      <p:cBhvr>
                                        <p:cTn id="28" dur="500" fill="hold"/>
                                        <p:tgtEl>
                                          <p:spTgt spid="860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8" grpId="0"/>
      <p:bldP spid="86039" grpId="0"/>
      <p:bldP spid="86040" grpId="0"/>
      <p:bldP spid="86041" grpId="0"/>
      <p:bldP spid="86042" grpId="0" bldLvl="0" animBg="1"/>
      <p:bldP spid="8604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2267585" y="405130"/>
            <a:ext cx="4395470" cy="506730"/>
          </a:xfrm>
          <a:prstGeom prst="rect">
            <a:avLst/>
          </a:prstGeom>
          <a:solidFill>
            <a:srgbClr val="FFFF00"/>
          </a:solidFill>
          <a:ln>
            <a:solidFill>
              <a:srgbClr val="FF0000"/>
            </a:solidFill>
          </a:ln>
        </p:spPr>
        <p:txBody>
          <a:bodyPr wrap="square">
            <a:spAutoFit/>
          </a:bodyPr>
          <a:lstStyle/>
          <a:p>
            <a:pPr lvl="0" algn="ctr" eaLnBrk="0" fontAlgn="base" hangingPunct="0">
              <a:spcBef>
                <a:spcPct val="0"/>
              </a:spcBef>
              <a:spcAft>
                <a:spcPct val="0"/>
              </a:spcAft>
            </a:pPr>
            <a:r>
              <a:rPr lang="zh-CN" altLang="en-US" sz="2700" b="1">
                <a:solidFill>
                  <a:srgbClr val="FF0000"/>
                </a:solidFill>
                <a:latin typeface="黑体" panose="02010609060101010101" pitchFamily="2" charset="-122"/>
                <a:ea typeface="黑体" panose="02010609060101010101" pitchFamily="2" charset="-122"/>
                <a:cs typeface="Times New Roman" panose="02020603050405020304" pitchFamily="18" charset="0"/>
              </a:rPr>
              <a:t>中国古代法律的特点</a:t>
            </a:r>
          </a:p>
        </p:txBody>
      </p:sp>
      <p:pic>
        <p:nvPicPr>
          <p:cNvPr id="7" name="New picture"/>
          <p:cNvPicPr/>
          <p:nvPr>
            <p:custDataLst>
              <p:tags r:id="rId2"/>
            </p:custDataLst>
          </p:nvPr>
        </p:nvPicPr>
        <p:blipFill>
          <a:blip r:embed="rId4"/>
          <a:stretch>
            <a:fillRect/>
          </a:stretch>
        </p:blipFill>
        <p:spPr>
          <a:xfrm>
            <a:off x="7639050" y="9829800"/>
            <a:ext cx="266700" cy="200025"/>
          </a:xfrm>
          <a:prstGeom prst="cube">
            <a:avLst/>
          </a:prstGeom>
        </p:spPr>
      </p:pic>
      <p:sp>
        <p:nvSpPr>
          <p:cNvPr id="2" name="文本框 1"/>
          <p:cNvSpPr txBox="1"/>
          <p:nvPr/>
        </p:nvSpPr>
        <p:spPr>
          <a:xfrm>
            <a:off x="323850" y="405130"/>
            <a:ext cx="1621155" cy="491490"/>
          </a:xfrm>
          <a:prstGeom prst="rect">
            <a:avLst/>
          </a:prstGeom>
          <a:solidFill>
            <a:schemeClr val="accent5">
              <a:lumMod val="20000"/>
              <a:lumOff val="80000"/>
            </a:schemeClr>
          </a:solidFill>
          <a:ln>
            <a:solidFill>
              <a:srgbClr val="FF0000"/>
            </a:solidFill>
          </a:ln>
        </p:spPr>
        <p:txBody>
          <a:bodyPr wrap="square" rtlCol="0">
            <a:spAutoFit/>
          </a:bodyPr>
          <a:lstStyle/>
          <a:p>
            <a:r>
              <a:rPr lang="zh-CN" altLang="en-US" sz="2600" b="1">
                <a:solidFill>
                  <a:schemeClr val="tx1"/>
                </a:solidFill>
                <a:uFillTx/>
                <a:ea typeface="黑体" panose="02010609060101010101" pitchFamily="2" charset="-122"/>
              </a:rPr>
              <a:t>认知深化</a:t>
            </a:r>
          </a:p>
        </p:txBody>
      </p:sp>
      <p:sp>
        <p:nvSpPr>
          <p:cNvPr id="3" name="文本框 2"/>
          <p:cNvSpPr txBox="1"/>
          <p:nvPr/>
        </p:nvSpPr>
        <p:spPr>
          <a:xfrm>
            <a:off x="368300" y="1082040"/>
            <a:ext cx="8492490" cy="5775960"/>
          </a:xfrm>
          <a:prstGeom prst="rect">
            <a:avLst/>
          </a:prstGeom>
          <a:noFill/>
          <a:ln>
            <a:solidFill>
              <a:srgbClr val="FF0000"/>
            </a:solidFill>
          </a:ln>
        </p:spPr>
        <p:txBody>
          <a:bodyPr wrap="square" rtlCol="0">
            <a:spAutoFit/>
          </a:bodyPr>
          <a:lstStyle/>
          <a:p>
            <a:pPr>
              <a:lnSpc>
                <a:spcPct val="120000"/>
              </a:lnSpc>
            </a:pPr>
            <a:r>
              <a:rPr lang="en-US" altLang="zh-CN"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1</a:t>
            </a:r>
            <a:r>
              <a:rPr lang="zh-CN" altLang="en-US"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、自</a:t>
            </a:r>
            <a:r>
              <a:rPr lang="zh-CN" altLang="en-US" sz="2800" b="1">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成体系：</a:t>
            </a:r>
            <a:r>
              <a:rPr lang="zh-CN" altLang="en-US" sz="2800" b="1">
                <a:latin typeface="黑体" panose="02010609060101010101" pitchFamily="2" charset="-122"/>
                <a:ea typeface="黑体" panose="02010609060101010101" pitchFamily="2" charset="-122"/>
                <a:cs typeface="Times New Roman" panose="02020603050405020304" pitchFamily="18" charset="0"/>
                <a:sym typeface="+mn-ea"/>
              </a:rPr>
              <a:t>中国古代法律自成体系，历史悠久、源远流长；</a:t>
            </a:r>
          </a:p>
          <a:p>
            <a:pPr>
              <a:lnSpc>
                <a:spcPct val="120000"/>
              </a:lnSpc>
            </a:pPr>
            <a:r>
              <a:rPr lang="en-US" altLang="zh-CN"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2</a:t>
            </a:r>
            <a:r>
              <a:rPr lang="zh-CN" altLang="en-US"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、法</a:t>
            </a:r>
            <a:r>
              <a:rPr lang="zh-CN" altLang="en-US" sz="2800" b="1">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自君出：</a:t>
            </a:r>
            <a:r>
              <a:rPr lang="zh-CN" altLang="en-US" sz="2800" b="1">
                <a:latin typeface="黑体" panose="02010609060101010101" pitchFamily="2" charset="-122"/>
                <a:ea typeface="黑体" panose="02010609060101010101" pitchFamily="2" charset="-122"/>
                <a:cs typeface="Times New Roman" panose="02020603050405020304" pitchFamily="18" charset="0"/>
                <a:sym typeface="+mn-ea"/>
              </a:rPr>
              <a:t>皇权凌驾于法律之上，法律是维护专制统治的工具；</a:t>
            </a:r>
          </a:p>
          <a:p>
            <a:pPr>
              <a:lnSpc>
                <a:spcPct val="120000"/>
              </a:lnSpc>
            </a:pPr>
            <a:r>
              <a:rPr lang="en-US" altLang="zh-CN"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3</a:t>
            </a:r>
            <a:r>
              <a:rPr lang="zh-CN" altLang="en-US"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、礼</a:t>
            </a:r>
            <a:r>
              <a:rPr lang="zh-CN" altLang="en-US" sz="2800" b="1">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法结合：</a:t>
            </a:r>
            <a:r>
              <a:rPr lang="zh-CN" altLang="en-US" sz="2800" b="1">
                <a:latin typeface="黑体" panose="02010609060101010101" pitchFamily="2" charset="-122"/>
                <a:ea typeface="黑体" panose="02010609060101010101" pitchFamily="2" charset="-122"/>
                <a:cs typeface="Times New Roman" panose="02020603050405020304" pitchFamily="18" charset="0"/>
                <a:sym typeface="+mn-ea"/>
              </a:rPr>
              <a:t>中国古代的法律深受宗法观念影响,礼占有重要地</a:t>
            </a:r>
            <a:r>
              <a:rPr lang="zh-CN" altLang="en-US" sz="2800" b="1" smtClean="0">
                <a:latin typeface="黑体" panose="02010609060101010101" pitchFamily="2" charset="-122"/>
                <a:ea typeface="黑体" panose="02010609060101010101" pitchFamily="2" charset="-122"/>
                <a:cs typeface="Times New Roman" panose="02020603050405020304" pitchFamily="18" charset="0"/>
                <a:sym typeface="+mn-ea"/>
              </a:rPr>
              <a:t>位</a:t>
            </a:r>
            <a:r>
              <a:rPr lang="zh-CN" altLang="en-US" sz="2800" b="1" smtClean="0">
                <a:solidFill>
                  <a:srgbClr val="7030A0"/>
                </a:solidFill>
                <a:latin typeface="黑体" panose="02010609060101010101" pitchFamily="2" charset="-122"/>
                <a:ea typeface="黑体" panose="02010609060101010101" pitchFamily="2" charset="-122"/>
                <a:cs typeface="Times New Roman" panose="02020603050405020304" pitchFamily="18" charset="0"/>
                <a:sym typeface="+mn-ea"/>
              </a:rPr>
              <a:t>（德主刑辅，礼刑并用；礼既是道德规范，又是法律规范）</a:t>
            </a:r>
          </a:p>
          <a:p>
            <a:pPr>
              <a:lnSpc>
                <a:spcPct val="120000"/>
              </a:lnSpc>
            </a:pPr>
            <a:r>
              <a:rPr lang="en-US" altLang="zh-CN"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4</a:t>
            </a:r>
            <a:r>
              <a:rPr lang="zh-CN" altLang="en-US"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、法</a:t>
            </a:r>
            <a:r>
              <a:rPr lang="zh-CN" altLang="en-US" sz="2800" b="1">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定特权：</a:t>
            </a:r>
            <a:r>
              <a:rPr lang="zh-CN" altLang="en-US" sz="2800" b="1">
                <a:latin typeface="黑体" panose="02010609060101010101" pitchFamily="2" charset="-122"/>
                <a:ea typeface="黑体" panose="02010609060101010101" pitchFamily="2" charset="-122"/>
                <a:cs typeface="Times New Roman" panose="02020603050405020304" pitchFamily="18" charset="0"/>
                <a:sym typeface="+mn-ea"/>
              </a:rPr>
              <a:t>中国古代的法律从维护等级制度出发，赋予贵族官僚以各种特权；</a:t>
            </a:r>
          </a:p>
          <a:p>
            <a:pPr>
              <a:lnSpc>
                <a:spcPct val="120000"/>
              </a:lnSpc>
            </a:pPr>
            <a:r>
              <a:rPr lang="en-US" altLang="zh-CN"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5</a:t>
            </a:r>
            <a:r>
              <a:rPr lang="zh-CN" altLang="en-US" sz="2800" b="1" smtClean="0">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、诸</a:t>
            </a:r>
            <a:r>
              <a:rPr lang="zh-CN" altLang="en-US" sz="2800" b="1">
                <a:solidFill>
                  <a:srgbClr val="0000FF"/>
                </a:solidFill>
                <a:latin typeface="黑体" panose="02010609060101010101" pitchFamily="2" charset="-122"/>
                <a:ea typeface="黑体" panose="02010609060101010101" pitchFamily="2" charset="-122"/>
                <a:cs typeface="Times New Roman" panose="02020603050405020304" pitchFamily="18" charset="0"/>
                <a:sym typeface="+mn-ea"/>
              </a:rPr>
              <a:t>法合体：</a:t>
            </a:r>
            <a:r>
              <a:rPr lang="zh-CN" altLang="en-US" sz="2800" b="1">
                <a:latin typeface="黑体" panose="02010609060101010101" pitchFamily="2" charset="-122"/>
                <a:ea typeface="黑体" panose="02010609060101010101" pitchFamily="2" charset="-122"/>
                <a:cs typeface="Times New Roman" panose="02020603050405020304" pitchFamily="18" charset="0"/>
                <a:sym typeface="+mn-ea"/>
              </a:rPr>
              <a:t>中国古代历代的法律都是以刑为主，民刑不分,诸法合体混合编撰。</a:t>
            </a:r>
            <a:endParaRPr lang="zh-CN" altLang="en-US" sz="28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226854" y="5248116"/>
            <a:ext cx="8700611" cy="691515"/>
          </a:xfrm>
          <a:prstGeom prst="rect">
            <a:avLst/>
          </a:prstGeom>
          <a:solidFill>
            <a:schemeClr val="accent4">
              <a:lumMod val="20000"/>
              <a:lumOff val="80000"/>
              <a:alpha val="46000"/>
            </a:schemeClr>
          </a:solidFill>
          <a:ln w="19050">
            <a:solidFill>
              <a:schemeClr val="tx1"/>
            </a:solidFill>
            <a:prstDash val="dash"/>
          </a:ln>
        </p:spPr>
        <p:txBody>
          <a:bodyPr wrap="square" rtlCol="0" anchor="t">
            <a:spAutoFit/>
          </a:bodyPr>
          <a:lstStyle/>
          <a:p>
            <a:pPr lvl="0" algn="just">
              <a:lnSpc>
                <a:spcPct val="100000"/>
              </a:lnSpc>
              <a:buClrTx/>
              <a:buSzTx/>
              <a:buFont typeface="Arial" panose="020B0604020202020204" pitchFamily="34" charset="0"/>
            </a:pPr>
            <a:r>
              <a:rPr lang="zh-CN" altLang="en-US" sz="1950" b="1">
                <a:latin typeface="楷体" panose="02010609060101010101" pitchFamily="49" charset="-122"/>
                <a:ea typeface="楷体" panose="02010609060101010101" pitchFamily="49" charset="-122"/>
                <a:cs typeface="楷体" panose="02010609060101010101" pitchFamily="49" charset="-122"/>
                <a:sym typeface="+mn-ea"/>
              </a:rPr>
              <a:t>凡诸卑幼，事无大小，毋得专行。必咨禀于家长。</a:t>
            </a:r>
          </a:p>
          <a:p>
            <a:pPr lvl="0" algn="just">
              <a:lnSpc>
                <a:spcPct val="100000"/>
              </a:lnSpc>
              <a:buClrTx/>
              <a:buSzTx/>
              <a:buFont typeface="Arial" panose="020B0604020202020204" pitchFamily="34" charset="0"/>
            </a:pPr>
            <a:r>
              <a:rPr lang="zh-CN" altLang="en-US" sz="1950" b="1">
                <a:latin typeface="楷体" panose="02010609060101010101" pitchFamily="49" charset="-122"/>
                <a:ea typeface="楷体" panose="02010609060101010101" pitchFamily="49" charset="-122"/>
                <a:cs typeface="楷体" panose="02010609060101010101" pitchFamily="49" charset="-122"/>
                <a:sym typeface="+mn-ea"/>
              </a:rPr>
              <a:t>凡为人子者，出必告，反必面。</a:t>
            </a:r>
            <a:r>
              <a:rPr lang="en-US" altLang="zh-CN" sz="195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1950" b="1">
                <a:latin typeface="楷体" panose="02010609060101010101" pitchFamily="49" charset="-122"/>
                <a:ea typeface="楷体" panose="02010609060101010101" pitchFamily="49" charset="-122"/>
                <a:cs typeface="楷体" panose="02010609060101010101" pitchFamily="49" charset="-122"/>
                <a:sym typeface="+mn-ea"/>
              </a:rPr>
              <a:t>——朱熹《家礼》</a:t>
            </a:r>
          </a:p>
        </p:txBody>
      </p:sp>
      <p:sp>
        <p:nvSpPr>
          <p:cNvPr id="7" name="文本框 6"/>
          <p:cNvSpPr txBox="1"/>
          <p:nvPr>
            <p:custDataLst>
              <p:tags r:id="rId2"/>
            </p:custDataLst>
          </p:nvPr>
        </p:nvSpPr>
        <p:spPr>
          <a:xfrm>
            <a:off x="203835" y="5956141"/>
            <a:ext cx="8712041" cy="901065"/>
          </a:xfrm>
          <a:prstGeom prst="rect">
            <a:avLst/>
          </a:prstGeom>
          <a:solidFill>
            <a:schemeClr val="accent4">
              <a:lumMod val="20000"/>
              <a:lumOff val="80000"/>
            </a:schemeClr>
          </a:solidFill>
          <a:ln w="19050">
            <a:solidFill>
              <a:schemeClr val="tx1"/>
            </a:solidFill>
            <a:prstDash val="dash"/>
          </a:ln>
        </p:spPr>
        <p:txBody>
          <a:bodyPr wrap="square" rtlCol="0" anchor="t">
            <a:spAutoFit/>
          </a:bodyPr>
          <a:lstStyle/>
          <a:p>
            <a:pPr lvl="0" algn="just">
              <a:lnSpc>
                <a:spcPct val="90000"/>
              </a:lnSpc>
              <a:buClrTx/>
              <a:buSzTx/>
              <a:buFont typeface="Arial" panose="020B0604020202020204" pitchFamily="34" charset="0"/>
            </a:pPr>
            <a:r>
              <a:rPr lang="zh-CN" altLang="en-US" sz="1950" b="1">
                <a:latin typeface="楷体" panose="02010609060101010101" pitchFamily="49" charset="-122"/>
                <a:ea typeface="楷体" panose="02010609060101010101" pitchFamily="49" charset="-122"/>
                <a:cs typeface="楷体" panose="02010609060101010101" pitchFamily="49" charset="-122"/>
                <a:sym typeface="+mn-ea"/>
              </a:rPr>
              <a:t>德谓见善必行，闻过必改，能治其身，能治其家，能事父兄，能教子弟，……</a:t>
            </a:r>
          </a:p>
          <a:p>
            <a:pPr lvl="0" algn="just">
              <a:lnSpc>
                <a:spcPct val="90000"/>
              </a:lnSpc>
              <a:buClrTx/>
              <a:buSzTx/>
              <a:buFont typeface="Arial" panose="020B0604020202020204" pitchFamily="34" charset="0"/>
            </a:pPr>
            <a:r>
              <a:rPr lang="zh-CN" altLang="en-US" sz="1950" b="1">
                <a:latin typeface="楷体" panose="02010609060101010101" pitchFamily="49" charset="-122"/>
                <a:ea typeface="楷体" panose="02010609060101010101" pitchFamily="49" charset="-122"/>
                <a:cs typeface="楷体" panose="02010609060101010101" pitchFamily="49" charset="-122"/>
                <a:sym typeface="+mn-ea"/>
              </a:rPr>
              <a:t>业谓……读书治田，营家济物，畏法令，谨租赋，如礼乐射御书数之类，皆可为之。非此之类，皆为无益。</a:t>
            </a:r>
            <a:r>
              <a:rPr lang="en-US" altLang="zh-CN" sz="195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1950" b="1">
                <a:latin typeface="楷体" panose="02010609060101010101" pitchFamily="49" charset="-122"/>
                <a:ea typeface="楷体" panose="02010609060101010101" pitchFamily="49" charset="-122"/>
                <a:cs typeface="楷体" panose="02010609060101010101" pitchFamily="49" charset="-122"/>
                <a:sym typeface="+mn-ea"/>
              </a:rPr>
              <a:t>——《吕氏乡约》                        </a:t>
            </a:r>
          </a:p>
        </p:txBody>
      </p:sp>
      <p:sp>
        <p:nvSpPr>
          <p:cNvPr id="41" name="文本框 40"/>
          <p:cNvSpPr txBox="1"/>
          <p:nvPr/>
        </p:nvSpPr>
        <p:spPr>
          <a:xfrm>
            <a:off x="35560" y="116840"/>
            <a:ext cx="5209540" cy="460375"/>
          </a:xfrm>
          <a:prstGeom prst="rect">
            <a:avLst/>
          </a:prstGeom>
          <a:solidFill>
            <a:srgbClr val="FFFF00"/>
          </a:solidFill>
          <a:ln>
            <a:solidFill>
              <a:srgbClr val="FF0000"/>
            </a:solidFill>
          </a:ln>
        </p:spPr>
        <p:txBody>
          <a:bodyPr wrap="square" rtlCol="0">
            <a:spAutoFit/>
          </a:bodyPr>
          <a:lstStyle/>
          <a:p>
            <a:r>
              <a:rPr lang="zh-CN" altLang="en-US" sz="2400" b="1">
                <a:solidFill>
                  <a:schemeClr val="tx1"/>
                </a:solidFill>
                <a:latin typeface="黑体" panose="02010609060101010101" pitchFamily="2" charset="-122"/>
                <a:ea typeface="黑体" panose="02010609060101010101" pitchFamily="2" charset="-122"/>
                <a:sym typeface="+mn-ea"/>
              </a:rPr>
              <a:t>三、宋元至明清时期的法律与教化</a:t>
            </a:r>
            <a:endParaRPr lang="zh-CN" altLang="en-US" sz="2400" b="1">
              <a:solidFill>
                <a:schemeClr val="tx1"/>
              </a:solidFill>
              <a:uFillTx/>
              <a:latin typeface="黑体" panose="02010609060101010101" pitchFamily="2" charset="-122"/>
              <a:ea typeface="黑体" panose="02010609060101010101" pitchFamily="2" charset="-122"/>
              <a:sym typeface="+mn-ea"/>
            </a:endParaRPr>
          </a:p>
        </p:txBody>
      </p:sp>
      <p:sp>
        <p:nvSpPr>
          <p:cNvPr id="38915" name="文本框 4"/>
          <p:cNvSpPr txBox="1"/>
          <p:nvPr>
            <p:custDataLst>
              <p:tags r:id="rId3"/>
            </p:custDataLst>
          </p:nvPr>
        </p:nvSpPr>
        <p:spPr>
          <a:xfrm>
            <a:off x="0" y="615950"/>
            <a:ext cx="3703320" cy="460375"/>
          </a:xfrm>
          <a:prstGeom prst="rect">
            <a:avLst/>
          </a:prstGeom>
          <a:solidFill>
            <a:schemeClr val="accent5">
              <a:lumMod val="20000"/>
              <a:lumOff val="80000"/>
            </a:schemeClr>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zh-CN" sz="2400" b="1" dirty="0">
                <a:solidFill>
                  <a:schemeClr val="tx1"/>
                </a:solidFill>
                <a:uFillTx/>
                <a:latin typeface="黑体" panose="02010609060101010101" pitchFamily="2" charset="-122"/>
                <a:ea typeface="黑体" panose="02010609060101010101" pitchFamily="2" charset="-122"/>
                <a:sym typeface="+mn-ea"/>
              </a:rPr>
              <a:t>2</a:t>
            </a:r>
            <a:r>
              <a:rPr lang="zh-CN" altLang="en-US" sz="2400" b="1" dirty="0">
                <a:solidFill>
                  <a:schemeClr val="tx1"/>
                </a:solidFill>
                <a:uFillTx/>
                <a:latin typeface="黑体" panose="02010609060101010101" pitchFamily="2" charset="-122"/>
                <a:ea typeface="黑体" panose="02010609060101010101" pitchFamily="2" charset="-122"/>
                <a:sym typeface="+mn-ea"/>
              </a:rPr>
              <a:t>、宋元明清的教化演进：</a:t>
            </a:r>
          </a:p>
        </p:txBody>
      </p:sp>
      <p:sp>
        <p:nvSpPr>
          <p:cNvPr id="2" name="文本框 1"/>
          <p:cNvSpPr txBox="1"/>
          <p:nvPr/>
        </p:nvSpPr>
        <p:spPr>
          <a:xfrm>
            <a:off x="203835" y="1115060"/>
            <a:ext cx="2257425" cy="429895"/>
          </a:xfrm>
          <a:prstGeom prst="rect">
            <a:avLst/>
          </a:prstGeom>
          <a:solidFill>
            <a:schemeClr val="accent4">
              <a:lumMod val="20000"/>
              <a:lumOff val="80000"/>
            </a:schemeClr>
          </a:solidFill>
          <a:ln>
            <a:solidFill>
              <a:srgbClr val="FF0000"/>
            </a:solidFill>
          </a:ln>
        </p:spPr>
        <p:txBody>
          <a:bodyPr wrap="square" rtlCol="0">
            <a:spAutoFit/>
          </a:bodyPr>
          <a:lstStyle/>
          <a:p>
            <a:pPr indent="0">
              <a:lnSpc>
                <a:spcPct val="110000"/>
              </a:lnSpc>
              <a:buNone/>
            </a:pPr>
            <a:r>
              <a:rPr lang="en-US" sz="2000" b="1">
                <a:ea typeface="黑体" panose="02010609060101010101" pitchFamily="2" charset="-122"/>
                <a:cs typeface="黑体" panose="02010609060101010101" pitchFamily="2" charset="-122"/>
                <a:sym typeface="+mn-ea"/>
              </a:rPr>
              <a:t>①</a:t>
            </a:r>
            <a:r>
              <a:rPr lang="en-US" sz="2000" b="1">
                <a:latin typeface="黑体" panose="02010609060101010101" pitchFamily="2" charset="-122"/>
                <a:ea typeface="黑体" panose="02010609060101010101" pitchFamily="2" charset="-122"/>
                <a:cs typeface="黑体" panose="02010609060101010101" pitchFamily="2" charset="-122"/>
                <a:sym typeface="+mn-ea"/>
              </a:rPr>
              <a:t>理学的渗透</a:t>
            </a:r>
            <a:endParaRPr lang="zh-CN" altLang="en-US" sz="2000">
              <a:latin typeface="黑体" panose="02010609060101010101" pitchFamily="2" charset="-122"/>
              <a:ea typeface="黑体" panose="02010609060101010101" pitchFamily="2" charset="-122"/>
              <a:cs typeface="黑体" panose="02010609060101010101" pitchFamily="2" charset="-122"/>
            </a:endParaRPr>
          </a:p>
        </p:txBody>
      </p:sp>
      <p:sp>
        <p:nvSpPr>
          <p:cNvPr id="3" name="文本框 2"/>
          <p:cNvSpPr txBox="1"/>
          <p:nvPr/>
        </p:nvSpPr>
        <p:spPr>
          <a:xfrm>
            <a:off x="203835" y="1557655"/>
            <a:ext cx="7004050" cy="749300"/>
          </a:xfrm>
          <a:prstGeom prst="rect">
            <a:avLst/>
          </a:prstGeom>
          <a:noFill/>
          <a:ln>
            <a:solidFill>
              <a:srgbClr val="FF0000"/>
            </a:solidFill>
          </a:ln>
        </p:spPr>
        <p:txBody>
          <a:bodyPr wrap="square" rtlCol="0">
            <a:noAutofit/>
          </a:bodyPr>
          <a:lstStyle/>
          <a:p>
            <a:r>
              <a:rPr lang="en-US" sz="2000" b="1">
                <a:solidFill>
                  <a:schemeClr val="accent2"/>
                </a:solidFill>
                <a:latin typeface="黑体" panose="02010609060101010101" pitchFamily="2" charset="-122"/>
                <a:ea typeface="黑体" panose="02010609060101010101" pitchFamily="2" charset="-122"/>
                <a:cs typeface="微软雅黑" panose="020B0503020204020204" charset="-122"/>
                <a:sym typeface="+mn-ea"/>
              </a:rPr>
              <a:t>理学发展的过程：</a:t>
            </a:r>
            <a:r>
              <a:rPr lang="zh-CN" altLang="en-US" sz="2000" b="1">
                <a:latin typeface="黑体" panose="02010609060101010101" pitchFamily="2" charset="-122"/>
                <a:ea typeface="黑体" panose="02010609060101010101" pitchFamily="2" charset="-122"/>
                <a:sym typeface="+mn-ea"/>
              </a:rPr>
              <a:t>理学从北宋周敦颐开始，到南宋朱熹集大成，程朱理学在南宋后期逐步确立统治地位。</a:t>
            </a:r>
            <a:endParaRPr lang="zh-CN" altLang="en-US" sz="2000" b="1">
              <a:latin typeface="黑体" panose="02010609060101010101" pitchFamily="2" charset="-122"/>
              <a:ea typeface="黑体" panose="02010609060101010101" pitchFamily="2" charset="-122"/>
            </a:endParaRPr>
          </a:p>
        </p:txBody>
      </p:sp>
      <p:sp>
        <p:nvSpPr>
          <p:cNvPr id="8" name="文本框 7"/>
          <p:cNvSpPr txBox="1"/>
          <p:nvPr/>
        </p:nvSpPr>
        <p:spPr>
          <a:xfrm>
            <a:off x="323850" y="2298700"/>
            <a:ext cx="2257425" cy="429895"/>
          </a:xfrm>
          <a:prstGeom prst="rect">
            <a:avLst/>
          </a:prstGeom>
          <a:solidFill>
            <a:schemeClr val="accent4">
              <a:lumMod val="20000"/>
              <a:lumOff val="80000"/>
            </a:schemeClr>
          </a:solidFill>
          <a:ln>
            <a:solidFill>
              <a:srgbClr val="FF0000"/>
            </a:solidFill>
          </a:ln>
        </p:spPr>
        <p:txBody>
          <a:bodyPr wrap="square" rtlCol="0">
            <a:spAutoFit/>
          </a:bodyPr>
          <a:lstStyle/>
          <a:p>
            <a:pPr indent="0">
              <a:lnSpc>
                <a:spcPct val="110000"/>
              </a:lnSpc>
              <a:buNone/>
            </a:pPr>
            <a:r>
              <a:rPr lang="en-US" sz="2000" b="1">
                <a:solidFill>
                  <a:schemeClr val="tx1"/>
                </a:solidFill>
                <a:ea typeface="黑体" panose="02010609060101010101" pitchFamily="2" charset="-122"/>
                <a:cs typeface="黑体" panose="02010609060101010101" pitchFamily="2" charset="-122"/>
                <a:sym typeface="+mn-ea"/>
              </a:rPr>
              <a:t>②</a:t>
            </a:r>
            <a:r>
              <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传播途径：</a:t>
            </a:r>
          </a:p>
        </p:txBody>
      </p:sp>
      <p:sp>
        <p:nvSpPr>
          <p:cNvPr id="9" name="文本框 8"/>
          <p:cNvSpPr txBox="1"/>
          <p:nvPr/>
        </p:nvSpPr>
        <p:spPr>
          <a:xfrm>
            <a:off x="323850" y="2783205"/>
            <a:ext cx="8505825" cy="1445260"/>
          </a:xfrm>
          <a:prstGeom prst="rect">
            <a:avLst/>
          </a:prstGeom>
          <a:noFill/>
        </p:spPr>
        <p:txBody>
          <a:bodyPr wrap="square" rtlCol="0">
            <a:spAutoFit/>
          </a:bodyPr>
          <a:lstStyle/>
          <a:p>
            <a:pPr indent="0">
              <a:lnSpc>
                <a:spcPct val="110000"/>
              </a:lnSpc>
              <a:buNone/>
            </a:pPr>
            <a:r>
              <a:rPr lang="en-US" altLang="zh-CN" sz="20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A</a:t>
            </a:r>
            <a:r>
              <a:rPr lang="zh-CN" altLang="en-US" sz="20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、社会层面：</a:t>
            </a:r>
            <a:r>
              <a:rPr lang="en-US" sz="2000" b="1">
                <a:latin typeface="黑体" panose="02010609060101010101" pitchFamily="2" charset="-122"/>
                <a:ea typeface="黑体" panose="02010609060101010101" pitchFamily="2" charset="-122"/>
                <a:cs typeface="微软雅黑" panose="020B0503020204020204" charset="-122"/>
                <a:sym typeface="+mn-ea"/>
              </a:rPr>
              <a:t>控制教育与科举；</a:t>
            </a:r>
            <a:endParaRPr lang="en-US" sz="2000" b="1">
              <a:latin typeface="黑体" panose="02010609060101010101" pitchFamily="2" charset="-122"/>
              <a:ea typeface="黑体" panose="02010609060101010101" pitchFamily="2" charset="-122"/>
              <a:cs typeface="微软雅黑" panose="020B0503020204020204" charset="-122"/>
            </a:endParaRPr>
          </a:p>
          <a:p>
            <a:pPr indent="0">
              <a:lnSpc>
                <a:spcPct val="110000"/>
              </a:lnSpc>
              <a:buNone/>
            </a:pPr>
            <a:r>
              <a:rPr lang="en-US" altLang="zh-CN" sz="20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B</a:t>
            </a:r>
            <a:r>
              <a:rPr lang="zh-CN" altLang="en-US" sz="20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、乡里层面：</a:t>
            </a:r>
            <a:r>
              <a:rPr lang="en-US" sz="2000" b="1">
                <a:latin typeface="黑体" panose="02010609060101010101" pitchFamily="2" charset="-122"/>
                <a:ea typeface="黑体" panose="02010609060101010101" pitchFamily="2" charset="-122"/>
                <a:cs typeface="微软雅黑" panose="020B0503020204020204" charset="-122"/>
                <a:sym typeface="+mn-ea"/>
              </a:rPr>
              <a:t>通过授徒、书院讲学等方式在社会上广泛传播，深入族规、家训之中。</a:t>
            </a:r>
            <a:endParaRPr lang="en-US" sz="2000" b="1">
              <a:latin typeface="黑体" panose="02010609060101010101" pitchFamily="2" charset="-122"/>
              <a:ea typeface="黑体" panose="02010609060101010101" pitchFamily="2" charset="-122"/>
              <a:cs typeface="微软雅黑" panose="020B0503020204020204" charset="-122"/>
            </a:endParaRPr>
          </a:p>
          <a:p>
            <a:pPr indent="0">
              <a:lnSpc>
                <a:spcPct val="110000"/>
              </a:lnSpc>
              <a:buNone/>
            </a:pPr>
            <a:r>
              <a:rPr lang="en-US" altLang="zh-CN" sz="20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C</a:t>
            </a:r>
            <a:r>
              <a:rPr lang="zh-CN" altLang="en-US" sz="20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、家庭层面：</a:t>
            </a:r>
            <a:r>
              <a:rPr lang="en-US" sz="2000" b="1">
                <a:latin typeface="黑体" panose="02010609060101010101" pitchFamily="2" charset="-122"/>
                <a:ea typeface="黑体" panose="02010609060101010101" pitchFamily="2" charset="-122"/>
                <a:cs typeface="微软雅黑" panose="020B0503020204020204" charset="-122"/>
                <a:sym typeface="+mn-ea"/>
              </a:rPr>
              <a:t>朱熹的《家礼》和《小学》也成为家庭和幼童的行为规范</a:t>
            </a:r>
            <a:r>
              <a:rPr lang="en-US">
                <a:latin typeface="微软雅黑" panose="020B0503020204020204" charset="-122"/>
                <a:ea typeface="微软雅黑" panose="020B0503020204020204" charset="-122"/>
                <a:cs typeface="微软雅黑" panose="020B0503020204020204" charset="-122"/>
                <a:sym typeface="+mn-ea"/>
              </a:rPr>
              <a:t>。</a:t>
            </a:r>
            <a:endParaRPr lang="zh-CN" altLang="en-US"/>
          </a:p>
        </p:txBody>
      </p:sp>
      <p:sp>
        <p:nvSpPr>
          <p:cNvPr id="10" name="文本框 4"/>
          <p:cNvSpPr txBox="1"/>
          <p:nvPr>
            <p:custDataLst>
              <p:tags r:id="rId4"/>
            </p:custDataLst>
          </p:nvPr>
        </p:nvSpPr>
        <p:spPr>
          <a:xfrm>
            <a:off x="3851910" y="621030"/>
            <a:ext cx="2479040" cy="460375"/>
          </a:xfrm>
          <a:prstGeom prst="rect">
            <a:avLst/>
          </a:prstGeom>
          <a:solidFill>
            <a:schemeClr val="accent5">
              <a:lumMod val="20000"/>
              <a:lumOff val="80000"/>
            </a:schemeClr>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sz="2400" b="1" dirty="0">
                <a:solidFill>
                  <a:schemeClr val="tx1"/>
                </a:solidFill>
                <a:uFillTx/>
                <a:latin typeface="黑体" panose="02010609060101010101" pitchFamily="2" charset="-122"/>
                <a:ea typeface="黑体" panose="02010609060101010101" pitchFamily="2" charset="-122"/>
                <a:sym typeface="+mn-ea"/>
              </a:rPr>
              <a:t>（</a:t>
            </a:r>
            <a:r>
              <a:rPr lang="en-US" altLang="zh-CN" sz="2400" b="1" dirty="0">
                <a:solidFill>
                  <a:schemeClr val="tx1"/>
                </a:solidFill>
                <a:uFillTx/>
                <a:latin typeface="黑体" panose="02010609060101010101" pitchFamily="2" charset="-122"/>
                <a:ea typeface="黑体" panose="02010609060101010101" pitchFamily="2" charset="-122"/>
                <a:sym typeface="+mn-ea"/>
              </a:rPr>
              <a:t>1</a:t>
            </a:r>
            <a:r>
              <a:rPr lang="zh-CN" altLang="en-US" sz="2400" b="1" dirty="0">
                <a:solidFill>
                  <a:schemeClr val="tx1"/>
                </a:solidFill>
                <a:uFillTx/>
                <a:latin typeface="黑体" panose="02010609060101010101" pitchFamily="2" charset="-122"/>
                <a:ea typeface="黑体" panose="02010609060101010101" pitchFamily="2" charset="-122"/>
                <a:sym typeface="+mn-ea"/>
              </a:rPr>
              <a:t>）宋代的教化</a:t>
            </a:r>
          </a:p>
        </p:txBody>
      </p:sp>
      <p:sp>
        <p:nvSpPr>
          <p:cNvPr id="12" name="文本框 11"/>
          <p:cNvSpPr txBox="1"/>
          <p:nvPr/>
        </p:nvSpPr>
        <p:spPr>
          <a:xfrm>
            <a:off x="395605" y="4293235"/>
            <a:ext cx="2257425" cy="429895"/>
          </a:xfrm>
          <a:prstGeom prst="rect">
            <a:avLst/>
          </a:prstGeom>
          <a:solidFill>
            <a:schemeClr val="accent4">
              <a:lumMod val="20000"/>
              <a:lumOff val="80000"/>
            </a:schemeClr>
          </a:solidFill>
          <a:ln>
            <a:solidFill>
              <a:srgbClr val="FF0000"/>
            </a:solidFill>
          </a:ln>
        </p:spPr>
        <p:txBody>
          <a:bodyPr wrap="square" rtlCol="0">
            <a:spAutoFit/>
          </a:bodyPr>
          <a:lstStyle/>
          <a:p>
            <a:pPr indent="0">
              <a:lnSpc>
                <a:spcPct val="110000"/>
              </a:lnSpc>
              <a:buNone/>
            </a:pPr>
            <a:r>
              <a:rPr lang="en-US" sz="2000" b="1">
                <a:latin typeface="黑体" panose="02010609060101010101" pitchFamily="2" charset="-122"/>
                <a:ea typeface="黑体" panose="02010609060101010101" pitchFamily="2" charset="-122"/>
                <a:cs typeface="微软雅黑" panose="020B0503020204020204" charset="-122"/>
                <a:sym typeface="+mn-ea"/>
              </a:rPr>
              <a:t>③乡约的约束</a:t>
            </a:r>
            <a:endParaRPr lang="zh-CN" altLang="en-US" sz="2000">
              <a:latin typeface="黑体" panose="02010609060101010101" pitchFamily="2" charset="-122"/>
              <a:ea typeface="黑体" panose="02010609060101010101" pitchFamily="2" charset="-122"/>
              <a:cs typeface="黑体" panose="02010609060101010101" pitchFamily="2" charset="-122"/>
            </a:endParaRPr>
          </a:p>
        </p:txBody>
      </p:sp>
      <p:sp>
        <p:nvSpPr>
          <p:cNvPr id="13" name="文本框 12"/>
          <p:cNvSpPr txBox="1"/>
          <p:nvPr/>
        </p:nvSpPr>
        <p:spPr>
          <a:xfrm>
            <a:off x="226695" y="4730115"/>
            <a:ext cx="9022080" cy="460375"/>
          </a:xfrm>
          <a:prstGeom prst="rect">
            <a:avLst/>
          </a:prstGeom>
          <a:noFill/>
          <a:ln>
            <a:solidFill>
              <a:srgbClr val="FF0000"/>
            </a:solidFill>
          </a:ln>
        </p:spPr>
        <p:txBody>
          <a:bodyPr wrap="square" rtlCol="0">
            <a:spAutoFit/>
          </a:bodyPr>
          <a:lstStyle/>
          <a:p>
            <a:pPr algn="l">
              <a:lnSpc>
                <a:spcPct val="120000"/>
              </a:lnSpc>
              <a:buClrTx/>
              <a:buSzTx/>
              <a:buNone/>
            </a:pPr>
            <a:r>
              <a:rPr lang="en-US" sz="2000" b="1">
                <a:latin typeface="黑体" panose="02010609060101010101" pitchFamily="2" charset="-122"/>
                <a:ea typeface="黑体" panose="02010609060101010101" pitchFamily="2" charset="-122"/>
                <a:cs typeface="微软雅黑" panose="020B0503020204020204" charset="-122"/>
                <a:sym typeface="+mn-ea"/>
              </a:rPr>
              <a:t>儒学士人投身基层教化，以乡约教化乡里。</a:t>
            </a:r>
            <a:r>
              <a:rPr lang="zh-CN" altLang="en-US" sz="2000" b="1">
                <a:latin typeface="黑体" panose="02010609060101010101" pitchFamily="2" charset="-122"/>
                <a:ea typeface="黑体" panose="02010609060101010101" pitchFamily="2" charset="-122"/>
                <a:cs typeface="微软雅黑" panose="020B0503020204020204" charset="-122"/>
                <a:sym typeface="+mn-ea"/>
              </a:rPr>
              <a:t>开创：</a:t>
            </a:r>
            <a:r>
              <a:rPr lang="en-US" sz="2000" b="1">
                <a:latin typeface="黑体" panose="02010609060101010101" pitchFamily="2" charset="-122"/>
                <a:ea typeface="黑体" panose="02010609060101010101" pitchFamily="2" charset="-122"/>
                <a:cs typeface="微软雅黑" panose="020B0503020204020204" charset="-122"/>
                <a:sym typeface="+mn-ea"/>
              </a:rPr>
              <a:t>北宋吕大钧的《吕氏乡约》</a:t>
            </a:r>
            <a:endParaRPr lang="zh-CN" altLang="en-US" sz="2000" b="1">
              <a:latin typeface="黑体" panose="02010609060101010101" pitchFamily="2" charset="-122"/>
              <a:ea typeface="黑体" panose="02010609060101010101" pitchFamily="2" charset="-122"/>
            </a:endParaRPr>
          </a:p>
        </p:txBody>
      </p:sp>
      <p:grpSp>
        <p:nvGrpSpPr>
          <p:cNvPr id="14" name="组合 13"/>
          <p:cNvGrpSpPr/>
          <p:nvPr/>
        </p:nvGrpSpPr>
        <p:grpSpPr>
          <a:xfrm>
            <a:off x="7308215" y="188595"/>
            <a:ext cx="1473835" cy="1889190"/>
            <a:chOff x="6358" y="5455"/>
            <a:chExt cx="2321" cy="3958"/>
          </a:xfrm>
        </p:grpSpPr>
        <p:pic>
          <p:nvPicPr>
            <p:cNvPr id="87048" name="图片 9"/>
            <p:cNvPicPr>
              <a:picLocks noChangeAspect="1"/>
            </p:cNvPicPr>
            <p:nvPr/>
          </p:nvPicPr>
          <p:blipFill>
            <a:blip r:embed="rId6"/>
            <a:srcRect l="3905" t="8797" r="5598" b="7259"/>
            <a:stretch>
              <a:fillRect/>
            </a:stretch>
          </p:blipFill>
          <p:spPr>
            <a:xfrm>
              <a:off x="6358" y="5455"/>
              <a:ext cx="2321" cy="3399"/>
            </a:xfrm>
            <a:prstGeom prst="rect">
              <a:avLst/>
            </a:prstGeom>
            <a:noFill/>
            <a:ln w="9525">
              <a:noFill/>
            </a:ln>
          </p:spPr>
        </p:pic>
        <p:sp>
          <p:nvSpPr>
            <p:cNvPr id="87049" name="文本框 10"/>
            <p:cNvSpPr/>
            <p:nvPr/>
          </p:nvSpPr>
          <p:spPr>
            <a:xfrm>
              <a:off x="6358" y="8739"/>
              <a:ext cx="2267" cy="674"/>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1500" b="1" dirty="0">
                  <a:solidFill>
                    <a:schemeClr val="tx1"/>
                  </a:solidFill>
                  <a:latin typeface="黑体" panose="02010609060101010101" pitchFamily="2" charset="-122"/>
                  <a:ea typeface="黑体" panose="02010609060101010101" pitchFamily="2" charset="-122"/>
                </a:rPr>
                <a:t>《吕氏乡约》</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par>
                          <p:cTn id="42" fill="hold">
                            <p:stCondLst>
                              <p:cond delay="500"/>
                            </p:stCondLst>
                            <p:childTnLst>
                              <p:par>
                                <p:cTn id="43" presetID="1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p:tgtEl>
                                          <p:spTgt spid="7"/>
                                        </p:tgtEl>
                                        <p:attrNameLst>
                                          <p:attrName>ppt_y</p:attrName>
                                        </p:attrNameLst>
                                      </p:cBhvr>
                                      <p:tavLst>
                                        <p:tav tm="0">
                                          <p:val>
                                            <p:strVal val="#ppt_y+#ppt_h*1.125000"/>
                                          </p:val>
                                        </p:tav>
                                        <p:tav tm="100000">
                                          <p:val>
                                            <p:strVal val="#ppt_y"/>
                                          </p:val>
                                        </p:tav>
                                      </p:tavLst>
                                    </p:anim>
                                    <p:animEffect transition="in" filter="wipe(up)">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ox(in)">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7" grpId="0" bldLvl="0" animBg="1"/>
      <p:bldP spid="2" grpId="0" animBg="1"/>
      <p:bldP spid="3" grpId="0" animBg="1"/>
      <p:bldP spid="8" grpId="0" animBg="1"/>
      <p:bldP spid="9" grpId="0"/>
      <p:bldP spid="10"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文本框 8"/>
          <p:cNvSpPr/>
          <p:nvPr/>
        </p:nvSpPr>
        <p:spPr>
          <a:xfrm>
            <a:off x="179705" y="1176655"/>
            <a:ext cx="6556375" cy="478155"/>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05000"/>
              </a:lnSpc>
              <a:spcBef>
                <a:spcPct val="0"/>
              </a:spcBef>
              <a:buFontTx/>
              <a:buNone/>
            </a:pPr>
            <a:r>
              <a:rPr lang="zh-CN" altLang="en-US" sz="2400" b="1" dirty="0">
                <a:latin typeface="黑体" panose="02010609060101010101" pitchFamily="2" charset="-122"/>
                <a:ea typeface="黑体" panose="02010609060101010101" pitchFamily="2" charset="-122"/>
                <a:cs typeface="黑体" panose="02010609060101010101" pitchFamily="2" charset="-122"/>
              </a:rPr>
              <a:t>（</a:t>
            </a:r>
            <a:r>
              <a:rPr lang="en-US" altLang="zh-CN" sz="2400" b="1" dirty="0">
                <a:latin typeface="黑体" panose="02010609060101010101" pitchFamily="2" charset="-122"/>
                <a:ea typeface="黑体" panose="02010609060101010101" pitchFamily="2" charset="-122"/>
                <a:cs typeface="黑体" panose="02010609060101010101" pitchFamily="2" charset="-122"/>
              </a:rPr>
              <a:t>2</a:t>
            </a:r>
            <a:r>
              <a:rPr lang="zh-CN" altLang="en-US" sz="2400" b="1" dirty="0">
                <a:latin typeface="黑体" panose="02010609060101010101" pitchFamily="2" charset="-122"/>
                <a:ea typeface="黑体" panose="02010609060101010101" pitchFamily="2" charset="-122"/>
                <a:cs typeface="黑体" panose="02010609060101010101" pitchFamily="2" charset="-122"/>
              </a:rPr>
              <a:t>）明清</a:t>
            </a:r>
            <a:r>
              <a:rPr lang="zh-CN" altLang="en-US" sz="2400" b="1" dirty="0">
                <a:solidFill>
                  <a:srgbClr val="0000FF"/>
                </a:solidFill>
                <a:latin typeface="黑体" panose="02010609060101010101" pitchFamily="2" charset="-122"/>
                <a:ea typeface="黑体" panose="02010609060101010101" pitchFamily="2" charset="-122"/>
                <a:cs typeface="黑体" panose="02010609060101010101" pitchFamily="2" charset="-122"/>
              </a:rPr>
              <a:t>乡约</a:t>
            </a:r>
            <a:r>
              <a:rPr lang="en-US" altLang="zh-CN" sz="2400" b="1" dirty="0">
                <a:latin typeface="黑体" panose="02010609060101010101" pitchFamily="2" charset="-122"/>
                <a:ea typeface="黑体" panose="02010609060101010101" pitchFamily="2" charset="-122"/>
                <a:cs typeface="黑体" panose="02010609060101010101" pitchFamily="2" charset="-122"/>
              </a:rPr>
              <a:t>——</a:t>
            </a:r>
            <a:r>
              <a:rPr lang="zh-CN" altLang="en-US" sz="2400" b="1" dirty="0">
                <a:latin typeface="黑体" panose="02010609060101010101" pitchFamily="2" charset="-122"/>
                <a:ea typeface="黑体" panose="02010609060101010101" pitchFamily="2" charset="-122"/>
                <a:cs typeface="黑体" panose="02010609060101010101" pitchFamily="2" charset="-122"/>
              </a:rPr>
              <a:t>乡里订立的共同遵守的规约</a:t>
            </a:r>
          </a:p>
        </p:txBody>
      </p:sp>
      <p:sp>
        <p:nvSpPr>
          <p:cNvPr id="88068" name="文本框 6"/>
          <p:cNvSpPr/>
          <p:nvPr/>
        </p:nvSpPr>
        <p:spPr>
          <a:xfrm>
            <a:off x="179705" y="1675130"/>
            <a:ext cx="8689975" cy="1258570"/>
          </a:xfrm>
          <a:prstGeom prst="rect">
            <a:avLst/>
          </a:prstGeom>
          <a:noFill/>
          <a:ln w="9525">
            <a:solidFill>
              <a:srgbClr val="FF0000"/>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10000"/>
              </a:lnSpc>
              <a:spcBef>
                <a:spcPct val="0"/>
              </a:spcBef>
              <a:buFont typeface="Wingdings" panose="05000000000000000000" pitchFamily="2" charset="2"/>
              <a:buNone/>
            </a:pPr>
            <a:r>
              <a:rPr lang="en-US" altLang="zh-CN" sz="2300" b="1" dirty="0">
                <a:latin typeface="Calibri" panose="020F0502020204030204" pitchFamily="34" charset="0"/>
                <a:ea typeface="宋体" panose="02010600030101010101" pitchFamily="2" charset="-122"/>
              </a:rPr>
              <a:t>①</a:t>
            </a:r>
            <a:r>
              <a:rPr lang="zh-CN" altLang="en-US" sz="2300" b="1" dirty="0">
                <a:latin typeface="华文中宋" panose="02010600040101010101" pitchFamily="2" charset="-122"/>
                <a:ea typeface="宋体" panose="02010600030101010101" pitchFamily="2" charset="-122"/>
              </a:rPr>
              <a:t>创立：</a:t>
            </a:r>
            <a:r>
              <a:rPr lang="zh-CN" altLang="en-US" sz="2300" b="1" dirty="0">
                <a:solidFill>
                  <a:srgbClr val="FF0000"/>
                </a:solidFill>
                <a:latin typeface="华文中宋" panose="02010600040101010101" pitchFamily="2" charset="-122"/>
                <a:ea typeface="宋体" panose="02010600030101010101" pitchFamily="2" charset="-122"/>
              </a:rPr>
              <a:t>宋朝</a:t>
            </a:r>
            <a:r>
              <a:rPr lang="zh-CN" altLang="en-US" sz="2300" b="1" dirty="0">
                <a:latin typeface="华文中宋" panose="02010600040101010101" pitchFamily="2" charset="-122"/>
                <a:ea typeface="宋体" panose="02010600030101010101" pitchFamily="2" charset="-122"/>
              </a:rPr>
              <a:t>以后，儒学士人投身</a:t>
            </a:r>
            <a:r>
              <a:rPr lang="zh-CN" altLang="en-US" sz="2300" b="1" dirty="0">
                <a:solidFill>
                  <a:srgbClr val="FF0000"/>
                </a:solidFill>
                <a:latin typeface="华文中宋" panose="02010600040101010101" pitchFamily="2" charset="-122"/>
                <a:ea typeface="宋体" panose="02010600030101010101" pitchFamily="2" charset="-122"/>
              </a:rPr>
              <a:t>基层教化</a:t>
            </a:r>
            <a:r>
              <a:rPr lang="zh-CN" altLang="en-US" sz="2300" b="1" dirty="0">
                <a:latin typeface="华文中宋" panose="02010600040101010101" pitchFamily="2" charset="-122"/>
                <a:ea typeface="宋体" panose="02010600030101010101" pitchFamily="2" charset="-122"/>
              </a:rPr>
              <a:t>。北宋</a:t>
            </a:r>
            <a:r>
              <a:rPr lang="zh-CN" altLang="en-US" sz="2300" b="1" dirty="0">
                <a:solidFill>
                  <a:srgbClr val="FF0000"/>
                </a:solidFill>
                <a:latin typeface="华文中宋" panose="02010600040101010101" pitchFamily="2" charset="-122"/>
                <a:ea typeface="宋体" panose="02010600030101010101" pitchFamily="2" charset="-122"/>
              </a:rPr>
              <a:t>吕大钧</a:t>
            </a:r>
            <a:r>
              <a:rPr lang="zh-CN" altLang="en-US" sz="2300" b="1" dirty="0">
                <a:latin typeface="华文中宋" panose="02010600040101010101" pitchFamily="2" charset="-122"/>
                <a:ea typeface="宋体" panose="02010600030101010101" pitchFamily="2" charset="-122"/>
              </a:rPr>
              <a:t>兄弟是乡约的创造者，吕大钧撰写的《吕氏乡约》，</a:t>
            </a:r>
            <a:r>
              <a:rPr lang="zh-CN" altLang="en-US" sz="2300" b="1" dirty="0">
                <a:solidFill>
                  <a:srgbClr val="0000FF"/>
                </a:solidFill>
                <a:latin typeface="华文中宋" panose="02010600040101010101" pitchFamily="2" charset="-122"/>
                <a:ea typeface="宋体" panose="02010600030101010101" pitchFamily="2" charset="-122"/>
              </a:rPr>
              <a:t>是儒学士人教化乡里的范本</a:t>
            </a:r>
            <a:r>
              <a:rPr lang="zh-CN" altLang="en-US" sz="2300" b="1" dirty="0">
                <a:latin typeface="华文中宋" panose="02010600040101010101" pitchFamily="2" charset="-122"/>
                <a:ea typeface="宋体" panose="02010600030101010101" pitchFamily="2" charset="-122"/>
              </a:rPr>
              <a:t>。</a:t>
            </a:r>
          </a:p>
        </p:txBody>
      </p:sp>
      <p:sp>
        <p:nvSpPr>
          <p:cNvPr id="88069" name="文本框 4"/>
          <p:cNvSpPr/>
          <p:nvPr/>
        </p:nvSpPr>
        <p:spPr>
          <a:xfrm>
            <a:off x="252413" y="2953941"/>
            <a:ext cx="8891588" cy="1364615"/>
          </a:xfrm>
          <a:prstGeom prst="rect">
            <a:avLst/>
          </a:prstGeom>
          <a:noFill/>
          <a:ln w="9525">
            <a:solidFill>
              <a:srgbClr val="FF0000"/>
            </a:solid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a:lnSpc>
                <a:spcPct val="120000"/>
              </a:lnSpc>
              <a:spcBef>
                <a:spcPct val="0"/>
              </a:spcBef>
              <a:buFont typeface="Wingdings" panose="05000000000000000000" pitchFamily="2" charset="2"/>
              <a:buNone/>
            </a:pPr>
            <a:r>
              <a:rPr lang="en-US" altLang="zh-CN" sz="2300" b="1" dirty="0">
                <a:latin typeface="Calibri" panose="020F0502020204030204" pitchFamily="34" charset="0"/>
                <a:ea typeface="华文中宋" panose="02010600040101010101" pitchFamily="2" charset="-122"/>
              </a:rPr>
              <a:t>②</a:t>
            </a:r>
            <a:r>
              <a:rPr lang="zh-CN" altLang="en-US" sz="2300" b="1" dirty="0">
                <a:latin typeface="华文中宋" panose="02010600040101010101" pitchFamily="2" charset="-122"/>
                <a:ea typeface="华文中宋" panose="02010600040101010101" pitchFamily="2" charset="-122"/>
              </a:rPr>
              <a:t>发展：明朝后期，乡约改为宣讲明太祖朱元璋的"</a:t>
            </a:r>
            <a:r>
              <a:rPr lang="zh-CN" altLang="en-US" sz="2300" b="1" dirty="0">
                <a:solidFill>
                  <a:srgbClr val="FF0000"/>
                </a:solidFill>
                <a:latin typeface="华文中宋" panose="02010600040101010101" pitchFamily="2" charset="-122"/>
                <a:ea typeface="华文中宋" panose="02010600040101010101" pitchFamily="2" charset="-122"/>
              </a:rPr>
              <a:t>六谕</a:t>
            </a:r>
            <a:r>
              <a:rPr lang="zh-CN" altLang="en-US" sz="2300" b="1" dirty="0">
                <a:latin typeface="华文中宋" panose="02010600040101010101" pitchFamily="2" charset="-122"/>
                <a:ea typeface="华文中宋" panose="02010600040101010101" pitchFamily="2" charset="-122"/>
              </a:rPr>
              <a:t>"。</a:t>
            </a:r>
          </a:p>
          <a:p>
            <a:pPr marL="0" lvl="0" indent="0" algn="just">
              <a:lnSpc>
                <a:spcPct val="120000"/>
              </a:lnSpc>
              <a:spcBef>
                <a:spcPct val="0"/>
              </a:spcBef>
              <a:buFont typeface="Wingdings" panose="05000000000000000000" pitchFamily="2" charset="2"/>
              <a:buNone/>
            </a:pPr>
            <a:r>
              <a:rPr lang="zh-CN" altLang="en-US" sz="2300" b="1" dirty="0">
                <a:latin typeface="华文中宋" panose="02010600040101010101" pitchFamily="2" charset="-122"/>
                <a:ea typeface="华文中宋" panose="02010600040101010101" pitchFamily="2" charset="-122"/>
              </a:rPr>
              <a:t>特点：使乡约逐渐带有</a:t>
            </a:r>
            <a:r>
              <a:rPr lang="zh-CN" altLang="en-US" sz="2300" b="1" dirty="0">
                <a:solidFill>
                  <a:srgbClr val="FF0000"/>
                </a:solidFill>
                <a:latin typeface="华文中宋" panose="02010600040101010101" pitchFamily="2" charset="-122"/>
                <a:ea typeface="华文中宋" panose="02010600040101010101" pitchFamily="2" charset="-122"/>
              </a:rPr>
              <a:t>强制力</a:t>
            </a:r>
            <a:r>
              <a:rPr lang="zh-CN" altLang="en-US" sz="2300" b="1" dirty="0">
                <a:latin typeface="华文中宋" panose="02010600040101010101" pitchFamily="2" charset="-122"/>
                <a:ea typeface="华文中宋" panose="02010600040101010101" pitchFamily="2" charset="-122"/>
              </a:rPr>
              <a:t>。（明朝儒学士人常常引用《大明律》来解释六谕，不遵乡约的百姓要受到处罚，甚至送官府治罪）</a:t>
            </a:r>
          </a:p>
        </p:txBody>
      </p:sp>
      <p:sp>
        <p:nvSpPr>
          <p:cNvPr id="88070" name="文本框 10"/>
          <p:cNvSpPr/>
          <p:nvPr/>
        </p:nvSpPr>
        <p:spPr>
          <a:xfrm>
            <a:off x="7117080" y="0"/>
            <a:ext cx="2006600" cy="1476375"/>
          </a:xfrm>
          <a:prstGeom prst="rect">
            <a:avLst/>
          </a:prstGeom>
          <a:solidFill>
            <a:srgbClr val="E0F4F9"/>
          </a:solid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zh-CN" sz="1800" b="1" dirty="0">
                <a:latin typeface="楷体" panose="02010609060101010101" pitchFamily="49" charset="-122"/>
                <a:ea typeface="楷体" panose="02010609060101010101" pitchFamily="49" charset="-122"/>
              </a:rPr>
              <a:t>一、德业相劝；</a:t>
            </a:r>
          </a:p>
          <a:p>
            <a:pPr marL="0" lvl="0" indent="0">
              <a:lnSpc>
                <a:spcPct val="100000"/>
              </a:lnSpc>
              <a:spcBef>
                <a:spcPct val="0"/>
              </a:spcBef>
              <a:buFontTx/>
              <a:buNone/>
            </a:pPr>
            <a:r>
              <a:rPr lang="zh-CN" altLang="zh-CN" sz="1800" b="1" dirty="0">
                <a:latin typeface="楷体" panose="02010609060101010101" pitchFamily="49" charset="-122"/>
                <a:ea typeface="楷体" panose="02010609060101010101" pitchFamily="49" charset="-122"/>
              </a:rPr>
              <a:t>二、过失相规；</a:t>
            </a:r>
          </a:p>
          <a:p>
            <a:pPr marL="0" lvl="0" indent="0">
              <a:lnSpc>
                <a:spcPct val="100000"/>
              </a:lnSpc>
              <a:spcBef>
                <a:spcPct val="0"/>
              </a:spcBef>
              <a:buFontTx/>
              <a:buNone/>
            </a:pPr>
            <a:r>
              <a:rPr lang="zh-CN" altLang="zh-CN" sz="1800" b="1" dirty="0">
                <a:latin typeface="楷体" panose="02010609060101010101" pitchFamily="49" charset="-122"/>
                <a:ea typeface="楷体" panose="02010609060101010101" pitchFamily="49" charset="-122"/>
              </a:rPr>
              <a:t>三、礼俗相交；</a:t>
            </a:r>
          </a:p>
          <a:p>
            <a:pPr marL="0" lvl="0" indent="0">
              <a:lnSpc>
                <a:spcPct val="100000"/>
              </a:lnSpc>
              <a:spcBef>
                <a:spcPct val="0"/>
              </a:spcBef>
              <a:buFontTx/>
              <a:buNone/>
            </a:pPr>
            <a:r>
              <a:rPr lang="zh-CN" altLang="zh-CN" sz="1800" b="1" dirty="0">
                <a:latin typeface="楷体" panose="02010609060101010101" pitchFamily="49" charset="-122"/>
                <a:ea typeface="楷体" panose="02010609060101010101" pitchFamily="49" charset="-122"/>
              </a:rPr>
              <a:t>四、患难相恤</a:t>
            </a:r>
            <a:r>
              <a:rPr lang="zh-CN" altLang="en-US" sz="1800" b="1" dirty="0">
                <a:latin typeface="楷体" panose="02010609060101010101" pitchFamily="49" charset="-122"/>
                <a:ea typeface="楷体" panose="02010609060101010101" pitchFamily="49" charset="-122"/>
              </a:rPr>
              <a:t>                </a:t>
            </a:r>
          </a:p>
          <a:p>
            <a:pPr marL="0" lvl="0" indent="0">
              <a:lnSpc>
                <a:spcPct val="100000"/>
              </a:lnSpc>
              <a:spcBef>
                <a:spcPct val="0"/>
              </a:spcBef>
              <a:buFontTx/>
              <a:buNone/>
            </a:pP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《吕氏乡约》     </a:t>
            </a:r>
            <a:r>
              <a:rPr lang="zh-CN" altLang="en-US" sz="1575" dirty="0">
                <a:latin typeface="华文新魏" panose="02010800040101010101" charset="-122"/>
                <a:ea typeface="华文新魏" panose="02010800040101010101" charset="-122"/>
              </a:rPr>
              <a:t>                   </a:t>
            </a:r>
          </a:p>
        </p:txBody>
      </p:sp>
      <p:sp>
        <p:nvSpPr>
          <p:cNvPr id="88071" name="文本框 5"/>
          <p:cNvSpPr/>
          <p:nvPr/>
        </p:nvSpPr>
        <p:spPr>
          <a:xfrm>
            <a:off x="179070" y="4364990"/>
            <a:ext cx="8775065" cy="1492885"/>
          </a:xfrm>
          <a:prstGeom prst="rect">
            <a:avLst/>
          </a:prstGeom>
          <a:noFill/>
          <a:ln w="9525">
            <a:solidFill>
              <a:srgbClr val="FF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defTabSz="1219200">
              <a:lnSpc>
                <a:spcPct val="120000"/>
              </a:lnSpc>
              <a:spcBef>
                <a:spcPct val="0"/>
              </a:spcBef>
              <a:buFont typeface="Wingdings" panose="05000000000000000000" pitchFamily="2" charset="2"/>
              <a:buNone/>
            </a:pPr>
            <a:r>
              <a:rPr lang="en-US" altLang="zh-CN" sz="2300" b="1" dirty="0">
                <a:latin typeface="Calibri" panose="020F0502020204030204" pitchFamily="34" charset="0"/>
                <a:ea typeface="黑体" panose="02010609060101010101" pitchFamily="2" charset="-122"/>
                <a:sym typeface="宋体" panose="02010600030101010101" pitchFamily="2" charset="-122"/>
              </a:rPr>
              <a:t>③</a:t>
            </a:r>
            <a:r>
              <a:rPr lang="zh-CN" altLang="en-US" sz="2300" b="1" dirty="0">
                <a:latin typeface="黑体" panose="02010609060101010101" pitchFamily="2" charset="-122"/>
                <a:ea typeface="黑体" panose="02010609060101010101" pitchFamily="2" charset="-122"/>
                <a:sym typeface="宋体" panose="02010600030101010101" pitchFamily="2" charset="-122"/>
              </a:rPr>
              <a:t>延续：清朝乡约基本延续了明朝的模式，但宣讲内容变成了康熙帝"</a:t>
            </a:r>
            <a:r>
              <a:rPr lang="zh-CN" altLang="en-US" sz="2300" b="1" dirty="0">
                <a:solidFill>
                  <a:srgbClr val="FF0000"/>
                </a:solidFill>
                <a:latin typeface="黑体" panose="02010609060101010101" pitchFamily="2" charset="-122"/>
                <a:ea typeface="黑体" panose="02010609060101010101" pitchFamily="2" charset="-122"/>
                <a:sym typeface="宋体" panose="02010600030101010101" pitchFamily="2" charset="-122"/>
              </a:rPr>
              <a:t>圣谕十六条</a:t>
            </a:r>
            <a:r>
              <a:rPr lang="zh-CN" altLang="en-US" sz="2300" b="1" dirty="0">
                <a:latin typeface="黑体" panose="02010609060101010101" pitchFamily="2" charset="-122"/>
                <a:ea typeface="黑体" panose="02010609060101010101" pitchFamily="2" charset="-122"/>
                <a:sym typeface="宋体" panose="02010600030101010101" pitchFamily="2" charset="-122"/>
              </a:rPr>
              <a:t>"和雍正帝</a:t>
            </a:r>
            <a:r>
              <a:rPr lang="zh-CN" altLang="en-US" sz="2300" b="1" dirty="0">
                <a:solidFill>
                  <a:srgbClr val="FF0000"/>
                </a:solidFill>
                <a:latin typeface="黑体" panose="02010609060101010101" pitchFamily="2" charset="-122"/>
                <a:ea typeface="黑体" panose="02010609060101010101" pitchFamily="2" charset="-122"/>
                <a:sym typeface="宋体" panose="02010600030101010101" pitchFamily="2" charset="-122"/>
              </a:rPr>
              <a:t>《圣谕广训》</a:t>
            </a:r>
            <a:r>
              <a:rPr lang="zh-CN" altLang="en-US" sz="2300" b="1" dirty="0">
                <a:latin typeface="黑体" panose="02010609060101010101" pitchFamily="2" charset="-122"/>
                <a:ea typeface="黑体" panose="02010609060101010101" pitchFamily="2" charset="-122"/>
                <a:sym typeface="宋体" panose="02010600030101010101" pitchFamily="2" charset="-122"/>
              </a:rPr>
              <a:t>，宣讲时也常常引用</a:t>
            </a:r>
            <a:r>
              <a:rPr lang="zh-CN" altLang="en-US" sz="2300" b="1" dirty="0">
                <a:solidFill>
                  <a:srgbClr val="FF0000"/>
                </a:solidFill>
                <a:latin typeface="黑体" panose="02010609060101010101" pitchFamily="2" charset="-122"/>
                <a:ea typeface="黑体" panose="02010609060101010101" pitchFamily="2" charset="-122"/>
                <a:sym typeface="宋体" panose="02010600030101010101" pitchFamily="2" charset="-122"/>
              </a:rPr>
              <a:t>《大清律例》</a:t>
            </a:r>
            <a:r>
              <a:rPr lang="zh-CN" altLang="en-US" sz="2300" b="1" dirty="0">
                <a:latin typeface="黑体" panose="02010609060101010101" pitchFamily="2" charset="-122"/>
                <a:ea typeface="黑体" panose="02010609060101010101" pitchFamily="2" charset="-122"/>
                <a:sym typeface="宋体" panose="02010600030101010101" pitchFamily="2" charset="-122"/>
              </a:rPr>
              <a:t>。</a:t>
            </a:r>
            <a:endParaRPr lang="zh-CN" altLang="en-US" sz="2300" b="1" dirty="0">
              <a:solidFill>
                <a:srgbClr val="FF0000"/>
              </a:solidFill>
              <a:latin typeface="黑体" panose="02010609060101010101" pitchFamily="2" charset="-122"/>
              <a:ea typeface="黑体" panose="02010609060101010101" pitchFamily="2" charset="-122"/>
              <a:sym typeface="宋体" panose="02010600030101010101" pitchFamily="2" charset="-122"/>
            </a:endParaRPr>
          </a:p>
        </p:txBody>
      </p:sp>
      <p:sp>
        <p:nvSpPr>
          <p:cNvPr id="88072" name="文本框 2"/>
          <p:cNvSpPr/>
          <p:nvPr/>
        </p:nvSpPr>
        <p:spPr>
          <a:xfrm>
            <a:off x="252889" y="6165215"/>
            <a:ext cx="7418070" cy="414020"/>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zh-CN" altLang="en-US" sz="2100" b="1" dirty="0">
                <a:solidFill>
                  <a:srgbClr val="FF0000"/>
                </a:solidFill>
                <a:latin typeface="黑体" panose="02010609060101010101" pitchFamily="2" charset="-122"/>
                <a:ea typeface="黑体" panose="02010609060101010101" pitchFamily="2" charset="-122"/>
                <a:sym typeface="宋体" panose="02010600030101010101" pitchFamily="2" charset="-122"/>
              </a:rPr>
              <a:t>特点：乡约经政府利用和推广而具有约束力，并与法律合流。</a:t>
            </a:r>
            <a:endParaRPr lang="zh-CN" altLang="en-US" sz="2100" dirty="0">
              <a:ea typeface="Arial" panose="020B0604020202020204" pitchFamily="34" charset="0"/>
            </a:endParaRPr>
          </a:p>
        </p:txBody>
      </p:sp>
      <p:sp>
        <p:nvSpPr>
          <p:cNvPr id="41" name="文本框 40"/>
          <p:cNvSpPr txBox="1"/>
          <p:nvPr/>
        </p:nvSpPr>
        <p:spPr>
          <a:xfrm>
            <a:off x="35560" y="116840"/>
            <a:ext cx="5209540" cy="460375"/>
          </a:xfrm>
          <a:prstGeom prst="rect">
            <a:avLst/>
          </a:prstGeom>
          <a:solidFill>
            <a:srgbClr val="FFFF00"/>
          </a:solidFill>
          <a:ln>
            <a:solidFill>
              <a:srgbClr val="FF0000"/>
            </a:solidFill>
          </a:ln>
        </p:spPr>
        <p:txBody>
          <a:bodyPr wrap="square" rtlCol="0">
            <a:spAutoFit/>
          </a:bodyPr>
          <a:lstStyle/>
          <a:p>
            <a:r>
              <a:rPr lang="zh-CN" altLang="en-US" sz="2400" b="1">
                <a:solidFill>
                  <a:schemeClr val="tx1"/>
                </a:solidFill>
                <a:latin typeface="黑体" panose="02010609060101010101" pitchFamily="2" charset="-122"/>
                <a:ea typeface="黑体" panose="02010609060101010101" pitchFamily="2" charset="-122"/>
                <a:sym typeface="+mn-ea"/>
              </a:rPr>
              <a:t>三、宋元至明清时期的法律与教化</a:t>
            </a:r>
            <a:endParaRPr lang="zh-CN" altLang="en-US" sz="2400" b="1">
              <a:solidFill>
                <a:schemeClr val="tx1"/>
              </a:solidFill>
              <a:uFillTx/>
              <a:latin typeface="黑体" panose="02010609060101010101" pitchFamily="2" charset="-122"/>
              <a:ea typeface="黑体" panose="02010609060101010101" pitchFamily="2" charset="-122"/>
              <a:sym typeface="+mn-ea"/>
            </a:endParaRPr>
          </a:p>
        </p:txBody>
      </p:sp>
      <p:sp>
        <p:nvSpPr>
          <p:cNvPr id="38915" name="文本框 4"/>
          <p:cNvSpPr txBox="1"/>
          <p:nvPr>
            <p:custDataLst>
              <p:tags r:id="rId2"/>
            </p:custDataLst>
          </p:nvPr>
        </p:nvSpPr>
        <p:spPr>
          <a:xfrm>
            <a:off x="306070" y="617220"/>
            <a:ext cx="3703320" cy="460375"/>
          </a:xfrm>
          <a:prstGeom prst="rect">
            <a:avLst/>
          </a:prstGeom>
          <a:solidFill>
            <a:schemeClr val="accent5">
              <a:lumMod val="20000"/>
              <a:lumOff val="80000"/>
            </a:schemeClr>
          </a:solidFill>
          <a:ln w="9525">
            <a:solidFill>
              <a:srgbClr val="FF0000"/>
            </a:solid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FontTx/>
              <a:buNone/>
            </a:pPr>
            <a:r>
              <a:rPr lang="en-US" altLang="zh-CN" sz="2400" b="1" dirty="0">
                <a:solidFill>
                  <a:schemeClr val="tx1"/>
                </a:solidFill>
                <a:uFillTx/>
                <a:latin typeface="黑体" panose="02010609060101010101" pitchFamily="2" charset="-122"/>
                <a:ea typeface="黑体" panose="02010609060101010101" pitchFamily="2" charset="-122"/>
                <a:sym typeface="+mn-ea"/>
              </a:rPr>
              <a:t>2</a:t>
            </a:r>
            <a:r>
              <a:rPr lang="zh-CN" altLang="en-US" sz="2400" b="1" dirty="0">
                <a:solidFill>
                  <a:schemeClr val="tx1"/>
                </a:solidFill>
                <a:uFillTx/>
                <a:latin typeface="黑体" panose="02010609060101010101" pitchFamily="2" charset="-122"/>
                <a:ea typeface="黑体" panose="02010609060101010101" pitchFamily="2" charset="-122"/>
                <a:sym typeface="+mn-ea"/>
              </a:rPr>
              <a:t>、宋元明清的教化演进：</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ppt_x</p:attrName>
                                        </p:attrNameLst>
                                      </p:cBhvr>
                                      <p:tavLst>
                                        <p:tav tm="0">
                                          <p:val>
                                            <p:strVal val="#ppt_x"/>
                                          </p:val>
                                        </p:tav>
                                        <p:tav tm="100000">
                                          <p:val>
                                            <p:strVal val="#ppt_x"/>
                                          </p:val>
                                        </p:tav>
                                      </p:tavLst>
                                    </p:anim>
                                    <p:anim calcmode="lin" valueType="num">
                                      <p:cBhvr>
                                        <p:cTn id="8" dur="500" fill="hold"/>
                                        <p:tgtEl>
                                          <p:spTgt spid="880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8070"/>
                                        </p:tgtEl>
                                        <p:attrNameLst>
                                          <p:attrName>style.visibility</p:attrName>
                                        </p:attrNameLst>
                                      </p:cBhvr>
                                      <p:to>
                                        <p:strVal val="visible"/>
                                      </p:to>
                                    </p:set>
                                    <p:anim calcmode="lin" valueType="num">
                                      <p:cBhvr>
                                        <p:cTn id="13" dur="500" fill="hold"/>
                                        <p:tgtEl>
                                          <p:spTgt spid="88070"/>
                                        </p:tgtEl>
                                        <p:attrNameLst>
                                          <p:attrName>ppt_y</p:attrName>
                                        </p:attrNameLst>
                                      </p:cBhvr>
                                      <p:tavLst>
                                        <p:tav tm="0">
                                          <p:val>
                                            <p:strVal val="#ppt_y+#ppt_h*1.125000"/>
                                          </p:val>
                                        </p:tav>
                                        <p:tav tm="100000">
                                          <p:val>
                                            <p:strVal val="#ppt_y"/>
                                          </p:val>
                                        </p:tav>
                                      </p:tavLst>
                                    </p:anim>
                                    <p:animEffect transition="in" filter="wipe(up)">
                                      <p:cBhvr>
                                        <p:cTn id="14" dur="500" fill="hold"/>
                                        <p:tgtEl>
                                          <p:spTgt spid="8807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80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8069"/>
                                        </p:tgtEl>
                                        <p:attrNameLst>
                                          <p:attrName>style.visibility</p:attrName>
                                        </p:attrNameLst>
                                      </p:cBhvr>
                                      <p:to>
                                        <p:strVal val="visible"/>
                                      </p:to>
                                    </p:set>
                                    <p:animEffect transition="in" filter="box(in)">
                                      <p:cBhvr>
                                        <p:cTn id="23" dur="2000" fill="hold"/>
                                        <p:tgtEl>
                                          <p:spTgt spid="8806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8071"/>
                                        </p:tgtEl>
                                        <p:attrNameLst>
                                          <p:attrName>style.visibility</p:attrName>
                                        </p:attrNameLst>
                                      </p:cBhvr>
                                      <p:to>
                                        <p:strVal val="visible"/>
                                      </p:to>
                                    </p:set>
                                    <p:animEffect transition="in" filter="box(in)">
                                      <p:cBhvr>
                                        <p:cTn id="28" dur="2000" fill="hold"/>
                                        <p:tgtEl>
                                          <p:spTgt spid="8807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8072"/>
                                        </p:tgtEl>
                                        <p:attrNameLst>
                                          <p:attrName>style.visibility</p:attrName>
                                        </p:attrNameLst>
                                      </p:cBhvr>
                                      <p:to>
                                        <p:strVal val="visible"/>
                                      </p:to>
                                    </p:set>
                                    <p:animEffect transition="in" filter="wheel(1)">
                                      <p:cBhvr>
                                        <p:cTn id="33" dur="2000" fill="hold"/>
                                        <p:tgtEl>
                                          <p:spTgt spid="88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ldLvl="0" animBg="1"/>
      <p:bldP spid="88069" grpId="0" bldLvl="0" animBg="1"/>
      <p:bldP spid="88070" grpId="0" bldLvl="0" animBg="1"/>
      <p:bldP spid="88070" grpId="1" bldLvl="0" animBg="1"/>
      <p:bldP spid="88071" grpId="0" bldLvl="0" animBg="1"/>
      <p:bldP spid="880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文本框 1"/>
          <p:cNvSpPr/>
          <p:nvPr/>
        </p:nvSpPr>
        <p:spPr>
          <a:xfrm>
            <a:off x="107315" y="1124665"/>
            <a:ext cx="8948738" cy="2306955"/>
          </a:xfrm>
          <a:prstGeom prst="rect">
            <a:avLst/>
          </a:prstGeom>
          <a:noFill/>
          <a:ln w="25400" cap="flat" cmpd="dbl">
            <a:solidFill>
              <a:srgbClr val="385D8A"/>
            </a:solidFill>
            <a:prstDash val="solid"/>
            <a:round/>
            <a:headEnd type="none" w="med" len="med"/>
            <a:tailEnd type="none" w="med" len="med"/>
          </a:ln>
        </p:spPr>
        <p:txBody>
          <a:bodyPr>
            <a:spAutoFit/>
          </a:bodyPr>
          <a:lstStyle/>
          <a:p>
            <a:pPr eaLnBrk="1" hangingPunct="1"/>
            <a:r>
              <a:rPr lang="zh-CN" altLang="en-US" sz="1800" b="1" dirty="0">
                <a:latin typeface="楷体" panose="02010609060101010101" pitchFamily="49" charset="-122"/>
                <a:ea typeface="楷体" panose="02010609060101010101" pitchFamily="49" charset="-122"/>
                <a:sym typeface="宋体" panose="02010600030101010101" pitchFamily="2" charset="-122"/>
              </a:rPr>
              <a:t>凡同约者：一、德业相劝；二、过失相规；三、礼俗相交；四、患难相恤。</a:t>
            </a:r>
            <a:r>
              <a:rPr lang="en-US" altLang="zh-CN" sz="1800" b="1" dirty="0">
                <a:latin typeface="楷体" panose="02010609060101010101" pitchFamily="49" charset="-122"/>
                <a:ea typeface="楷体" panose="02010609060101010101" pitchFamily="49" charset="-122"/>
                <a:sym typeface="宋体" panose="02010600030101010101" pitchFamily="2" charset="-122"/>
              </a:rPr>
              <a:t>                                               </a:t>
            </a:r>
            <a:r>
              <a:rPr lang="zh-CN" altLang="en-US" sz="1800" b="1" dirty="0">
                <a:latin typeface="楷体" panose="02010609060101010101" pitchFamily="49" charset="-122"/>
                <a:ea typeface="楷体" panose="02010609060101010101" pitchFamily="49" charset="-122"/>
                <a:sym typeface="宋体" panose="02010600030101010101" pitchFamily="2" charset="-122"/>
              </a:rPr>
              <a:t>——《吕氏乡约》</a:t>
            </a:r>
          </a:p>
          <a:p>
            <a:pPr eaLnBrk="1" hangingPunct="1"/>
            <a:r>
              <a:rPr lang="zh-CN" altLang="en-US" sz="1800" b="1" dirty="0">
                <a:latin typeface="楷体" panose="02010609060101010101" pitchFamily="49" charset="-122"/>
                <a:ea typeface="楷体" panose="02010609060101010101" pitchFamily="49" charset="-122"/>
                <a:sym typeface="宋体" panose="02010600030101010101" pitchFamily="2" charset="-122"/>
              </a:rPr>
              <a:t>孝顺父母，尊敬长上，和睦乡里，教训子孙，各安生理，毋作非为。</a:t>
            </a:r>
          </a:p>
          <a:p>
            <a:pPr eaLnBrk="1" hangingPunct="1"/>
            <a:r>
              <a:rPr lang="en-US" altLang="zh-CN" sz="1800" b="1" dirty="0">
                <a:latin typeface="楷体" panose="02010609060101010101" pitchFamily="49" charset="-122"/>
                <a:ea typeface="楷体" panose="02010609060101010101" pitchFamily="49" charset="-122"/>
                <a:sym typeface="宋体" panose="02010600030101010101" pitchFamily="2" charset="-122"/>
              </a:rPr>
              <a:t>                                               </a:t>
            </a:r>
            <a:r>
              <a:rPr lang="zh-CN" altLang="en-US" sz="1800" b="1" dirty="0">
                <a:latin typeface="楷体" panose="02010609060101010101" pitchFamily="49" charset="-122"/>
                <a:ea typeface="楷体" panose="02010609060101010101" pitchFamily="49" charset="-122"/>
                <a:sym typeface="宋体" panose="02010600030101010101" pitchFamily="2" charset="-122"/>
              </a:rPr>
              <a:t>——明太祖“六谕”</a:t>
            </a:r>
          </a:p>
          <a:p>
            <a:pPr eaLnBrk="1" hangingPunct="1"/>
            <a:r>
              <a:rPr lang="zh-CN" altLang="en-US" sz="1800" b="1" dirty="0">
                <a:latin typeface="楷体" panose="02010609060101010101" pitchFamily="49" charset="-122"/>
                <a:ea typeface="楷体" panose="02010609060101010101" pitchFamily="49" charset="-122"/>
                <a:sym typeface="宋体" panose="02010600030101010101" pitchFamily="2" charset="-122"/>
              </a:rPr>
              <a:t>敦孝弟以重人伦，笃宗族以昭雍睦，和乡党以息争讼，重农桑以足衣食，尚节俭以惜财用，隆学校以端士习，黜异端以崇正学，讲法律以儆愚顽，明礼让以厚风俗，务本业以定民志，训子弟以禁非为，息诬告以全良善，诫匿逃以免株连，完钱粮以省催科，联保甲以弭盗贼，解仇忿以重身命。               </a:t>
            </a:r>
            <a:r>
              <a:rPr lang="en-US" altLang="zh-CN" sz="1800" b="1" dirty="0">
                <a:latin typeface="楷体" panose="02010609060101010101" pitchFamily="49" charset="-122"/>
                <a:ea typeface="楷体" panose="02010609060101010101" pitchFamily="49" charset="-122"/>
                <a:sym typeface="宋体" panose="02010600030101010101" pitchFamily="2" charset="-122"/>
              </a:rPr>
              <a:t>     </a:t>
            </a:r>
            <a:r>
              <a:rPr lang="zh-CN" altLang="en-US" sz="1800" b="1" dirty="0">
                <a:latin typeface="楷体" panose="02010609060101010101" pitchFamily="49" charset="-122"/>
                <a:ea typeface="楷体" panose="02010609060101010101" pitchFamily="49" charset="-122"/>
                <a:sym typeface="宋体" panose="02010600030101010101" pitchFamily="2" charset="-122"/>
              </a:rPr>
              <a:t>——康熙帝“圣谕十六条”</a:t>
            </a:r>
          </a:p>
        </p:txBody>
      </p:sp>
      <p:sp>
        <p:nvSpPr>
          <p:cNvPr id="90115" name="文本框 2"/>
          <p:cNvSpPr/>
          <p:nvPr/>
        </p:nvSpPr>
        <p:spPr>
          <a:xfrm>
            <a:off x="278130" y="188595"/>
            <a:ext cx="8745220" cy="829310"/>
          </a:xfrm>
          <a:prstGeom prst="rect">
            <a:avLst/>
          </a:prstGeom>
          <a:solidFill>
            <a:schemeClr val="accent5">
              <a:lumMod val="20000"/>
              <a:lumOff val="80000"/>
            </a:schemeClr>
          </a:solidFill>
          <a:ln w="9525">
            <a:solidFill>
              <a:srgbClr val="FF0000"/>
            </a:solidFill>
          </a:ln>
        </p:spPr>
        <p:txBody>
          <a:bodyPr wrap="square">
            <a:noAutofit/>
          </a:bodyPr>
          <a:lstStyle/>
          <a:p>
            <a:pPr eaLnBrk="1" hangingPunct="1"/>
            <a:r>
              <a:rPr lang="zh-CN" altLang="en-US" sz="2400" b="1" dirty="0">
                <a:latin typeface="黑体" panose="02010609060101010101" pitchFamily="2" charset="-122"/>
                <a:ea typeface="黑体" panose="02010609060101010101" pitchFamily="2" charset="-122"/>
                <a:sym typeface="宋体" panose="02010600030101010101" pitchFamily="2" charset="-122"/>
              </a:rPr>
              <a:t>史料史证能力训练：阅读材料想一想，从宋朝到清朝，乡约所讲内容有何变化？</a:t>
            </a:r>
            <a:r>
              <a:rPr lang="zh-CN" altLang="en-US" sz="2400" b="1">
                <a:solidFill>
                  <a:srgbClr val="C00000"/>
                </a:solidFill>
                <a:latin typeface="黑体" panose="02010609060101010101" pitchFamily="2" charset="-122"/>
                <a:ea typeface="黑体" panose="02010609060101010101" pitchFamily="2" charset="-122"/>
                <a:cs typeface="楷体" panose="02010609060101010101" pitchFamily="49" charset="-122"/>
                <a:sym typeface="+mn-ea"/>
              </a:rPr>
              <a:t>有什么特点和作用？</a:t>
            </a:r>
            <a:endParaRPr lang="zh-CN" altLang="en-US" sz="2400" b="1" dirty="0">
              <a:latin typeface="黑体" panose="02010609060101010101" pitchFamily="2" charset="-122"/>
              <a:ea typeface="黑体" panose="02010609060101010101" pitchFamily="2" charset="-122"/>
              <a:sym typeface="宋体" panose="02010600030101010101" pitchFamily="2" charset="-122"/>
            </a:endParaRPr>
          </a:p>
        </p:txBody>
      </p:sp>
      <p:sp>
        <p:nvSpPr>
          <p:cNvPr id="90116" name="矩形 3"/>
          <p:cNvSpPr/>
          <p:nvPr/>
        </p:nvSpPr>
        <p:spPr>
          <a:xfrm>
            <a:off x="107315" y="3573145"/>
            <a:ext cx="8949690" cy="1060450"/>
          </a:xfrm>
          <a:prstGeom prst="rect">
            <a:avLst/>
          </a:prstGeom>
          <a:ln>
            <a:solidFill>
              <a:srgbClr val="FF0000"/>
            </a:solidFill>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sz="2100" b="1" i="0" u="none" strike="noStrike" kern="0" cap="none" spc="130" normalizeH="0" baseline="0" noProof="0">
                <a:ln>
                  <a:noFill/>
                </a:ln>
                <a:solidFill>
                  <a:schemeClr val="tx1"/>
                </a:solidFill>
                <a:effectLst/>
                <a:uLnTx/>
                <a:uFillTx/>
                <a:latin typeface="黑体" panose="02010609060101010101" pitchFamily="2" charset="-122"/>
                <a:ea typeface="黑体" panose="02010609060101010101" pitchFamily="2" charset="-122"/>
                <a:cs typeface="+mn-cs"/>
                <a:sym typeface="+mn-ea"/>
              </a:rPr>
              <a:t>变化：</a:t>
            </a:r>
            <a:r>
              <a:rPr kumimoji="0" lang="en-US" altLang="en-US" sz="2100" b="1" i="0" u="none" strike="noStrike" kern="0" cap="none" spc="130" normalizeH="0" baseline="0" noProof="0">
                <a:ln>
                  <a:noFill/>
                </a:ln>
                <a:solidFill>
                  <a:schemeClr val="tx1"/>
                </a:solidFill>
                <a:effectLst/>
                <a:uLnTx/>
                <a:uFillTx/>
                <a:latin typeface="黑体" panose="02010609060101010101" pitchFamily="2" charset="-122"/>
                <a:ea typeface="黑体" panose="02010609060101010101" pitchFamily="2" charset="-122"/>
                <a:cs typeface="+mn-cs"/>
                <a:sym typeface="+mn-ea"/>
              </a:rPr>
              <a:t>宋朝乡约是儒学士人投身基层教化，以乡约教化乡里，用来教育百姓向善互助的。</a:t>
            </a:r>
            <a:r>
              <a:rPr lang="en-US" sz="2100" b="1" kern="0" spc="130" noProof="0">
                <a:ln>
                  <a:noFill/>
                </a:ln>
                <a:uLnTx/>
                <a:uFillTx/>
                <a:latin typeface="黑体" panose="02010609060101010101" pitchFamily="2" charset="-122"/>
                <a:ea typeface="黑体" panose="02010609060101010101" pitchFamily="2" charset="-122"/>
                <a:sym typeface="+mn-ea"/>
              </a:rPr>
              <a:t>明清乡约宣讲最高统治者的</a:t>
            </a:r>
            <a:r>
              <a:rPr lang="en-US" sz="2100" b="1" kern="0" spc="130" noProof="0">
                <a:ln>
                  <a:noFill/>
                </a:ln>
                <a:solidFill>
                  <a:srgbClr val="FF0000"/>
                </a:solidFill>
                <a:uLnTx/>
                <a:uFillTx/>
                <a:latin typeface="黑体" panose="02010609060101010101" pitchFamily="2" charset="-122"/>
                <a:ea typeface="黑体" panose="02010609060101010101" pitchFamily="2" charset="-122"/>
                <a:sym typeface="+mn-ea"/>
              </a:rPr>
              <a:t>“圣谕”</a:t>
            </a:r>
            <a:r>
              <a:rPr lang="en-US" sz="2100" b="1" kern="0" spc="130" noProof="0">
                <a:ln>
                  <a:noFill/>
                </a:ln>
                <a:uLnTx/>
                <a:uFillTx/>
                <a:latin typeface="黑体" panose="02010609060101010101" pitchFamily="2" charset="-122"/>
                <a:ea typeface="黑体" panose="02010609060101010101" pitchFamily="2" charset="-122"/>
                <a:sym typeface="+mn-ea"/>
              </a:rPr>
              <a:t>，内容上更多地</a:t>
            </a:r>
            <a:r>
              <a:rPr lang="en-US" sz="2100" b="1" kern="0" spc="130" noProof="0">
                <a:ln>
                  <a:noFill/>
                </a:ln>
                <a:solidFill>
                  <a:srgbClr val="FF0000"/>
                </a:solidFill>
                <a:uLnTx/>
                <a:uFillTx/>
                <a:latin typeface="黑体" panose="02010609060101010101" pitchFamily="2" charset="-122"/>
                <a:ea typeface="黑体" panose="02010609060101010101" pitchFamily="2" charset="-122"/>
                <a:sym typeface="+mn-ea"/>
              </a:rPr>
              <a:t>强调顺从、安分守己</a:t>
            </a:r>
            <a:r>
              <a:rPr lang="en-US" sz="2100" b="1" kern="0" spc="130" noProof="0">
                <a:ln>
                  <a:noFill/>
                </a:ln>
                <a:uLnTx/>
                <a:uFillTx/>
                <a:latin typeface="黑体" panose="02010609060101010101" pitchFamily="2" charset="-122"/>
                <a:ea typeface="黑体" panose="02010609060101010101" pitchFamily="2" charset="-122"/>
                <a:sym typeface="+mn-ea"/>
              </a:rPr>
              <a:t>，乡约逐渐与法律合流，具有</a:t>
            </a:r>
            <a:r>
              <a:rPr lang="en-US" sz="2100" b="1" kern="0" noProof="0">
                <a:ln>
                  <a:noFill/>
                </a:ln>
                <a:solidFill>
                  <a:srgbClr val="FF0000"/>
                </a:solidFill>
                <a:uLnTx/>
                <a:uFillTx/>
                <a:latin typeface="黑体" panose="02010609060101010101" pitchFamily="2" charset="-122"/>
                <a:ea typeface="黑体" panose="02010609060101010101" pitchFamily="2" charset="-122"/>
                <a:sym typeface="+mn-ea"/>
              </a:rPr>
              <a:t>强制性和约束力</a:t>
            </a:r>
            <a:r>
              <a:rPr lang="en-US" sz="2100" b="1" kern="0" noProof="0">
                <a:ln>
                  <a:noFill/>
                </a:ln>
                <a:uLnTx/>
                <a:uFillTx/>
                <a:latin typeface="黑体" panose="02010609060101010101" pitchFamily="2" charset="-122"/>
                <a:ea typeface="黑体" panose="02010609060101010101" pitchFamily="2" charset="-122"/>
                <a:sym typeface="+mn-ea"/>
              </a:rPr>
              <a:t>。</a:t>
            </a:r>
            <a:endParaRPr kumimoji="0" lang="en-US" altLang="en-US" sz="21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sym typeface="+mn-ea"/>
            </a:endParaRPr>
          </a:p>
        </p:txBody>
      </p:sp>
      <p:sp>
        <p:nvSpPr>
          <p:cNvPr id="9" name="矩形 8"/>
          <p:cNvSpPr/>
          <p:nvPr>
            <p:custDataLst>
              <p:tags r:id="rId1"/>
            </p:custDataLst>
          </p:nvPr>
        </p:nvSpPr>
        <p:spPr>
          <a:xfrm>
            <a:off x="138271" y="4725194"/>
            <a:ext cx="8866346" cy="1106805"/>
          </a:xfrm>
          <a:prstGeom prst="rect">
            <a:avLst/>
          </a:prstGeom>
          <a:ln>
            <a:solidFill>
              <a:srgbClr val="FF0000"/>
            </a:solidFill>
          </a:ln>
        </p:spPr>
        <p:txBody>
          <a:bodyPr wrap="square">
            <a:spAutoFit/>
          </a:bodyPr>
          <a:lstStyle/>
          <a:p>
            <a:pPr marL="982980" lvl="0" indent="-982980" algn="l"/>
            <a:r>
              <a:rPr lang="zh-CN" altLang="en-US" sz="2200" b="1" kern="0">
                <a:solidFill>
                  <a:srgbClr val="FF0000"/>
                </a:solidFill>
                <a:latin typeface="微软雅黑" panose="020B0503020204020204" charset="-122"/>
                <a:ea typeface="黑体" panose="02010609060101010101" pitchFamily="2" charset="-122"/>
                <a:cs typeface="楷体" panose="02010609060101010101" pitchFamily="49" charset="-122"/>
              </a:rPr>
              <a:t>特点：</a:t>
            </a:r>
            <a:r>
              <a:rPr lang="zh-CN" altLang="en-US" sz="2200" b="1" kern="0">
                <a:latin typeface="黑体" panose="02010609060101010101" pitchFamily="2" charset="-122"/>
                <a:ea typeface="黑体" panose="02010609060101010101" pitchFamily="2" charset="-122"/>
                <a:cs typeface="楷体" panose="02010609060101010101" pitchFamily="49" charset="-122"/>
              </a:rPr>
              <a:t>教化百姓的乡约，经政府利用和推广而具有约束力，并与法律合流。</a:t>
            </a:r>
            <a:r>
              <a:rPr lang="en-US" altLang="en-US" sz="2200" b="1" kern="0" noProof="0">
                <a:ln>
                  <a:noFill/>
                </a:ln>
                <a:effectLst/>
                <a:uLnTx/>
                <a:uFillTx/>
                <a:latin typeface="黑体" panose="02010609060101010101" pitchFamily="2" charset="-122"/>
                <a:ea typeface="黑体" panose="02010609060101010101" pitchFamily="2" charset="-122"/>
                <a:sym typeface="+mn-ea"/>
              </a:rPr>
              <a:t>乡约已完全由教化手段沦为统治阶级的统治工具</a:t>
            </a:r>
            <a:r>
              <a:rPr lang="zh-CN" altLang="en-US" sz="2200" b="1" kern="0" noProof="0">
                <a:ln>
                  <a:noFill/>
                </a:ln>
                <a:effectLst/>
                <a:uLnTx/>
                <a:uFillTx/>
                <a:latin typeface="黑体" panose="02010609060101010101" pitchFamily="2" charset="-122"/>
                <a:ea typeface="黑体" panose="02010609060101010101" pitchFamily="2" charset="-122"/>
                <a:sym typeface="+mn-ea"/>
              </a:rPr>
              <a:t>；</a:t>
            </a:r>
            <a:r>
              <a:rPr lang="zh-CN" altLang="en-US" sz="2200" b="1" kern="0">
                <a:solidFill>
                  <a:schemeClr val="tx1"/>
                </a:solidFill>
                <a:latin typeface="黑体" panose="02010609060101010101" pitchFamily="2" charset="-122"/>
                <a:ea typeface="黑体" panose="02010609060101010101" pitchFamily="2" charset="-122"/>
                <a:cs typeface="楷体" panose="02010609060101010101" pitchFamily="49" charset="-122"/>
              </a:rPr>
              <a:t>礼法融合</a:t>
            </a:r>
          </a:p>
        </p:txBody>
      </p:sp>
      <p:sp>
        <p:nvSpPr>
          <p:cNvPr id="6" name="文本框 5"/>
          <p:cNvSpPr txBox="1"/>
          <p:nvPr>
            <p:custDataLst>
              <p:tags r:id="rId2"/>
            </p:custDataLst>
          </p:nvPr>
        </p:nvSpPr>
        <p:spPr>
          <a:xfrm>
            <a:off x="278130" y="5733415"/>
            <a:ext cx="8865870" cy="768350"/>
          </a:xfrm>
          <a:prstGeom prst="rect">
            <a:avLst/>
          </a:prstGeom>
          <a:solidFill>
            <a:schemeClr val="bg1"/>
          </a:solidFill>
          <a:ln>
            <a:solidFill>
              <a:srgbClr val="FF0000"/>
            </a:solidFill>
          </a:ln>
        </p:spPr>
        <p:txBody>
          <a:bodyPr wrap="square" rtlCol="0" anchor="t">
            <a:spAutoFit/>
          </a:bodyPr>
          <a:lstStyle/>
          <a:p>
            <a:r>
              <a:rPr lang="zh-CN" altLang="en-US" sz="2200" b="1">
                <a:solidFill>
                  <a:srgbClr val="FF0000"/>
                </a:solidFill>
                <a:latin typeface="黑体" panose="02010609060101010101" pitchFamily="2" charset="-122"/>
                <a:ea typeface="黑体" panose="02010609060101010101" pitchFamily="2" charset="-122"/>
                <a:cs typeface="楷体" panose="02010609060101010101" pitchFamily="49" charset="-122"/>
              </a:rPr>
              <a:t>作用</a:t>
            </a:r>
            <a:r>
              <a:rPr lang="zh-CN" altLang="en-US" sz="2200" b="1">
                <a:latin typeface="黑体" panose="02010609060101010101" pitchFamily="2" charset="-122"/>
                <a:ea typeface="黑体" panose="02010609060101010101" pitchFamily="2" charset="-122"/>
                <a:cs typeface="楷体" panose="02010609060101010101" pitchFamily="49" charset="-122"/>
              </a:rPr>
              <a:t>：①有利于维护社会秩序，加强基层社会治理，②有利于发展生产；③促进儒家文化和传统道德的传播。</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linds(horizontal)">
                                      <p:cBhvr>
                                        <p:cTn id="7" dur="500" fill="hold"/>
                                        <p:tgtEl>
                                          <p:spTgt spid="9011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0114"/>
                                        </p:tgtEl>
                                        <p:attrNameLst>
                                          <p:attrName>style.visibility</p:attrName>
                                        </p:attrNameLst>
                                      </p:cBhvr>
                                      <p:to>
                                        <p:strVal val="visible"/>
                                      </p:to>
                                    </p:set>
                                    <p:animEffect transition="in" filter="blinds(horizontal)">
                                      <p:cBhvr>
                                        <p:cTn id="11" dur="500" fill="hold"/>
                                        <p:tgtEl>
                                          <p:spTgt spid="901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0116"/>
                                        </p:tgtEl>
                                        <p:attrNameLst>
                                          <p:attrName>style.visibility</p:attrName>
                                        </p:attrNameLst>
                                      </p:cBhvr>
                                      <p:to>
                                        <p:strVal val="visible"/>
                                      </p:to>
                                    </p:set>
                                    <p:animEffect transition="in" filter="blinds(horizontal)">
                                      <p:cBhvr>
                                        <p:cTn id="16" dur="500" fill="hold"/>
                                        <p:tgtEl>
                                          <p:spTgt spid="901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ldLvl="0" animBg="1"/>
      <p:bldP spid="90115" grpId="0" bldLvl="0" animBg="1"/>
      <p:bldP spid="90116" grpId="0" bldLvl="0" animBg="1"/>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7" name="矩形 22"/>
          <p:cNvSpPr/>
          <p:nvPr>
            <p:custDataLst>
              <p:tags r:id="rId2"/>
            </p:custDataLst>
          </p:nvPr>
        </p:nvSpPr>
        <p:spPr>
          <a:xfrm>
            <a:off x="3348355" y="1268730"/>
            <a:ext cx="5675630" cy="4932680"/>
          </a:xfrm>
          <a:prstGeom prst="rect">
            <a:avLst/>
          </a:prstGeom>
          <a:noFill/>
          <a:ln w="9525">
            <a:noFill/>
          </a:ln>
        </p:spPr>
        <p:txBody>
          <a:bodyPr wrap="square" anchor="t"/>
          <a:lstStyle/>
          <a:p>
            <a:r>
              <a:rPr lang="zh-CN" altLang="en-US" sz="2800" b="1"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（1）积极性：</a:t>
            </a:r>
          </a:p>
          <a:p>
            <a:r>
              <a:rPr lang="zh-CN" sz="2800" b="1">
                <a:latin typeface="黑体" panose="02010609060101010101" pitchFamily="2" charset="-122"/>
                <a:ea typeface="黑体" panose="02010609060101010101" pitchFamily="2" charset="-122"/>
                <a:cs typeface="黑体" panose="02010609060101010101" pitchFamily="2" charset="-122"/>
                <a:sym typeface="+mn-ea"/>
              </a:rPr>
              <a:t>①</a:t>
            </a:r>
            <a:r>
              <a:rPr sz="2800" b="1">
                <a:latin typeface="黑体" panose="02010609060101010101" pitchFamily="2" charset="-122"/>
                <a:ea typeface="黑体" panose="02010609060101010101" pitchFamily="2" charset="-122"/>
                <a:cs typeface="黑体" panose="02010609060101010101" pitchFamily="2" charset="-122"/>
                <a:sym typeface="+mn-ea"/>
              </a:rPr>
              <a:t>推动</a:t>
            </a:r>
            <a:r>
              <a:rPr lang="zh-CN" altLang="en-US" sz="28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中华法系</a:t>
            </a:r>
            <a:r>
              <a:rPr sz="2800" b="1">
                <a:latin typeface="黑体" panose="02010609060101010101" pitchFamily="2" charset="-122"/>
                <a:ea typeface="黑体" panose="02010609060101010101" pitchFamily="2" charset="-122"/>
                <a:cs typeface="黑体" panose="02010609060101010101" pitchFamily="2" charset="-122"/>
                <a:sym typeface="+mn-ea"/>
              </a:rPr>
              <a:t>的形成与发展，进一步弘扬了</a:t>
            </a:r>
            <a:r>
              <a:rPr lang="zh-CN" altLang="en-US" sz="28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儒家传统道德伦理</a:t>
            </a:r>
            <a:r>
              <a:rPr sz="2800" b="1">
                <a:latin typeface="黑体" panose="02010609060101010101" pitchFamily="2" charset="-122"/>
                <a:ea typeface="黑体" panose="02010609060101010101" pitchFamily="2" charset="-122"/>
                <a:cs typeface="黑体" panose="02010609060101010101" pitchFamily="2" charset="-122"/>
                <a:sym typeface="+mn-ea"/>
              </a:rPr>
              <a:t>。</a:t>
            </a:r>
          </a:p>
          <a:p>
            <a:r>
              <a:rPr lang="zh-CN" sz="2800" b="1">
                <a:latin typeface="黑体" panose="02010609060101010101" pitchFamily="2" charset="-122"/>
                <a:ea typeface="黑体" panose="02010609060101010101" pitchFamily="2" charset="-122"/>
                <a:cs typeface="黑体" panose="02010609060101010101" pitchFamily="2" charset="-122"/>
                <a:sym typeface="+mn-ea"/>
              </a:rPr>
              <a:t>②</a:t>
            </a:r>
            <a:r>
              <a:rPr sz="2800" b="1">
                <a:latin typeface="黑体" panose="02010609060101010101" pitchFamily="2" charset="-122"/>
                <a:ea typeface="黑体" panose="02010609060101010101" pitchFamily="2" charset="-122"/>
                <a:cs typeface="黑体" panose="02010609060101010101" pitchFamily="2" charset="-122"/>
                <a:sym typeface="+mn-ea"/>
              </a:rPr>
              <a:t>以礼入法，以仁为本，</a:t>
            </a:r>
            <a:r>
              <a:rPr lang="zh-CN" altLang="en-US" sz="28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慎用刑罚，</a:t>
            </a:r>
            <a:r>
              <a:rPr sz="2800" b="1">
                <a:latin typeface="黑体" panose="02010609060101010101" pitchFamily="2" charset="-122"/>
                <a:ea typeface="黑体" panose="02010609060101010101" pitchFamily="2" charset="-122"/>
                <a:cs typeface="黑体" panose="02010609060101010101" pitchFamily="2" charset="-122"/>
                <a:sym typeface="+mn-ea"/>
              </a:rPr>
              <a:t>有利于缓和社会矛盾。 </a:t>
            </a:r>
          </a:p>
          <a:p>
            <a:pPr algn="l">
              <a:buClrTx/>
              <a:buSzTx/>
              <a:buFontTx/>
            </a:pPr>
            <a:r>
              <a:rPr lang="zh-CN" altLang="en-US" sz="2800" b="1"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（2）消极性：</a:t>
            </a:r>
          </a:p>
          <a:p>
            <a:r>
              <a:rPr lang="zh-CN" sz="2800" b="1">
                <a:latin typeface="黑体" panose="02010609060101010101" pitchFamily="2" charset="-122"/>
                <a:ea typeface="黑体" panose="02010609060101010101" pitchFamily="2" charset="-122"/>
                <a:cs typeface="黑体" panose="02010609060101010101" pitchFamily="2" charset="-122"/>
                <a:sym typeface="+mn-ea"/>
              </a:rPr>
              <a:t>①</a:t>
            </a:r>
            <a:r>
              <a:rPr lang="zh-CN" altLang="en-US" sz="28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礼法结合</a:t>
            </a:r>
            <a:r>
              <a:rPr sz="2800" b="1">
                <a:latin typeface="黑体" panose="02010609060101010101" pitchFamily="2" charset="-122"/>
                <a:ea typeface="黑体" panose="02010609060101010101" pitchFamily="2" charset="-122"/>
                <a:cs typeface="黑体" panose="02010609060101010101" pitchFamily="2" charset="-122"/>
                <a:sym typeface="+mn-ea"/>
              </a:rPr>
              <a:t>，将道德和法律的界限模糊化，使判案有相当</a:t>
            </a:r>
            <a:r>
              <a:rPr lang="zh-CN" altLang="en-US" sz="28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主观性及随意性。</a:t>
            </a:r>
            <a:endParaRPr sz="2800" b="1">
              <a:latin typeface="黑体" panose="02010609060101010101" pitchFamily="2" charset="-122"/>
              <a:ea typeface="黑体" panose="02010609060101010101" pitchFamily="2" charset="-122"/>
              <a:cs typeface="黑体" panose="02010609060101010101" pitchFamily="2" charset="-122"/>
              <a:sym typeface="+mn-ea"/>
            </a:endParaRPr>
          </a:p>
          <a:p>
            <a:r>
              <a:rPr lang="zh-CN" sz="2800" b="1">
                <a:latin typeface="黑体" panose="02010609060101010101" pitchFamily="2" charset="-122"/>
                <a:ea typeface="黑体" panose="02010609060101010101" pitchFamily="2" charset="-122"/>
                <a:cs typeface="黑体" panose="02010609060101010101" pitchFamily="2" charset="-122"/>
                <a:sym typeface="+mn-ea"/>
              </a:rPr>
              <a:t>②</a:t>
            </a:r>
            <a:r>
              <a:rPr sz="2800" b="1">
                <a:latin typeface="黑体" panose="02010609060101010101" pitchFamily="2" charset="-122"/>
                <a:ea typeface="黑体" panose="02010609060101010101" pitchFamily="2" charset="-122"/>
                <a:cs typeface="黑体" panose="02010609060101010101" pitchFamily="2" charset="-122"/>
                <a:sym typeface="+mn-ea"/>
              </a:rPr>
              <a:t>不利于人民法治意识的形成，</a:t>
            </a:r>
            <a:r>
              <a:rPr lang="zh-CN" altLang="en-US" sz="2800" b="1" smtClean="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法治意识淡薄。</a:t>
            </a:r>
            <a:endParaRPr sz="2800" b="1">
              <a:solidFill>
                <a:schemeClr val="tx2"/>
              </a:solidFill>
              <a:latin typeface="黑体" panose="02010609060101010101" pitchFamily="2" charset="-122"/>
              <a:ea typeface="黑体" panose="02010609060101010101" pitchFamily="2" charset="-122"/>
              <a:cs typeface="黑体" panose="02010609060101010101" pitchFamily="2" charset="-122"/>
              <a:sym typeface="+mn-ea"/>
            </a:endParaRPr>
          </a:p>
        </p:txBody>
      </p:sp>
      <p:grpSp>
        <p:nvGrpSpPr>
          <p:cNvPr id="2" name="组合 1"/>
          <p:cNvGrpSpPr/>
          <p:nvPr>
            <p:custDataLst>
              <p:tags r:id="rId3"/>
            </p:custDataLst>
          </p:nvPr>
        </p:nvGrpSpPr>
        <p:grpSpPr>
          <a:xfrm>
            <a:off x="108190" y="1341175"/>
            <a:ext cx="3160958" cy="4006673"/>
            <a:chOff x="7788" y="900"/>
            <a:chExt cx="6612" cy="9110"/>
          </a:xfrm>
        </p:grpSpPr>
        <p:pic>
          <p:nvPicPr>
            <p:cNvPr id="5" name="图片 17" descr="quan_jie_tu_shuo08-1000x942"/>
            <p:cNvPicPr>
              <a:picLocks noChangeAspect="1"/>
            </p:cNvPicPr>
            <p:nvPr>
              <p:custDataLst>
                <p:tags r:id="rId5"/>
              </p:custDataLst>
            </p:nvPr>
          </p:nvPicPr>
          <p:blipFill>
            <a:blip r:embed="rId12">
              <a:lum contrast="12000"/>
            </a:blip>
            <a:srcRect l="54459" t="39581" r="1796" b="12439"/>
            <a:stretch>
              <a:fillRect/>
            </a:stretch>
          </p:blipFill>
          <p:spPr>
            <a:xfrm>
              <a:off x="7788" y="900"/>
              <a:ext cx="6612" cy="9110"/>
            </a:xfrm>
            <a:prstGeom prst="rect">
              <a:avLst/>
            </a:prstGeom>
            <a:noFill/>
            <a:ln w="9525">
              <a:noFill/>
            </a:ln>
          </p:spPr>
        </p:pic>
        <p:grpSp>
          <p:nvGrpSpPr>
            <p:cNvPr id="4099" name="组合 16"/>
            <p:cNvGrpSpPr/>
            <p:nvPr>
              <p:custDataLst>
                <p:tags r:id="rId6"/>
              </p:custDataLst>
            </p:nvPr>
          </p:nvGrpSpPr>
          <p:grpSpPr>
            <a:xfrm>
              <a:off x="13151" y="1525"/>
              <a:ext cx="790" cy="3278"/>
              <a:chOff x="17534" y="1550"/>
              <a:chExt cx="1053" cy="3827"/>
            </a:xfrm>
          </p:grpSpPr>
          <p:sp>
            <p:nvSpPr>
              <p:cNvPr id="19" name="矩形 18"/>
              <p:cNvSpPr/>
              <p:nvPr>
                <p:custDataLst>
                  <p:tags r:id="rId8"/>
                </p:custDataLst>
              </p:nvPr>
            </p:nvSpPr>
            <p:spPr>
              <a:xfrm>
                <a:off x="17534" y="1592"/>
                <a:ext cx="1053" cy="378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baseline="0" noProof="0">
                  <a:ln>
                    <a:noFill/>
                  </a:ln>
                  <a:solidFill>
                    <a:schemeClr val="tx1"/>
                  </a:solidFill>
                  <a:effectLst/>
                  <a:uLnTx/>
                  <a:uFillTx/>
                  <a:latin typeface="FZQingKaiS Regular" charset="0"/>
                  <a:ea typeface="FZQingKaiS Regular" panose="02000500000000000000" charset="-122"/>
                  <a:cs typeface="+mn-cs"/>
                </a:endParaRPr>
              </a:p>
            </p:txBody>
          </p:sp>
          <p:sp>
            <p:nvSpPr>
              <p:cNvPr id="6" name="矩形 5"/>
              <p:cNvSpPr/>
              <p:nvPr>
                <p:custDataLst>
                  <p:tags r:id="rId9"/>
                </p:custDataLst>
              </p:nvPr>
            </p:nvSpPr>
            <p:spPr>
              <a:xfrm>
                <a:off x="17534" y="1550"/>
                <a:ext cx="793" cy="36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chemeClr val="tx1"/>
                    </a:solidFill>
                    <a:effectLst/>
                    <a:uLnTx/>
                    <a:uFillTx/>
                    <a:latin typeface="方正清楷 简" panose="02000500000000000000" charset="-122"/>
                    <a:ea typeface="方正清楷 简" panose="02000500000000000000" charset="-122"/>
                    <a:cs typeface="+mn-cs"/>
                  </a:rPr>
                  <a:t>劝诫图说</a:t>
                </a:r>
                <a:r>
                  <a:rPr kumimoji="0" lang="en-US" altLang="zh-CN" sz="100" b="0" i="0" u="none" strike="noStrike" kern="1200" cap="none" spc="0" normalizeH="0" baseline="0" noProof="0">
                    <a:ln>
                      <a:noFill/>
                    </a:ln>
                    <a:solidFill>
                      <a:schemeClr val="tx1"/>
                    </a:solidFill>
                    <a:effectLst/>
                    <a:uLnTx/>
                    <a:uFillTx/>
                    <a:latin typeface="方正清楷 简" panose="02000500000000000000" charset="-122"/>
                    <a:ea typeface="方正清楷 简" panose="02000500000000000000" charset="-122"/>
                    <a:cs typeface="+mn-cs"/>
                  </a:rPr>
                  <a:t> </a:t>
                </a:r>
                <a:r>
                  <a:rPr kumimoji="0" lang="zh-CN" altLang="en-US" sz="100" b="0" i="0" u="none" strike="noStrike" kern="1200" cap="none" spc="0" normalizeH="0" baseline="0" noProof="0">
                    <a:ln>
                      <a:noFill/>
                    </a:ln>
                    <a:solidFill>
                      <a:schemeClr val="tx1"/>
                    </a:solidFill>
                    <a:effectLst/>
                    <a:uLnTx/>
                    <a:uFillTx/>
                    <a:latin typeface="方正清楷 简" panose="02000500000000000000" charset="-122"/>
                    <a:ea typeface="方正清楷 简" panose="02000500000000000000" charset="-122"/>
                    <a:cs typeface="+mn-cs"/>
                  </a:rPr>
                  <a:t>明代</a:t>
                </a:r>
                <a:endParaRPr kumimoji="0" lang="en-US" altLang="zh-CN" sz="100" b="0" i="0" u="none" strike="noStrike" kern="1200" cap="none" spc="0" normalizeH="0" baseline="0" noProof="0">
                  <a:ln>
                    <a:noFill/>
                  </a:ln>
                  <a:solidFill>
                    <a:schemeClr val="tx1"/>
                  </a:solidFill>
                  <a:effectLst/>
                  <a:uLnTx/>
                  <a:uFillTx/>
                  <a:latin typeface="方正清楷 简" panose="02000500000000000000" charset="-122"/>
                  <a:ea typeface="方正清楷 简" panose="02000500000000000000" charset="-122"/>
                  <a:cs typeface="+mn-cs"/>
                </a:endParaRPr>
              </a:p>
            </p:txBody>
          </p:sp>
        </p:grpSp>
        <p:cxnSp>
          <p:nvCxnSpPr>
            <p:cNvPr id="30" name="直接连接符 29"/>
            <p:cNvCxnSpPr/>
            <p:nvPr>
              <p:custDataLst>
                <p:tags r:id="rId7"/>
              </p:custDataLst>
            </p:nvPr>
          </p:nvCxnSpPr>
          <p:spPr>
            <a:xfrm>
              <a:off x="13603" y="2707"/>
              <a:ext cx="3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custDataLst>
              <p:tags r:id="rId4"/>
            </p:custDataLst>
          </p:nvPr>
        </p:nvSpPr>
        <p:spPr>
          <a:xfrm>
            <a:off x="179705" y="332740"/>
            <a:ext cx="8277860" cy="891540"/>
          </a:xfrm>
          <a:prstGeom prst="rect">
            <a:avLst/>
          </a:prstGeom>
          <a:noFill/>
          <a:ln>
            <a:solidFill>
              <a:srgbClr val="FF0000"/>
            </a:solidFill>
          </a:ln>
        </p:spPr>
        <p:txBody>
          <a:bodyPr wrap="square" rtlCol="0" anchor="t">
            <a:spAutoFit/>
          </a:bodyPr>
          <a:lstStyle/>
          <a:p>
            <a:pPr lvl="0" algn="l">
              <a:buClrTx/>
              <a:buSzTx/>
              <a:buFontTx/>
            </a:pPr>
            <a:r>
              <a:rPr lang="zh-CN" altLang="en-US" sz="2600" b="1">
                <a:solidFill>
                  <a:srgbClr val="C00000"/>
                </a:solidFill>
                <a:uFillTx/>
                <a:latin typeface="黑体" panose="02010609060101010101" pitchFamily="2" charset="-122"/>
                <a:ea typeface="黑体" panose="02010609060101010101" pitchFamily="2" charset="-122"/>
                <a:cs typeface="微软雅黑" panose="020B0503020204020204" charset="-122"/>
                <a:sym typeface="+mn-ea"/>
              </a:rPr>
              <a:t>【合作探究】“礼法结合，儒法并用”这一特点有什么积极性、以及局限性？</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custDataLst>
              <p:tags r:id="rId1"/>
            </p:custDataLst>
          </p:nvPr>
        </p:nvGrpSpPr>
        <p:grpSpPr>
          <a:xfrm>
            <a:off x="100965" y="2708910"/>
            <a:ext cx="8726805" cy="1344930"/>
            <a:chOff x="-184" y="4216"/>
            <a:chExt cx="18324" cy="2824"/>
          </a:xfrm>
        </p:grpSpPr>
        <p:cxnSp>
          <p:nvCxnSpPr>
            <p:cNvPr id="55" name="直接箭头连接符 54"/>
            <p:cNvCxnSpPr/>
            <p:nvPr>
              <p:custDataLst>
                <p:tags r:id="rId59"/>
              </p:custDataLst>
            </p:nvPr>
          </p:nvCxnSpPr>
          <p:spPr>
            <a:xfrm flipH="1" flipV="1">
              <a:off x="10191" y="4775"/>
              <a:ext cx="21" cy="764"/>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4" name="组合 23"/>
            <p:cNvGrpSpPr/>
            <p:nvPr>
              <p:custDataLst>
                <p:tags r:id="rId60"/>
              </p:custDataLst>
            </p:nvPr>
          </p:nvGrpSpPr>
          <p:grpSpPr>
            <a:xfrm>
              <a:off x="-184" y="4216"/>
              <a:ext cx="18324" cy="2824"/>
              <a:chOff x="-61" y="4256"/>
              <a:chExt cx="18324" cy="2824"/>
            </a:xfrm>
          </p:grpSpPr>
          <p:cxnSp>
            <p:nvCxnSpPr>
              <p:cNvPr id="60" name="直接箭头连接符 59"/>
              <p:cNvCxnSpPr/>
              <p:nvPr>
                <p:custDataLst>
                  <p:tags r:id="rId61"/>
                </p:custDataLst>
              </p:nvPr>
            </p:nvCxnSpPr>
            <p:spPr>
              <a:xfrm flipV="1">
                <a:off x="17518" y="4656"/>
                <a:ext cx="11" cy="905"/>
              </a:xfrm>
              <a:prstGeom prst="straightConnector1">
                <a:avLst/>
              </a:prstGeom>
              <a:ln w="34925"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9" name="组合 18"/>
              <p:cNvGrpSpPr/>
              <p:nvPr>
                <p:custDataLst>
                  <p:tags r:id="rId62"/>
                </p:custDataLst>
              </p:nvPr>
            </p:nvGrpSpPr>
            <p:grpSpPr>
              <a:xfrm>
                <a:off x="-61" y="4256"/>
                <a:ext cx="18324" cy="2824"/>
                <a:chOff x="-61" y="4256"/>
                <a:chExt cx="18324" cy="2824"/>
              </a:xfrm>
            </p:grpSpPr>
            <p:cxnSp>
              <p:nvCxnSpPr>
                <p:cNvPr id="4" name="直接箭头连接符 3"/>
                <p:cNvCxnSpPr/>
                <p:nvPr>
                  <p:custDataLst>
                    <p:tags r:id="rId63"/>
                  </p:custDataLst>
                </p:nvPr>
              </p:nvCxnSpPr>
              <p:spPr>
                <a:xfrm flipH="1" flipV="1">
                  <a:off x="8640" y="4815"/>
                  <a:ext cx="30" cy="746"/>
                </a:xfrm>
                <a:prstGeom prst="straightConnector1">
                  <a:avLst/>
                </a:prstGeom>
                <a:ln w="31750"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custDataLst>
                    <p:tags r:id="rId64"/>
                  </p:custDataLst>
                </p:nvPr>
              </p:nvCxnSpPr>
              <p:spPr>
                <a:xfrm flipV="1">
                  <a:off x="5247" y="4595"/>
                  <a:ext cx="16" cy="1009"/>
                </a:xfrm>
                <a:prstGeom prst="straightConnector1">
                  <a:avLst/>
                </a:prstGeom>
                <a:ln w="31750"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9" name="组合 8"/>
                <p:cNvGrpSpPr/>
                <p:nvPr>
                  <p:custDataLst>
                    <p:tags r:id="rId65"/>
                  </p:custDataLst>
                </p:nvPr>
              </p:nvGrpSpPr>
              <p:grpSpPr>
                <a:xfrm>
                  <a:off x="-61" y="4256"/>
                  <a:ext cx="18324" cy="2824"/>
                  <a:chOff x="-61" y="4256"/>
                  <a:chExt cx="18324" cy="2824"/>
                </a:xfrm>
              </p:grpSpPr>
              <p:grpSp>
                <p:nvGrpSpPr>
                  <p:cNvPr id="93" name="组合 92"/>
                  <p:cNvGrpSpPr/>
                  <p:nvPr>
                    <p:custDataLst>
                      <p:tags r:id="rId69"/>
                    </p:custDataLst>
                  </p:nvPr>
                </p:nvGrpSpPr>
                <p:grpSpPr>
                  <a:xfrm>
                    <a:off x="-61" y="4256"/>
                    <a:ext cx="18323" cy="2824"/>
                    <a:chOff x="-62" y="4247"/>
                    <a:chExt cx="18323" cy="2824"/>
                  </a:xfrm>
                </p:grpSpPr>
                <p:cxnSp>
                  <p:nvCxnSpPr>
                    <p:cNvPr id="3" name="直接箭头连接符 2"/>
                    <p:cNvCxnSpPr/>
                    <p:nvPr>
                      <p:custDataLst>
                        <p:tags r:id="rId71"/>
                      </p:custDataLst>
                    </p:nvPr>
                  </p:nvCxnSpPr>
                  <p:spPr>
                    <a:xfrm>
                      <a:off x="-62" y="5758"/>
                      <a:ext cx="18323" cy="1"/>
                    </a:xfrm>
                    <a:prstGeom prst="straightConnector1">
                      <a:avLst/>
                    </a:prstGeom>
                    <a:ln w="381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custDataLst>
                        <p:tags r:id="rId72"/>
                      </p:custDataLst>
                    </p:nvPr>
                  </p:nvSpPr>
                  <p:spPr>
                    <a:xfrm>
                      <a:off x="834" y="5570"/>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 name="椭圆 5"/>
                    <p:cNvSpPr/>
                    <p:nvPr>
                      <p:custDataLst>
                        <p:tags r:id="rId73"/>
                      </p:custDataLst>
                    </p:nvPr>
                  </p:nvSpPr>
                  <p:spPr>
                    <a:xfrm>
                      <a:off x="2169" y="5569"/>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 name="文本框 6"/>
                    <p:cNvSpPr txBox="1"/>
                    <p:nvPr>
                      <p:custDataLst>
                        <p:tags r:id="rId74"/>
                      </p:custDataLst>
                    </p:nvPr>
                  </p:nvSpPr>
                  <p:spPr>
                    <a:xfrm>
                      <a:off x="246" y="5909"/>
                      <a:ext cx="1357" cy="676"/>
                    </a:xfrm>
                    <a:prstGeom prst="rect">
                      <a:avLst/>
                    </a:prstGeom>
                    <a:solidFill>
                      <a:schemeClr val="accent1">
                        <a:lumMod val="20000"/>
                        <a:lumOff val="80000"/>
                        <a:alpha val="86000"/>
                      </a:schemeClr>
                    </a:solidFill>
                    <a:ln>
                      <a:solidFill>
                        <a:srgbClr val="FF0000"/>
                      </a:solidFill>
                    </a:ln>
                  </p:spPr>
                  <p:txBody>
                    <a:bodyPr wrap="square" rtlCol="0">
                      <a:spAutoFit/>
                    </a:bodyPr>
                    <a:lstStyle/>
                    <a:p>
                      <a:pPr algn="ctr"/>
                      <a:r>
                        <a:rPr lang="zh-CN" altLang="en-US" sz="1500" b="1">
                          <a:latin typeface="黑体" panose="02010609060101010101" pitchFamily="2" charset="-122"/>
                          <a:ea typeface="黑体" panose="02010609060101010101" pitchFamily="2" charset="-122"/>
                        </a:rPr>
                        <a:t>夏朝</a:t>
                      </a:r>
                    </a:p>
                  </p:txBody>
                </p:sp>
                <p:sp>
                  <p:nvSpPr>
                    <p:cNvPr id="8" name="文本框 7"/>
                    <p:cNvSpPr txBox="1"/>
                    <p:nvPr>
                      <p:custDataLst>
                        <p:tags r:id="rId75"/>
                      </p:custDataLst>
                    </p:nvPr>
                  </p:nvSpPr>
                  <p:spPr>
                    <a:xfrm>
                      <a:off x="1623" y="5910"/>
                      <a:ext cx="1433" cy="676"/>
                    </a:xfrm>
                    <a:prstGeom prst="rect">
                      <a:avLst/>
                    </a:prstGeom>
                    <a:solidFill>
                      <a:schemeClr val="accent1">
                        <a:lumMod val="20000"/>
                        <a:lumOff val="80000"/>
                        <a:alpha val="86000"/>
                      </a:schemeClr>
                    </a:solidFill>
                    <a:ln>
                      <a:solidFill>
                        <a:srgbClr val="FF0000"/>
                      </a:solidFill>
                    </a:ln>
                  </p:spPr>
                  <p:txBody>
                    <a:bodyPr wrap="square" rtlCol="0">
                      <a:spAutoFit/>
                    </a:bodyPr>
                    <a:lstStyle/>
                    <a:p>
                      <a:pPr algn="ctr"/>
                      <a:r>
                        <a:rPr lang="zh-CN" altLang="en-US" sz="1500" b="1"/>
                        <a:t>商朝</a:t>
                      </a:r>
                    </a:p>
                  </p:txBody>
                </p:sp>
                <p:cxnSp>
                  <p:nvCxnSpPr>
                    <p:cNvPr id="10" name="直接箭头连接符 9"/>
                    <p:cNvCxnSpPr>
                      <a:stCxn id="8" idx="0"/>
                    </p:cNvCxnSpPr>
                    <p:nvPr>
                      <p:custDataLst>
                        <p:tags r:id="rId76"/>
                      </p:custDataLst>
                    </p:nvPr>
                  </p:nvCxnSpPr>
                  <p:spPr>
                    <a:xfrm flipV="1">
                      <a:off x="2339" y="4247"/>
                      <a:ext cx="32" cy="1663"/>
                    </a:xfrm>
                    <a:prstGeom prst="straightConnector1">
                      <a:avLst/>
                    </a:prstGeom>
                    <a:ln w="25400"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custDataLst>
                        <p:tags r:id="rId77"/>
                      </p:custDataLst>
                    </p:nvPr>
                  </p:nvSpPr>
                  <p:spPr>
                    <a:xfrm>
                      <a:off x="3774" y="5640"/>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14" name="直接箭头连接符 13"/>
                    <p:cNvCxnSpPr/>
                    <p:nvPr>
                      <p:custDataLst>
                        <p:tags r:id="rId78"/>
                      </p:custDataLst>
                    </p:nvPr>
                  </p:nvCxnSpPr>
                  <p:spPr>
                    <a:xfrm flipH="1" flipV="1">
                      <a:off x="3933" y="4477"/>
                      <a:ext cx="22" cy="1075"/>
                    </a:xfrm>
                    <a:prstGeom prst="straightConnector1">
                      <a:avLst/>
                    </a:prstGeom>
                    <a:ln w="25400"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custDataLst>
                        <p:tags r:id="rId79"/>
                      </p:custDataLst>
                    </p:nvPr>
                  </p:nvSpPr>
                  <p:spPr>
                    <a:xfrm>
                      <a:off x="5084" y="5561"/>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椭圆 24"/>
                    <p:cNvSpPr/>
                    <p:nvPr>
                      <p:custDataLst>
                        <p:tags r:id="rId80"/>
                      </p:custDataLst>
                    </p:nvPr>
                  </p:nvSpPr>
                  <p:spPr>
                    <a:xfrm>
                      <a:off x="7311" y="5561"/>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1" name="椭圆 30"/>
                    <p:cNvSpPr/>
                    <p:nvPr>
                      <p:custDataLst>
                        <p:tags r:id="rId81"/>
                      </p:custDataLst>
                    </p:nvPr>
                  </p:nvSpPr>
                  <p:spPr>
                    <a:xfrm>
                      <a:off x="8503" y="5561"/>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6" name="椭圆 35"/>
                    <p:cNvSpPr/>
                    <p:nvPr>
                      <p:custDataLst>
                        <p:tags r:id="rId82"/>
                      </p:custDataLst>
                    </p:nvPr>
                  </p:nvSpPr>
                  <p:spPr>
                    <a:xfrm>
                      <a:off x="10168" y="5570"/>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7" name="椭圆 36"/>
                    <p:cNvSpPr/>
                    <p:nvPr>
                      <p:custDataLst>
                        <p:tags r:id="rId83"/>
                      </p:custDataLst>
                    </p:nvPr>
                  </p:nvSpPr>
                  <p:spPr>
                    <a:xfrm>
                      <a:off x="12777" y="5561"/>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2" name="椭圆 41"/>
                    <p:cNvSpPr/>
                    <p:nvPr>
                      <p:custDataLst>
                        <p:tags r:id="rId84"/>
                      </p:custDataLst>
                    </p:nvPr>
                  </p:nvSpPr>
                  <p:spPr>
                    <a:xfrm>
                      <a:off x="17352" y="5561"/>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5" name="文本框 44"/>
                    <p:cNvSpPr txBox="1"/>
                    <p:nvPr>
                      <p:custDataLst>
                        <p:tags r:id="rId85"/>
                      </p:custDataLst>
                    </p:nvPr>
                  </p:nvSpPr>
                  <p:spPr>
                    <a:xfrm>
                      <a:off x="3254" y="5891"/>
                      <a:ext cx="1421" cy="676"/>
                    </a:xfrm>
                    <a:prstGeom prst="rect">
                      <a:avLst/>
                    </a:prstGeom>
                    <a:noFill/>
                    <a:ln>
                      <a:solidFill>
                        <a:srgbClr val="FF0000"/>
                      </a:solidFill>
                    </a:ln>
                  </p:spPr>
                  <p:txBody>
                    <a:bodyPr wrap="square" rtlCol="0">
                      <a:spAutoFit/>
                    </a:bodyPr>
                    <a:lstStyle/>
                    <a:p>
                      <a:pPr algn="ctr"/>
                      <a:r>
                        <a:rPr lang="zh-CN" altLang="en-US" sz="1500" b="1"/>
                        <a:t>西周</a:t>
                      </a:r>
                    </a:p>
                  </p:txBody>
                </p:sp>
                <p:sp>
                  <p:nvSpPr>
                    <p:cNvPr id="48" name="文本框 47"/>
                    <p:cNvSpPr txBox="1"/>
                    <p:nvPr>
                      <p:custDataLst>
                        <p:tags r:id="rId86"/>
                      </p:custDataLst>
                    </p:nvPr>
                  </p:nvSpPr>
                  <p:spPr>
                    <a:xfrm>
                      <a:off x="6766" y="5901"/>
                      <a:ext cx="1283" cy="708"/>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1600" b="1"/>
                        <a:t>秦朝</a:t>
                      </a:r>
                    </a:p>
                  </p:txBody>
                </p:sp>
                <p:sp>
                  <p:nvSpPr>
                    <p:cNvPr id="49" name="文本框 48"/>
                    <p:cNvSpPr txBox="1"/>
                    <p:nvPr>
                      <p:custDataLst>
                        <p:tags r:id="rId87"/>
                      </p:custDataLst>
                    </p:nvPr>
                  </p:nvSpPr>
                  <p:spPr>
                    <a:xfrm>
                      <a:off x="8117" y="5901"/>
                      <a:ext cx="1238" cy="676"/>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1500" b="1"/>
                        <a:t>汉朝</a:t>
                      </a:r>
                    </a:p>
                  </p:txBody>
                </p:sp>
                <p:sp>
                  <p:nvSpPr>
                    <p:cNvPr id="51" name="文本框 50"/>
                    <p:cNvSpPr txBox="1"/>
                    <p:nvPr>
                      <p:custDataLst>
                        <p:tags r:id="rId88"/>
                      </p:custDataLst>
                    </p:nvPr>
                  </p:nvSpPr>
                  <p:spPr>
                    <a:xfrm>
                      <a:off x="9193" y="5910"/>
                      <a:ext cx="1827" cy="1161"/>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1500" b="1"/>
                        <a:t>魏晋南北朝</a:t>
                      </a:r>
                    </a:p>
                  </p:txBody>
                </p:sp>
                <p:sp>
                  <p:nvSpPr>
                    <p:cNvPr id="52" name="文本框 51"/>
                    <p:cNvSpPr txBox="1"/>
                    <p:nvPr>
                      <p:custDataLst>
                        <p:tags r:id="rId89"/>
                      </p:custDataLst>
                    </p:nvPr>
                  </p:nvSpPr>
                  <p:spPr>
                    <a:xfrm>
                      <a:off x="12378" y="5910"/>
                      <a:ext cx="1253" cy="708"/>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1600" b="1"/>
                        <a:t>宋朝</a:t>
                      </a:r>
                    </a:p>
                  </p:txBody>
                </p:sp>
                <p:sp>
                  <p:nvSpPr>
                    <p:cNvPr id="53" name="文本框 52"/>
                    <p:cNvSpPr txBox="1"/>
                    <p:nvPr>
                      <p:custDataLst>
                        <p:tags r:id="rId90"/>
                      </p:custDataLst>
                    </p:nvPr>
                  </p:nvSpPr>
                  <p:spPr>
                    <a:xfrm>
                      <a:off x="14022" y="5891"/>
                      <a:ext cx="1315" cy="676"/>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1500" b="1"/>
                        <a:t>元朝</a:t>
                      </a:r>
                    </a:p>
                  </p:txBody>
                </p:sp>
              </p:grpSp>
              <p:sp>
                <p:nvSpPr>
                  <p:cNvPr id="58" name="文本框 57"/>
                  <p:cNvSpPr txBox="1"/>
                  <p:nvPr>
                    <p:custDataLst>
                      <p:tags r:id="rId70"/>
                    </p:custDataLst>
                  </p:nvPr>
                </p:nvSpPr>
                <p:spPr>
                  <a:xfrm>
                    <a:off x="16882" y="5911"/>
                    <a:ext cx="1381" cy="676"/>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1500" b="1"/>
                      <a:t>清朝</a:t>
                    </a:r>
                  </a:p>
                </p:txBody>
              </p:sp>
            </p:grpSp>
            <p:grpSp>
              <p:nvGrpSpPr>
                <p:cNvPr id="18" name="组合 17"/>
                <p:cNvGrpSpPr/>
                <p:nvPr>
                  <p:custDataLst>
                    <p:tags r:id="rId66"/>
                  </p:custDataLst>
                </p:nvPr>
              </p:nvGrpSpPr>
              <p:grpSpPr>
                <a:xfrm>
                  <a:off x="14517" y="4552"/>
                  <a:ext cx="340" cy="1367"/>
                  <a:chOff x="14517" y="4552"/>
                  <a:chExt cx="340" cy="1367"/>
                </a:xfrm>
              </p:grpSpPr>
              <p:cxnSp>
                <p:nvCxnSpPr>
                  <p:cNvPr id="56" name="直接箭头连接符 55"/>
                  <p:cNvCxnSpPr/>
                  <p:nvPr>
                    <p:custDataLst>
                      <p:tags r:id="rId67"/>
                    </p:custDataLst>
                  </p:nvPr>
                </p:nvCxnSpPr>
                <p:spPr>
                  <a:xfrm flipH="1" flipV="1">
                    <a:off x="14696" y="4552"/>
                    <a:ext cx="23" cy="1098"/>
                  </a:xfrm>
                  <a:prstGeom prst="straightConnector1">
                    <a:avLst/>
                  </a:prstGeom>
                  <a:ln w="31750"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7" name="椭圆 56"/>
                  <p:cNvSpPr/>
                  <p:nvPr>
                    <p:custDataLst>
                      <p:tags r:id="rId68"/>
                    </p:custDataLst>
                  </p:nvPr>
                </p:nvSpPr>
                <p:spPr>
                  <a:xfrm>
                    <a:off x="14517" y="5579"/>
                    <a:ext cx="340" cy="34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grpSp>
      </p:grpSp>
      <p:sp>
        <p:nvSpPr>
          <p:cNvPr id="13" name="文本框 12"/>
          <p:cNvSpPr txBox="1"/>
          <p:nvPr>
            <p:custDataLst>
              <p:tags r:id="rId2"/>
            </p:custDataLst>
          </p:nvPr>
        </p:nvSpPr>
        <p:spPr>
          <a:xfrm>
            <a:off x="2286000" y="3500914"/>
            <a:ext cx="676751" cy="33718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1600" b="1"/>
              <a:t>春秋</a:t>
            </a:r>
          </a:p>
        </p:txBody>
      </p:sp>
      <p:sp>
        <p:nvSpPr>
          <p:cNvPr id="16" name="椭圆 15"/>
          <p:cNvSpPr/>
          <p:nvPr>
            <p:custDataLst>
              <p:tags r:id="rId3"/>
            </p:custDataLst>
          </p:nvPr>
        </p:nvSpPr>
        <p:spPr>
          <a:xfrm>
            <a:off x="5488305" y="3372326"/>
            <a:ext cx="161925" cy="161925"/>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椭圆 16"/>
          <p:cNvSpPr/>
          <p:nvPr>
            <p:custDataLst>
              <p:tags r:id="rId4"/>
            </p:custDataLst>
          </p:nvPr>
        </p:nvSpPr>
        <p:spPr>
          <a:xfrm>
            <a:off x="7631430" y="3419475"/>
            <a:ext cx="161925" cy="161925"/>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0" name="文本框 19"/>
          <p:cNvSpPr txBox="1"/>
          <p:nvPr>
            <p:custDataLst>
              <p:tags r:id="rId5"/>
            </p:custDataLst>
          </p:nvPr>
        </p:nvSpPr>
        <p:spPr>
          <a:xfrm>
            <a:off x="5271135" y="3607118"/>
            <a:ext cx="596741" cy="33718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1600" b="1"/>
              <a:t>唐朝</a:t>
            </a:r>
          </a:p>
        </p:txBody>
      </p:sp>
      <p:sp>
        <p:nvSpPr>
          <p:cNvPr id="26" name="文本框 25"/>
          <p:cNvSpPr txBox="1"/>
          <p:nvPr>
            <p:custDataLst>
              <p:tags r:id="rId6"/>
            </p:custDataLst>
          </p:nvPr>
        </p:nvSpPr>
        <p:spPr>
          <a:xfrm>
            <a:off x="7434580" y="3581400"/>
            <a:ext cx="593090" cy="321945"/>
          </a:xfrm>
          <a:prstGeom prst="rect">
            <a:avLst/>
          </a:prstGeom>
          <a:solidFill>
            <a:schemeClr val="accent5">
              <a:lumMod val="20000"/>
              <a:lumOff val="80000"/>
            </a:schemeClr>
          </a:solidFill>
        </p:spPr>
        <p:txBody>
          <a:bodyPr wrap="square" rtlCol="0">
            <a:spAutoFit/>
          </a:bodyPr>
          <a:lstStyle/>
          <a:p>
            <a:pPr algn="ctr"/>
            <a:r>
              <a:rPr lang="zh-CN" altLang="en-US" sz="1500" b="1"/>
              <a:t>明朝</a:t>
            </a:r>
          </a:p>
        </p:txBody>
      </p:sp>
      <p:cxnSp>
        <p:nvCxnSpPr>
          <p:cNvPr id="28" name="直接箭头连接符 27"/>
          <p:cNvCxnSpPr/>
          <p:nvPr>
            <p:custDataLst>
              <p:tags r:id="rId7"/>
            </p:custDataLst>
          </p:nvPr>
        </p:nvCxnSpPr>
        <p:spPr>
          <a:xfrm flipV="1">
            <a:off x="598170" y="2781300"/>
            <a:ext cx="13335" cy="638175"/>
          </a:xfrm>
          <a:prstGeom prst="straightConnector1">
            <a:avLst/>
          </a:prstGeom>
          <a:ln w="3175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custDataLst>
              <p:tags r:id="rId8"/>
            </p:custDataLst>
          </p:nvPr>
        </p:nvCxnSpPr>
        <p:spPr>
          <a:xfrm flipH="1" flipV="1">
            <a:off x="3582829" y="2907506"/>
            <a:ext cx="10478" cy="511969"/>
          </a:xfrm>
          <a:prstGeom prst="straightConnector1">
            <a:avLst/>
          </a:prstGeom>
          <a:ln w="34925"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custDataLst>
              <p:tags r:id="rId9"/>
            </p:custDataLst>
          </p:nvPr>
        </p:nvCxnSpPr>
        <p:spPr>
          <a:xfrm flipH="1" flipV="1">
            <a:off x="5549741" y="3018473"/>
            <a:ext cx="11430" cy="387191"/>
          </a:xfrm>
          <a:prstGeom prst="straightConnector1">
            <a:avLst/>
          </a:prstGeom>
          <a:ln w="34925"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custDataLst>
              <p:tags r:id="rId10"/>
            </p:custDataLst>
          </p:nvPr>
        </p:nvCxnSpPr>
        <p:spPr>
          <a:xfrm flipH="1" flipV="1">
            <a:off x="6216968" y="2756535"/>
            <a:ext cx="15716" cy="717709"/>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custDataLst>
              <p:tags r:id="rId11"/>
            </p:custDataLst>
          </p:nvPr>
        </p:nvCxnSpPr>
        <p:spPr>
          <a:xfrm flipH="1" flipV="1">
            <a:off x="7707154" y="2979896"/>
            <a:ext cx="10478" cy="511969"/>
          </a:xfrm>
          <a:prstGeom prst="straightConnector1">
            <a:avLst/>
          </a:prstGeom>
          <a:ln w="34925"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custDataLst>
              <p:tags r:id="rId12"/>
            </p:custDataLst>
          </p:nvPr>
        </p:nvCxnSpPr>
        <p:spPr>
          <a:xfrm>
            <a:off x="2014061" y="3474244"/>
            <a:ext cx="8573" cy="848678"/>
          </a:xfrm>
          <a:prstGeom prst="straightConnector1">
            <a:avLst/>
          </a:prstGeom>
          <a:ln w="25400"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custDataLst>
              <p:tags r:id="rId13"/>
            </p:custDataLst>
          </p:nvPr>
        </p:nvCxnSpPr>
        <p:spPr>
          <a:xfrm>
            <a:off x="2620328" y="3474244"/>
            <a:ext cx="8573" cy="848678"/>
          </a:xfrm>
          <a:prstGeom prst="straightConnector1">
            <a:avLst/>
          </a:prstGeom>
          <a:ln w="3175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14"/>
            </p:custDataLst>
          </p:nvPr>
        </p:nvCxnSpPr>
        <p:spPr>
          <a:xfrm>
            <a:off x="3618548" y="3474244"/>
            <a:ext cx="8573" cy="848678"/>
          </a:xfrm>
          <a:prstGeom prst="straightConnector1">
            <a:avLst/>
          </a:prstGeom>
          <a:ln w="3175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custDataLst>
              <p:tags r:id="rId15"/>
            </p:custDataLst>
          </p:nvPr>
        </p:nvCxnSpPr>
        <p:spPr>
          <a:xfrm>
            <a:off x="4256723" y="3419475"/>
            <a:ext cx="8573" cy="848678"/>
          </a:xfrm>
          <a:prstGeom prst="straightConnector1">
            <a:avLst/>
          </a:prstGeom>
          <a:ln w="34925"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custDataLst>
              <p:tags r:id="rId16"/>
            </p:custDataLst>
          </p:nvPr>
        </p:nvCxnSpPr>
        <p:spPr>
          <a:xfrm>
            <a:off x="4981575" y="3428524"/>
            <a:ext cx="8573" cy="848678"/>
          </a:xfrm>
          <a:prstGeom prst="straightConnector1">
            <a:avLst/>
          </a:prstGeom>
          <a:ln w="3175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custDataLst>
              <p:tags r:id="rId17"/>
            </p:custDataLst>
          </p:nvPr>
        </p:nvCxnSpPr>
        <p:spPr>
          <a:xfrm>
            <a:off x="5552599" y="3474244"/>
            <a:ext cx="8573" cy="848678"/>
          </a:xfrm>
          <a:prstGeom prst="straightConnector1">
            <a:avLst/>
          </a:prstGeom>
          <a:ln w="34925"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custDataLst>
              <p:tags r:id="rId18"/>
            </p:custDataLst>
          </p:nvPr>
        </p:nvCxnSpPr>
        <p:spPr>
          <a:xfrm>
            <a:off x="6232684" y="3405664"/>
            <a:ext cx="8573" cy="848678"/>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custDataLst>
              <p:tags r:id="rId19"/>
            </p:custDataLst>
          </p:nvPr>
        </p:nvCxnSpPr>
        <p:spPr>
          <a:xfrm>
            <a:off x="7717631" y="3500438"/>
            <a:ext cx="8573" cy="848678"/>
          </a:xfrm>
          <a:prstGeom prst="straightConnector1">
            <a:avLst/>
          </a:prstGeom>
          <a:ln w="34925"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custDataLst>
              <p:tags r:id="rId20"/>
            </p:custDataLst>
          </p:nvPr>
        </p:nvCxnSpPr>
        <p:spPr>
          <a:xfrm>
            <a:off x="8447246" y="3405664"/>
            <a:ext cx="8573" cy="848678"/>
          </a:xfrm>
          <a:prstGeom prst="straightConnector1">
            <a:avLst/>
          </a:prstGeom>
          <a:ln w="34925"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3" name="文本框 62"/>
          <p:cNvSpPr txBox="1"/>
          <p:nvPr>
            <p:custDataLst>
              <p:tags r:id="rId21"/>
            </p:custDataLst>
          </p:nvPr>
        </p:nvSpPr>
        <p:spPr>
          <a:xfrm>
            <a:off x="107950" y="548640"/>
            <a:ext cx="905510" cy="460375"/>
          </a:xfrm>
          <a:prstGeom prst="rect">
            <a:avLst/>
          </a:prstGeom>
          <a:solidFill>
            <a:srgbClr val="FFFF00"/>
          </a:solidFill>
          <a:ln>
            <a:solidFill>
              <a:srgbClr val="FF0000"/>
            </a:solidFill>
          </a:ln>
        </p:spPr>
        <p:txBody>
          <a:bodyPr wrap="square" rtlCol="0" anchor="t">
            <a:spAutoFit/>
          </a:bodyPr>
          <a:lstStyle/>
          <a:p>
            <a:r>
              <a:rPr lang="zh-CN" altLang="en-US" sz="2400" b="1">
                <a:solidFill>
                  <a:srgbClr val="FF0000"/>
                </a:solidFill>
                <a:latin typeface="黑体" panose="02010609060101010101" pitchFamily="2" charset="-122"/>
                <a:ea typeface="黑体" panose="02010609060101010101" pitchFamily="2" charset="-122"/>
                <a:sym typeface="+mn-ea"/>
              </a:rPr>
              <a:t>法治</a:t>
            </a:r>
          </a:p>
        </p:txBody>
      </p:sp>
      <p:sp>
        <p:nvSpPr>
          <p:cNvPr id="64" name="文本框 63"/>
          <p:cNvSpPr txBox="1"/>
          <p:nvPr>
            <p:custDataLst>
              <p:tags r:id="rId22"/>
            </p:custDataLst>
          </p:nvPr>
        </p:nvSpPr>
        <p:spPr>
          <a:xfrm>
            <a:off x="47625" y="4349115"/>
            <a:ext cx="868045" cy="460375"/>
          </a:xfrm>
          <a:prstGeom prst="rect">
            <a:avLst/>
          </a:prstGeom>
          <a:solidFill>
            <a:srgbClr val="FFFF00">
              <a:alpha val="86000"/>
            </a:srgbClr>
          </a:solidFill>
          <a:ln>
            <a:solidFill>
              <a:srgbClr val="FF0000"/>
            </a:solidFill>
          </a:ln>
        </p:spPr>
        <p:txBody>
          <a:bodyPr wrap="square" rtlCol="0" anchor="t">
            <a:spAutoFit/>
          </a:bodyPr>
          <a:lstStyle/>
          <a:p>
            <a:r>
              <a:rPr lang="zh-CN" altLang="en-US" sz="2400" b="1">
                <a:solidFill>
                  <a:srgbClr val="FF3300"/>
                </a:solidFill>
                <a:uFillTx/>
                <a:latin typeface="黑体" panose="02010609060101010101" pitchFamily="2" charset="-122"/>
                <a:ea typeface="黑体" panose="02010609060101010101" pitchFamily="2" charset="-122"/>
                <a:sym typeface="+mn-ea"/>
              </a:rPr>
              <a:t>教化</a:t>
            </a:r>
          </a:p>
        </p:txBody>
      </p:sp>
      <p:sp>
        <p:nvSpPr>
          <p:cNvPr id="65" name="文本框 64"/>
          <p:cNvSpPr txBox="1"/>
          <p:nvPr>
            <p:custDataLst>
              <p:tags r:id="rId23"/>
            </p:custDataLst>
          </p:nvPr>
        </p:nvSpPr>
        <p:spPr>
          <a:xfrm>
            <a:off x="179705" y="2348865"/>
            <a:ext cx="741045" cy="398780"/>
          </a:xfrm>
          <a:prstGeom prst="rect">
            <a:avLst/>
          </a:prstGeom>
          <a:solidFill>
            <a:schemeClr val="accent5">
              <a:lumMod val="20000"/>
              <a:lumOff val="80000"/>
              <a:alpha val="86000"/>
            </a:schemeClr>
          </a:solidFill>
          <a:ln>
            <a:solidFill>
              <a:srgbClr val="FF0000"/>
            </a:solidFill>
          </a:ln>
        </p:spPr>
        <p:txBody>
          <a:bodyPr wrap="square" rtlCol="0" anchor="t">
            <a:spAutoFit/>
          </a:bodyPr>
          <a:lstStyle/>
          <a:p>
            <a:r>
              <a:rPr lang="zh-CN" altLang="en-US" sz="2000" b="1">
                <a:solidFill>
                  <a:srgbClr val="401BC0"/>
                </a:solidFill>
                <a:latin typeface="黑体" panose="02010609060101010101" pitchFamily="2" charset="-122"/>
                <a:ea typeface="黑体" panose="02010609060101010101" pitchFamily="2" charset="-122"/>
                <a:sym typeface="+mn-ea"/>
              </a:rPr>
              <a:t>禹刑</a:t>
            </a:r>
          </a:p>
        </p:txBody>
      </p:sp>
      <p:sp>
        <p:nvSpPr>
          <p:cNvPr id="66" name="文本框 65"/>
          <p:cNvSpPr txBox="1"/>
          <p:nvPr>
            <p:custDataLst>
              <p:tags r:id="rId24"/>
            </p:custDataLst>
          </p:nvPr>
        </p:nvSpPr>
        <p:spPr>
          <a:xfrm>
            <a:off x="903605" y="2357755"/>
            <a:ext cx="791210" cy="381000"/>
          </a:xfrm>
          <a:prstGeom prst="rect">
            <a:avLst/>
          </a:prstGeom>
          <a:solidFill>
            <a:schemeClr val="accent5">
              <a:lumMod val="20000"/>
              <a:lumOff val="80000"/>
              <a:alpha val="86000"/>
            </a:schemeClr>
          </a:solidFill>
          <a:ln>
            <a:solidFill>
              <a:srgbClr val="FF0000"/>
            </a:solidFill>
          </a:ln>
        </p:spPr>
        <p:txBody>
          <a:bodyPr wrap="square" rtlCol="0" anchor="t">
            <a:noAutofit/>
          </a:bodyPr>
          <a:lstStyle/>
          <a:p>
            <a:r>
              <a:rPr lang="zh-CN" altLang="en-US" sz="2000" b="1">
                <a:solidFill>
                  <a:srgbClr val="401BC0"/>
                </a:solidFill>
                <a:latin typeface="黑体" panose="02010609060101010101" pitchFamily="2" charset="-122"/>
                <a:ea typeface="黑体" panose="02010609060101010101" pitchFamily="2" charset="-122"/>
                <a:sym typeface="+mn-ea"/>
              </a:rPr>
              <a:t>汤刑</a:t>
            </a:r>
          </a:p>
        </p:txBody>
      </p:sp>
      <p:sp>
        <p:nvSpPr>
          <p:cNvPr id="67" name="文本框 66"/>
          <p:cNvSpPr txBox="1"/>
          <p:nvPr>
            <p:custDataLst>
              <p:tags r:id="rId25"/>
            </p:custDataLst>
          </p:nvPr>
        </p:nvSpPr>
        <p:spPr>
          <a:xfrm>
            <a:off x="1794986" y="2100263"/>
            <a:ext cx="438150" cy="706755"/>
          </a:xfrm>
          <a:prstGeom prst="rect">
            <a:avLst/>
          </a:prstGeom>
          <a:solidFill>
            <a:schemeClr val="accent1">
              <a:lumMod val="20000"/>
              <a:lumOff val="80000"/>
            </a:schemeClr>
          </a:solidFill>
          <a:ln>
            <a:solidFill>
              <a:srgbClr val="FF0000"/>
            </a:solidFill>
          </a:ln>
        </p:spPr>
        <p:txBody>
          <a:bodyPr wrap="none" rtlCol="0" anchor="t">
            <a:spAutoFit/>
          </a:bodyPr>
          <a:lstStyle/>
          <a:p>
            <a:r>
              <a:rPr lang="zh-CN" altLang="en-US" sz="2000" b="1">
                <a:solidFill>
                  <a:srgbClr val="401BC0"/>
                </a:solidFill>
                <a:latin typeface="黑体" panose="02010609060101010101" pitchFamily="2" charset="-122"/>
                <a:ea typeface="黑体" panose="02010609060101010101" pitchFamily="2" charset="-122"/>
                <a:sym typeface="+mn-ea"/>
              </a:rPr>
              <a:t>九</a:t>
            </a:r>
          </a:p>
          <a:p>
            <a:r>
              <a:rPr lang="zh-CN" altLang="en-US" sz="2000" b="1">
                <a:solidFill>
                  <a:srgbClr val="401BC0"/>
                </a:solidFill>
                <a:latin typeface="黑体" panose="02010609060101010101" pitchFamily="2" charset="-122"/>
                <a:ea typeface="黑体" panose="02010609060101010101" pitchFamily="2" charset="-122"/>
                <a:sym typeface="+mn-ea"/>
              </a:rPr>
              <a:t>刑</a:t>
            </a:r>
          </a:p>
        </p:txBody>
      </p:sp>
      <p:sp>
        <p:nvSpPr>
          <p:cNvPr id="68" name="文本框 67"/>
          <p:cNvSpPr txBox="1"/>
          <p:nvPr>
            <p:custDataLst>
              <p:tags r:id="rId26"/>
            </p:custDataLst>
          </p:nvPr>
        </p:nvSpPr>
        <p:spPr>
          <a:xfrm>
            <a:off x="2286000" y="2158365"/>
            <a:ext cx="591820" cy="583565"/>
          </a:xfrm>
          <a:prstGeom prst="rect">
            <a:avLst/>
          </a:prstGeom>
          <a:solidFill>
            <a:schemeClr val="accent1">
              <a:lumMod val="20000"/>
              <a:lumOff val="80000"/>
            </a:schemeClr>
          </a:solidFill>
          <a:ln>
            <a:solidFill>
              <a:srgbClr val="FF0000"/>
            </a:solidFill>
          </a:ln>
        </p:spPr>
        <p:txBody>
          <a:bodyPr wrap="none" rtlCol="0" anchor="t">
            <a:spAutoFit/>
          </a:bodyPr>
          <a:lstStyle/>
          <a:p>
            <a:r>
              <a:rPr lang="zh-CN" altLang="en-US" sz="1600" b="1">
                <a:solidFill>
                  <a:srgbClr val="401BC0"/>
                </a:solidFill>
                <a:latin typeface="黑体" panose="02010609060101010101" pitchFamily="2" charset="-122"/>
                <a:ea typeface="黑体" panose="02010609060101010101" pitchFamily="2" charset="-122"/>
                <a:sym typeface="+mn-ea"/>
              </a:rPr>
              <a:t>铸刑</a:t>
            </a:r>
          </a:p>
          <a:p>
            <a:r>
              <a:rPr lang="zh-CN" altLang="en-US" sz="1600" b="1">
                <a:solidFill>
                  <a:srgbClr val="401BC0"/>
                </a:solidFill>
                <a:latin typeface="黑体" panose="02010609060101010101" pitchFamily="2" charset="-122"/>
                <a:ea typeface="黑体" panose="02010609060101010101" pitchFamily="2" charset="-122"/>
                <a:sym typeface="+mn-ea"/>
              </a:rPr>
              <a:t>书</a:t>
            </a:r>
          </a:p>
        </p:txBody>
      </p:sp>
      <p:sp>
        <p:nvSpPr>
          <p:cNvPr id="69" name="文本框 68"/>
          <p:cNvSpPr txBox="1"/>
          <p:nvPr>
            <p:custDataLst>
              <p:tags r:id="rId27"/>
            </p:custDataLst>
          </p:nvPr>
        </p:nvSpPr>
        <p:spPr>
          <a:xfrm>
            <a:off x="2849880" y="2158365"/>
            <a:ext cx="663416" cy="645160"/>
          </a:xfrm>
          <a:prstGeom prst="rect">
            <a:avLst/>
          </a:prstGeom>
          <a:solidFill>
            <a:schemeClr val="accent1">
              <a:lumMod val="20000"/>
              <a:lumOff val="80000"/>
            </a:schemeClr>
          </a:solidFill>
          <a:ln>
            <a:solidFill>
              <a:srgbClr val="FF0000"/>
            </a:solidFill>
          </a:ln>
        </p:spPr>
        <p:txBody>
          <a:bodyPr wrap="square" rtlCol="0" anchor="t">
            <a:spAutoFit/>
          </a:bodyPr>
          <a:lstStyle/>
          <a:p>
            <a:r>
              <a:rPr lang="zh-CN" altLang="en-US" sz="1800" b="1">
                <a:solidFill>
                  <a:schemeClr val="tx1"/>
                </a:solidFill>
                <a:latin typeface="黑体" panose="02010609060101010101" pitchFamily="2" charset="-122"/>
                <a:ea typeface="黑体" panose="02010609060101010101" pitchFamily="2" charset="-122"/>
                <a:sym typeface="+mn-ea"/>
              </a:rPr>
              <a:t>韩非法治</a:t>
            </a:r>
          </a:p>
        </p:txBody>
      </p:sp>
      <p:sp>
        <p:nvSpPr>
          <p:cNvPr id="70" name="椭圆 69"/>
          <p:cNvSpPr/>
          <p:nvPr>
            <p:custDataLst>
              <p:tags r:id="rId28"/>
            </p:custDataLst>
          </p:nvPr>
        </p:nvSpPr>
        <p:spPr>
          <a:xfrm>
            <a:off x="3094196" y="3372803"/>
            <a:ext cx="161925" cy="161925"/>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71" name="直接箭头连接符 70"/>
          <p:cNvCxnSpPr/>
          <p:nvPr>
            <p:custDataLst>
              <p:tags r:id="rId29"/>
            </p:custDataLst>
          </p:nvPr>
        </p:nvCxnSpPr>
        <p:spPr>
          <a:xfrm>
            <a:off x="3170873" y="3474244"/>
            <a:ext cx="8573" cy="848678"/>
          </a:xfrm>
          <a:prstGeom prst="straightConnector1">
            <a:avLst/>
          </a:prstGeom>
          <a:ln w="25400"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文本框 71"/>
          <p:cNvSpPr txBox="1"/>
          <p:nvPr>
            <p:custDataLst>
              <p:tags r:id="rId30"/>
            </p:custDataLst>
          </p:nvPr>
        </p:nvSpPr>
        <p:spPr>
          <a:xfrm>
            <a:off x="2836545" y="3500914"/>
            <a:ext cx="676751" cy="337185"/>
          </a:xfrm>
          <a:prstGeom prst="rect">
            <a:avLst/>
          </a:prstGeom>
          <a:noFill/>
          <a:ln>
            <a:solidFill>
              <a:srgbClr val="FF0000"/>
            </a:solidFill>
          </a:ln>
        </p:spPr>
        <p:txBody>
          <a:bodyPr wrap="square" rtlCol="0">
            <a:spAutoFit/>
          </a:bodyPr>
          <a:lstStyle/>
          <a:p>
            <a:pPr algn="ctr"/>
            <a:r>
              <a:rPr lang="zh-CN" altLang="en-US" sz="1600" b="1"/>
              <a:t>战国</a:t>
            </a:r>
          </a:p>
        </p:txBody>
      </p:sp>
      <p:cxnSp>
        <p:nvCxnSpPr>
          <p:cNvPr id="73" name="直接箭头连接符 72"/>
          <p:cNvCxnSpPr/>
          <p:nvPr>
            <p:custDataLst>
              <p:tags r:id="rId31"/>
            </p:custDataLst>
          </p:nvPr>
        </p:nvCxnSpPr>
        <p:spPr>
          <a:xfrm flipV="1">
            <a:off x="3163253" y="2971800"/>
            <a:ext cx="7620" cy="480536"/>
          </a:xfrm>
          <a:prstGeom prst="straightConnector1">
            <a:avLst/>
          </a:prstGeom>
          <a:ln w="34925" cmpd="sng">
            <a:solidFill>
              <a:srgbClr val="FF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4" name="文本框 73"/>
          <p:cNvSpPr txBox="1"/>
          <p:nvPr>
            <p:custDataLst>
              <p:tags r:id="rId32"/>
            </p:custDataLst>
          </p:nvPr>
        </p:nvSpPr>
        <p:spPr>
          <a:xfrm>
            <a:off x="3482340" y="2276951"/>
            <a:ext cx="421481" cy="645160"/>
          </a:xfrm>
          <a:prstGeom prst="rect">
            <a:avLst/>
          </a:prstGeom>
          <a:solidFill>
            <a:schemeClr val="accent1">
              <a:lumMod val="20000"/>
              <a:lumOff val="80000"/>
            </a:schemeClr>
          </a:solidFill>
          <a:ln>
            <a:solidFill>
              <a:srgbClr val="FF0000"/>
            </a:solidFill>
          </a:ln>
        </p:spPr>
        <p:txBody>
          <a:bodyPr wrap="square" rtlCol="0" anchor="t">
            <a:spAutoFit/>
          </a:bodyPr>
          <a:lstStyle/>
          <a:p>
            <a:r>
              <a:rPr lang="zh-CN" altLang="en-US" sz="1800" b="1">
                <a:solidFill>
                  <a:srgbClr val="401BC0"/>
                </a:solidFill>
                <a:latin typeface="黑体" panose="02010609060101010101" pitchFamily="2" charset="-122"/>
                <a:ea typeface="黑体" panose="02010609060101010101" pitchFamily="2" charset="-122"/>
                <a:sym typeface="+mn-ea"/>
              </a:rPr>
              <a:t>秦</a:t>
            </a:r>
          </a:p>
          <a:p>
            <a:r>
              <a:rPr lang="zh-CN" altLang="en-US" sz="1800" b="1">
                <a:solidFill>
                  <a:srgbClr val="401BC0"/>
                </a:solidFill>
                <a:latin typeface="黑体" panose="02010609060101010101" pitchFamily="2" charset="-122"/>
                <a:ea typeface="黑体" panose="02010609060101010101" pitchFamily="2" charset="-122"/>
                <a:sym typeface="+mn-ea"/>
              </a:rPr>
              <a:t>律</a:t>
            </a:r>
          </a:p>
        </p:txBody>
      </p:sp>
      <p:sp>
        <p:nvSpPr>
          <p:cNvPr id="75" name="文本框 74"/>
          <p:cNvSpPr txBox="1"/>
          <p:nvPr>
            <p:custDataLst>
              <p:tags r:id="rId33"/>
            </p:custDataLst>
          </p:nvPr>
        </p:nvSpPr>
        <p:spPr>
          <a:xfrm>
            <a:off x="4040981" y="2041684"/>
            <a:ext cx="421481" cy="922020"/>
          </a:xfrm>
          <a:prstGeom prst="rect">
            <a:avLst/>
          </a:prstGeom>
          <a:solidFill>
            <a:schemeClr val="accent1">
              <a:lumMod val="20000"/>
              <a:lumOff val="80000"/>
            </a:schemeClr>
          </a:solidFill>
          <a:ln>
            <a:solidFill>
              <a:srgbClr val="FF0000"/>
            </a:solidFill>
          </a:ln>
        </p:spPr>
        <p:txBody>
          <a:bodyPr wrap="square" rtlCol="0" anchor="t">
            <a:spAutoFit/>
          </a:bodyPr>
          <a:lstStyle/>
          <a:p>
            <a:r>
              <a:rPr lang="zh-CN" altLang="en-US" sz="1800" b="1">
                <a:solidFill>
                  <a:srgbClr val="401BC0"/>
                </a:solidFill>
                <a:latin typeface="黑体" panose="02010609060101010101" pitchFamily="2" charset="-122"/>
                <a:ea typeface="黑体" panose="02010609060101010101" pitchFamily="2" charset="-122"/>
                <a:sym typeface="+mn-ea"/>
              </a:rPr>
              <a:t>九章</a:t>
            </a:r>
          </a:p>
          <a:p>
            <a:r>
              <a:rPr lang="zh-CN" altLang="en-US" sz="1800" b="1">
                <a:solidFill>
                  <a:srgbClr val="401BC0"/>
                </a:solidFill>
                <a:latin typeface="黑体" panose="02010609060101010101" pitchFamily="2" charset="-122"/>
                <a:ea typeface="黑体" panose="02010609060101010101" pitchFamily="2" charset="-122"/>
                <a:sym typeface="+mn-ea"/>
              </a:rPr>
              <a:t>律</a:t>
            </a:r>
          </a:p>
        </p:txBody>
      </p:sp>
      <p:sp>
        <p:nvSpPr>
          <p:cNvPr id="76" name="文本框 75"/>
          <p:cNvSpPr txBox="1"/>
          <p:nvPr>
            <p:custDataLst>
              <p:tags r:id="rId34"/>
            </p:custDataLst>
          </p:nvPr>
        </p:nvSpPr>
        <p:spPr>
          <a:xfrm>
            <a:off x="4639628" y="2008346"/>
            <a:ext cx="642620" cy="922020"/>
          </a:xfrm>
          <a:prstGeom prst="rect">
            <a:avLst/>
          </a:prstGeom>
          <a:solidFill>
            <a:schemeClr val="accent1">
              <a:lumMod val="20000"/>
              <a:lumOff val="80000"/>
            </a:schemeClr>
          </a:solidFill>
          <a:ln>
            <a:solidFill>
              <a:srgbClr val="FF0000"/>
            </a:solidFill>
          </a:ln>
        </p:spPr>
        <p:txBody>
          <a:bodyPr wrap="none" rtlCol="0" anchor="t">
            <a:spAutoFit/>
          </a:bodyPr>
          <a:lstStyle/>
          <a:p>
            <a:pPr algn="l"/>
            <a:r>
              <a:rPr lang="zh-CN" altLang="en-US" sz="1800" b="1">
                <a:solidFill>
                  <a:srgbClr val="401BC0"/>
                </a:solidFill>
                <a:latin typeface="黑体" panose="02010609060101010101" pitchFamily="2" charset="-122"/>
                <a:ea typeface="黑体" panose="02010609060101010101" pitchFamily="2" charset="-122"/>
                <a:sym typeface="+mn-ea"/>
              </a:rPr>
              <a:t>律令</a:t>
            </a:r>
          </a:p>
          <a:p>
            <a:pPr algn="l"/>
            <a:r>
              <a:rPr lang="zh-CN" altLang="en-US" sz="1800" b="1">
                <a:solidFill>
                  <a:srgbClr val="401BC0"/>
                </a:solidFill>
                <a:latin typeface="黑体" panose="02010609060101010101" pitchFamily="2" charset="-122"/>
                <a:ea typeface="黑体" panose="02010609060101010101" pitchFamily="2" charset="-122"/>
                <a:sym typeface="+mn-ea"/>
              </a:rPr>
              <a:t>儒家</a:t>
            </a:r>
          </a:p>
          <a:p>
            <a:pPr algn="l"/>
            <a:r>
              <a:rPr lang="zh-CN" altLang="en-US" sz="1800" b="1">
                <a:solidFill>
                  <a:srgbClr val="401BC0"/>
                </a:solidFill>
                <a:latin typeface="黑体" panose="02010609060101010101" pitchFamily="2" charset="-122"/>
                <a:ea typeface="黑体" panose="02010609060101010101" pitchFamily="2" charset="-122"/>
                <a:sym typeface="+mn-ea"/>
              </a:rPr>
              <a:t>化</a:t>
            </a:r>
          </a:p>
        </p:txBody>
      </p:sp>
      <p:sp>
        <p:nvSpPr>
          <p:cNvPr id="77" name="文本框 76"/>
          <p:cNvSpPr txBox="1"/>
          <p:nvPr>
            <p:custDataLst>
              <p:tags r:id="rId35"/>
            </p:custDataLst>
          </p:nvPr>
        </p:nvSpPr>
        <p:spPr>
          <a:xfrm>
            <a:off x="5292090" y="2324100"/>
            <a:ext cx="672465" cy="583565"/>
          </a:xfrm>
          <a:prstGeom prst="rect">
            <a:avLst/>
          </a:prstGeom>
          <a:solidFill>
            <a:schemeClr val="accent5">
              <a:lumMod val="20000"/>
              <a:lumOff val="80000"/>
            </a:schemeClr>
          </a:solidFill>
          <a:ln>
            <a:solidFill>
              <a:srgbClr val="FF0000"/>
            </a:solidFill>
          </a:ln>
        </p:spPr>
        <p:txBody>
          <a:bodyPr wrap="square" rtlCol="0" anchor="t">
            <a:spAutoFit/>
          </a:bodyPr>
          <a:lstStyle/>
          <a:p>
            <a:r>
              <a:rPr lang="zh-CN" altLang="en-US" sz="1600" b="1">
                <a:solidFill>
                  <a:srgbClr val="401BC0"/>
                </a:solidFill>
                <a:latin typeface="黑体" panose="02010609060101010101" pitchFamily="2" charset="-122"/>
                <a:ea typeface="黑体" panose="02010609060101010101" pitchFamily="2" charset="-122"/>
                <a:sym typeface="+mn-ea"/>
              </a:rPr>
              <a:t>唐律疏议</a:t>
            </a:r>
          </a:p>
        </p:txBody>
      </p:sp>
      <p:sp>
        <p:nvSpPr>
          <p:cNvPr id="78" name="文本框 77"/>
          <p:cNvSpPr txBox="1"/>
          <p:nvPr>
            <p:custDataLst>
              <p:tags r:id="rId36"/>
            </p:custDataLst>
          </p:nvPr>
        </p:nvSpPr>
        <p:spPr>
          <a:xfrm>
            <a:off x="5868035" y="2158365"/>
            <a:ext cx="989965" cy="829945"/>
          </a:xfrm>
          <a:prstGeom prst="rect">
            <a:avLst/>
          </a:prstGeom>
          <a:solidFill>
            <a:schemeClr val="accent5">
              <a:lumMod val="20000"/>
              <a:lumOff val="80000"/>
            </a:schemeClr>
          </a:solidFill>
          <a:ln>
            <a:solidFill>
              <a:srgbClr val="FF0000"/>
            </a:solidFill>
          </a:ln>
        </p:spPr>
        <p:txBody>
          <a:bodyPr wrap="square" rtlCol="0" anchor="t">
            <a:spAutoFit/>
          </a:bodyPr>
          <a:lstStyle/>
          <a:p>
            <a:r>
              <a:rPr lang="zh-CN" altLang="en-US" sz="1600" b="1">
                <a:solidFill>
                  <a:srgbClr val="401BC0"/>
                </a:solidFill>
                <a:latin typeface="黑体" panose="02010609060101010101" pitchFamily="2" charset="-122"/>
                <a:ea typeface="黑体" panose="02010609060101010101" pitchFamily="2" charset="-122"/>
                <a:sym typeface="+mn-ea"/>
              </a:rPr>
              <a:t>宋刑统、</a:t>
            </a:r>
          </a:p>
          <a:p>
            <a:r>
              <a:rPr lang="zh-CN" altLang="en-US" sz="1600" b="1">
                <a:solidFill>
                  <a:srgbClr val="401BC0"/>
                </a:solidFill>
                <a:latin typeface="黑体" panose="02010609060101010101" pitchFamily="2" charset="-122"/>
                <a:ea typeface="黑体" panose="02010609060101010101" pitchFamily="2" charset="-122"/>
                <a:sym typeface="+mn-ea"/>
              </a:rPr>
              <a:t>天圣令</a:t>
            </a:r>
          </a:p>
        </p:txBody>
      </p:sp>
      <p:sp>
        <p:nvSpPr>
          <p:cNvPr id="79" name="文本框 78"/>
          <p:cNvSpPr txBox="1"/>
          <p:nvPr>
            <p:custDataLst>
              <p:tags r:id="rId37"/>
            </p:custDataLst>
          </p:nvPr>
        </p:nvSpPr>
        <p:spPr>
          <a:xfrm>
            <a:off x="6855460" y="2205355"/>
            <a:ext cx="587375" cy="553085"/>
          </a:xfrm>
          <a:prstGeom prst="rect">
            <a:avLst/>
          </a:prstGeom>
          <a:solidFill>
            <a:schemeClr val="accent5">
              <a:lumMod val="20000"/>
              <a:lumOff val="80000"/>
            </a:schemeClr>
          </a:solidFill>
          <a:ln>
            <a:solidFill>
              <a:srgbClr val="FF0000"/>
            </a:solidFill>
          </a:ln>
        </p:spPr>
        <p:txBody>
          <a:bodyPr wrap="square" rtlCol="0" anchor="t">
            <a:spAutoFit/>
          </a:bodyPr>
          <a:lstStyle/>
          <a:p>
            <a:r>
              <a:rPr lang="zh-CN" altLang="en-US" sz="1500" b="1">
                <a:solidFill>
                  <a:srgbClr val="401BC0"/>
                </a:solidFill>
                <a:latin typeface="黑体" panose="02010609060101010101" pitchFamily="2" charset="-122"/>
                <a:ea typeface="黑体" panose="02010609060101010101" pitchFamily="2" charset="-122"/>
                <a:sym typeface="+mn-ea"/>
              </a:rPr>
              <a:t>援引</a:t>
            </a:r>
          </a:p>
          <a:p>
            <a:r>
              <a:rPr lang="zh-CN" altLang="en-US" sz="1500" b="1">
                <a:solidFill>
                  <a:srgbClr val="401BC0"/>
                </a:solidFill>
                <a:latin typeface="黑体" panose="02010609060101010101" pitchFamily="2" charset="-122"/>
                <a:ea typeface="黑体" panose="02010609060101010101" pitchFamily="2" charset="-122"/>
                <a:sym typeface="+mn-ea"/>
              </a:rPr>
              <a:t>唐律</a:t>
            </a:r>
          </a:p>
        </p:txBody>
      </p:sp>
      <p:sp>
        <p:nvSpPr>
          <p:cNvPr id="80" name="文本框 79"/>
          <p:cNvSpPr txBox="1"/>
          <p:nvPr>
            <p:custDataLst>
              <p:tags r:id="rId38"/>
            </p:custDataLst>
          </p:nvPr>
        </p:nvSpPr>
        <p:spPr>
          <a:xfrm>
            <a:off x="7442200" y="2205355"/>
            <a:ext cx="678180" cy="553085"/>
          </a:xfrm>
          <a:prstGeom prst="rect">
            <a:avLst/>
          </a:prstGeom>
          <a:solidFill>
            <a:schemeClr val="accent5">
              <a:lumMod val="20000"/>
              <a:lumOff val="80000"/>
            </a:schemeClr>
          </a:solidFill>
          <a:ln>
            <a:solidFill>
              <a:srgbClr val="FF0000"/>
            </a:solidFill>
          </a:ln>
        </p:spPr>
        <p:txBody>
          <a:bodyPr wrap="square" rtlCol="0" anchor="t">
            <a:spAutoFit/>
          </a:bodyPr>
          <a:lstStyle/>
          <a:p>
            <a:r>
              <a:rPr lang="zh-CN" altLang="en-US" sz="1500" b="1">
                <a:solidFill>
                  <a:srgbClr val="401BC0"/>
                </a:solidFill>
                <a:latin typeface="黑体" panose="02010609060101010101" pitchFamily="2" charset="-122"/>
                <a:ea typeface="黑体" panose="02010609060101010101" pitchFamily="2" charset="-122"/>
                <a:sym typeface="+mn-ea"/>
              </a:rPr>
              <a:t>大明律</a:t>
            </a:r>
          </a:p>
        </p:txBody>
      </p:sp>
      <p:sp>
        <p:nvSpPr>
          <p:cNvPr id="81" name="文本框 80"/>
          <p:cNvSpPr txBox="1"/>
          <p:nvPr>
            <p:custDataLst>
              <p:tags r:id="rId39"/>
            </p:custDataLst>
          </p:nvPr>
        </p:nvSpPr>
        <p:spPr>
          <a:xfrm>
            <a:off x="8169910" y="2205355"/>
            <a:ext cx="578485" cy="553085"/>
          </a:xfrm>
          <a:prstGeom prst="rect">
            <a:avLst/>
          </a:prstGeom>
          <a:solidFill>
            <a:schemeClr val="accent5">
              <a:lumMod val="20000"/>
              <a:lumOff val="80000"/>
            </a:schemeClr>
          </a:solidFill>
          <a:ln>
            <a:solidFill>
              <a:srgbClr val="FF0000"/>
            </a:solidFill>
          </a:ln>
        </p:spPr>
        <p:txBody>
          <a:bodyPr wrap="square" rtlCol="0" anchor="t">
            <a:spAutoFit/>
          </a:bodyPr>
          <a:lstStyle/>
          <a:p>
            <a:r>
              <a:rPr lang="zh-CN" altLang="en-US" sz="1500" b="1">
                <a:solidFill>
                  <a:srgbClr val="401BC0"/>
                </a:solidFill>
                <a:latin typeface="黑体" panose="02010609060101010101" pitchFamily="2" charset="-122"/>
                <a:ea typeface="黑体" panose="02010609060101010101" pitchFamily="2" charset="-122"/>
                <a:sym typeface="+mn-ea"/>
              </a:rPr>
              <a:t>大清律令</a:t>
            </a:r>
          </a:p>
        </p:txBody>
      </p:sp>
      <p:sp>
        <p:nvSpPr>
          <p:cNvPr id="82" name="文本框 81"/>
          <p:cNvSpPr txBox="1"/>
          <p:nvPr>
            <p:custDataLst>
              <p:tags r:id="rId40"/>
            </p:custDataLst>
          </p:nvPr>
        </p:nvSpPr>
        <p:spPr>
          <a:xfrm>
            <a:off x="1475740" y="4395470"/>
            <a:ext cx="653415" cy="1198880"/>
          </a:xfrm>
          <a:prstGeom prst="rect">
            <a:avLst/>
          </a:prstGeom>
          <a:solidFill>
            <a:schemeClr val="accent1">
              <a:lumMod val="20000"/>
              <a:lumOff val="80000"/>
            </a:schemeClr>
          </a:solidFill>
          <a:ln>
            <a:solidFill>
              <a:srgbClr val="FF0000"/>
            </a:solidFill>
          </a:ln>
        </p:spPr>
        <p:txBody>
          <a:bodyPr wrap="square" rtlCol="0" anchor="t">
            <a:spAutoFit/>
          </a:bodyPr>
          <a:lstStyle/>
          <a:p>
            <a:r>
              <a:rPr lang="zh-CN" altLang="en-US" sz="1800" b="1">
                <a:solidFill>
                  <a:schemeClr val="tx1"/>
                </a:solidFill>
                <a:latin typeface="黑体" panose="02010609060101010101" pitchFamily="2" charset="-122"/>
                <a:ea typeface="黑体" panose="02010609060101010101" pitchFamily="2" charset="-122"/>
                <a:sym typeface="+mn-ea"/>
              </a:rPr>
              <a:t>宗法</a:t>
            </a:r>
          </a:p>
          <a:p>
            <a:r>
              <a:rPr lang="zh-CN" altLang="en-US" sz="1800" b="1">
                <a:solidFill>
                  <a:schemeClr val="tx1"/>
                </a:solidFill>
                <a:latin typeface="黑体" panose="02010609060101010101" pitchFamily="2" charset="-122"/>
                <a:ea typeface="黑体" panose="02010609060101010101" pitchFamily="2" charset="-122"/>
                <a:sym typeface="+mn-ea"/>
              </a:rPr>
              <a:t>核心</a:t>
            </a:r>
          </a:p>
          <a:p>
            <a:r>
              <a:rPr lang="zh-CN" altLang="en-US" sz="1800" b="1">
                <a:solidFill>
                  <a:schemeClr val="tx1"/>
                </a:solidFill>
                <a:latin typeface="黑体" panose="02010609060101010101" pitchFamily="2" charset="-122"/>
                <a:ea typeface="黑体" panose="02010609060101010101" pitchFamily="2" charset="-122"/>
                <a:sym typeface="+mn-ea"/>
              </a:rPr>
              <a:t>礼乐</a:t>
            </a:r>
          </a:p>
          <a:p>
            <a:r>
              <a:rPr lang="zh-CN" altLang="en-US" sz="1800" b="1">
                <a:solidFill>
                  <a:schemeClr val="tx1"/>
                </a:solidFill>
                <a:latin typeface="黑体" panose="02010609060101010101" pitchFamily="2" charset="-122"/>
                <a:ea typeface="黑体" panose="02010609060101010101" pitchFamily="2" charset="-122"/>
                <a:sym typeface="+mn-ea"/>
              </a:rPr>
              <a:t>制度</a:t>
            </a:r>
          </a:p>
        </p:txBody>
      </p:sp>
      <p:sp>
        <p:nvSpPr>
          <p:cNvPr id="83" name="文本框 82"/>
          <p:cNvSpPr txBox="1"/>
          <p:nvPr>
            <p:custDataLst>
              <p:tags r:id="rId41"/>
            </p:custDataLst>
          </p:nvPr>
        </p:nvSpPr>
        <p:spPr>
          <a:xfrm>
            <a:off x="2158365" y="4395470"/>
            <a:ext cx="796290" cy="1076325"/>
          </a:xfrm>
          <a:prstGeom prst="rect">
            <a:avLst/>
          </a:prstGeom>
          <a:noFill/>
          <a:ln>
            <a:solidFill>
              <a:srgbClr val="FF0000"/>
            </a:solidFill>
          </a:ln>
        </p:spPr>
        <p:txBody>
          <a:bodyPr wrap="square" rtlCol="0" anchor="t">
            <a:spAutoFit/>
          </a:bodyPr>
          <a:lstStyle/>
          <a:p>
            <a:r>
              <a:rPr lang="zh-CN" altLang="en-US" sz="1600" b="1">
                <a:solidFill>
                  <a:schemeClr val="tx1"/>
                </a:solidFill>
                <a:latin typeface="黑体" panose="02010609060101010101" pitchFamily="2" charset="-122"/>
                <a:ea typeface="黑体" panose="02010609060101010101" pitchFamily="2" charset="-122"/>
                <a:sym typeface="+mn-ea"/>
              </a:rPr>
              <a:t>叔向、</a:t>
            </a:r>
          </a:p>
          <a:p>
            <a:r>
              <a:rPr lang="zh-CN" altLang="en-US" sz="1600" b="1">
                <a:solidFill>
                  <a:schemeClr val="tx1"/>
                </a:solidFill>
                <a:latin typeface="黑体" panose="02010609060101010101" pitchFamily="2" charset="-122"/>
                <a:ea typeface="黑体" panose="02010609060101010101" pitchFamily="2" charset="-122"/>
                <a:sym typeface="+mn-ea"/>
              </a:rPr>
              <a:t>孔子</a:t>
            </a:r>
          </a:p>
          <a:p>
            <a:r>
              <a:rPr lang="zh-CN" altLang="en-US" sz="1600" b="1">
                <a:solidFill>
                  <a:schemeClr val="tx1"/>
                </a:solidFill>
                <a:latin typeface="黑体" panose="02010609060101010101" pitchFamily="2" charset="-122"/>
                <a:ea typeface="黑体" panose="02010609060101010101" pitchFamily="2" charset="-122"/>
                <a:sym typeface="+mn-ea"/>
              </a:rPr>
              <a:t>主张</a:t>
            </a:r>
          </a:p>
          <a:p>
            <a:r>
              <a:rPr lang="zh-CN" altLang="en-US" sz="1600" b="1">
                <a:solidFill>
                  <a:schemeClr val="tx1"/>
                </a:solidFill>
                <a:latin typeface="黑体" panose="02010609060101010101" pitchFamily="2" charset="-122"/>
                <a:ea typeface="黑体" panose="02010609060101010101" pitchFamily="2" charset="-122"/>
                <a:sym typeface="+mn-ea"/>
              </a:rPr>
              <a:t>德治</a:t>
            </a:r>
          </a:p>
        </p:txBody>
      </p:sp>
      <p:sp>
        <p:nvSpPr>
          <p:cNvPr id="84" name="文本框 83"/>
          <p:cNvSpPr txBox="1"/>
          <p:nvPr>
            <p:custDataLst>
              <p:tags r:id="rId42"/>
            </p:custDataLst>
          </p:nvPr>
        </p:nvSpPr>
        <p:spPr>
          <a:xfrm>
            <a:off x="2953703" y="4395311"/>
            <a:ext cx="591820" cy="583565"/>
          </a:xfrm>
          <a:prstGeom prst="rect">
            <a:avLst/>
          </a:prstGeom>
          <a:solidFill>
            <a:schemeClr val="tx2">
              <a:lumMod val="20000"/>
              <a:lumOff val="80000"/>
            </a:schemeClr>
          </a:solidFill>
          <a:ln>
            <a:solidFill>
              <a:srgbClr val="FF0000"/>
            </a:solidFill>
          </a:ln>
        </p:spPr>
        <p:txBody>
          <a:bodyPr wrap="none" rtlCol="0" anchor="t">
            <a:spAutoFit/>
          </a:bodyPr>
          <a:lstStyle/>
          <a:p>
            <a:r>
              <a:rPr lang="zh-CN" altLang="en-US" sz="1600" b="1">
                <a:solidFill>
                  <a:schemeClr val="tx1"/>
                </a:solidFill>
                <a:latin typeface="黑体" panose="02010609060101010101" pitchFamily="2" charset="-122"/>
                <a:ea typeface="黑体" panose="02010609060101010101" pitchFamily="2" charset="-122"/>
                <a:sym typeface="+mn-ea"/>
              </a:rPr>
              <a:t>孟子</a:t>
            </a:r>
          </a:p>
          <a:p>
            <a:r>
              <a:rPr lang="zh-CN" altLang="en-US" sz="1600" b="1">
                <a:solidFill>
                  <a:schemeClr val="tx1"/>
                </a:solidFill>
                <a:latin typeface="黑体" panose="02010609060101010101" pitchFamily="2" charset="-122"/>
                <a:ea typeface="黑体" panose="02010609060101010101" pitchFamily="2" charset="-122"/>
                <a:sym typeface="+mn-ea"/>
              </a:rPr>
              <a:t>德治</a:t>
            </a:r>
          </a:p>
        </p:txBody>
      </p:sp>
      <p:sp>
        <p:nvSpPr>
          <p:cNvPr id="85" name="文本框 84"/>
          <p:cNvSpPr txBox="1"/>
          <p:nvPr>
            <p:custDataLst>
              <p:tags r:id="rId43"/>
            </p:custDataLst>
          </p:nvPr>
        </p:nvSpPr>
        <p:spPr>
          <a:xfrm>
            <a:off x="3545840" y="4456748"/>
            <a:ext cx="591820" cy="583565"/>
          </a:xfrm>
          <a:prstGeom prst="rect">
            <a:avLst/>
          </a:prstGeom>
          <a:noFill/>
          <a:ln>
            <a:solidFill>
              <a:srgbClr val="FF0000"/>
            </a:solidFill>
          </a:ln>
        </p:spPr>
        <p:txBody>
          <a:bodyPr wrap="none" rtlCol="0" anchor="t">
            <a:spAutoFit/>
          </a:bodyPr>
          <a:lstStyle/>
          <a:p>
            <a:r>
              <a:rPr lang="zh-CN" altLang="en-US" sz="1600" b="1">
                <a:solidFill>
                  <a:schemeClr val="tx1"/>
                </a:solidFill>
                <a:latin typeface="黑体" panose="02010609060101010101" pitchFamily="2" charset="-122"/>
                <a:ea typeface="黑体" panose="02010609060101010101" pitchFamily="2" charset="-122"/>
                <a:sym typeface="+mn-ea"/>
              </a:rPr>
              <a:t>焚书</a:t>
            </a:r>
          </a:p>
          <a:p>
            <a:r>
              <a:rPr lang="zh-CN" altLang="en-US" sz="1600" b="1">
                <a:solidFill>
                  <a:schemeClr val="tx1"/>
                </a:solidFill>
                <a:latin typeface="黑体" panose="02010609060101010101" pitchFamily="2" charset="-122"/>
                <a:ea typeface="黑体" panose="02010609060101010101" pitchFamily="2" charset="-122"/>
                <a:sym typeface="+mn-ea"/>
              </a:rPr>
              <a:t>坑儒</a:t>
            </a:r>
          </a:p>
        </p:txBody>
      </p:sp>
      <p:sp>
        <p:nvSpPr>
          <p:cNvPr id="86" name="文本框 85"/>
          <p:cNvSpPr txBox="1"/>
          <p:nvPr>
            <p:custDataLst>
              <p:tags r:id="rId44"/>
            </p:custDataLst>
          </p:nvPr>
        </p:nvSpPr>
        <p:spPr>
          <a:xfrm>
            <a:off x="4094956" y="4395311"/>
            <a:ext cx="591820" cy="1076325"/>
          </a:xfrm>
          <a:prstGeom prst="rect">
            <a:avLst/>
          </a:prstGeom>
          <a:noFill/>
          <a:ln>
            <a:solidFill>
              <a:srgbClr val="FF0000"/>
            </a:solidFill>
          </a:ln>
        </p:spPr>
        <p:txBody>
          <a:bodyPr wrap="none" rtlCol="0" anchor="t">
            <a:spAutoFit/>
          </a:bodyPr>
          <a:lstStyle/>
          <a:p>
            <a:r>
              <a:rPr lang="zh-CN" altLang="en-US" sz="1600" b="1">
                <a:solidFill>
                  <a:schemeClr val="tx1"/>
                </a:solidFill>
                <a:latin typeface="黑体" panose="02010609060101010101" pitchFamily="2" charset="-122"/>
                <a:ea typeface="黑体" panose="02010609060101010101" pitchFamily="2" charset="-122"/>
                <a:sym typeface="+mn-ea"/>
              </a:rPr>
              <a:t>尊崇</a:t>
            </a:r>
          </a:p>
          <a:p>
            <a:r>
              <a:rPr lang="zh-CN" altLang="en-US" sz="1600" b="1">
                <a:solidFill>
                  <a:schemeClr val="tx1"/>
                </a:solidFill>
                <a:latin typeface="黑体" panose="02010609060101010101" pitchFamily="2" charset="-122"/>
                <a:ea typeface="黑体" panose="02010609060101010101" pitchFamily="2" charset="-122"/>
                <a:sym typeface="+mn-ea"/>
              </a:rPr>
              <a:t>儒术</a:t>
            </a:r>
          </a:p>
          <a:p>
            <a:r>
              <a:rPr lang="zh-CN" altLang="en-US" sz="1600" b="1">
                <a:solidFill>
                  <a:schemeClr val="tx1"/>
                </a:solidFill>
                <a:latin typeface="黑体" panose="02010609060101010101" pitchFamily="2" charset="-122"/>
                <a:ea typeface="黑体" panose="02010609060101010101" pitchFamily="2" charset="-122"/>
                <a:sym typeface="+mn-ea"/>
              </a:rPr>
              <a:t>以经</a:t>
            </a:r>
          </a:p>
          <a:p>
            <a:r>
              <a:rPr lang="zh-CN" altLang="en-US" sz="1600" b="1">
                <a:solidFill>
                  <a:schemeClr val="tx1"/>
                </a:solidFill>
                <a:latin typeface="黑体" panose="02010609060101010101" pitchFamily="2" charset="-122"/>
                <a:ea typeface="黑体" panose="02010609060101010101" pitchFamily="2" charset="-122"/>
                <a:sym typeface="+mn-ea"/>
              </a:rPr>
              <a:t>注律</a:t>
            </a:r>
          </a:p>
        </p:txBody>
      </p:sp>
      <p:sp>
        <p:nvSpPr>
          <p:cNvPr id="87" name="文本框 86"/>
          <p:cNvSpPr txBox="1"/>
          <p:nvPr>
            <p:custDataLst>
              <p:tags r:id="rId45"/>
            </p:custDataLst>
          </p:nvPr>
        </p:nvSpPr>
        <p:spPr>
          <a:xfrm>
            <a:off x="4823460" y="4395311"/>
            <a:ext cx="325279" cy="645160"/>
          </a:xfrm>
          <a:prstGeom prst="rect">
            <a:avLst/>
          </a:prstGeom>
          <a:solidFill>
            <a:schemeClr val="tx2">
              <a:lumMod val="20000"/>
              <a:lumOff val="80000"/>
            </a:schemeClr>
          </a:solidFill>
          <a:ln>
            <a:solidFill>
              <a:srgbClr val="FF0000"/>
            </a:solidFill>
          </a:ln>
        </p:spPr>
        <p:txBody>
          <a:bodyPr wrap="square" rtlCol="0" anchor="t">
            <a:spAutoFit/>
          </a:bodyPr>
          <a:lstStyle/>
          <a:p>
            <a:r>
              <a:rPr lang="zh-CN" altLang="en-US" sz="1800" b="1">
                <a:solidFill>
                  <a:schemeClr val="tx1"/>
                </a:solidFill>
                <a:latin typeface="黑体" panose="02010609060101010101" pitchFamily="2" charset="-122"/>
                <a:ea typeface="黑体" panose="02010609060101010101" pitchFamily="2" charset="-122"/>
                <a:sym typeface="+mn-ea"/>
              </a:rPr>
              <a:t>家训</a:t>
            </a:r>
          </a:p>
        </p:txBody>
      </p:sp>
      <p:sp>
        <p:nvSpPr>
          <p:cNvPr id="88" name="文本框 87"/>
          <p:cNvSpPr txBox="1"/>
          <p:nvPr>
            <p:custDataLst>
              <p:tags r:id="rId46"/>
            </p:custDataLst>
          </p:nvPr>
        </p:nvSpPr>
        <p:spPr>
          <a:xfrm>
            <a:off x="5273516" y="4349115"/>
            <a:ext cx="872490" cy="1198880"/>
          </a:xfrm>
          <a:prstGeom prst="rect">
            <a:avLst/>
          </a:prstGeom>
          <a:solidFill>
            <a:schemeClr val="tx2">
              <a:lumMod val="20000"/>
              <a:lumOff val="80000"/>
            </a:schemeClr>
          </a:solidFill>
          <a:ln>
            <a:solidFill>
              <a:srgbClr val="FF0000"/>
            </a:solidFill>
          </a:ln>
        </p:spPr>
        <p:txBody>
          <a:bodyPr wrap="none" rtlCol="0" anchor="t">
            <a:spAutoFit/>
          </a:bodyPr>
          <a:lstStyle/>
          <a:p>
            <a:r>
              <a:rPr lang="zh-CN" altLang="en-US" sz="1800" b="1">
                <a:solidFill>
                  <a:schemeClr val="tx1"/>
                </a:solidFill>
                <a:latin typeface="黑体" panose="02010609060101010101" pitchFamily="2" charset="-122"/>
                <a:ea typeface="黑体" panose="02010609060101010101" pitchFamily="2" charset="-122"/>
                <a:sym typeface="+mn-ea"/>
              </a:rPr>
              <a:t>《大唐</a:t>
            </a:r>
          </a:p>
          <a:p>
            <a:r>
              <a:rPr lang="zh-CN" altLang="en-US" sz="1800" b="1">
                <a:solidFill>
                  <a:schemeClr val="tx1"/>
                </a:solidFill>
                <a:latin typeface="黑体" panose="02010609060101010101" pitchFamily="2" charset="-122"/>
                <a:ea typeface="黑体" panose="02010609060101010101" pitchFamily="2" charset="-122"/>
                <a:sym typeface="+mn-ea"/>
              </a:rPr>
              <a:t>开元</a:t>
            </a:r>
          </a:p>
          <a:p>
            <a:r>
              <a:rPr lang="zh-CN" altLang="en-US" sz="1800" b="1" smtClean="0">
                <a:solidFill>
                  <a:schemeClr val="tx1"/>
                </a:solidFill>
                <a:latin typeface="黑体" panose="02010609060101010101" pitchFamily="2" charset="-122"/>
                <a:ea typeface="黑体" panose="02010609060101010101" pitchFamily="2" charset="-122"/>
                <a:sym typeface="+mn-ea"/>
              </a:rPr>
              <a:t>礼》、</a:t>
            </a:r>
          </a:p>
          <a:p>
            <a:r>
              <a:rPr lang="zh-CN" altLang="en-US" sz="1800" b="1" smtClean="0">
                <a:solidFill>
                  <a:schemeClr val="tx1"/>
                </a:solidFill>
                <a:latin typeface="黑体" panose="02010609060101010101" pitchFamily="2" charset="-122"/>
                <a:ea typeface="黑体" panose="02010609060101010101" pitchFamily="2" charset="-122"/>
                <a:sym typeface="+mn-ea"/>
              </a:rPr>
              <a:t>家训</a:t>
            </a:r>
          </a:p>
        </p:txBody>
      </p:sp>
      <p:sp>
        <p:nvSpPr>
          <p:cNvPr id="89" name="文本框 88"/>
          <p:cNvSpPr txBox="1"/>
          <p:nvPr>
            <p:custDataLst>
              <p:tags r:id="rId47"/>
            </p:custDataLst>
          </p:nvPr>
        </p:nvSpPr>
        <p:spPr>
          <a:xfrm>
            <a:off x="6032500" y="4349115"/>
            <a:ext cx="871220" cy="1076325"/>
          </a:xfrm>
          <a:prstGeom prst="rect">
            <a:avLst/>
          </a:prstGeom>
          <a:solidFill>
            <a:schemeClr val="tx2">
              <a:lumMod val="20000"/>
              <a:lumOff val="80000"/>
            </a:schemeClr>
          </a:solidFill>
          <a:ln>
            <a:solidFill>
              <a:srgbClr val="FF0000"/>
            </a:solidFill>
          </a:ln>
        </p:spPr>
        <p:txBody>
          <a:bodyPr wrap="square" rtlCol="0" anchor="t">
            <a:spAutoFit/>
          </a:bodyPr>
          <a:lstStyle/>
          <a:p>
            <a:r>
              <a:rPr lang="zh-CN" altLang="en-US" sz="1600" b="1">
                <a:solidFill>
                  <a:schemeClr val="tx1"/>
                </a:solidFill>
                <a:latin typeface="黑体" panose="02010609060101010101" pitchFamily="2" charset="-122"/>
                <a:ea typeface="黑体" panose="02010609060101010101" pitchFamily="2" charset="-122"/>
                <a:sym typeface="+mn-ea"/>
              </a:rPr>
              <a:t>《吕氏乡约》、《家礼》</a:t>
            </a:r>
          </a:p>
        </p:txBody>
      </p:sp>
      <p:sp>
        <p:nvSpPr>
          <p:cNvPr id="91" name="文本框 90"/>
          <p:cNvSpPr txBox="1"/>
          <p:nvPr>
            <p:custDataLst>
              <p:tags r:id="rId48"/>
            </p:custDataLst>
          </p:nvPr>
        </p:nvSpPr>
        <p:spPr>
          <a:xfrm>
            <a:off x="7387114" y="4395311"/>
            <a:ext cx="642620" cy="922020"/>
          </a:xfrm>
          <a:prstGeom prst="rect">
            <a:avLst/>
          </a:prstGeom>
          <a:solidFill>
            <a:schemeClr val="tx2">
              <a:lumMod val="20000"/>
              <a:lumOff val="80000"/>
            </a:schemeClr>
          </a:solidFill>
          <a:ln>
            <a:solidFill>
              <a:srgbClr val="FF0000"/>
            </a:solidFill>
          </a:ln>
        </p:spPr>
        <p:txBody>
          <a:bodyPr wrap="none" rtlCol="0" anchor="t">
            <a:spAutoFit/>
          </a:bodyPr>
          <a:lstStyle/>
          <a:p>
            <a:r>
              <a:rPr lang="zh-CN" altLang="en-US" sz="1800" b="1">
                <a:solidFill>
                  <a:schemeClr val="tx1"/>
                </a:solidFill>
                <a:latin typeface="黑体" panose="02010609060101010101" pitchFamily="2" charset="-122"/>
                <a:ea typeface="黑体" panose="02010609060101010101" pitchFamily="2" charset="-122"/>
                <a:sym typeface="+mn-ea"/>
              </a:rPr>
              <a:t>乡约</a:t>
            </a:r>
          </a:p>
          <a:p>
            <a:r>
              <a:rPr lang="zh-CN" altLang="en-US" sz="1800">
                <a:solidFill>
                  <a:schemeClr val="tx1"/>
                </a:solidFill>
                <a:latin typeface="黑体" panose="02010609060101010101" pitchFamily="2" charset="-122"/>
                <a:ea typeface="黑体" panose="02010609060101010101" pitchFamily="2" charset="-122"/>
                <a:sym typeface="+mn-ea"/>
              </a:rPr>
              <a:t>《六</a:t>
            </a:r>
          </a:p>
          <a:p>
            <a:r>
              <a:rPr lang="zh-CN" altLang="en-US" sz="1800">
                <a:solidFill>
                  <a:schemeClr val="tx1"/>
                </a:solidFill>
                <a:latin typeface="黑体" panose="02010609060101010101" pitchFamily="2" charset="-122"/>
                <a:ea typeface="黑体" panose="02010609060101010101" pitchFamily="2" charset="-122"/>
                <a:sym typeface="+mn-ea"/>
              </a:rPr>
              <a:t>谕》</a:t>
            </a:r>
          </a:p>
        </p:txBody>
      </p:sp>
      <p:sp>
        <p:nvSpPr>
          <p:cNvPr id="92" name="文本框 91"/>
          <p:cNvSpPr txBox="1"/>
          <p:nvPr>
            <p:custDataLst>
              <p:tags r:id="rId49"/>
            </p:custDataLst>
          </p:nvPr>
        </p:nvSpPr>
        <p:spPr>
          <a:xfrm>
            <a:off x="8169275" y="4254500"/>
            <a:ext cx="880110" cy="1522095"/>
          </a:xfrm>
          <a:prstGeom prst="rect">
            <a:avLst/>
          </a:prstGeom>
          <a:solidFill>
            <a:schemeClr val="tx2">
              <a:lumMod val="20000"/>
              <a:lumOff val="80000"/>
            </a:schemeClr>
          </a:solidFill>
        </p:spPr>
        <p:txBody>
          <a:bodyPr wrap="square" rtlCol="0" anchor="t">
            <a:spAutoFit/>
          </a:bodyPr>
          <a:lstStyle/>
          <a:p>
            <a:r>
              <a:rPr lang="zh-CN" altLang="en-US" sz="18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乡约</a:t>
            </a:r>
            <a:r>
              <a:rPr lang="zh-CN" altLang="en-US" sz="15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“圣谕十六条”和</a:t>
            </a:r>
            <a:r>
              <a:rPr lang="en-US" altLang="zh-CN" sz="15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15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圣谕广训</a:t>
            </a:r>
            <a:r>
              <a:rPr lang="en-US" altLang="zh-CN" sz="15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p>
        </p:txBody>
      </p:sp>
      <p:sp>
        <p:nvSpPr>
          <p:cNvPr id="2" name="文本框 1"/>
          <p:cNvSpPr txBox="1"/>
          <p:nvPr>
            <p:custDataLst>
              <p:tags r:id="rId50"/>
            </p:custDataLst>
          </p:nvPr>
        </p:nvSpPr>
        <p:spPr>
          <a:xfrm>
            <a:off x="287655" y="5949315"/>
            <a:ext cx="8568690" cy="829945"/>
          </a:xfrm>
          <a:prstGeom prst="rect">
            <a:avLst/>
          </a:prstGeom>
          <a:solidFill>
            <a:srgbClr val="FFFF00"/>
          </a:solidFill>
          <a:ln>
            <a:solidFill>
              <a:srgbClr val="FF0000"/>
            </a:solidFill>
          </a:ln>
        </p:spPr>
        <p:txBody>
          <a:bodyPr wrap="square" rtlCol="0">
            <a:spAutoFit/>
          </a:bodyPr>
          <a:lstStyle/>
          <a:p>
            <a:pPr algn="l"/>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法律与教化是对立统一的关系（相辅相成）：中国古代</a:t>
            </a:r>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礼</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法</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结合</a:t>
            </a:r>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rPr>
              <a:t>”</a:t>
            </a:r>
          </a:p>
        </p:txBody>
      </p:sp>
      <p:sp>
        <p:nvSpPr>
          <p:cNvPr id="11" name="文本框 10"/>
          <p:cNvSpPr txBox="1"/>
          <p:nvPr>
            <p:custDataLst>
              <p:tags r:id="rId51"/>
            </p:custDataLst>
          </p:nvPr>
        </p:nvSpPr>
        <p:spPr>
          <a:xfrm>
            <a:off x="1475740" y="1719263"/>
            <a:ext cx="1944370" cy="398780"/>
          </a:xfrm>
          <a:prstGeom prst="rect">
            <a:avLst/>
          </a:prstGeom>
          <a:solidFill>
            <a:schemeClr val="accent1">
              <a:lumMod val="20000"/>
              <a:lumOff val="80000"/>
            </a:schemeClr>
          </a:solidFill>
          <a:ln>
            <a:solidFill>
              <a:srgbClr val="FF0000"/>
            </a:solidFill>
          </a:ln>
        </p:spPr>
        <p:txBody>
          <a:bodyPr wrap="none" rtlCol="0">
            <a:spAutoFit/>
          </a:bodyPr>
          <a:lstStyle/>
          <a:p>
            <a:r>
              <a:rPr lang="zh-CN" altLang="en-US" sz="2000" b="1"/>
              <a:t>习惯法</a:t>
            </a:r>
            <a:r>
              <a:rPr lang="en-US" altLang="zh-CN" sz="2000" b="1"/>
              <a:t>→</a:t>
            </a:r>
            <a:r>
              <a:rPr lang="zh-CN" altLang="en-US" sz="2000" b="1"/>
              <a:t>成文法</a:t>
            </a:r>
          </a:p>
        </p:txBody>
      </p:sp>
      <p:sp>
        <p:nvSpPr>
          <p:cNvPr id="22" name="文本框 21"/>
          <p:cNvSpPr txBox="1"/>
          <p:nvPr>
            <p:custDataLst>
              <p:tags r:id="rId52"/>
            </p:custDataLst>
          </p:nvPr>
        </p:nvSpPr>
        <p:spPr>
          <a:xfrm>
            <a:off x="1043940" y="1008856"/>
            <a:ext cx="3243580" cy="460375"/>
          </a:xfrm>
          <a:prstGeom prst="rect">
            <a:avLst/>
          </a:prstGeom>
          <a:solidFill>
            <a:schemeClr val="accent1">
              <a:lumMod val="20000"/>
              <a:lumOff val="80000"/>
            </a:schemeClr>
          </a:solidFill>
          <a:ln>
            <a:solidFill>
              <a:srgbClr val="FF0000"/>
            </a:solidFill>
          </a:ln>
        </p:spPr>
        <p:txBody>
          <a:bodyPr wrap="none" rtlCol="0">
            <a:spAutoFit/>
          </a:bodyPr>
          <a:lstStyle/>
          <a:p>
            <a:r>
              <a:rPr lang="zh-CN" sz="2400" b="1">
                <a:solidFill>
                  <a:schemeClr val="tx1"/>
                </a:solidFill>
              </a:rPr>
              <a:t>法律与教化对立、斗争</a:t>
            </a:r>
          </a:p>
        </p:txBody>
      </p:sp>
      <p:sp>
        <p:nvSpPr>
          <p:cNvPr id="35" name="文本框 34"/>
          <p:cNvSpPr txBox="1"/>
          <p:nvPr>
            <p:custDataLst>
              <p:tags r:id="rId53"/>
            </p:custDataLst>
          </p:nvPr>
        </p:nvSpPr>
        <p:spPr>
          <a:xfrm>
            <a:off x="3774281" y="1439704"/>
            <a:ext cx="949960" cy="553085"/>
          </a:xfrm>
          <a:prstGeom prst="rect">
            <a:avLst/>
          </a:prstGeom>
          <a:solidFill>
            <a:schemeClr val="accent1">
              <a:lumMod val="20000"/>
              <a:lumOff val="80000"/>
            </a:schemeClr>
          </a:solidFill>
          <a:ln>
            <a:solidFill>
              <a:srgbClr val="FF0000"/>
            </a:solidFill>
          </a:ln>
        </p:spPr>
        <p:txBody>
          <a:bodyPr wrap="none" rtlCol="0">
            <a:spAutoFit/>
          </a:bodyPr>
          <a:lstStyle/>
          <a:p>
            <a:r>
              <a:rPr lang="zh-CN" sz="1500" b="1">
                <a:solidFill>
                  <a:schemeClr val="tx1"/>
                </a:solidFill>
              </a:rPr>
              <a:t>汉：礼法</a:t>
            </a:r>
          </a:p>
          <a:p>
            <a:r>
              <a:rPr lang="zh-CN" sz="1500" b="1">
                <a:solidFill>
                  <a:schemeClr val="tx1"/>
                </a:solidFill>
              </a:rPr>
              <a:t>开始结合</a:t>
            </a:r>
          </a:p>
        </p:txBody>
      </p:sp>
      <p:sp>
        <p:nvSpPr>
          <p:cNvPr id="44" name="文本框 43"/>
          <p:cNvSpPr txBox="1"/>
          <p:nvPr>
            <p:custDataLst>
              <p:tags r:id="rId54"/>
            </p:custDataLst>
          </p:nvPr>
        </p:nvSpPr>
        <p:spPr>
          <a:xfrm>
            <a:off x="4686776" y="1037749"/>
            <a:ext cx="782955" cy="783590"/>
          </a:xfrm>
          <a:prstGeom prst="rect">
            <a:avLst/>
          </a:prstGeom>
          <a:solidFill>
            <a:schemeClr val="accent1">
              <a:lumMod val="20000"/>
              <a:lumOff val="80000"/>
            </a:schemeClr>
          </a:solidFill>
          <a:ln>
            <a:solidFill>
              <a:srgbClr val="FF0000"/>
            </a:solidFill>
          </a:ln>
        </p:spPr>
        <p:txBody>
          <a:bodyPr wrap="square" rtlCol="0">
            <a:spAutoFit/>
          </a:bodyPr>
          <a:lstStyle/>
          <a:p>
            <a:pPr algn="ctr"/>
            <a:r>
              <a:rPr lang="zh-CN" sz="1500" b="1">
                <a:solidFill>
                  <a:schemeClr val="tx1"/>
                </a:solidFill>
              </a:rPr>
              <a:t>魏晋：</a:t>
            </a:r>
          </a:p>
          <a:p>
            <a:pPr algn="ctr"/>
            <a:r>
              <a:rPr lang="zh-CN" sz="1500" b="1">
                <a:solidFill>
                  <a:schemeClr val="tx1"/>
                </a:solidFill>
              </a:rPr>
              <a:t>进一步推动</a:t>
            </a:r>
          </a:p>
        </p:txBody>
      </p:sp>
      <p:sp>
        <p:nvSpPr>
          <p:cNvPr id="94" name="文本框 93"/>
          <p:cNvSpPr txBox="1"/>
          <p:nvPr>
            <p:custDataLst>
              <p:tags r:id="rId55"/>
            </p:custDataLst>
          </p:nvPr>
        </p:nvSpPr>
        <p:spPr>
          <a:xfrm>
            <a:off x="5517515" y="1033145"/>
            <a:ext cx="906780" cy="959485"/>
          </a:xfrm>
          <a:prstGeom prst="rect">
            <a:avLst/>
          </a:prstGeom>
          <a:solidFill>
            <a:schemeClr val="accent1">
              <a:lumMod val="20000"/>
              <a:lumOff val="80000"/>
            </a:schemeClr>
          </a:solidFill>
          <a:ln>
            <a:solidFill>
              <a:srgbClr val="FF0000"/>
            </a:solidFill>
          </a:ln>
        </p:spPr>
        <p:txBody>
          <a:bodyPr wrap="square" rtlCol="0">
            <a:noAutofit/>
          </a:bodyPr>
          <a:lstStyle/>
          <a:p>
            <a:pPr algn="l"/>
            <a:r>
              <a:rPr lang="zh-CN" sz="1800" b="1">
                <a:solidFill>
                  <a:schemeClr val="tx1"/>
                </a:solidFill>
                <a:latin typeface="黑体" panose="02010609060101010101" pitchFamily="2" charset="-122"/>
                <a:ea typeface="黑体" panose="02010609060101010101" pitchFamily="2" charset="-122"/>
              </a:rPr>
              <a:t>唐：礼法结合的典范</a:t>
            </a:r>
          </a:p>
        </p:txBody>
      </p:sp>
      <p:sp>
        <p:nvSpPr>
          <p:cNvPr id="95" name="右大括号 94"/>
          <p:cNvSpPr/>
          <p:nvPr>
            <p:custDataLst>
              <p:tags r:id="rId56"/>
            </p:custDataLst>
          </p:nvPr>
        </p:nvSpPr>
        <p:spPr>
          <a:xfrm rot="16200000">
            <a:off x="2013109" y="36671"/>
            <a:ext cx="202406" cy="3007995"/>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15" name="文本框 14"/>
          <p:cNvSpPr txBox="1"/>
          <p:nvPr/>
        </p:nvSpPr>
        <p:spPr>
          <a:xfrm>
            <a:off x="1150620" y="186055"/>
            <a:ext cx="214249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知识体系构建</a:t>
            </a:r>
          </a:p>
        </p:txBody>
      </p:sp>
      <p:sp>
        <p:nvSpPr>
          <p:cNvPr id="23" name="右大括号 22"/>
          <p:cNvSpPr/>
          <p:nvPr>
            <p:custDataLst>
              <p:tags r:id="rId57"/>
            </p:custDataLst>
          </p:nvPr>
        </p:nvSpPr>
        <p:spPr>
          <a:xfrm rot="16200000">
            <a:off x="6334760" y="-1354455"/>
            <a:ext cx="367030" cy="446151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40" name="文本框 39"/>
          <p:cNvSpPr txBox="1"/>
          <p:nvPr>
            <p:custDataLst>
              <p:tags r:id="rId58"/>
            </p:custDataLst>
          </p:nvPr>
        </p:nvSpPr>
        <p:spPr>
          <a:xfrm>
            <a:off x="5940425" y="188436"/>
            <a:ext cx="1407160" cy="460375"/>
          </a:xfrm>
          <a:prstGeom prst="rect">
            <a:avLst/>
          </a:prstGeom>
          <a:solidFill>
            <a:schemeClr val="accent1">
              <a:lumMod val="20000"/>
              <a:lumOff val="80000"/>
            </a:schemeClr>
          </a:solidFill>
          <a:ln>
            <a:solidFill>
              <a:srgbClr val="FF0000"/>
            </a:solidFill>
          </a:ln>
        </p:spPr>
        <p:txBody>
          <a:bodyPr wrap="none" rtlCol="0">
            <a:spAutoFit/>
          </a:bodyPr>
          <a:lstStyle/>
          <a:p>
            <a:r>
              <a:rPr lang="zh-CN" sz="2400" b="1">
                <a:solidFill>
                  <a:schemeClr val="tx1"/>
                </a:solidFill>
              </a:rPr>
              <a:t>礼法结合</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additive="base">
                                        <p:cTn id="24" dur="500" fill="hold"/>
                                        <p:tgtEl>
                                          <p:spTgt spid="82"/>
                                        </p:tgtEl>
                                        <p:attrNameLst>
                                          <p:attrName>ppt_x</p:attrName>
                                        </p:attrNameLst>
                                      </p:cBhvr>
                                      <p:tavLst>
                                        <p:tav tm="0">
                                          <p:val>
                                            <p:strVal val="#ppt_x"/>
                                          </p:val>
                                        </p:tav>
                                        <p:tav tm="100000">
                                          <p:val>
                                            <p:strVal val="#ppt_x"/>
                                          </p:val>
                                        </p:tav>
                                      </p:tavLst>
                                    </p:anim>
                                    <p:anim calcmode="lin" valueType="num">
                                      <p:cBhvr additive="base">
                                        <p:cTn id="2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500" fill="hold"/>
                                        <p:tgtEl>
                                          <p:spTgt spid="68"/>
                                        </p:tgtEl>
                                        <p:attrNameLst>
                                          <p:attrName>ppt_x</p:attrName>
                                        </p:attrNameLst>
                                      </p:cBhvr>
                                      <p:tavLst>
                                        <p:tav tm="0">
                                          <p:val>
                                            <p:strVal val="#ppt_x"/>
                                          </p:val>
                                        </p:tav>
                                        <p:tav tm="100000">
                                          <p:val>
                                            <p:strVal val="#ppt_x"/>
                                          </p:val>
                                        </p:tav>
                                      </p:tavLst>
                                    </p:anim>
                                    <p:anim calcmode="lin" valueType="num">
                                      <p:cBhvr additive="base">
                                        <p:cTn id="31" dur="500" fill="hold"/>
                                        <p:tgtEl>
                                          <p:spTgt spid="68"/>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500" fill="hold"/>
                                        <p:tgtEl>
                                          <p:spTgt spid="83"/>
                                        </p:tgtEl>
                                        <p:attrNameLst>
                                          <p:attrName>ppt_x</p:attrName>
                                        </p:attrNameLst>
                                      </p:cBhvr>
                                      <p:tavLst>
                                        <p:tav tm="0">
                                          <p:val>
                                            <p:strVal val="#ppt_x"/>
                                          </p:val>
                                        </p:tav>
                                        <p:tav tm="100000">
                                          <p:val>
                                            <p:strVal val="#ppt_x"/>
                                          </p:val>
                                        </p:tav>
                                      </p:tavLst>
                                    </p:anim>
                                    <p:anim calcmode="lin" valueType="num">
                                      <p:cBhvr additive="base">
                                        <p:cTn id="4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ppt_x"/>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500" fill="hold"/>
                                        <p:tgtEl>
                                          <p:spTgt spid="84"/>
                                        </p:tgtEl>
                                        <p:attrNameLst>
                                          <p:attrName>ppt_x</p:attrName>
                                        </p:attrNameLst>
                                      </p:cBhvr>
                                      <p:tavLst>
                                        <p:tav tm="0">
                                          <p:val>
                                            <p:strVal val="#ppt_x"/>
                                          </p:val>
                                        </p:tav>
                                        <p:tav tm="100000">
                                          <p:val>
                                            <p:strVal val="#ppt_x"/>
                                          </p:val>
                                        </p:tav>
                                      </p:tavLst>
                                    </p:anim>
                                    <p:anim calcmode="lin" valueType="num">
                                      <p:cBhvr additive="base">
                                        <p:cTn id="51"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4"/>
                                        </p:tgtEl>
                                        <p:attrNameLst>
                                          <p:attrName>style.visibility</p:attrName>
                                        </p:attrNameLst>
                                      </p:cBhvr>
                                      <p:to>
                                        <p:strVal val="visible"/>
                                      </p:to>
                                    </p:set>
                                    <p:anim calcmode="lin" valueType="num">
                                      <p:cBhvr additive="base">
                                        <p:cTn id="56" dur="500" fill="hold"/>
                                        <p:tgtEl>
                                          <p:spTgt spid="74"/>
                                        </p:tgtEl>
                                        <p:attrNameLst>
                                          <p:attrName>ppt_x</p:attrName>
                                        </p:attrNameLst>
                                      </p:cBhvr>
                                      <p:tavLst>
                                        <p:tav tm="0">
                                          <p:val>
                                            <p:strVal val="#ppt_x"/>
                                          </p:val>
                                        </p:tav>
                                        <p:tav tm="100000">
                                          <p:val>
                                            <p:strVal val="#ppt_x"/>
                                          </p:val>
                                        </p:tav>
                                      </p:tavLst>
                                    </p:anim>
                                    <p:anim calcmode="lin" valueType="num">
                                      <p:cBhvr additive="base">
                                        <p:cTn id="57" dur="500" fill="hold"/>
                                        <p:tgtEl>
                                          <p:spTgt spid="7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additive="base">
                                        <p:cTn id="60" dur="500" fill="hold"/>
                                        <p:tgtEl>
                                          <p:spTgt spid="85"/>
                                        </p:tgtEl>
                                        <p:attrNameLst>
                                          <p:attrName>ppt_x</p:attrName>
                                        </p:attrNameLst>
                                      </p:cBhvr>
                                      <p:tavLst>
                                        <p:tav tm="0">
                                          <p:val>
                                            <p:strVal val="#ppt_x"/>
                                          </p:val>
                                        </p:tav>
                                        <p:tav tm="100000">
                                          <p:val>
                                            <p:strVal val="#ppt_x"/>
                                          </p:val>
                                        </p:tav>
                                      </p:tavLst>
                                    </p:anim>
                                    <p:anim calcmode="lin" valueType="num">
                                      <p:cBhvr additive="base">
                                        <p:cTn id="61" dur="500" fill="hold"/>
                                        <p:tgtEl>
                                          <p:spTgt spid="85"/>
                                        </p:tgtEl>
                                        <p:attrNameLst>
                                          <p:attrName>ppt_y</p:attrName>
                                        </p:attrNameLst>
                                      </p:cBhvr>
                                      <p:tavLst>
                                        <p:tav tm="0">
                                          <p:val>
                                            <p:strVal val="1+#ppt_h/2"/>
                                          </p:val>
                                        </p:tav>
                                        <p:tav tm="100000">
                                          <p:val>
                                            <p:strVal val="#ppt_y"/>
                                          </p:val>
                                        </p:tav>
                                      </p:tavLst>
                                    </p:anim>
                                  </p:childTnLst>
                                </p:cTn>
                              </p:par>
                              <p:par>
                                <p:cTn id="62" presetID="12" presetClass="entr" presetSubtype="4"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 calcmode="lin" valueType="num">
                                      <p:cBhvr additive="base">
                                        <p:cTn id="64" dur="500"/>
                                        <p:tgtEl>
                                          <p:spTgt spid="95"/>
                                        </p:tgtEl>
                                        <p:attrNameLst>
                                          <p:attrName>ppt_y</p:attrName>
                                        </p:attrNameLst>
                                      </p:cBhvr>
                                      <p:tavLst>
                                        <p:tav tm="0">
                                          <p:val>
                                            <p:strVal val="#ppt_y+#ppt_h*1.125000"/>
                                          </p:val>
                                        </p:tav>
                                        <p:tav tm="100000">
                                          <p:val>
                                            <p:strVal val="#ppt_y"/>
                                          </p:val>
                                        </p:tav>
                                      </p:tavLst>
                                    </p:anim>
                                    <p:animEffect transition="in" filter="wipe(up)">
                                      <p:cBhvr>
                                        <p:cTn id="65" dur="500"/>
                                        <p:tgtEl>
                                          <p:spTgt spid="95"/>
                                        </p:tgtEl>
                                      </p:cBhvr>
                                    </p:animEffect>
                                  </p:childTnLst>
                                </p:cTn>
                              </p:par>
                            </p:childTnLst>
                          </p:cTn>
                        </p:par>
                        <p:par>
                          <p:cTn id="66" fill="hold">
                            <p:stCondLst>
                              <p:cond delay="500"/>
                            </p:stCondLst>
                            <p:childTnLst>
                              <p:par>
                                <p:cTn id="67" presetID="9"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dissolv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75"/>
                                        </p:tgtEl>
                                        <p:attrNameLst>
                                          <p:attrName>style.visibility</p:attrName>
                                        </p:attrNameLst>
                                      </p:cBhvr>
                                      <p:to>
                                        <p:strVal val="visible"/>
                                      </p:to>
                                    </p:set>
                                    <p:anim calcmode="lin" valueType="num">
                                      <p:cBhvr additive="base">
                                        <p:cTn id="74" dur="500" fill="hold"/>
                                        <p:tgtEl>
                                          <p:spTgt spid="75"/>
                                        </p:tgtEl>
                                        <p:attrNameLst>
                                          <p:attrName>ppt_x</p:attrName>
                                        </p:attrNameLst>
                                      </p:cBhvr>
                                      <p:tavLst>
                                        <p:tav tm="0">
                                          <p:val>
                                            <p:strVal val="#ppt_x"/>
                                          </p:val>
                                        </p:tav>
                                        <p:tav tm="100000">
                                          <p:val>
                                            <p:strVal val="#ppt_x"/>
                                          </p:val>
                                        </p:tav>
                                      </p:tavLst>
                                    </p:anim>
                                    <p:anim calcmode="lin" valueType="num">
                                      <p:cBhvr additive="base">
                                        <p:cTn id="75" dur="500" fill="hold"/>
                                        <p:tgtEl>
                                          <p:spTgt spid="75"/>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ppt_x"/>
                                          </p:val>
                                        </p:tav>
                                        <p:tav tm="100000">
                                          <p:val>
                                            <p:strVal val="#ppt_x"/>
                                          </p:val>
                                        </p:tav>
                                      </p:tavLst>
                                    </p:anim>
                                    <p:anim calcmode="lin" valueType="num">
                                      <p:cBhvr additive="base">
                                        <p:cTn id="80" dur="500" fill="hold"/>
                                        <p:tgtEl>
                                          <p:spTgt spid="86"/>
                                        </p:tgtEl>
                                        <p:attrNameLst>
                                          <p:attrName>ppt_y</p:attrName>
                                        </p:attrNameLst>
                                      </p:cBhvr>
                                      <p:tavLst>
                                        <p:tav tm="0">
                                          <p:val>
                                            <p:strVal val="1+#ppt_h/2"/>
                                          </p:val>
                                        </p:tav>
                                        <p:tav tm="100000">
                                          <p:val>
                                            <p:strVal val="#ppt_y"/>
                                          </p:val>
                                        </p:tav>
                                      </p:tavLst>
                                    </p:anim>
                                  </p:childTnLst>
                                </p:cTn>
                              </p:par>
                            </p:childTnLst>
                          </p:cTn>
                        </p:par>
                        <p:par>
                          <p:cTn id="81" fill="hold">
                            <p:stCondLst>
                              <p:cond delay="1000"/>
                            </p:stCondLst>
                            <p:childTnLst>
                              <p:par>
                                <p:cTn id="82" presetID="9" presetClass="entr" presetSubtype="0"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dissolv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anim calcmode="lin" valueType="num">
                                      <p:cBhvr additive="base">
                                        <p:cTn id="89" dur="500" fill="hold"/>
                                        <p:tgtEl>
                                          <p:spTgt spid="76"/>
                                        </p:tgtEl>
                                        <p:attrNameLst>
                                          <p:attrName>ppt_x</p:attrName>
                                        </p:attrNameLst>
                                      </p:cBhvr>
                                      <p:tavLst>
                                        <p:tav tm="0">
                                          <p:val>
                                            <p:strVal val="#ppt_x"/>
                                          </p:val>
                                        </p:tav>
                                        <p:tav tm="100000">
                                          <p:val>
                                            <p:strVal val="#ppt_x"/>
                                          </p:val>
                                        </p:tav>
                                      </p:tavLst>
                                    </p:anim>
                                    <p:anim calcmode="lin" valueType="num">
                                      <p:cBhvr additive="base">
                                        <p:cTn id="90" dur="500" fill="hold"/>
                                        <p:tgtEl>
                                          <p:spTgt spid="7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 calcmode="lin" valueType="num">
                                      <p:cBhvr additive="base">
                                        <p:cTn id="93" dur="500" fill="hold"/>
                                        <p:tgtEl>
                                          <p:spTgt spid="87"/>
                                        </p:tgtEl>
                                        <p:attrNameLst>
                                          <p:attrName>ppt_x</p:attrName>
                                        </p:attrNameLst>
                                      </p:cBhvr>
                                      <p:tavLst>
                                        <p:tav tm="0">
                                          <p:val>
                                            <p:strVal val="#ppt_x"/>
                                          </p:val>
                                        </p:tav>
                                        <p:tav tm="100000">
                                          <p:val>
                                            <p:strVal val="#ppt_x"/>
                                          </p:val>
                                        </p:tav>
                                      </p:tavLst>
                                    </p:anim>
                                    <p:anim calcmode="lin" valueType="num">
                                      <p:cBhvr additive="base">
                                        <p:cTn id="94" dur="500" fill="hold"/>
                                        <p:tgtEl>
                                          <p:spTgt spid="87"/>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9"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dissolve">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7"/>
                                        </p:tgtEl>
                                        <p:attrNameLst>
                                          <p:attrName>style.visibility</p:attrName>
                                        </p:attrNameLst>
                                      </p:cBhvr>
                                      <p:to>
                                        <p:strVal val="visible"/>
                                      </p:to>
                                    </p:set>
                                    <p:anim calcmode="lin" valueType="num">
                                      <p:cBhvr additive="base">
                                        <p:cTn id="103" dur="500" fill="hold"/>
                                        <p:tgtEl>
                                          <p:spTgt spid="77"/>
                                        </p:tgtEl>
                                        <p:attrNameLst>
                                          <p:attrName>ppt_x</p:attrName>
                                        </p:attrNameLst>
                                      </p:cBhvr>
                                      <p:tavLst>
                                        <p:tav tm="0">
                                          <p:val>
                                            <p:strVal val="#ppt_x"/>
                                          </p:val>
                                        </p:tav>
                                        <p:tav tm="100000">
                                          <p:val>
                                            <p:strVal val="#ppt_x"/>
                                          </p:val>
                                        </p:tav>
                                      </p:tavLst>
                                    </p:anim>
                                    <p:anim calcmode="lin" valueType="num">
                                      <p:cBhvr additive="base">
                                        <p:cTn id="104" dur="500" fill="hold"/>
                                        <p:tgtEl>
                                          <p:spTgt spid="7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88"/>
                                        </p:tgtEl>
                                        <p:attrNameLst>
                                          <p:attrName>style.visibility</p:attrName>
                                        </p:attrNameLst>
                                      </p:cBhvr>
                                      <p:to>
                                        <p:strVal val="visible"/>
                                      </p:to>
                                    </p:set>
                                    <p:anim calcmode="lin" valueType="num">
                                      <p:cBhvr additive="base">
                                        <p:cTn id="107" dur="500" fill="hold"/>
                                        <p:tgtEl>
                                          <p:spTgt spid="88"/>
                                        </p:tgtEl>
                                        <p:attrNameLst>
                                          <p:attrName>ppt_x</p:attrName>
                                        </p:attrNameLst>
                                      </p:cBhvr>
                                      <p:tavLst>
                                        <p:tav tm="0">
                                          <p:val>
                                            <p:strVal val="#ppt_x"/>
                                          </p:val>
                                        </p:tav>
                                        <p:tav tm="100000">
                                          <p:val>
                                            <p:strVal val="#ppt_x"/>
                                          </p:val>
                                        </p:tav>
                                      </p:tavLst>
                                    </p:anim>
                                    <p:anim calcmode="lin" valueType="num">
                                      <p:cBhvr additive="base">
                                        <p:cTn id="108" dur="500" fill="hold"/>
                                        <p:tgtEl>
                                          <p:spTgt spid="88"/>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9" presetClass="entr" presetSubtype="0" fill="hold" grpId="0" nodeType="after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dissolve">
                                      <p:cBhvr>
                                        <p:cTn id="112" dur="500"/>
                                        <p:tgtEl>
                                          <p:spTgt spid="94"/>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additive="base">
                                        <p:cTn id="117" dur="500" fill="hold"/>
                                        <p:tgtEl>
                                          <p:spTgt spid="78"/>
                                        </p:tgtEl>
                                        <p:attrNameLst>
                                          <p:attrName>ppt_x</p:attrName>
                                        </p:attrNameLst>
                                      </p:cBhvr>
                                      <p:tavLst>
                                        <p:tav tm="0">
                                          <p:val>
                                            <p:strVal val="#ppt_x"/>
                                          </p:val>
                                        </p:tav>
                                        <p:tav tm="100000">
                                          <p:val>
                                            <p:strVal val="#ppt_x"/>
                                          </p:val>
                                        </p:tav>
                                      </p:tavLst>
                                    </p:anim>
                                    <p:anim calcmode="lin" valueType="num">
                                      <p:cBhvr additive="base">
                                        <p:cTn id="118" dur="500" fill="hold"/>
                                        <p:tgtEl>
                                          <p:spTgt spid="78"/>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500" fill="hold"/>
                                        <p:tgtEl>
                                          <p:spTgt spid="89"/>
                                        </p:tgtEl>
                                        <p:attrNameLst>
                                          <p:attrName>ppt_x</p:attrName>
                                        </p:attrNameLst>
                                      </p:cBhvr>
                                      <p:tavLst>
                                        <p:tav tm="0">
                                          <p:val>
                                            <p:strVal val="#ppt_x"/>
                                          </p:val>
                                        </p:tav>
                                        <p:tav tm="100000">
                                          <p:val>
                                            <p:strVal val="#ppt_x"/>
                                          </p:val>
                                        </p:tav>
                                      </p:tavLst>
                                    </p:anim>
                                    <p:anim calcmode="lin" valueType="num">
                                      <p:cBhvr additive="base">
                                        <p:cTn id="12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9"/>
                                        </p:tgtEl>
                                        <p:attrNameLst>
                                          <p:attrName>style.visibility</p:attrName>
                                        </p:attrNameLst>
                                      </p:cBhvr>
                                      <p:to>
                                        <p:strVal val="visible"/>
                                      </p:to>
                                    </p:set>
                                    <p:anim calcmode="lin" valueType="num">
                                      <p:cBhvr additive="base">
                                        <p:cTn id="127" dur="500" fill="hold"/>
                                        <p:tgtEl>
                                          <p:spTgt spid="79"/>
                                        </p:tgtEl>
                                        <p:attrNameLst>
                                          <p:attrName>ppt_x</p:attrName>
                                        </p:attrNameLst>
                                      </p:cBhvr>
                                      <p:tavLst>
                                        <p:tav tm="0">
                                          <p:val>
                                            <p:strVal val="#ppt_x"/>
                                          </p:val>
                                        </p:tav>
                                        <p:tav tm="100000">
                                          <p:val>
                                            <p:strVal val="#ppt_x"/>
                                          </p:val>
                                        </p:tav>
                                      </p:tavLst>
                                    </p:anim>
                                    <p:anim calcmode="lin" valueType="num">
                                      <p:cBhvr additive="base">
                                        <p:cTn id="12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80"/>
                                        </p:tgtEl>
                                        <p:attrNameLst>
                                          <p:attrName>style.visibility</p:attrName>
                                        </p:attrNameLst>
                                      </p:cBhvr>
                                      <p:to>
                                        <p:strVal val="visible"/>
                                      </p:to>
                                    </p:set>
                                    <p:anim calcmode="lin" valueType="num">
                                      <p:cBhvr additive="base">
                                        <p:cTn id="133" dur="500" fill="hold"/>
                                        <p:tgtEl>
                                          <p:spTgt spid="80"/>
                                        </p:tgtEl>
                                        <p:attrNameLst>
                                          <p:attrName>ppt_x</p:attrName>
                                        </p:attrNameLst>
                                      </p:cBhvr>
                                      <p:tavLst>
                                        <p:tav tm="0">
                                          <p:val>
                                            <p:strVal val="#ppt_x"/>
                                          </p:val>
                                        </p:tav>
                                        <p:tav tm="100000">
                                          <p:val>
                                            <p:strVal val="#ppt_x"/>
                                          </p:val>
                                        </p:tav>
                                      </p:tavLst>
                                    </p:anim>
                                    <p:anim calcmode="lin" valueType="num">
                                      <p:cBhvr additive="base">
                                        <p:cTn id="134" dur="500" fill="hold"/>
                                        <p:tgtEl>
                                          <p:spTgt spid="80"/>
                                        </p:tgtEl>
                                        <p:attrNameLst>
                                          <p:attrName>ppt_y</p:attrName>
                                        </p:attrNameLst>
                                      </p:cBhvr>
                                      <p:tavLst>
                                        <p:tav tm="0">
                                          <p:val>
                                            <p:strVal val="1+#ppt_h/2"/>
                                          </p:val>
                                        </p:tav>
                                        <p:tav tm="100000">
                                          <p:val>
                                            <p:strVal val="#ppt_y"/>
                                          </p:val>
                                        </p:tav>
                                      </p:tavLst>
                                    </p:anim>
                                  </p:childTnLst>
                                </p:cTn>
                              </p:par>
                            </p:childTnLst>
                          </p:cTn>
                        </p:par>
                        <p:par>
                          <p:cTn id="135" fill="hold">
                            <p:stCondLst>
                              <p:cond delay="500"/>
                            </p:stCondLst>
                            <p:childTnLst>
                              <p:par>
                                <p:cTn id="136" presetID="2" presetClass="entr" presetSubtype="4" fill="hold" grpId="0" nodeType="afterEffect">
                                  <p:stCondLst>
                                    <p:cond delay="0"/>
                                  </p:stCondLst>
                                  <p:childTnLst>
                                    <p:set>
                                      <p:cBhvr>
                                        <p:cTn id="137" dur="1" fill="hold">
                                          <p:stCondLst>
                                            <p:cond delay="0"/>
                                          </p:stCondLst>
                                        </p:cTn>
                                        <p:tgtEl>
                                          <p:spTgt spid="91"/>
                                        </p:tgtEl>
                                        <p:attrNameLst>
                                          <p:attrName>style.visibility</p:attrName>
                                        </p:attrNameLst>
                                      </p:cBhvr>
                                      <p:to>
                                        <p:strVal val="visible"/>
                                      </p:to>
                                    </p:set>
                                    <p:anim calcmode="lin" valueType="num">
                                      <p:cBhvr additive="base">
                                        <p:cTn id="138" dur="500" fill="hold"/>
                                        <p:tgtEl>
                                          <p:spTgt spid="91"/>
                                        </p:tgtEl>
                                        <p:attrNameLst>
                                          <p:attrName>ppt_x</p:attrName>
                                        </p:attrNameLst>
                                      </p:cBhvr>
                                      <p:tavLst>
                                        <p:tav tm="0">
                                          <p:val>
                                            <p:strVal val="#ppt_x"/>
                                          </p:val>
                                        </p:tav>
                                        <p:tav tm="100000">
                                          <p:val>
                                            <p:strVal val="#ppt_x"/>
                                          </p:val>
                                        </p:tav>
                                      </p:tavLst>
                                    </p:anim>
                                    <p:anim calcmode="lin" valueType="num">
                                      <p:cBhvr additive="base">
                                        <p:cTn id="139"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81"/>
                                        </p:tgtEl>
                                        <p:attrNameLst>
                                          <p:attrName>style.visibility</p:attrName>
                                        </p:attrNameLst>
                                      </p:cBhvr>
                                      <p:to>
                                        <p:strVal val="visible"/>
                                      </p:to>
                                    </p:set>
                                    <p:anim calcmode="lin" valueType="num">
                                      <p:cBhvr additive="base">
                                        <p:cTn id="144" dur="500" fill="hold"/>
                                        <p:tgtEl>
                                          <p:spTgt spid="81"/>
                                        </p:tgtEl>
                                        <p:attrNameLst>
                                          <p:attrName>ppt_x</p:attrName>
                                        </p:attrNameLst>
                                      </p:cBhvr>
                                      <p:tavLst>
                                        <p:tav tm="0">
                                          <p:val>
                                            <p:strVal val="#ppt_x"/>
                                          </p:val>
                                        </p:tav>
                                        <p:tav tm="100000">
                                          <p:val>
                                            <p:strVal val="#ppt_x"/>
                                          </p:val>
                                        </p:tav>
                                      </p:tavLst>
                                    </p:anim>
                                    <p:anim calcmode="lin" valueType="num">
                                      <p:cBhvr additive="base">
                                        <p:cTn id="145" dur="500" fill="hold"/>
                                        <p:tgtEl>
                                          <p:spTgt spid="81"/>
                                        </p:tgtEl>
                                        <p:attrNameLst>
                                          <p:attrName>ppt_y</p:attrName>
                                        </p:attrNameLst>
                                      </p:cBhvr>
                                      <p:tavLst>
                                        <p:tav tm="0">
                                          <p:val>
                                            <p:strVal val="1+#ppt_h/2"/>
                                          </p:val>
                                        </p:tav>
                                        <p:tav tm="100000">
                                          <p:val>
                                            <p:strVal val="#ppt_y"/>
                                          </p:val>
                                        </p:tav>
                                      </p:tavLst>
                                    </p:anim>
                                  </p:childTnLst>
                                </p:cTn>
                              </p:par>
                            </p:childTnLst>
                          </p:cTn>
                        </p:par>
                        <p:par>
                          <p:cTn id="146" fill="hold">
                            <p:stCondLst>
                              <p:cond delay="500"/>
                            </p:stCondLst>
                            <p:childTnLst>
                              <p:par>
                                <p:cTn id="147" presetID="2" presetClass="entr" presetSubtype="4" fill="hold" grpId="0" nodeType="afterEffect">
                                  <p:stCondLst>
                                    <p:cond delay="0"/>
                                  </p:stCondLst>
                                  <p:childTnLst>
                                    <p:set>
                                      <p:cBhvr>
                                        <p:cTn id="148" dur="1" fill="hold">
                                          <p:stCondLst>
                                            <p:cond delay="0"/>
                                          </p:stCondLst>
                                        </p:cTn>
                                        <p:tgtEl>
                                          <p:spTgt spid="92"/>
                                        </p:tgtEl>
                                        <p:attrNameLst>
                                          <p:attrName>style.visibility</p:attrName>
                                        </p:attrNameLst>
                                      </p:cBhvr>
                                      <p:to>
                                        <p:strVal val="visible"/>
                                      </p:to>
                                    </p:set>
                                    <p:anim calcmode="lin" valueType="num">
                                      <p:cBhvr additive="base">
                                        <p:cTn id="149" dur="500" fill="hold"/>
                                        <p:tgtEl>
                                          <p:spTgt spid="92"/>
                                        </p:tgtEl>
                                        <p:attrNameLst>
                                          <p:attrName>ppt_x</p:attrName>
                                        </p:attrNameLst>
                                      </p:cBhvr>
                                      <p:tavLst>
                                        <p:tav tm="0">
                                          <p:val>
                                            <p:strVal val="#ppt_x"/>
                                          </p:val>
                                        </p:tav>
                                        <p:tav tm="100000">
                                          <p:val>
                                            <p:strVal val="#ppt_x"/>
                                          </p:val>
                                        </p:tav>
                                      </p:tavLst>
                                    </p:anim>
                                    <p:anim calcmode="lin" valueType="num">
                                      <p:cBhvr additive="base">
                                        <p:cTn id="150"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2"/>
                                        </p:tgtEl>
                                        <p:attrNameLst>
                                          <p:attrName>style.visibility</p:attrName>
                                        </p:attrNameLst>
                                      </p:cBhvr>
                                      <p:to>
                                        <p:strVal val="visible"/>
                                      </p:to>
                                    </p:set>
                                    <p:anim calcmode="lin" valueType="num">
                                      <p:cBhvr additive="base">
                                        <p:cTn id="155" dur="500" fill="hold"/>
                                        <p:tgtEl>
                                          <p:spTgt spid="2"/>
                                        </p:tgtEl>
                                        <p:attrNameLst>
                                          <p:attrName>ppt_x</p:attrName>
                                        </p:attrNameLst>
                                      </p:cBhvr>
                                      <p:tavLst>
                                        <p:tav tm="0">
                                          <p:val>
                                            <p:strVal val="#ppt_x"/>
                                          </p:val>
                                        </p:tav>
                                        <p:tav tm="100000">
                                          <p:val>
                                            <p:strVal val="#ppt_x"/>
                                          </p:val>
                                        </p:tav>
                                      </p:tavLst>
                                    </p:anim>
                                    <p:anim calcmode="lin" valueType="num">
                                      <p:cBhvr additive="base">
                                        <p:cTn id="156" dur="500" fill="hold"/>
                                        <p:tgtEl>
                                          <p:spTgt spid="2"/>
                                        </p:tgtEl>
                                        <p:attrNameLst>
                                          <p:attrName>ppt_y</p:attrName>
                                        </p:attrNameLst>
                                      </p:cBhvr>
                                      <p:tavLst>
                                        <p:tav tm="0">
                                          <p:val>
                                            <p:strVal val="1+#ppt_h/2"/>
                                          </p:val>
                                        </p:tav>
                                        <p:tav tm="100000">
                                          <p:val>
                                            <p:strVal val="#ppt_y"/>
                                          </p:val>
                                        </p:tav>
                                      </p:tavLst>
                                    </p:anim>
                                  </p:childTnLst>
                                </p:cTn>
                              </p:par>
                              <p:par>
                                <p:cTn id="157" presetID="12" presetClass="entr" presetSubtype="4" fill="hold" grpId="0" nodeType="withEffect">
                                  <p:stCondLst>
                                    <p:cond delay="0"/>
                                  </p:stCondLst>
                                  <p:childTnLst>
                                    <p:set>
                                      <p:cBhvr>
                                        <p:cTn id="158" dur="1" fill="hold">
                                          <p:stCondLst>
                                            <p:cond delay="0"/>
                                          </p:stCondLst>
                                        </p:cTn>
                                        <p:tgtEl>
                                          <p:spTgt spid="23"/>
                                        </p:tgtEl>
                                        <p:attrNameLst>
                                          <p:attrName>style.visibility</p:attrName>
                                        </p:attrNameLst>
                                      </p:cBhvr>
                                      <p:to>
                                        <p:strVal val="visible"/>
                                      </p:to>
                                    </p:set>
                                    <p:anim calcmode="lin" valueType="num">
                                      <p:cBhvr additive="base">
                                        <p:cTn id="159" dur="500"/>
                                        <p:tgtEl>
                                          <p:spTgt spid="23"/>
                                        </p:tgtEl>
                                        <p:attrNameLst>
                                          <p:attrName>ppt_y</p:attrName>
                                        </p:attrNameLst>
                                      </p:cBhvr>
                                      <p:tavLst>
                                        <p:tav tm="0">
                                          <p:val>
                                            <p:strVal val="#ppt_y+#ppt_h*1.125000"/>
                                          </p:val>
                                        </p:tav>
                                        <p:tav tm="100000">
                                          <p:val>
                                            <p:strVal val="#ppt_y"/>
                                          </p:val>
                                        </p:tav>
                                      </p:tavLst>
                                    </p:anim>
                                    <p:animEffect transition="in" filter="wipe(up)">
                                      <p:cBhvr>
                                        <p:cTn id="160" dur="500"/>
                                        <p:tgtEl>
                                          <p:spTgt spid="23"/>
                                        </p:tgtEl>
                                      </p:cBhvr>
                                    </p:animEffect>
                                  </p:childTnLst>
                                </p:cTn>
                              </p:par>
                            </p:childTnLst>
                          </p:cTn>
                        </p:par>
                        <p:par>
                          <p:cTn id="161" fill="hold">
                            <p:stCondLst>
                              <p:cond delay="500"/>
                            </p:stCondLst>
                            <p:childTnLst>
                              <p:par>
                                <p:cTn id="162" presetID="9" presetClass="entr" presetSubtype="0" fill="hold" grpId="0" nodeType="afterEffect">
                                  <p:stCondLst>
                                    <p:cond delay="0"/>
                                  </p:stCondLst>
                                  <p:childTnLst>
                                    <p:set>
                                      <p:cBhvr>
                                        <p:cTn id="163" dur="1" fill="hold">
                                          <p:stCondLst>
                                            <p:cond delay="0"/>
                                          </p:stCondLst>
                                        </p:cTn>
                                        <p:tgtEl>
                                          <p:spTgt spid="40"/>
                                        </p:tgtEl>
                                        <p:attrNameLst>
                                          <p:attrName>style.visibility</p:attrName>
                                        </p:attrNameLst>
                                      </p:cBhvr>
                                      <p:to>
                                        <p:strVal val="visible"/>
                                      </p:to>
                                    </p:set>
                                    <p:animEffect transition="in" filter="dissolve">
                                      <p:cBhvr>
                                        <p:cTn id="1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6" grpId="0" bldLvl="0" animBg="1"/>
      <p:bldP spid="67" grpId="0" bldLvl="0" animBg="1"/>
      <p:bldP spid="68" grpId="0" bldLvl="0" animBg="1"/>
      <p:bldP spid="69" grpId="0" bldLvl="0" animBg="1"/>
      <p:bldP spid="74" grpId="0" bldLvl="0" animBg="1"/>
      <p:bldP spid="75" grpId="0" bldLvl="0" animBg="1"/>
      <p:bldP spid="76" grpId="0" bldLvl="0" animBg="1"/>
      <p:bldP spid="77" grpId="0" bldLvl="0" animBg="1"/>
      <p:bldP spid="78" grpId="0" bldLvl="0" animBg="1"/>
      <p:bldP spid="79" grpId="0" bldLvl="0" animBg="1"/>
      <p:bldP spid="80" grpId="0" bldLvl="0" animBg="1"/>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91" grpId="0" bldLvl="0" animBg="1"/>
      <p:bldP spid="92" grpId="0" bldLvl="0" animBg="1"/>
      <p:bldP spid="2" grpId="0" bldLvl="0" animBg="1"/>
      <p:bldP spid="11" grpId="0" bldLvl="0" animBg="1"/>
      <p:bldP spid="22" grpId="0" bldLvl="0" animBg="1"/>
      <p:bldP spid="35" grpId="0" bldLvl="0" animBg="1"/>
      <p:bldP spid="44" grpId="0" bldLvl="0" animBg="1"/>
      <p:bldP spid="94" grpId="0" bldLvl="0" animBg="1"/>
      <p:bldP spid="95" grpId="0" bldLvl="0" animBg="1"/>
      <p:bldP spid="23" grpId="0" bldLvl="0" animBg="1"/>
      <p:bldP spid="4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格 51"/>
          <p:cNvGraphicFramePr>
            <a:graphicFrameLocks noGrp="1"/>
          </p:cNvGraphicFramePr>
          <p:nvPr>
            <p:custDataLst>
              <p:tags r:id="rId1"/>
            </p:custDataLst>
          </p:nvPr>
        </p:nvGraphicFramePr>
        <p:xfrm>
          <a:off x="251460" y="548640"/>
          <a:ext cx="8914130" cy="6009640"/>
        </p:xfrm>
        <a:graphic>
          <a:graphicData uri="http://schemas.openxmlformats.org/drawingml/2006/table">
            <a:tbl>
              <a:tblPr firstRow="1" bandRow="1">
                <a:tableStyleId>{B301B821-A1FF-4177-AEE7-76D212191A09}</a:tableStyleId>
              </a:tblPr>
              <a:tblGrid>
                <a:gridCol w="821690"/>
                <a:gridCol w="3110865"/>
                <a:gridCol w="3521710"/>
                <a:gridCol w="1459865"/>
              </a:tblGrid>
              <a:tr h="526415">
                <a:tc>
                  <a:txBody>
                    <a:bodyPr/>
                    <a:lstStyle/>
                    <a:p>
                      <a:pPr algn="ctr"/>
                      <a:r>
                        <a:rPr lang="zh-CN" altLang="en-US" sz="2400" b="1" smtClean="0">
                          <a:solidFill>
                            <a:srgbClr val="FF0000"/>
                          </a:solidFill>
                          <a:latin typeface="黑体" panose="02010609060101010101" pitchFamily="2" charset="-122"/>
                          <a:ea typeface="黑体" panose="02010609060101010101" pitchFamily="2" charset="-122"/>
                        </a:rPr>
                        <a:t>时期</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smtClean="0">
                          <a:solidFill>
                            <a:srgbClr val="FF0000"/>
                          </a:solidFill>
                          <a:latin typeface="黑体" panose="02010609060101010101" pitchFamily="2" charset="-122"/>
                          <a:ea typeface="黑体" panose="02010609060101010101" pitchFamily="2" charset="-122"/>
                        </a:rPr>
                        <a:t>法治</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smtClean="0">
                          <a:solidFill>
                            <a:srgbClr val="FF0000"/>
                          </a:solidFill>
                          <a:latin typeface="黑体" panose="02010609060101010101" pitchFamily="2" charset="-122"/>
                          <a:ea typeface="黑体" panose="02010609060101010101" pitchFamily="2" charset="-122"/>
                        </a:rPr>
                        <a:t>教化</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smtClean="0">
                          <a:solidFill>
                            <a:srgbClr val="FF0000"/>
                          </a:solidFill>
                          <a:latin typeface="黑体" panose="02010609060101010101" pitchFamily="2" charset="-122"/>
                          <a:ea typeface="黑体" panose="02010609060101010101" pitchFamily="2" charset="-122"/>
                        </a:rPr>
                        <a:t>礼法关系</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4495">
                <a:tc>
                  <a:txBody>
                    <a:bodyPr/>
                    <a:lstStyle/>
                    <a:p>
                      <a:pPr algn="ctr">
                        <a:buNone/>
                      </a:pPr>
                      <a:r>
                        <a:rPr lang="zh-CN" altLang="en-US" sz="2200" b="1">
                          <a:latin typeface="+mn-ea"/>
                          <a:ea typeface="+mn-ea"/>
                        </a:rPr>
                        <a:t>夏朝</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zh-CN" altLang="en-US" sz="2200" b="1">
                          <a:latin typeface="+mn-ea"/>
                          <a:ea typeface="+mn-ea"/>
                        </a:rPr>
                        <a:t>《禹刑》</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buNone/>
                      </a:pPr>
                      <a:r>
                        <a:rPr lang="zh-CN" altLang="en-US" sz="2200" b="1">
                          <a:latin typeface="+mn-ea"/>
                          <a:ea typeface="+mn-ea"/>
                        </a:rPr>
                        <a:t>礼不下庶人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zh-CN" altLang="en-US" sz="2200" b="1">
                          <a:solidFill>
                            <a:srgbClr val="FF0000"/>
                          </a:solidFill>
                          <a:latin typeface="+mn-ea"/>
                          <a:ea typeface="+mn-ea"/>
                        </a:rPr>
                        <a:t>刑礼分野</a:t>
                      </a:r>
                      <a:endParaRPr lang="zh-CN" altLang="en-US" sz="2200" b="1" smtClean="0">
                        <a:solidFill>
                          <a:srgbClr val="FF0000"/>
                        </a:solidFill>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4495">
                <a:tc>
                  <a:txBody>
                    <a:bodyPr/>
                    <a:lstStyle/>
                    <a:p>
                      <a:pPr algn="ctr">
                        <a:buNone/>
                      </a:pPr>
                      <a:r>
                        <a:rPr lang="zh-CN" altLang="en-US" sz="2200" b="1">
                          <a:latin typeface="+mn-ea"/>
                          <a:ea typeface="+mn-ea"/>
                        </a:rPr>
                        <a:t>商朝</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zh-CN" altLang="en-US" sz="2200" b="1">
                          <a:latin typeface="+mn-ea"/>
                          <a:ea typeface="+mn-ea"/>
                        </a:rPr>
                        <a:t>《汤刑》</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495">
                <a:tc>
                  <a:txBody>
                    <a:bodyPr/>
                    <a:lstStyle/>
                    <a:p>
                      <a:pPr algn="ctr"/>
                      <a:r>
                        <a:rPr lang="zh-CN" altLang="en-US" sz="2200" b="1" smtClean="0">
                          <a:latin typeface="+mn-ea"/>
                          <a:ea typeface="+mn-ea"/>
                        </a:rPr>
                        <a:t>西周</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200" b="1" smtClean="0">
                          <a:latin typeface="+mn-ea"/>
                          <a:ea typeface="+mn-ea"/>
                        </a:rPr>
                        <a:t>《</a:t>
                      </a:r>
                      <a:r>
                        <a:rPr lang="zh-CN" altLang="en-US" sz="2200" b="1" smtClean="0">
                          <a:latin typeface="+mn-ea"/>
                          <a:ea typeface="+mn-ea"/>
                        </a:rPr>
                        <a:t>九刑</a:t>
                      </a:r>
                      <a:r>
                        <a:rPr lang="en-US" altLang="zh-CN" sz="2200" b="1" smtClean="0">
                          <a:latin typeface="+mn-ea"/>
                          <a:ea typeface="+mn-ea"/>
                        </a:rPr>
                        <a:t>》</a:t>
                      </a:r>
                      <a:endParaRPr lang="zh-CN" altLang="en-US" sz="2200" b="1" smtClean="0">
                        <a:latin typeface="+mn-ea"/>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200" b="1" smtClean="0">
                          <a:latin typeface="+mn-ea"/>
                          <a:ea typeface="+mn-ea"/>
                        </a:rPr>
                        <a:t>敬天保民、礼制</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9140">
                <a:tc>
                  <a:txBody>
                    <a:bodyPr/>
                    <a:lstStyle/>
                    <a:p>
                      <a:pPr algn="ctr"/>
                      <a:r>
                        <a:rPr lang="zh-CN" altLang="en-US" sz="2200" b="1" smtClean="0">
                          <a:latin typeface="+mn-ea"/>
                          <a:ea typeface="+mn-ea"/>
                        </a:rPr>
                        <a:t>春秋战国</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200" b="1" smtClean="0">
                          <a:latin typeface="+mn-ea"/>
                          <a:ea typeface="+mn-ea"/>
                        </a:rPr>
                        <a:t>铸刑书（成文法）、法家法治</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200" b="1" smtClean="0">
                          <a:latin typeface="+mn-ea"/>
                          <a:ea typeface="+mn-ea"/>
                        </a:rPr>
                        <a:t>儒家德治</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zh-CN" altLang="en-US" sz="2200" b="1" smtClean="0">
                          <a:solidFill>
                            <a:srgbClr val="FF0000"/>
                          </a:solidFill>
                          <a:latin typeface="+mn-ea"/>
                          <a:ea typeface="+mn-ea"/>
                        </a:rPr>
                        <a:t>礼法对立</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5130">
                <a:tc>
                  <a:txBody>
                    <a:bodyPr/>
                    <a:lstStyle/>
                    <a:p>
                      <a:pPr algn="ctr"/>
                      <a:r>
                        <a:rPr lang="zh-CN" altLang="en-US" sz="2200" b="1" smtClean="0">
                          <a:latin typeface="+mn-ea"/>
                          <a:ea typeface="+mn-ea"/>
                        </a:rPr>
                        <a:t>秦</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200" b="1" smtClean="0">
                          <a:latin typeface="+mn-ea"/>
                          <a:ea typeface="+mn-ea"/>
                        </a:rPr>
                        <a:t>《</a:t>
                      </a:r>
                      <a:r>
                        <a:rPr lang="zh-CN" altLang="en-US" sz="2200" b="1" smtClean="0">
                          <a:latin typeface="+mn-ea"/>
                          <a:ea typeface="+mn-ea"/>
                        </a:rPr>
                        <a:t>秦律</a:t>
                      </a:r>
                      <a:r>
                        <a:rPr lang="en-US" altLang="zh-CN" sz="2200" b="1" smtClean="0">
                          <a:latin typeface="+mn-ea"/>
                          <a:ea typeface="+mn-ea"/>
                        </a:rPr>
                        <a:t>》</a:t>
                      </a:r>
                      <a:r>
                        <a:rPr lang="zh-CN" altLang="en-US" sz="2200" b="1" smtClean="0">
                          <a:latin typeface="+mn-ea"/>
                          <a:ea typeface="+mn-ea"/>
                        </a:rPr>
                        <a:t>、严刑峻法</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200" b="1" smtClean="0">
                          <a:latin typeface="+mn-ea"/>
                          <a:ea typeface="+mn-ea"/>
                        </a:rPr>
                        <a:t>焚书坑儒</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495">
                <a:tc>
                  <a:txBody>
                    <a:bodyPr/>
                    <a:lstStyle/>
                    <a:p>
                      <a:pPr algn="ctr"/>
                      <a:r>
                        <a:rPr lang="zh-CN" altLang="en-US" sz="2200" b="1" smtClean="0">
                          <a:latin typeface="+mn-ea"/>
                          <a:ea typeface="+mn-ea"/>
                        </a:rPr>
                        <a:t>汉</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200" b="1" smtClean="0">
                          <a:latin typeface="+mn-ea"/>
                          <a:ea typeface="+mn-ea"/>
                        </a:rPr>
                        <a:t>沿袭秦律、</a:t>
                      </a:r>
                      <a:r>
                        <a:rPr lang="en-US" altLang="zh-CN" sz="2200" b="1" smtClean="0">
                          <a:latin typeface="+mn-ea"/>
                          <a:ea typeface="+mn-ea"/>
                        </a:rPr>
                        <a:t>《</a:t>
                      </a:r>
                      <a:r>
                        <a:rPr lang="zh-CN" altLang="en-US" sz="2200" b="1" smtClean="0">
                          <a:latin typeface="+mn-ea"/>
                          <a:ea typeface="+mn-ea"/>
                        </a:rPr>
                        <a:t>九章律</a:t>
                      </a:r>
                      <a:r>
                        <a:rPr lang="en-US" altLang="zh-CN" sz="2200" b="1" smtClean="0">
                          <a:latin typeface="+mn-ea"/>
                          <a:ea typeface="+mn-ea"/>
                        </a:rPr>
                        <a:t>》</a:t>
                      </a:r>
                      <a:endParaRPr lang="zh-CN" altLang="en-US" sz="2200" b="1" smtClean="0">
                        <a:latin typeface="+mn-ea"/>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200" b="1" smtClean="0">
                          <a:latin typeface="+mn-ea"/>
                          <a:ea typeface="+mn-ea"/>
                        </a:rPr>
                        <a:t>尊崇儒术、以经注律</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zh-CN" altLang="en-US" sz="2200" b="1" smtClean="0">
                          <a:solidFill>
                            <a:srgbClr val="FF0000"/>
                          </a:solidFill>
                          <a:latin typeface="+mn-ea"/>
                          <a:ea typeface="+mn-ea"/>
                        </a:rPr>
                        <a:t>德主刑辅</a:t>
                      </a:r>
                    </a:p>
                    <a:p>
                      <a:pPr algn="ctr"/>
                      <a:r>
                        <a:rPr lang="zh-CN" altLang="en-US" sz="2200" b="1" smtClean="0">
                          <a:solidFill>
                            <a:srgbClr val="FF0000"/>
                          </a:solidFill>
                          <a:latin typeface="+mn-ea"/>
                          <a:ea typeface="+mn-ea"/>
                        </a:rPr>
                        <a:t>礼法合一</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9140">
                <a:tc>
                  <a:txBody>
                    <a:bodyPr/>
                    <a:lstStyle/>
                    <a:p>
                      <a:pPr algn="ctr">
                        <a:buNone/>
                      </a:pPr>
                      <a:r>
                        <a:rPr lang="zh-CN" altLang="en-US" sz="2200" b="1" smtClean="0">
                          <a:latin typeface="+mn-ea"/>
                          <a:ea typeface="+mn-ea"/>
                        </a:rPr>
                        <a:t>魏晋</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zh-CN" altLang="en-US" sz="2200" b="1">
                          <a:latin typeface="+mn-ea"/>
                          <a:ea typeface="+mn-ea"/>
                        </a:rPr>
                        <a:t>律令儒家化，以经注律，纳礼入律</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zh-CN" altLang="en-US" sz="2200" b="1">
                          <a:latin typeface="+mn-ea"/>
                          <a:ea typeface="+mn-ea"/>
                        </a:rPr>
                        <a:t>家训</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580">
                <a:tc>
                  <a:txBody>
                    <a:bodyPr/>
                    <a:lstStyle/>
                    <a:p>
                      <a:pPr algn="ctr"/>
                      <a:r>
                        <a:rPr lang="zh-CN" altLang="en-US" sz="2200" b="1" smtClean="0">
                          <a:latin typeface="+mn-ea"/>
                          <a:ea typeface="+mn-ea"/>
                        </a:rPr>
                        <a:t>唐</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200" b="1" smtClean="0">
                          <a:latin typeface="+mn-ea"/>
                          <a:ea typeface="+mn-ea"/>
                        </a:rPr>
                        <a:t>刑罚为用、</a:t>
                      </a:r>
                      <a:r>
                        <a:rPr lang="en-US" altLang="zh-CN" sz="2200" b="1" smtClean="0">
                          <a:latin typeface="+mn-ea"/>
                          <a:ea typeface="+mn-ea"/>
                        </a:rPr>
                        <a:t>《</a:t>
                      </a:r>
                      <a:r>
                        <a:rPr lang="zh-CN" altLang="en-US" sz="2200" b="1" smtClean="0">
                          <a:latin typeface="+mn-ea"/>
                          <a:ea typeface="+mn-ea"/>
                        </a:rPr>
                        <a:t>唐律疏议</a:t>
                      </a:r>
                      <a:r>
                        <a:rPr lang="en-US" altLang="zh-CN" sz="2200" b="1" smtClean="0">
                          <a:latin typeface="+mn-ea"/>
                          <a:ea typeface="+mn-ea"/>
                        </a:rPr>
                        <a:t>》</a:t>
                      </a:r>
                      <a:endParaRPr lang="zh-CN" altLang="en-US" sz="2200" b="1" smtClean="0">
                        <a:latin typeface="+mn-ea"/>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200" b="1" smtClean="0">
                          <a:latin typeface="+mn-ea"/>
                          <a:ea typeface="+mn-ea"/>
                        </a:rPr>
                        <a:t>德礼为本、</a:t>
                      </a:r>
                      <a:r>
                        <a:rPr lang="en-US" altLang="zh-CN" sz="2200" b="1" smtClean="0">
                          <a:latin typeface="+mn-ea"/>
                          <a:ea typeface="+mn-ea"/>
                        </a:rPr>
                        <a:t>《</a:t>
                      </a:r>
                      <a:r>
                        <a:rPr lang="zh-CN" altLang="en-US" sz="2200" b="1" smtClean="0">
                          <a:latin typeface="+mn-ea"/>
                          <a:ea typeface="+mn-ea"/>
                        </a:rPr>
                        <a:t>大唐开元礼</a:t>
                      </a:r>
                      <a:r>
                        <a:rPr lang="en-US" altLang="zh-CN" sz="2200" b="1" smtClean="0">
                          <a:latin typeface="+mn-ea"/>
                          <a:ea typeface="+mn-ea"/>
                        </a:rPr>
                        <a:t>》</a:t>
                      </a:r>
                      <a:endParaRPr lang="zh-CN" altLang="en-US" sz="2200" b="1" smtClean="0">
                        <a:latin typeface="+mn-ea"/>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020">
                <a:tc>
                  <a:txBody>
                    <a:bodyPr/>
                    <a:lstStyle/>
                    <a:p>
                      <a:pPr algn="ctr"/>
                      <a:r>
                        <a:rPr lang="zh-CN" altLang="en-US" sz="2200" b="1" smtClean="0">
                          <a:latin typeface="+mn-ea"/>
                          <a:ea typeface="+mn-ea"/>
                        </a:rPr>
                        <a:t>宋</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200" b="1" smtClean="0">
                          <a:latin typeface="+mn-ea"/>
                          <a:ea typeface="+mn-ea"/>
                        </a:rPr>
                        <a:t>《宋刑统》</a:t>
                      </a:r>
                      <a:r>
                        <a:rPr lang="zh-CN" altLang="en-US" sz="2200" b="1" smtClean="0">
                          <a:latin typeface="+mn-ea"/>
                          <a:ea typeface="+mn-ea"/>
                        </a:rPr>
                        <a:t>、</a:t>
                      </a:r>
                      <a:r>
                        <a:rPr lang="en-US" altLang="zh-CN" sz="2200" b="1" smtClean="0">
                          <a:latin typeface="+mn-ea"/>
                          <a:ea typeface="+mn-ea"/>
                        </a:rPr>
                        <a:t>《</a:t>
                      </a:r>
                      <a:r>
                        <a:rPr lang="zh-CN" altLang="en-US" sz="2200" b="1" smtClean="0">
                          <a:latin typeface="+mn-ea"/>
                          <a:ea typeface="+mn-ea"/>
                        </a:rPr>
                        <a:t>天圣令</a:t>
                      </a:r>
                      <a:r>
                        <a:rPr lang="en-US" altLang="zh-CN" sz="2200" b="1" smtClean="0">
                          <a:latin typeface="+mn-ea"/>
                          <a:ea typeface="+mn-ea"/>
                        </a:rPr>
                        <a:t>》</a:t>
                      </a:r>
                      <a:endParaRPr lang="zh-CN" altLang="en-US" sz="2200" b="1" smtClean="0">
                        <a:latin typeface="+mn-ea"/>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200" b="1">
                          <a:latin typeface="+mn-ea"/>
                          <a:ea typeface="+mn-ea"/>
                        </a:rPr>
                        <a:t>《吕氏乡约</a:t>
                      </a:r>
                      <a:r>
                        <a:rPr lang="zh-CN" altLang="en-US" sz="2200" b="1" smtClean="0">
                          <a:latin typeface="+mn-ea"/>
                          <a:ea typeface="+mn-ea"/>
                        </a:rPr>
                        <a:t>》、《</a:t>
                      </a:r>
                      <a:r>
                        <a:rPr lang="zh-CN" altLang="en-US" sz="2200" b="1">
                          <a:latin typeface="+mn-ea"/>
                          <a:ea typeface="+mn-ea"/>
                        </a:rPr>
                        <a:t>家礼》</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ctr"/>
                      <a:r>
                        <a:rPr lang="zh-CN" altLang="en-US" sz="2200" b="1" smtClean="0">
                          <a:solidFill>
                            <a:srgbClr val="FF0000"/>
                          </a:solidFill>
                          <a:latin typeface="+mn-ea"/>
                          <a:ea typeface="+mn-ea"/>
                        </a:rPr>
                        <a:t>约律分立</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860">
                <a:tc>
                  <a:txBody>
                    <a:bodyPr/>
                    <a:lstStyle/>
                    <a:p>
                      <a:pPr algn="ctr"/>
                      <a:r>
                        <a:rPr lang="zh-CN" altLang="en-US" sz="2200" b="1" smtClean="0">
                          <a:latin typeface="+mn-ea"/>
                          <a:ea typeface="+mn-ea"/>
                        </a:rPr>
                        <a:t>明</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200" b="1" smtClean="0">
                          <a:latin typeface="+mn-ea"/>
                          <a:ea typeface="+mn-ea"/>
                        </a:rPr>
                        <a:t>《</a:t>
                      </a:r>
                      <a:r>
                        <a:rPr lang="zh-CN" altLang="en-US" sz="2200" b="1" smtClean="0">
                          <a:latin typeface="+mn-ea"/>
                          <a:ea typeface="+mn-ea"/>
                        </a:rPr>
                        <a:t>大明律</a:t>
                      </a:r>
                      <a:r>
                        <a:rPr lang="en-US" altLang="zh-CN" sz="2200" b="1" smtClean="0">
                          <a:latin typeface="+mn-ea"/>
                          <a:ea typeface="+mn-ea"/>
                        </a:rPr>
                        <a:t>》</a:t>
                      </a:r>
                      <a:r>
                        <a:rPr lang="zh-CN" altLang="en-US" sz="2200" b="1" smtClean="0">
                          <a:latin typeface="+mn-ea"/>
                          <a:ea typeface="+mn-ea"/>
                        </a:rPr>
                        <a:t>、律例合编</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zh-CN" altLang="en-US" sz="2200" b="1">
                          <a:latin typeface="+mn-ea"/>
                          <a:ea typeface="+mn-ea"/>
                        </a:rPr>
                        <a:t>明太祖六谕</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solidFill>
                  </a:tcPr>
                </a:tc>
                <a:tc rowSpan="2">
                  <a:txBody>
                    <a:bodyPr/>
                    <a:lstStyle/>
                    <a:p>
                      <a:pPr algn="ctr"/>
                      <a:r>
                        <a:rPr lang="zh-CN" altLang="en-US" sz="2200" b="1" smtClean="0">
                          <a:solidFill>
                            <a:srgbClr val="FF0000"/>
                          </a:solidFill>
                          <a:latin typeface="+mn-ea"/>
                          <a:ea typeface="+mn-ea"/>
                        </a:rPr>
                        <a:t>约律合流</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4375">
                <a:tc>
                  <a:txBody>
                    <a:bodyPr/>
                    <a:lstStyle/>
                    <a:p>
                      <a:pPr algn="ctr"/>
                      <a:r>
                        <a:rPr lang="zh-CN" altLang="en-US" sz="2200" b="1" smtClean="0">
                          <a:latin typeface="+mn-ea"/>
                          <a:ea typeface="+mn-ea"/>
                        </a:rPr>
                        <a:t>清</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200" b="1" smtClean="0">
                          <a:latin typeface="+mn-ea"/>
                          <a:ea typeface="+mn-ea"/>
                        </a:rPr>
                        <a:t>《</a:t>
                      </a:r>
                      <a:r>
                        <a:rPr lang="zh-CN" altLang="en-US" sz="2200" b="1" smtClean="0">
                          <a:latin typeface="+mn-ea"/>
                          <a:ea typeface="+mn-ea"/>
                        </a:rPr>
                        <a:t>大清律例</a:t>
                      </a:r>
                      <a:r>
                        <a:rPr lang="en-US" altLang="zh-CN" sz="2200" b="1" smtClean="0">
                          <a:latin typeface="+mn-ea"/>
                          <a:ea typeface="+mn-ea"/>
                        </a:rPr>
                        <a:t>》</a:t>
                      </a:r>
                      <a:endParaRPr lang="zh-CN" altLang="en-US" sz="2200" b="1" smtClean="0">
                        <a:latin typeface="+mn-ea"/>
                        <a:ea typeface="+mn-ea"/>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zh-CN" altLang="en-US" sz="2200" b="1">
                          <a:latin typeface="+mn-ea"/>
                          <a:ea typeface="+mn-ea"/>
                        </a:rPr>
                        <a:t>圣谕十六条、《圣谕广训》</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solid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灯片编号占位符 2"/>
          <p:cNvSpPr>
            <a:spLocks noGrp="1"/>
          </p:cNvSpPr>
          <p:nvPr>
            <p:ph type="sldNum" sz="quarter" idx="12"/>
            <p:custDataLst>
              <p:tags r:id="rId2"/>
            </p:custDataLst>
          </p:nvPr>
        </p:nvSpPr>
        <p:spPr>
          <a:xfrm>
            <a:off x="8462163" y="5465472"/>
            <a:ext cx="360000" cy="228600"/>
          </a:xfrm>
        </p:spPr>
        <p:txBody>
          <a:bodyPr/>
          <a:lstStyle/>
          <a:p>
            <a:fld id="{565CE74E-AB26-4998-AD42-012C4C1AD076}" type="slidenum">
              <a:rPr lang="zh-CN" altLang="en-US" sz="100" smtClean="0"/>
              <a:t>27</a:t>
            </a:fld>
            <a:endParaRPr lang="zh-CN" altLang="en-US" sz="100"/>
          </a:p>
        </p:txBody>
      </p:sp>
      <p:sp>
        <p:nvSpPr>
          <p:cNvPr id="2" name="文本框 1"/>
          <p:cNvSpPr txBox="1"/>
          <p:nvPr/>
        </p:nvSpPr>
        <p:spPr>
          <a:xfrm>
            <a:off x="107950" y="88265"/>
            <a:ext cx="4176395" cy="460375"/>
          </a:xfrm>
          <a:prstGeom prst="rect">
            <a:avLst/>
          </a:prstGeom>
          <a:solidFill>
            <a:schemeClr val="accent5">
              <a:lumMod val="20000"/>
              <a:lumOff val="80000"/>
            </a:schemeClr>
          </a:solidFill>
          <a:ln>
            <a:solidFill>
              <a:srgbClr val="FF0000"/>
            </a:solidFill>
          </a:ln>
        </p:spPr>
        <p:txBody>
          <a:bodyPr wrap="square" rtlCol="0" anchor="t">
            <a:spAutoFit/>
          </a:bodyPr>
          <a:lstStyle/>
          <a:p>
            <a:r>
              <a:rPr lang="zh-CN" altLang="en-US" sz="2400" b="1">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中国古代的法治与教化总结</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edge">
                                      <p:cBhvr>
                                        <p:cTn id="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2095" y="692785"/>
            <a:ext cx="8505825" cy="2676525"/>
          </a:xfrm>
          <a:prstGeom prst="rect">
            <a:avLst/>
          </a:prstGeom>
          <a:noFill/>
          <a:ln w="9525">
            <a:noFill/>
          </a:ln>
        </p:spPr>
        <p:txBody>
          <a:bodyPr wrap="square">
            <a:spAutoFit/>
          </a:bodyPr>
          <a:lstStyle/>
          <a:p>
            <a:pPr indent="266700"/>
            <a:r>
              <a:rPr lang="en-US" sz="2400" b="1">
                <a:latin typeface="Times New Roman" panose="02020603050405020304" pitchFamily="18" charset="0"/>
              </a:rPr>
              <a:t>1</a:t>
            </a:r>
            <a:r>
              <a:rPr lang="zh-CN" sz="2400" b="1">
                <a:latin typeface="Times New Roman" panose="02020603050405020304" pitchFamily="18" charset="0"/>
                <a:ea typeface="宋体" panose="02010600030101010101" pitchFamily="2" charset="-122"/>
              </a:rPr>
              <a:t>．</a:t>
            </a:r>
            <a:r>
              <a:rPr lang="en-US" sz="2400" b="1">
                <a:latin typeface="Times New Roman" panose="02020603050405020304" pitchFamily="18" charset="0"/>
                <a:ea typeface="黑体" panose="02010609060101010101" pitchFamily="2" charset="-122"/>
              </a:rPr>
              <a:t>(2020·</a:t>
            </a:r>
            <a:r>
              <a:rPr lang="zh-CN" sz="2400" b="1">
                <a:ea typeface="黑体" panose="02010609060101010101" pitchFamily="2" charset="-122"/>
              </a:rPr>
              <a:t>山东高考</a:t>
            </a:r>
            <a:r>
              <a:rPr lang="en-US" sz="2400" b="1">
                <a:latin typeface="Times New Roman" panose="02020603050405020304" pitchFamily="18" charset="0"/>
                <a:ea typeface="黑体" panose="02010609060101010101" pitchFamily="2" charset="-122"/>
              </a:rPr>
              <a:t>)</a:t>
            </a:r>
            <a:r>
              <a:rPr lang="zh-CN" sz="2400" b="1">
                <a:ea typeface="宋体" panose="02010600030101010101" pitchFamily="2" charset="-122"/>
              </a:rPr>
              <a:t>战国时期</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孟子认为</a:t>
            </a:r>
            <a:r>
              <a:rPr lang="en-US" sz="2400" b="1">
                <a:latin typeface="宋体" panose="02010600030101010101" pitchFamily="2" charset="-122"/>
              </a:rPr>
              <a:t>“</a:t>
            </a:r>
            <a:r>
              <a:rPr lang="zh-CN" sz="2400" b="1">
                <a:ea typeface="宋体" panose="02010600030101010101" pitchFamily="2" charset="-122"/>
              </a:rPr>
              <a:t>无礼义</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则上下乱</a:t>
            </a:r>
            <a:r>
              <a:rPr lang="en-US" sz="2400" b="1">
                <a:latin typeface="宋体" panose="02010600030101010101" pitchFamily="2" charset="-122"/>
              </a:rPr>
              <a:t>”</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韩非子认为</a:t>
            </a:r>
            <a:r>
              <a:rPr lang="en-US" sz="2400" b="1">
                <a:latin typeface="宋体" panose="02010600030101010101" pitchFamily="2" charset="-122"/>
              </a:rPr>
              <a:t>“</a:t>
            </a:r>
            <a:r>
              <a:rPr lang="zh-CN" sz="2400" b="1">
                <a:ea typeface="宋体" panose="02010600030101010101" pitchFamily="2" charset="-122"/>
              </a:rPr>
              <a:t>义者</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君臣上下之事</a:t>
            </a:r>
            <a:r>
              <a:rPr lang="en-US" sz="2400" b="1">
                <a:latin typeface="宋体" panose="02010600030101010101" pitchFamily="2" charset="-122"/>
              </a:rPr>
              <a:t>”</a:t>
            </a:r>
            <a:r>
              <a:rPr lang="zh-CN" sz="2400" b="1">
                <a:ea typeface="宋体" panose="02010600030101010101" pitchFamily="2" charset="-122"/>
              </a:rPr>
              <a:t>。他们所说</a:t>
            </a:r>
            <a:r>
              <a:rPr lang="en-US" sz="2400" b="1">
                <a:latin typeface="宋体" panose="02010600030101010101" pitchFamily="2" charset="-122"/>
              </a:rPr>
              <a:t>“</a:t>
            </a:r>
            <a:r>
              <a:rPr lang="zh-CN" sz="2400" b="1">
                <a:ea typeface="宋体" panose="02010600030101010101" pitchFamily="2" charset="-122"/>
              </a:rPr>
              <a:t>义</a:t>
            </a:r>
            <a:r>
              <a:rPr lang="en-US" sz="2400" b="1">
                <a:latin typeface="宋体" panose="02010600030101010101" pitchFamily="2" charset="-122"/>
              </a:rPr>
              <a:t>”</a:t>
            </a:r>
            <a:r>
              <a:rPr lang="zh-CN" sz="2400" b="1">
                <a:ea typeface="宋体" panose="02010600030101010101" pitchFamily="2" charset="-122"/>
              </a:rPr>
              <a:t>的实质是</a:t>
            </a:r>
            <a:r>
              <a:rPr lang="en-US" sz="2400" b="1">
                <a:latin typeface="Times New Roman" panose="02020603050405020304" pitchFamily="18" charset="0"/>
              </a:rPr>
              <a:t>(</a:t>
            </a:r>
            <a:r>
              <a:rPr lang="zh-CN" sz="2400" b="1">
                <a:ea typeface="宋体" panose="02010600030101010101" pitchFamily="2" charset="-122"/>
              </a:rPr>
              <a:t>　　</a:t>
            </a:r>
            <a:r>
              <a:rPr lang="en-US" sz="2400" b="1">
                <a:latin typeface="Times New Roman" panose="02020603050405020304" pitchFamily="18" charset="0"/>
              </a:rPr>
              <a:t>)</a:t>
            </a:r>
          </a:p>
          <a:p>
            <a:pPr indent="266700"/>
            <a:r>
              <a:rPr lang="en-US" sz="2400" b="1">
                <a:latin typeface="Times New Roman" panose="02020603050405020304" pitchFamily="18" charset="0"/>
              </a:rPr>
              <a:t>A</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中央集权政治的准则</a:t>
            </a:r>
            <a:endParaRPr lang="en-US" sz="2400" b="1">
              <a:latin typeface="Times New Roman" panose="02020603050405020304" pitchFamily="18" charset="0"/>
            </a:endParaRPr>
          </a:p>
          <a:p>
            <a:pPr indent="266700"/>
            <a:r>
              <a:rPr lang="en-US" sz="2400" b="1">
                <a:latin typeface="Times New Roman" panose="02020603050405020304" pitchFamily="18" charset="0"/>
              </a:rPr>
              <a:t>B</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衡量道德修养的标准</a:t>
            </a:r>
            <a:endParaRPr lang="en-US" sz="2400" b="1">
              <a:latin typeface="Times New Roman" panose="02020603050405020304" pitchFamily="18" charset="0"/>
            </a:endParaRPr>
          </a:p>
          <a:p>
            <a:pPr indent="266700"/>
            <a:r>
              <a:rPr lang="en-US" sz="2400" b="1">
                <a:latin typeface="Times New Roman" panose="02020603050405020304" pitchFamily="18" charset="0"/>
              </a:rPr>
              <a:t>C</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统治阶层的行为规范</a:t>
            </a:r>
            <a:endParaRPr lang="en-US" sz="2400" b="1">
              <a:latin typeface="Times New Roman" panose="02020603050405020304" pitchFamily="18" charset="0"/>
            </a:endParaRPr>
          </a:p>
          <a:p>
            <a:pPr indent="266700"/>
            <a:r>
              <a:rPr lang="en-US" sz="2400" b="1">
                <a:latin typeface="Times New Roman" panose="02020603050405020304" pitchFamily="18" charset="0"/>
              </a:rPr>
              <a:t>D</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维护等级秩序的工具</a:t>
            </a:r>
            <a:endParaRPr lang="zh-CN" altLang="en-US" sz="2400" b="1">
              <a:solidFill>
                <a:srgbClr val="FF0000"/>
              </a:solidFill>
              <a:cs typeface="楷体_GB2312" charset="0"/>
            </a:endParaRPr>
          </a:p>
        </p:txBody>
      </p:sp>
      <p:sp>
        <p:nvSpPr>
          <p:cNvPr id="15" name="文本框 14"/>
          <p:cNvSpPr txBox="1"/>
          <p:nvPr/>
        </p:nvSpPr>
        <p:spPr>
          <a:xfrm>
            <a:off x="323850" y="116840"/>
            <a:ext cx="214249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感悟高考试题</a:t>
            </a:r>
          </a:p>
        </p:txBody>
      </p:sp>
      <p:sp>
        <p:nvSpPr>
          <p:cNvPr id="2" name="文本框 1"/>
          <p:cNvSpPr txBox="1"/>
          <p:nvPr/>
        </p:nvSpPr>
        <p:spPr>
          <a:xfrm>
            <a:off x="154305" y="3480435"/>
            <a:ext cx="8954135" cy="2676525"/>
          </a:xfrm>
          <a:prstGeom prst="rect">
            <a:avLst/>
          </a:prstGeom>
          <a:noFill/>
        </p:spPr>
        <p:txBody>
          <a:bodyPr wrap="square" rtlCol="0">
            <a:spAutoFit/>
          </a:bodyPr>
          <a:lstStyle/>
          <a:p>
            <a:pPr indent="266700"/>
            <a:r>
              <a:rPr lang="zh-CN" sz="2400" b="1">
                <a:solidFill>
                  <a:srgbClr val="FF0000"/>
                </a:solidFill>
                <a:ea typeface="黑体" panose="02010609060101010101" pitchFamily="2" charset="-122"/>
                <a:sym typeface="+mn-ea"/>
              </a:rPr>
              <a:t>解析：</a:t>
            </a:r>
            <a:r>
              <a:rPr lang="zh-CN" sz="2400" b="1">
                <a:solidFill>
                  <a:srgbClr val="FF0000"/>
                </a:solidFill>
                <a:cs typeface="楷体_GB2312" charset="0"/>
                <a:sym typeface="+mn-ea"/>
              </a:rPr>
              <a:t>选</a:t>
            </a:r>
            <a:r>
              <a:rPr lang="en-US" sz="2400" b="1">
                <a:solidFill>
                  <a:srgbClr val="FF0000"/>
                </a:solidFill>
                <a:latin typeface="Times New Roman" panose="02020603050405020304" pitchFamily="18" charset="0"/>
                <a:cs typeface="楷体_GB2312" charset="0"/>
                <a:sym typeface="+mn-ea"/>
              </a:rPr>
              <a:t>D</a:t>
            </a:r>
            <a:r>
              <a:rPr lang="zh-CN" sz="2400" b="1">
                <a:solidFill>
                  <a:srgbClr val="FF0000"/>
                </a:solidFill>
                <a:cs typeface="楷体_GB2312" charset="0"/>
                <a:sym typeface="+mn-ea"/>
              </a:rPr>
              <a:t>。根据题意可知</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孟子认为有了</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礼义</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能稳定社会的上下秩序</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韩非子认为</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义</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能够维护君臣之间秩序</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由此可知他们都认为</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义</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能够起到稳定秩序</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维护等级的作用</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故选</a:t>
            </a:r>
            <a:r>
              <a:rPr lang="en-US" sz="2400" b="1">
                <a:solidFill>
                  <a:srgbClr val="FF0000"/>
                </a:solidFill>
                <a:latin typeface="Times New Roman" panose="02020603050405020304" pitchFamily="18" charset="0"/>
                <a:cs typeface="楷体_GB2312" charset="0"/>
                <a:sym typeface="+mn-ea"/>
              </a:rPr>
              <a:t>D</a:t>
            </a:r>
            <a:r>
              <a:rPr lang="zh-CN" sz="2400" b="1">
                <a:solidFill>
                  <a:srgbClr val="FF0000"/>
                </a:solidFill>
                <a:cs typeface="楷体_GB2312" charset="0"/>
                <a:sym typeface="+mn-ea"/>
              </a:rPr>
              <a:t>项；战国时期中央集权尚未形成</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所以他们所说的</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义</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不是中央</a:t>
            </a:r>
            <a:r>
              <a:rPr lang="zh-CN" sz="2400" b="1">
                <a:solidFill>
                  <a:srgbClr val="FF0000"/>
                </a:solidFill>
                <a:latin typeface="Times New Roman" panose="02020603050405020304" pitchFamily="18" charset="0"/>
                <a:cs typeface="楷体_GB2312" charset="0"/>
                <a:sym typeface="+mn-ea"/>
              </a:rPr>
              <a:t>集权政治的准则</a:t>
            </a:r>
            <a:r>
              <a:rPr lang="zh-CN" sz="2400" b="1">
                <a:solidFill>
                  <a:srgbClr val="FF0000"/>
                </a:solidFill>
                <a:latin typeface="Times New Roman" panose="02020603050405020304" pitchFamily="18" charset="0"/>
                <a:sym typeface="+mn-ea"/>
              </a:rPr>
              <a:t>，</a:t>
            </a:r>
            <a:r>
              <a:rPr lang="zh-CN" sz="2400" b="1">
                <a:solidFill>
                  <a:srgbClr val="FF0000"/>
                </a:solidFill>
                <a:latin typeface="Times New Roman" panose="02020603050405020304" pitchFamily="18" charset="0"/>
                <a:cs typeface="楷体_GB2312" charset="0"/>
                <a:sym typeface="+mn-ea"/>
              </a:rPr>
              <a:t>排除</a:t>
            </a:r>
            <a:r>
              <a:rPr lang="en-US" sz="2400" b="1">
                <a:solidFill>
                  <a:srgbClr val="FF0000"/>
                </a:solidFill>
                <a:latin typeface="Times New Roman" panose="02020603050405020304" pitchFamily="18" charset="0"/>
                <a:cs typeface="楷体_GB2312" charset="0"/>
                <a:sym typeface="+mn-ea"/>
              </a:rPr>
              <a:t>A</a:t>
            </a:r>
            <a:r>
              <a:rPr lang="zh-CN" sz="2400" b="1">
                <a:solidFill>
                  <a:srgbClr val="FF0000"/>
                </a:solidFill>
                <a:cs typeface="楷体_GB2312" charset="0"/>
                <a:sym typeface="+mn-ea"/>
              </a:rPr>
              <a:t>项； 他们所说的</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义</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是维护等级秩序的工具</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而不是道德修养的衡量标准</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排除</a:t>
            </a:r>
            <a:r>
              <a:rPr lang="en-US" sz="2400" b="1">
                <a:solidFill>
                  <a:srgbClr val="FF0000"/>
                </a:solidFill>
                <a:latin typeface="Times New Roman" panose="02020603050405020304" pitchFamily="18" charset="0"/>
                <a:cs typeface="楷体_GB2312" charset="0"/>
                <a:sym typeface="+mn-ea"/>
              </a:rPr>
              <a:t>B</a:t>
            </a:r>
            <a:r>
              <a:rPr lang="zh-CN" sz="2400" b="1">
                <a:solidFill>
                  <a:srgbClr val="FF0000"/>
                </a:solidFill>
                <a:cs typeface="楷体_GB2312" charset="0"/>
                <a:sym typeface="+mn-ea"/>
              </a:rPr>
              <a:t>项；</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义</a:t>
            </a:r>
            <a:r>
              <a:rPr lang="en-US" sz="2400" b="1">
                <a:solidFill>
                  <a:srgbClr val="FF0000"/>
                </a:solidFill>
                <a:latin typeface="宋体" panose="02010600030101010101" pitchFamily="2" charset="-122"/>
                <a:sym typeface="+mn-ea"/>
              </a:rPr>
              <a:t>”</a:t>
            </a:r>
            <a:r>
              <a:rPr lang="zh-CN" sz="2400" b="1">
                <a:solidFill>
                  <a:srgbClr val="FF0000"/>
                </a:solidFill>
                <a:cs typeface="楷体_GB2312" charset="0"/>
                <a:sym typeface="+mn-ea"/>
              </a:rPr>
              <a:t>不仅仅用来规范统治阶层行为</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也涉及到被统治阶层</a:t>
            </a:r>
            <a:r>
              <a:rPr lang="zh-CN" sz="2400" b="1">
                <a:solidFill>
                  <a:srgbClr val="FF0000"/>
                </a:solidFill>
                <a:latin typeface="Times New Roman" panose="02020603050405020304" pitchFamily="18" charset="0"/>
                <a:sym typeface="+mn-ea"/>
              </a:rPr>
              <a:t>，</a:t>
            </a:r>
            <a:r>
              <a:rPr lang="zh-CN" sz="2400" b="1">
                <a:solidFill>
                  <a:srgbClr val="FF0000"/>
                </a:solidFill>
                <a:cs typeface="楷体_GB2312" charset="0"/>
                <a:sym typeface="+mn-ea"/>
              </a:rPr>
              <a:t>排除</a:t>
            </a:r>
            <a:r>
              <a:rPr lang="en-US" sz="2400" b="1">
                <a:solidFill>
                  <a:srgbClr val="FF0000"/>
                </a:solidFill>
                <a:latin typeface="Times New Roman" panose="02020603050405020304" pitchFamily="18" charset="0"/>
                <a:cs typeface="楷体_GB2312" charset="0"/>
                <a:sym typeface="+mn-ea"/>
              </a:rPr>
              <a:t>C</a:t>
            </a:r>
            <a:r>
              <a:rPr lang="zh-CN" sz="2400" b="1">
                <a:solidFill>
                  <a:srgbClr val="FF0000"/>
                </a:solidFill>
                <a:cs typeface="楷体_GB2312" charset="0"/>
                <a:sym typeface="+mn-ea"/>
              </a:rPr>
              <a:t>项。</a:t>
            </a:r>
            <a:endParaRPr lang="zh-CN" altLang="en-US" sz="2400"/>
          </a:p>
        </p:txBody>
      </p:sp>
      <p:sp>
        <p:nvSpPr>
          <p:cNvPr id="3" name="矩形 2"/>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D</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3850" y="621030"/>
            <a:ext cx="8291195" cy="2245360"/>
          </a:xfrm>
          <a:prstGeom prst="rect">
            <a:avLst/>
          </a:prstGeom>
          <a:noFill/>
          <a:ln w="9525">
            <a:noFill/>
          </a:ln>
        </p:spPr>
        <p:txBody>
          <a:bodyPr wrap="square">
            <a:spAutoFit/>
          </a:bodyPr>
          <a:lstStyle/>
          <a:p>
            <a:pPr indent="266700"/>
            <a:r>
              <a:rPr lang="en-US" sz="2800" b="1">
                <a:latin typeface="Times New Roman" panose="02020603050405020304" pitchFamily="18" charset="0"/>
              </a:rPr>
              <a:t>2</a:t>
            </a:r>
            <a:r>
              <a:rPr lang="zh-CN" sz="2800" b="1">
                <a:latin typeface="Times New Roman" panose="02020603050405020304" pitchFamily="18" charset="0"/>
                <a:ea typeface="宋体" panose="02010600030101010101" pitchFamily="2" charset="-122"/>
              </a:rPr>
              <a:t>．</a:t>
            </a:r>
            <a:r>
              <a:rPr lang="en-US" sz="2800" b="1">
                <a:latin typeface="Times New Roman" panose="02020603050405020304" pitchFamily="18" charset="0"/>
                <a:ea typeface="黑体" panose="02010609060101010101" pitchFamily="2" charset="-122"/>
              </a:rPr>
              <a:t>(2019·</a:t>
            </a:r>
            <a:r>
              <a:rPr lang="zh-CN" sz="2800" b="1">
                <a:ea typeface="黑体" panose="02010609060101010101" pitchFamily="2" charset="-122"/>
              </a:rPr>
              <a:t>海南高考</a:t>
            </a:r>
            <a:r>
              <a:rPr lang="en-US" sz="2800" b="1">
                <a:latin typeface="Times New Roman" panose="02020603050405020304" pitchFamily="18" charset="0"/>
                <a:ea typeface="黑体" panose="02010609060101010101" pitchFamily="2" charset="-122"/>
              </a:rPr>
              <a:t>)</a:t>
            </a:r>
            <a:r>
              <a:rPr lang="zh-CN" sz="2800" b="1">
                <a:ea typeface="宋体" panose="02010600030101010101" pitchFamily="2" charset="-122"/>
              </a:rPr>
              <a:t>孔子说</a:t>
            </a:r>
            <a:r>
              <a:rPr lang="zh-CN" sz="2800" b="1">
                <a:latin typeface="Times New Roman" panose="02020603050405020304" pitchFamily="18" charset="0"/>
                <a:ea typeface="宋体" panose="02010600030101010101" pitchFamily="2" charset="-122"/>
              </a:rPr>
              <a:t>，</a:t>
            </a:r>
            <a:r>
              <a:rPr lang="en-US" sz="2800" b="1">
                <a:latin typeface="宋体" panose="02010600030101010101" pitchFamily="2" charset="-122"/>
              </a:rPr>
              <a:t>“</a:t>
            </a:r>
            <a:r>
              <a:rPr lang="zh-CN" sz="2800" b="1">
                <a:ea typeface="宋体" panose="02010600030101010101" pitchFamily="2" charset="-122"/>
              </a:rPr>
              <a:t>君子喻于义</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小人喻于利</a:t>
            </a:r>
            <a:r>
              <a:rPr lang="en-US" sz="2800" b="1">
                <a:latin typeface="宋体" panose="02010600030101010101" pitchFamily="2" charset="-122"/>
              </a:rPr>
              <a:t>”“</a:t>
            </a:r>
            <a:r>
              <a:rPr lang="zh-CN" sz="2800" b="1">
                <a:ea typeface="宋体" panose="02010600030101010101" pitchFamily="2" charset="-122"/>
              </a:rPr>
              <a:t>不义而富且贵</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于我如浮云</a:t>
            </a:r>
            <a:r>
              <a:rPr lang="en-US" sz="2800" b="1">
                <a:latin typeface="宋体" panose="02010600030101010101" pitchFamily="2" charset="-122"/>
              </a:rPr>
              <a:t>”</a:t>
            </a:r>
            <a:r>
              <a:rPr lang="zh-CN" sz="2800" b="1">
                <a:ea typeface="宋体" panose="02010600030101010101" pitchFamily="2" charset="-122"/>
              </a:rPr>
              <a:t>。这表明孔子</a:t>
            </a:r>
            <a:r>
              <a:rPr lang="en-US" sz="2800" b="1">
                <a:latin typeface="Times New Roman" panose="02020603050405020304" pitchFamily="18" charset="0"/>
              </a:rPr>
              <a:t>(</a:t>
            </a:r>
            <a:r>
              <a:rPr lang="zh-CN" sz="2800" b="1">
                <a:ea typeface="宋体" panose="02010600030101010101" pitchFamily="2" charset="-122"/>
              </a:rPr>
              <a:t>　　</a:t>
            </a:r>
            <a:r>
              <a:rPr lang="en-US" sz="2800" b="1">
                <a:latin typeface="Times New Roman" panose="02020603050405020304" pitchFamily="18" charset="0"/>
              </a:rPr>
              <a:t>)</a:t>
            </a:r>
          </a:p>
          <a:p>
            <a:pPr indent="266700"/>
            <a:r>
              <a:rPr lang="en-US" sz="2800" b="1">
                <a:latin typeface="Times New Roman" panose="02020603050405020304" pitchFamily="18" charset="0"/>
              </a:rPr>
              <a:t>A</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主张严格社会等级</a:t>
            </a:r>
            <a:r>
              <a:rPr lang="en-US" altLang="zh-CN" sz="2800" b="1">
                <a:ea typeface="宋体" panose="02010600030101010101" pitchFamily="2" charset="-122"/>
              </a:rPr>
              <a:t>     </a:t>
            </a:r>
            <a:r>
              <a:rPr lang="en-US" sz="2800" b="1">
                <a:latin typeface="Times New Roman" panose="02020603050405020304" pitchFamily="18" charset="0"/>
              </a:rPr>
              <a:t>B</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重视社会道德构建</a:t>
            </a:r>
            <a:endParaRPr lang="en-US" sz="2800" b="1">
              <a:latin typeface="Times New Roman" panose="02020603050405020304" pitchFamily="18" charset="0"/>
            </a:endParaRPr>
          </a:p>
          <a:p>
            <a:pPr indent="266700"/>
            <a:r>
              <a:rPr lang="en-US" sz="2800" b="1">
                <a:latin typeface="Times New Roman" panose="02020603050405020304" pitchFamily="18" charset="0"/>
              </a:rPr>
              <a:t>C</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认同社会贫富分化</a:t>
            </a:r>
            <a:r>
              <a:rPr lang="en-US" altLang="zh-CN" sz="2800" b="1">
                <a:ea typeface="宋体" panose="02010600030101010101" pitchFamily="2" charset="-122"/>
              </a:rPr>
              <a:t>     </a:t>
            </a:r>
            <a:r>
              <a:rPr lang="en-US" sz="2800" b="1">
                <a:latin typeface="Times New Roman" panose="02020603050405020304" pitchFamily="18" charset="0"/>
              </a:rPr>
              <a:t>D</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反对百姓追求富裕</a:t>
            </a:r>
            <a:endParaRPr lang="zh-CN" altLang="en-US" sz="2800" b="1">
              <a:solidFill>
                <a:srgbClr val="FF0000"/>
              </a:solidFill>
              <a:cs typeface="楷体_GB2312" charset="0"/>
            </a:endParaRPr>
          </a:p>
        </p:txBody>
      </p:sp>
      <p:sp>
        <p:nvSpPr>
          <p:cNvPr id="15" name="文本框 14"/>
          <p:cNvSpPr txBox="1"/>
          <p:nvPr/>
        </p:nvSpPr>
        <p:spPr>
          <a:xfrm>
            <a:off x="323850" y="116840"/>
            <a:ext cx="214249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感悟高考试题</a:t>
            </a:r>
          </a:p>
        </p:txBody>
      </p:sp>
      <p:sp>
        <p:nvSpPr>
          <p:cNvPr id="2" name="文本框 1"/>
          <p:cNvSpPr txBox="1"/>
          <p:nvPr/>
        </p:nvSpPr>
        <p:spPr>
          <a:xfrm>
            <a:off x="303530" y="3085465"/>
            <a:ext cx="8733155" cy="3107690"/>
          </a:xfrm>
          <a:prstGeom prst="rect">
            <a:avLst/>
          </a:prstGeom>
          <a:noFill/>
        </p:spPr>
        <p:txBody>
          <a:bodyPr wrap="square" rtlCol="0">
            <a:spAutoFit/>
          </a:bodyPr>
          <a:lstStyle/>
          <a:p>
            <a:pPr indent="266700"/>
            <a:r>
              <a:rPr lang="zh-CN" sz="2800" b="1">
                <a:solidFill>
                  <a:srgbClr val="FF0000"/>
                </a:solidFill>
                <a:ea typeface="黑体" panose="02010609060101010101" pitchFamily="2" charset="-122"/>
                <a:sym typeface="+mn-ea"/>
              </a:rPr>
              <a:t>解析：</a:t>
            </a:r>
            <a:r>
              <a:rPr lang="zh-CN" sz="2800" b="1">
                <a:solidFill>
                  <a:srgbClr val="FF0000"/>
                </a:solidFill>
                <a:cs typeface="楷体_GB2312" charset="0"/>
                <a:sym typeface="+mn-ea"/>
              </a:rPr>
              <a:t>选</a:t>
            </a:r>
            <a:r>
              <a:rPr lang="en-US" sz="2800" b="1">
                <a:solidFill>
                  <a:srgbClr val="FF0000"/>
                </a:solidFill>
                <a:latin typeface="Times New Roman" panose="02020603050405020304" pitchFamily="18" charset="0"/>
                <a:cs typeface="楷体_GB2312" charset="0"/>
                <a:sym typeface="+mn-ea"/>
              </a:rPr>
              <a:t>B</a:t>
            </a:r>
            <a:r>
              <a:rPr lang="zh-CN" sz="2800" b="1">
                <a:solidFill>
                  <a:srgbClr val="FF0000"/>
                </a:solidFill>
                <a:cs typeface="楷体_GB2312" charset="0"/>
                <a:sym typeface="+mn-ea"/>
              </a:rPr>
              <a:t>。材料</a:t>
            </a:r>
            <a:r>
              <a:rPr lang="en-US" sz="2800" b="1">
                <a:solidFill>
                  <a:srgbClr val="FF0000"/>
                </a:solidFill>
                <a:latin typeface="宋体" panose="02010600030101010101" pitchFamily="2" charset="-122"/>
                <a:sym typeface="+mn-ea"/>
              </a:rPr>
              <a:t>“</a:t>
            </a:r>
            <a:r>
              <a:rPr lang="zh-CN" sz="2800" b="1">
                <a:solidFill>
                  <a:srgbClr val="FF0000"/>
                </a:solidFill>
                <a:cs typeface="楷体_GB2312" charset="0"/>
                <a:sym typeface="+mn-ea"/>
              </a:rPr>
              <a:t>君子喻于义</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小人喻于利</a:t>
            </a:r>
            <a:r>
              <a:rPr lang="en-US" sz="2800" b="1">
                <a:solidFill>
                  <a:srgbClr val="FF0000"/>
                </a:solidFill>
                <a:latin typeface="宋体" panose="02010600030101010101" pitchFamily="2" charset="-122"/>
                <a:sym typeface="+mn-ea"/>
              </a:rPr>
              <a:t>”</a:t>
            </a:r>
            <a:r>
              <a:rPr lang="zh-CN" sz="2800" b="1">
                <a:solidFill>
                  <a:srgbClr val="FF0000"/>
                </a:solidFill>
                <a:cs typeface="楷体_GB2312" charset="0"/>
                <a:sym typeface="+mn-ea"/>
              </a:rPr>
              <a:t>的意思是认为君子与小人价</a:t>
            </a:r>
            <a:r>
              <a:rPr lang="zh-CN" sz="2800" b="1">
                <a:solidFill>
                  <a:srgbClr val="FF0000"/>
                </a:solidFill>
                <a:latin typeface="Times New Roman" panose="02020603050405020304" pitchFamily="18" charset="0"/>
                <a:cs typeface="楷体_GB2312" charset="0"/>
                <a:sym typeface="+mn-ea"/>
              </a:rPr>
              <a:t>值指向不同</a:t>
            </a:r>
            <a:r>
              <a:rPr lang="zh-CN" sz="2800" b="1">
                <a:solidFill>
                  <a:srgbClr val="FF0000"/>
                </a:solidFill>
                <a:latin typeface="Times New Roman" panose="02020603050405020304" pitchFamily="18" charset="0"/>
                <a:sym typeface="+mn-ea"/>
              </a:rPr>
              <a:t>，</a:t>
            </a:r>
            <a:r>
              <a:rPr lang="zh-CN" sz="2800" b="1">
                <a:solidFill>
                  <a:srgbClr val="FF0000"/>
                </a:solidFill>
                <a:latin typeface="Times New Roman" panose="02020603050405020304" pitchFamily="18" charset="0"/>
                <a:cs typeface="楷体_GB2312" charset="0"/>
                <a:sym typeface="+mn-ea"/>
              </a:rPr>
              <a:t>道德高尚者只需晓以大义</a:t>
            </a:r>
            <a:r>
              <a:rPr lang="zh-CN" sz="2800" b="1">
                <a:solidFill>
                  <a:srgbClr val="FF0000"/>
                </a:solidFill>
                <a:latin typeface="Times New Roman" panose="02020603050405020304" pitchFamily="18" charset="0"/>
                <a:sym typeface="+mn-ea"/>
              </a:rPr>
              <a:t>，</a:t>
            </a:r>
            <a:r>
              <a:rPr lang="zh-CN" sz="2800" b="1">
                <a:solidFill>
                  <a:srgbClr val="FF0000"/>
                </a:solidFill>
                <a:latin typeface="Times New Roman" panose="02020603050405020304" pitchFamily="18" charset="0"/>
                <a:cs typeface="楷体_GB2312" charset="0"/>
                <a:sym typeface="+mn-ea"/>
              </a:rPr>
              <a:t>而品质低劣者只能动之以利害。</a:t>
            </a:r>
            <a:r>
              <a:rPr lang="en-US" sz="2800" b="1">
                <a:solidFill>
                  <a:srgbClr val="FF0000"/>
                </a:solidFill>
                <a:latin typeface="宋体" panose="02010600030101010101" pitchFamily="2" charset="-122"/>
                <a:sym typeface="+mn-ea"/>
              </a:rPr>
              <a:t>“</a:t>
            </a:r>
            <a:r>
              <a:rPr lang="zh-CN" sz="2800" b="1">
                <a:solidFill>
                  <a:srgbClr val="FF0000"/>
                </a:solidFill>
                <a:latin typeface="Times New Roman" panose="02020603050405020304" pitchFamily="18" charset="0"/>
                <a:cs typeface="楷体_GB2312" charset="0"/>
                <a:sym typeface="+mn-ea"/>
              </a:rPr>
              <a:t>不义而富且贵</a:t>
            </a:r>
            <a:r>
              <a:rPr lang="zh-CN" sz="2800" b="1">
                <a:solidFill>
                  <a:srgbClr val="FF0000"/>
                </a:solidFill>
                <a:latin typeface="Times New Roman" panose="02020603050405020304" pitchFamily="18" charset="0"/>
                <a:sym typeface="+mn-ea"/>
              </a:rPr>
              <a:t>，</a:t>
            </a:r>
            <a:r>
              <a:rPr lang="zh-CN" sz="2800" b="1">
                <a:solidFill>
                  <a:srgbClr val="FF0000"/>
                </a:solidFill>
                <a:latin typeface="Times New Roman" panose="02020603050405020304" pitchFamily="18" charset="0"/>
                <a:cs typeface="楷体_GB2312" charset="0"/>
                <a:sym typeface="+mn-ea"/>
              </a:rPr>
              <a:t>于我如浮云</a:t>
            </a:r>
            <a:r>
              <a:rPr lang="en-US" sz="2800" b="1">
                <a:solidFill>
                  <a:srgbClr val="FF0000"/>
                </a:solidFill>
                <a:latin typeface="宋体" panose="02010600030101010101" pitchFamily="2" charset="-122"/>
                <a:sym typeface="+mn-ea"/>
              </a:rPr>
              <a:t>”</a:t>
            </a:r>
            <a:r>
              <a:rPr lang="zh-CN" sz="2800" b="1">
                <a:solidFill>
                  <a:srgbClr val="FF0000"/>
                </a:solidFill>
                <a:latin typeface="Times New Roman" panose="02020603050405020304" pitchFamily="18" charset="0"/>
                <a:cs typeface="楷体_GB2312" charset="0"/>
                <a:sym typeface="+mn-ea"/>
              </a:rPr>
              <a:t>的意思是富贵如不以道义得之</a:t>
            </a:r>
            <a:r>
              <a:rPr lang="zh-CN" sz="2800" b="1">
                <a:solidFill>
                  <a:srgbClr val="FF0000"/>
                </a:solidFill>
                <a:latin typeface="Times New Roman" panose="02020603050405020304" pitchFamily="18" charset="0"/>
                <a:sym typeface="+mn-ea"/>
              </a:rPr>
              <a:t>，</a:t>
            </a:r>
            <a:r>
              <a:rPr lang="zh-CN" sz="2800" b="1">
                <a:solidFill>
                  <a:srgbClr val="FF0000"/>
                </a:solidFill>
                <a:latin typeface="Times New Roman" panose="02020603050405020304" pitchFamily="18" charset="0"/>
                <a:cs typeface="楷体_GB2312" charset="0"/>
                <a:sym typeface="+mn-ea"/>
              </a:rPr>
              <a:t>则没有价值</a:t>
            </a:r>
            <a:r>
              <a:rPr lang="zh-CN" sz="2800" b="1">
                <a:solidFill>
                  <a:srgbClr val="FF0000"/>
                </a:solidFill>
                <a:latin typeface="Times New Roman" panose="02020603050405020304" pitchFamily="18" charset="0"/>
                <a:sym typeface="+mn-ea"/>
              </a:rPr>
              <a:t>，</a:t>
            </a:r>
            <a:r>
              <a:rPr lang="zh-CN" sz="2800" b="1">
                <a:solidFill>
                  <a:srgbClr val="FF0000"/>
                </a:solidFill>
                <a:latin typeface="Times New Roman" panose="02020603050405020304" pitchFamily="18" charset="0"/>
                <a:cs typeface="楷体_GB2312" charset="0"/>
                <a:sym typeface="+mn-ea"/>
              </a:rPr>
              <a:t>由此可知</a:t>
            </a:r>
            <a:r>
              <a:rPr lang="zh-CN" sz="2800" b="1">
                <a:solidFill>
                  <a:srgbClr val="FF0000"/>
                </a:solidFill>
                <a:latin typeface="Times New Roman" panose="02020603050405020304" pitchFamily="18" charset="0"/>
                <a:sym typeface="+mn-ea"/>
              </a:rPr>
              <a:t>，</a:t>
            </a:r>
            <a:r>
              <a:rPr lang="zh-CN" sz="2800" b="1">
                <a:solidFill>
                  <a:srgbClr val="FF0000"/>
                </a:solidFill>
                <a:latin typeface="Times New Roman" panose="02020603050405020304" pitchFamily="18" charset="0"/>
                <a:cs typeface="楷体_GB2312" charset="0"/>
                <a:sym typeface="+mn-ea"/>
              </a:rPr>
              <a:t>孔子重视社会道德的作用</a:t>
            </a:r>
            <a:r>
              <a:rPr lang="zh-CN" sz="2800" b="1">
                <a:solidFill>
                  <a:srgbClr val="FF0000"/>
                </a:solidFill>
                <a:latin typeface="Times New Roman" panose="02020603050405020304" pitchFamily="18" charset="0"/>
                <a:sym typeface="+mn-ea"/>
              </a:rPr>
              <a:t>，</a:t>
            </a:r>
            <a:r>
              <a:rPr lang="zh-CN" sz="2800" b="1">
                <a:solidFill>
                  <a:srgbClr val="FF0000"/>
                </a:solidFill>
                <a:latin typeface="Times New Roman" panose="02020603050405020304" pitchFamily="18" charset="0"/>
                <a:cs typeface="楷体_GB2312" charset="0"/>
                <a:sym typeface="+mn-ea"/>
              </a:rPr>
              <a:t>故</a:t>
            </a:r>
            <a:r>
              <a:rPr lang="en-US" sz="2800" b="1">
                <a:solidFill>
                  <a:srgbClr val="FF0000"/>
                </a:solidFill>
                <a:latin typeface="Times New Roman" panose="02020603050405020304" pitchFamily="18" charset="0"/>
                <a:cs typeface="楷体_GB2312" charset="0"/>
                <a:sym typeface="+mn-ea"/>
              </a:rPr>
              <a:t>B</a:t>
            </a:r>
            <a:r>
              <a:rPr lang="zh-CN" sz="2800" b="1">
                <a:solidFill>
                  <a:srgbClr val="FF0000"/>
                </a:solidFill>
                <a:cs typeface="楷体_GB2312" charset="0"/>
                <a:sym typeface="+mn-ea"/>
              </a:rPr>
              <a:t>项正确；</a:t>
            </a:r>
            <a:r>
              <a:rPr lang="en-US" sz="2800" b="1">
                <a:solidFill>
                  <a:srgbClr val="FF0000"/>
                </a:solidFill>
                <a:latin typeface="Times New Roman" panose="02020603050405020304" pitchFamily="18" charset="0"/>
                <a:cs typeface="楷体_GB2312" charset="0"/>
                <a:sym typeface="+mn-ea"/>
              </a:rPr>
              <a:t>A</a:t>
            </a:r>
            <a:r>
              <a:rPr lang="zh-CN" sz="2800" b="1">
                <a:solidFill>
                  <a:srgbClr val="FF0000"/>
                </a:solidFill>
                <a:cs typeface="楷体_GB2312" charset="0"/>
                <a:sym typeface="+mn-ea"/>
              </a:rPr>
              <a:t>、</a:t>
            </a:r>
            <a:r>
              <a:rPr lang="en-US" sz="2800" b="1">
                <a:solidFill>
                  <a:srgbClr val="FF0000"/>
                </a:solidFill>
                <a:latin typeface="Times New Roman" panose="02020603050405020304" pitchFamily="18" charset="0"/>
                <a:cs typeface="楷体_GB2312" charset="0"/>
                <a:sym typeface="+mn-ea"/>
              </a:rPr>
              <a:t>C</a:t>
            </a:r>
            <a:r>
              <a:rPr lang="zh-CN" sz="2800" b="1">
                <a:solidFill>
                  <a:srgbClr val="FF0000"/>
                </a:solidFill>
                <a:cs typeface="楷体_GB2312" charset="0"/>
                <a:sym typeface="+mn-ea"/>
              </a:rPr>
              <a:t>、</a:t>
            </a:r>
            <a:r>
              <a:rPr lang="en-US" sz="2800" b="1">
                <a:solidFill>
                  <a:srgbClr val="FF0000"/>
                </a:solidFill>
                <a:latin typeface="Times New Roman" panose="02020603050405020304" pitchFamily="18" charset="0"/>
                <a:cs typeface="楷体_GB2312" charset="0"/>
                <a:sym typeface="+mn-ea"/>
              </a:rPr>
              <a:t>D</a:t>
            </a:r>
            <a:r>
              <a:rPr lang="zh-CN" sz="2800" b="1">
                <a:solidFill>
                  <a:srgbClr val="FF0000"/>
                </a:solidFill>
                <a:cs typeface="楷体_GB2312" charset="0"/>
                <a:sym typeface="+mn-ea"/>
              </a:rPr>
              <a:t>三项均在材料没有体现</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排除。</a:t>
            </a:r>
            <a:endParaRPr lang="zh-CN" altLang="en-US" sz="2800"/>
          </a:p>
        </p:txBody>
      </p:sp>
      <p:sp>
        <p:nvSpPr>
          <p:cNvPr id="3" name="矩形 2"/>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B</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26390" y="2204720"/>
            <a:ext cx="2257425" cy="737235"/>
          </a:xfrm>
          <a:prstGeom prst="rect">
            <a:avLst/>
          </a:prstGeom>
          <a:solidFill>
            <a:schemeClr val="accent2">
              <a:lumMod val="40000"/>
              <a:lumOff val="60000"/>
            </a:schemeClr>
          </a:solidFill>
          <a:ln>
            <a:solidFill>
              <a:srgbClr val="FF0000"/>
            </a:solidFill>
          </a:ln>
        </p:spPr>
        <p:txBody>
          <a:bodyPr wrap="square">
            <a:spAutoFit/>
          </a:bodyPr>
          <a:lstStyle/>
          <a:p>
            <a:pPr marR="0" algn="ctr" defTabSz="914400" eaLnBrk="1" fontAlgn="auto" hangingPunct="1">
              <a:spcBef>
                <a:spcPts val="0"/>
              </a:spcBef>
              <a:spcAft>
                <a:spcPts val="0"/>
              </a:spcAft>
              <a:buClrTx/>
              <a:buSzTx/>
              <a:buFontTx/>
              <a:buNone/>
              <a:defRPr/>
            </a:pPr>
            <a:r>
              <a:rPr kumimoji="0" lang="zh-CN" altLang="en-US" sz="2100" b="1" kern="1200" cap="none" spc="0" normalizeH="0" baseline="0" noProof="0">
                <a:solidFill>
                  <a:schemeClr val="dk1">
                    <a:lumMod val="85000"/>
                    <a:lumOff val="15000"/>
                  </a:schemeClr>
                </a:solidFill>
                <a:latin typeface="微软雅黑" panose="020B0503020204020204" charset="-122"/>
                <a:ea typeface="微软雅黑" panose="020B0503020204020204" charset="-122"/>
                <a:cs typeface="+mn-cs"/>
              </a:rPr>
              <a:t>法律</a:t>
            </a:r>
          </a:p>
          <a:p>
            <a:pPr marR="0" algn="ctr" defTabSz="914400" eaLnBrk="1" fontAlgn="auto" hangingPunct="1">
              <a:spcBef>
                <a:spcPts val="0"/>
              </a:spcBef>
              <a:spcAft>
                <a:spcPts val="0"/>
              </a:spcAft>
              <a:buClrTx/>
              <a:buSzTx/>
              <a:buFontTx/>
              <a:buNone/>
              <a:defRPr/>
            </a:pPr>
            <a:r>
              <a:rPr kumimoji="0" lang="zh-CN" altLang="en-US" sz="2100" b="1" kern="1200" cap="none" spc="0" normalizeH="0" baseline="0" noProof="0">
                <a:solidFill>
                  <a:schemeClr val="dk1">
                    <a:lumMod val="85000"/>
                    <a:lumOff val="15000"/>
                  </a:schemeClr>
                </a:solidFill>
                <a:latin typeface="微软雅黑" panose="020B0503020204020204" charset="-122"/>
                <a:ea typeface="微软雅黑" panose="020B0503020204020204" charset="-122"/>
                <a:cs typeface="+mn-cs"/>
              </a:rPr>
              <a:t>国家统治的工具</a:t>
            </a:r>
          </a:p>
        </p:txBody>
      </p:sp>
      <p:sp>
        <p:nvSpPr>
          <p:cNvPr id="12" name="文本框 11"/>
          <p:cNvSpPr txBox="1"/>
          <p:nvPr>
            <p:custDataLst>
              <p:tags r:id="rId2"/>
            </p:custDataLst>
          </p:nvPr>
        </p:nvSpPr>
        <p:spPr>
          <a:xfrm>
            <a:off x="379730" y="4869815"/>
            <a:ext cx="2115185" cy="737235"/>
          </a:xfrm>
          <a:prstGeom prst="rect">
            <a:avLst/>
          </a:prstGeom>
          <a:solidFill>
            <a:schemeClr val="accent2">
              <a:lumMod val="40000"/>
              <a:lumOff val="60000"/>
            </a:schemeClr>
          </a:solidFill>
          <a:ln>
            <a:solidFill>
              <a:srgbClr val="FF0000"/>
            </a:solidFill>
          </a:ln>
        </p:spPr>
        <p:txBody>
          <a:bodyPr wrap="square">
            <a:spAutoFit/>
          </a:bodyPr>
          <a:lstStyle/>
          <a:p>
            <a:pPr marR="0" algn="ctr" defTabSz="914400" eaLnBrk="1" fontAlgn="auto" hangingPunct="1">
              <a:spcBef>
                <a:spcPts val="0"/>
              </a:spcBef>
              <a:spcAft>
                <a:spcPts val="0"/>
              </a:spcAft>
              <a:buClrTx/>
              <a:buSzTx/>
              <a:buFontTx/>
              <a:buNone/>
              <a:defRPr/>
            </a:pPr>
            <a:r>
              <a:rPr kumimoji="0" lang="zh-CN" altLang="en-US" sz="2100" b="1" kern="1200" cap="none" spc="0" normalizeH="0" baseline="0" noProof="0">
                <a:solidFill>
                  <a:schemeClr val="dk1">
                    <a:lumMod val="85000"/>
                    <a:lumOff val="15000"/>
                  </a:schemeClr>
                </a:solidFill>
                <a:latin typeface="微软雅黑" panose="020B0503020204020204" charset="-122"/>
                <a:ea typeface="微软雅黑" panose="020B0503020204020204" charset="-122"/>
                <a:cs typeface="+mn-cs"/>
              </a:rPr>
              <a:t>教化</a:t>
            </a:r>
          </a:p>
          <a:p>
            <a:pPr marR="0" algn="ctr" defTabSz="914400" eaLnBrk="1" fontAlgn="auto" hangingPunct="1">
              <a:spcBef>
                <a:spcPts val="0"/>
              </a:spcBef>
              <a:spcAft>
                <a:spcPts val="0"/>
              </a:spcAft>
              <a:buClrTx/>
              <a:buSzTx/>
              <a:buFontTx/>
              <a:buNone/>
              <a:defRPr/>
            </a:pPr>
            <a:r>
              <a:rPr kumimoji="0" lang="zh-CN" altLang="en-US" sz="2100" b="1" kern="1200" cap="none" spc="0" normalizeH="0" baseline="0" noProof="0">
                <a:solidFill>
                  <a:schemeClr val="dk1">
                    <a:lumMod val="85000"/>
                    <a:lumOff val="15000"/>
                  </a:schemeClr>
                </a:solidFill>
                <a:latin typeface="微软雅黑" panose="020B0503020204020204" charset="-122"/>
                <a:ea typeface="微软雅黑" panose="020B0503020204020204" charset="-122"/>
                <a:cs typeface="+mn-cs"/>
              </a:rPr>
              <a:t>社会治理的工具</a:t>
            </a:r>
          </a:p>
        </p:txBody>
      </p:sp>
      <p:sp>
        <p:nvSpPr>
          <p:cNvPr id="14" name="文本框 13"/>
          <p:cNvSpPr txBox="1"/>
          <p:nvPr>
            <p:custDataLst>
              <p:tags r:id="rId3"/>
            </p:custDataLst>
          </p:nvPr>
        </p:nvSpPr>
        <p:spPr>
          <a:xfrm>
            <a:off x="2987834" y="2997200"/>
            <a:ext cx="4681538" cy="414020"/>
          </a:xfrm>
          <a:prstGeom prst="rect">
            <a:avLst/>
          </a:prstGeom>
          <a:solidFill>
            <a:schemeClr val="accent4">
              <a:lumMod val="20000"/>
              <a:lumOff val="80000"/>
            </a:schemeClr>
          </a:solidFill>
          <a:ln>
            <a:solidFill>
              <a:srgbClr val="FF0000"/>
            </a:solidFill>
          </a:ln>
        </p:spPr>
        <p:txBody>
          <a:bodyPr>
            <a:spAutoFit/>
          </a:bodyPr>
          <a:lstStyle/>
          <a:p>
            <a:pPr marR="0" defTabSz="914400" eaLnBrk="1" fontAlgn="auto" hangingPunct="1">
              <a:spcBef>
                <a:spcPts val="0"/>
              </a:spcBef>
              <a:spcAft>
                <a:spcPts val="0"/>
              </a:spcAft>
              <a:buClrTx/>
              <a:buSzTx/>
              <a:buFontTx/>
              <a:buNone/>
              <a:defRPr/>
            </a:pPr>
            <a:r>
              <a:rPr kumimoji="0" lang="zh-CN" altLang="en-US" sz="2100" b="1" kern="1200" cap="none" spc="0" normalizeH="0" baseline="0" noProof="0">
                <a:solidFill>
                  <a:schemeClr val="dk1"/>
                </a:solidFill>
                <a:latin typeface="微软雅黑" panose="020B0503020204020204" charset="-122"/>
                <a:ea typeface="微软雅黑" panose="020B0503020204020204" charset="-122"/>
                <a:cs typeface="微软雅黑" panose="020B0503020204020204" charset="-122"/>
              </a:rPr>
              <a:t>古代中国</a:t>
            </a:r>
            <a:r>
              <a:rPr kumimoji="0" lang="en-US" altLang="zh-CN" sz="2100" kern="1200" cap="none" spc="0" normalizeH="0" baseline="0" noProof="0">
                <a:solidFill>
                  <a:schemeClr val="dk1"/>
                </a:solidFill>
                <a:latin typeface="微软雅黑" panose="020B0503020204020204" charset="-122"/>
                <a:ea typeface="微软雅黑" panose="020B0503020204020204" charset="-122"/>
                <a:cs typeface="微软雅黑" panose="020B0503020204020204" charset="-122"/>
              </a:rPr>
              <a:t>   </a:t>
            </a:r>
            <a:r>
              <a:rPr kumimoji="0" lang="zh-CN" altLang="en-US" sz="2100" b="1" kern="1200" cap="none" spc="0" normalizeH="0" baseline="0" noProof="0">
                <a:solidFill>
                  <a:srgbClr val="401BC0"/>
                </a:solidFill>
                <a:latin typeface="黑体" panose="02010609060101010101" pitchFamily="2" charset="-122"/>
                <a:ea typeface="黑体" panose="02010609060101010101" pitchFamily="2" charset="-122"/>
                <a:cs typeface="黑体" panose="02010609060101010101" pitchFamily="2" charset="-122"/>
              </a:rPr>
              <a:t>中华法系</a:t>
            </a:r>
            <a:r>
              <a:rPr kumimoji="0" lang="en-US" altLang="zh-CN" sz="2100" b="1" kern="1200" cap="none" spc="0" normalizeH="0" baseline="0" noProof="0">
                <a:solidFill>
                  <a:schemeClr val="dk1"/>
                </a:solidFill>
                <a:latin typeface="黑体" panose="02010609060101010101" pitchFamily="2" charset="-122"/>
                <a:ea typeface="黑体" panose="02010609060101010101" pitchFamily="2" charset="-122"/>
                <a:cs typeface="黑体" panose="02010609060101010101" pitchFamily="2" charset="-122"/>
              </a:rPr>
              <a:t>   </a:t>
            </a:r>
            <a:r>
              <a:rPr kumimoji="0" lang="zh-CN" altLang="en-US" sz="2100" b="1" kern="1200" cap="none" spc="0" normalizeH="0" baseline="0" noProof="0">
                <a:solidFill>
                  <a:srgbClr val="FF0000"/>
                </a:solidFill>
                <a:latin typeface="黑体" panose="02010609060101010101" pitchFamily="2" charset="-122"/>
                <a:ea typeface="黑体" panose="02010609060101010101" pitchFamily="2" charset="-122"/>
                <a:cs typeface="黑体" panose="02010609060101010101" pitchFamily="2" charset="-122"/>
              </a:rPr>
              <a:t>道德礼仪教化</a:t>
            </a:r>
          </a:p>
        </p:txBody>
      </p:sp>
      <p:sp>
        <p:nvSpPr>
          <p:cNvPr id="16" name="文本框 15"/>
          <p:cNvSpPr txBox="1"/>
          <p:nvPr>
            <p:custDataLst>
              <p:tags r:id="rId4"/>
            </p:custDataLst>
          </p:nvPr>
        </p:nvSpPr>
        <p:spPr>
          <a:xfrm>
            <a:off x="2987834" y="3753485"/>
            <a:ext cx="4681538" cy="737235"/>
          </a:xfrm>
          <a:prstGeom prst="rect">
            <a:avLst/>
          </a:prstGeom>
          <a:solidFill>
            <a:schemeClr val="accent4">
              <a:lumMod val="20000"/>
              <a:lumOff val="80000"/>
            </a:schemeClr>
          </a:solidFill>
          <a:ln>
            <a:solidFill>
              <a:srgbClr val="FF0000"/>
            </a:solidFill>
          </a:ln>
        </p:spPr>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smtClean="0">
                <a:ln>
                  <a:noFill/>
                </a:ln>
                <a:solidFill>
                  <a:srgbClr val="000000"/>
                </a:solidFill>
                <a:effectLst/>
                <a:uLnTx/>
                <a:uFillTx/>
                <a:latin typeface="微软雅黑" panose="020B0503020204020204" charset="-122"/>
                <a:ea typeface="汉仪中楷简"/>
                <a:cs typeface="汉仪中楷简"/>
              </a:rPr>
              <a:t>近代西方</a:t>
            </a:r>
            <a:r>
              <a:rPr kumimoji="0" lang="en-US" altLang="zh-CN" sz="2100" b="0" i="0" u="none" strike="noStrike" kern="1200" cap="none" spc="0" normalizeH="0" baseline="0" noProof="0" smtClean="0">
                <a:ln>
                  <a:noFill/>
                </a:ln>
                <a:solidFill>
                  <a:srgbClr val="000000"/>
                </a:solidFill>
                <a:effectLst/>
                <a:uLnTx/>
                <a:uFillTx/>
                <a:latin typeface="汉仪中楷简"/>
                <a:ea typeface="汉仪中楷简"/>
                <a:cs typeface="汉仪中楷简"/>
              </a:rPr>
              <a:t>    </a:t>
            </a:r>
            <a:r>
              <a:rPr kumimoji="0" lang="zh-CN" altLang="en-US" sz="2100" b="1" i="0" u="none" strike="noStrike" kern="1200" cap="none" spc="0" normalizeH="0" baseline="0" noProof="0" smtClean="0">
                <a:ln>
                  <a:noFill/>
                </a:ln>
                <a:solidFill>
                  <a:srgbClr val="401BC0"/>
                </a:solidFill>
                <a:effectLst/>
                <a:uLnTx/>
                <a:uFillTx/>
                <a:latin typeface="黑体" panose="02010609060101010101" pitchFamily="2" charset="-122"/>
                <a:ea typeface="黑体" panose="02010609060101010101" pitchFamily="2" charset="-122"/>
                <a:cs typeface="Arial" panose="020B0604020202020204" pitchFamily="34" charset="0"/>
              </a:rPr>
              <a:t>英美法系</a:t>
            </a:r>
            <a:r>
              <a:rPr kumimoji="0" lang="en-US" altLang="zh-CN" sz="2100" b="1" i="0" u="none" strike="noStrike" kern="1200" cap="none" spc="0" normalizeH="0" baseline="0" noProof="0" smtClean="0">
                <a:ln>
                  <a:noFill/>
                </a:ln>
                <a:solidFill>
                  <a:srgbClr val="401BC0"/>
                </a:solidFill>
                <a:effectLst/>
                <a:uLnTx/>
                <a:uFillTx/>
                <a:latin typeface="黑体" panose="02010609060101010101" pitchFamily="2" charset="-122"/>
                <a:ea typeface="黑体" panose="02010609060101010101" pitchFamily="2" charset="-122"/>
                <a:cs typeface="Arial" panose="020B0604020202020204" pitchFamily="34" charset="0"/>
              </a:rPr>
              <a:t>     </a:t>
            </a:r>
            <a:r>
              <a:rPr kumimoji="0" lang="zh-CN" altLang="en-US" sz="2100" b="1" i="0" u="none" strike="noStrike" kern="1200" cap="none" spc="0" normalizeH="0" baseline="0" noProof="0" smtClean="0">
                <a:ln>
                  <a:noFill/>
                </a:ln>
                <a:solidFill>
                  <a:srgbClr val="401BC0"/>
                </a:solidFill>
                <a:effectLst/>
                <a:uLnTx/>
                <a:uFillTx/>
                <a:latin typeface="黑体" panose="02010609060101010101" pitchFamily="2" charset="-122"/>
                <a:ea typeface="黑体" panose="02010609060101010101" pitchFamily="2" charset="-122"/>
                <a:cs typeface="Arial" panose="020B0604020202020204" pitchFamily="34" charset="0"/>
              </a:rPr>
              <a:t>大陆法系</a:t>
            </a:r>
            <a:r>
              <a:rPr kumimoji="0" lang="en-US" altLang="zh-CN" sz="2100" b="1" i="0" u="none" strike="noStrike" kern="1200" cap="none" spc="0" normalizeH="0" baseline="0" noProof="0" smtClean="0">
                <a:ln>
                  <a:noFill/>
                </a:ln>
                <a:solidFill>
                  <a:srgbClr val="401BC0"/>
                </a:solidFill>
                <a:effectLst/>
                <a:uLnTx/>
                <a:uFillTx/>
                <a:latin typeface="黑体" panose="02010609060101010101" pitchFamily="2" charset="-122"/>
                <a:ea typeface="黑体" panose="02010609060101010101" pitchFamily="2" charset="-122"/>
                <a:cs typeface="Arial" panose="020B0604020202020204" pitchFamily="34" charset="0"/>
              </a:rPr>
              <a:t> </a:t>
            </a:r>
            <a:r>
              <a:rPr kumimoji="0" lang="en-US" altLang="zh-CN" sz="2100" b="1" i="0" u="none" strike="noStrike" kern="1200" cap="none" spc="0" normalizeH="0" baseline="0" noProof="0" smtClean="0">
                <a:ln>
                  <a:noFill/>
                </a:ln>
                <a:solidFill>
                  <a:srgbClr val="000000"/>
                </a:solidFill>
                <a:effectLst/>
                <a:uLnTx/>
                <a:uFillTx/>
                <a:latin typeface="黑体" panose="02010609060101010101" pitchFamily="2" charset="-122"/>
                <a:ea typeface="黑体" panose="02010609060101010101" pitchFamily="2" charset="-122"/>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smtClean="0">
                <a:ln>
                  <a:noFill/>
                </a:ln>
                <a:solidFill>
                  <a:srgbClr val="000000"/>
                </a:solidFill>
                <a:effectLst/>
                <a:uLnTx/>
                <a:uFillTx/>
                <a:latin typeface="黑体" panose="02010609060101010101" pitchFamily="2" charset="-122"/>
                <a:ea typeface="黑体" panose="02010609060101010101" pitchFamily="2" charset="-122"/>
                <a:cs typeface="Arial" panose="020B0604020202020204" pitchFamily="34" charset="0"/>
              </a:rPr>
              <a:t>           </a:t>
            </a:r>
            <a:r>
              <a:rPr kumimoji="0" lang="zh-CN" altLang="en-US" sz="2100" b="1" i="0" u="none" strike="noStrike" kern="1200" cap="none" spc="0" normalizeH="0" baseline="0" noProof="0" smtClean="0">
                <a:ln>
                  <a:noFill/>
                </a:ln>
                <a:solidFill>
                  <a:srgbClr val="FF0000"/>
                </a:solidFill>
                <a:effectLst/>
                <a:uLnTx/>
                <a:uFillTx/>
                <a:latin typeface="黑体" panose="02010609060101010101" pitchFamily="2" charset="-122"/>
                <a:ea typeface="黑体" panose="02010609060101010101" pitchFamily="2" charset="-122"/>
                <a:cs typeface="Arial" panose="020B0604020202020204" pitchFamily="34" charset="0"/>
              </a:rPr>
              <a:t>宗教伦理教化</a:t>
            </a:r>
          </a:p>
        </p:txBody>
      </p:sp>
      <p:sp>
        <p:nvSpPr>
          <p:cNvPr id="17" name="文本框 16"/>
          <p:cNvSpPr txBox="1"/>
          <p:nvPr>
            <p:custDataLst>
              <p:tags r:id="rId5"/>
            </p:custDataLst>
          </p:nvPr>
        </p:nvSpPr>
        <p:spPr>
          <a:xfrm>
            <a:off x="2990850" y="4867910"/>
            <a:ext cx="4836160" cy="801370"/>
          </a:xfrm>
          <a:prstGeom prst="rect">
            <a:avLst/>
          </a:prstGeom>
          <a:solidFill>
            <a:schemeClr val="accent4">
              <a:lumMod val="20000"/>
              <a:lumOff val="80000"/>
            </a:schemeClr>
          </a:solidFill>
          <a:ln>
            <a:solidFill>
              <a:srgbClr val="FF0000"/>
            </a:solidFill>
          </a:ln>
        </p:spPr>
        <p:txBody>
          <a:bodyPr wrap="squar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2100" b="1" i="0" u="none" strike="noStrike" kern="1200" cap="none" spc="0" normalizeH="0" baseline="0" noProof="0" smtClean="0">
                <a:ln>
                  <a:noFill/>
                </a:ln>
                <a:solidFill>
                  <a:srgbClr val="000000"/>
                </a:solidFill>
                <a:effectLst/>
                <a:uLnTx/>
                <a:uFillTx/>
                <a:latin typeface="微软雅黑" panose="020B0503020204020204" charset="-122"/>
                <a:ea typeface="汉仪中楷简"/>
                <a:cs typeface="汉仪中楷简"/>
              </a:rPr>
              <a:t>新中国</a:t>
            </a:r>
            <a:r>
              <a:rPr kumimoji="0" lang="en-US" altLang="zh-CN" sz="2100" b="0" i="0" u="none" strike="noStrike" kern="1200" cap="none" spc="0" normalizeH="0" baseline="0" noProof="0" smtClean="0">
                <a:ln>
                  <a:noFill/>
                </a:ln>
                <a:solidFill>
                  <a:srgbClr val="000000"/>
                </a:solidFill>
                <a:effectLst/>
                <a:uLnTx/>
                <a:uFillTx/>
                <a:latin typeface="汉仪中楷简"/>
                <a:ea typeface="汉仪中楷简"/>
                <a:cs typeface="汉仪中楷简"/>
              </a:rPr>
              <a:t>    </a:t>
            </a:r>
            <a:r>
              <a:rPr kumimoji="0" lang="zh-CN" sz="2100" b="1" i="0" u="none" strike="noStrike" kern="1200" cap="none" spc="0" normalizeH="0" baseline="0" noProof="0" smtClean="0">
                <a:ln>
                  <a:noFill/>
                </a:ln>
                <a:solidFill>
                  <a:srgbClr val="401BC0"/>
                </a:solidFill>
                <a:effectLst/>
                <a:uLnTx/>
                <a:uFillTx/>
                <a:latin typeface="黑体" panose="02010609060101010101" pitchFamily="2" charset="-122"/>
                <a:ea typeface="黑体" panose="02010609060101010101" pitchFamily="2" charset="-122"/>
                <a:cs typeface="Arial" panose="020B0604020202020204" pitchFamily="34" charset="0"/>
              </a:rPr>
              <a:t>中国特色社会主义法律体系</a:t>
            </a:r>
            <a:endParaRPr kumimoji="0" lang="zh-CN" sz="2100" b="1" i="0" u="none" strike="noStrike" kern="1200" cap="none" spc="0" normalizeH="0" baseline="0" noProof="0" smtClean="0">
              <a:ln>
                <a:noFill/>
              </a:ln>
              <a:solidFill>
                <a:srgbClr val="000000"/>
              </a:solidFill>
              <a:effectLst/>
              <a:uLnTx/>
              <a:uFillTx/>
              <a:latin typeface="黑体" panose="02010609060101010101" pitchFamily="2" charset="-122"/>
              <a:ea typeface="黑体" panose="02010609060101010101" pitchFamily="2" charset="-122"/>
              <a:cs typeface="Arial" panose="020B0604020202020204" pitchFamily="34" charset="0"/>
            </a:endParaRPr>
          </a:p>
          <a:p>
            <a:pPr marL="0" marR="0" lvl="0" indent="0" algn="l" defTabSz="914400" rtl="0" eaLnBrk="1" fontAlgn="base" latinLnBrk="0" hangingPunct="1">
              <a:lnSpc>
                <a:spcPct val="110000"/>
              </a:lnSpc>
              <a:spcBef>
                <a:spcPct val="0"/>
              </a:spcBef>
              <a:spcAft>
                <a:spcPct val="0"/>
              </a:spcAft>
              <a:buClrTx/>
              <a:buSzTx/>
              <a:buFontTx/>
              <a:buNone/>
              <a:defRPr/>
            </a:pPr>
            <a:r>
              <a:rPr kumimoji="0" lang="en-US" altLang="zh-CN" sz="2100" b="1" i="0" u="none" strike="noStrike" kern="1200" cap="none" spc="0" normalizeH="0" baseline="0" noProof="0" smtClean="0">
                <a:ln>
                  <a:noFill/>
                </a:ln>
                <a:solidFill>
                  <a:srgbClr val="000000"/>
                </a:solidFill>
                <a:effectLst/>
                <a:uLnTx/>
                <a:uFillTx/>
                <a:latin typeface="黑体" panose="02010609060101010101" pitchFamily="2" charset="-122"/>
                <a:ea typeface="黑体" panose="02010609060101010101" pitchFamily="2" charset="-122"/>
                <a:cs typeface="Arial" panose="020B0604020202020204" pitchFamily="34" charset="0"/>
              </a:rPr>
              <a:t>           </a:t>
            </a:r>
            <a:r>
              <a:rPr kumimoji="0" lang="zh-CN" sz="2100" b="1" i="0" u="none" strike="noStrike" kern="1200" cap="none" spc="0" normalizeH="0" baseline="0" noProof="0" smtClean="0">
                <a:ln>
                  <a:noFill/>
                </a:ln>
                <a:solidFill>
                  <a:srgbClr val="FF0000"/>
                </a:solidFill>
                <a:effectLst/>
                <a:uLnTx/>
                <a:uFillTx/>
                <a:latin typeface="黑体" panose="02010609060101010101" pitchFamily="2" charset="-122"/>
                <a:ea typeface="黑体" panose="02010609060101010101" pitchFamily="2" charset="-122"/>
                <a:cs typeface="Arial" panose="020B0604020202020204" pitchFamily="34" charset="0"/>
              </a:rPr>
              <a:t>精神文明建设</a:t>
            </a:r>
          </a:p>
        </p:txBody>
      </p:sp>
      <p:sp>
        <p:nvSpPr>
          <p:cNvPr id="18" name="左大括号 17"/>
          <p:cNvSpPr/>
          <p:nvPr>
            <p:custDataLst>
              <p:tags r:id="rId6"/>
            </p:custDataLst>
          </p:nvPr>
        </p:nvSpPr>
        <p:spPr>
          <a:xfrm>
            <a:off x="2607469" y="3228975"/>
            <a:ext cx="267891" cy="2135981"/>
          </a:xfrm>
          <a:prstGeom prst="leftBrac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dk1"/>
              </a:solidFill>
              <a:effectLst/>
              <a:uLnTx/>
              <a:uFillTx/>
              <a:latin typeface="+mn-lt"/>
              <a:ea typeface="+mn-ea"/>
              <a:cs typeface="+mn-cs"/>
            </a:endParaRPr>
          </a:p>
        </p:txBody>
      </p:sp>
      <p:cxnSp>
        <p:nvCxnSpPr>
          <p:cNvPr id="19" name="直接箭头连接符 18"/>
          <p:cNvCxnSpPr/>
          <p:nvPr>
            <p:custDataLst>
              <p:tags r:id="rId7"/>
            </p:custDataLst>
          </p:nvPr>
        </p:nvCxnSpPr>
        <p:spPr>
          <a:xfrm>
            <a:off x="1187688" y="2996962"/>
            <a:ext cx="15875" cy="18129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custDataLst>
              <p:tags r:id="rId8"/>
            </p:custDataLst>
          </p:nvPr>
        </p:nvCxnSpPr>
        <p:spPr>
          <a:xfrm flipV="1">
            <a:off x="1475740" y="2924810"/>
            <a:ext cx="0" cy="187261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custDataLst>
              <p:tags r:id="rId9"/>
            </p:custDataLst>
          </p:nvPr>
        </p:nvSpPr>
        <p:spPr>
          <a:xfrm>
            <a:off x="462280" y="3197860"/>
            <a:ext cx="505460" cy="1524000"/>
          </a:xfrm>
          <a:prstGeom prst="rect">
            <a:avLst/>
          </a:prstGeom>
          <a:solidFill>
            <a:schemeClr val="accent2">
              <a:lumMod val="40000"/>
              <a:lumOff val="60000"/>
            </a:schemeClr>
          </a:solidFill>
          <a:ln>
            <a:solidFill>
              <a:srgbClr val="FF0000"/>
            </a:solidFill>
          </a:ln>
        </p:spPr>
        <p:txBody>
          <a:bodyPr vert="eaVert" wrap="square">
            <a:spAutoFit/>
          </a:bodyPr>
          <a:lstStyle/>
          <a:p>
            <a:pPr marR="0" defTabSz="914400" eaLnBrk="1" fontAlgn="auto" hangingPunct="1">
              <a:spcBef>
                <a:spcPts val="0"/>
              </a:spcBef>
              <a:spcAft>
                <a:spcPts val="0"/>
              </a:spcAft>
              <a:buClrTx/>
              <a:buSzTx/>
              <a:buFontTx/>
              <a:buNone/>
              <a:defRPr/>
            </a:pPr>
            <a:r>
              <a:rPr kumimoji="0" lang="zh-CN" altLang="en-US" sz="2100" b="1" kern="1200" cap="none" spc="0" normalizeH="0" baseline="0" noProof="0">
                <a:solidFill>
                  <a:schemeClr val="dk1">
                    <a:lumMod val="85000"/>
                    <a:lumOff val="15000"/>
                  </a:schemeClr>
                </a:solidFill>
                <a:latin typeface="黑体" panose="02010609060101010101" pitchFamily="2" charset="-122"/>
                <a:ea typeface="黑体" panose="02010609060101010101" pitchFamily="2" charset="-122"/>
                <a:cs typeface="+mn-cs"/>
              </a:rPr>
              <a:t>两者并用</a:t>
            </a:r>
          </a:p>
        </p:txBody>
      </p:sp>
      <p:sp>
        <p:nvSpPr>
          <p:cNvPr id="28" name="文本框 27"/>
          <p:cNvSpPr txBox="1"/>
          <p:nvPr>
            <p:custDataLst>
              <p:tags r:id="rId10"/>
            </p:custDataLst>
          </p:nvPr>
        </p:nvSpPr>
        <p:spPr>
          <a:xfrm>
            <a:off x="1682750" y="3228975"/>
            <a:ext cx="505460" cy="1492885"/>
          </a:xfrm>
          <a:prstGeom prst="rect">
            <a:avLst/>
          </a:prstGeom>
          <a:solidFill>
            <a:schemeClr val="accent2">
              <a:lumMod val="40000"/>
              <a:lumOff val="60000"/>
            </a:schemeClr>
          </a:solidFill>
          <a:ln>
            <a:solidFill>
              <a:srgbClr val="FF0000"/>
            </a:solidFill>
          </a:ln>
        </p:spPr>
        <p:txBody>
          <a:bodyPr vert="eaVert" wrap="square">
            <a:spAutoFit/>
          </a:bodyPr>
          <a:lstStyle/>
          <a:p>
            <a:pPr marR="0" defTabSz="914400" eaLnBrk="1" fontAlgn="auto" hangingPunct="1">
              <a:spcBef>
                <a:spcPts val="0"/>
              </a:spcBef>
              <a:spcAft>
                <a:spcPts val="0"/>
              </a:spcAft>
              <a:buClrTx/>
              <a:buSzTx/>
              <a:buFontTx/>
              <a:buNone/>
              <a:defRPr/>
            </a:pPr>
            <a:r>
              <a:rPr kumimoji="0" lang="zh-CN" altLang="en-US" sz="2100" b="1" kern="1200" cap="none" spc="0" normalizeH="0" baseline="0" noProof="0">
                <a:solidFill>
                  <a:schemeClr val="dk1">
                    <a:lumMod val="85000"/>
                    <a:lumOff val="15000"/>
                  </a:schemeClr>
                </a:solidFill>
                <a:latin typeface="黑体" panose="02010609060101010101" pitchFamily="2" charset="-122"/>
                <a:ea typeface="黑体" panose="02010609060101010101" pitchFamily="2" charset="-122"/>
                <a:cs typeface="+mn-cs"/>
              </a:rPr>
              <a:t>相辅相成</a:t>
            </a:r>
          </a:p>
        </p:txBody>
      </p:sp>
      <p:sp>
        <p:nvSpPr>
          <p:cNvPr id="29" name="右大括号 28"/>
          <p:cNvSpPr/>
          <p:nvPr>
            <p:custDataLst>
              <p:tags r:id="rId11"/>
            </p:custDataLst>
          </p:nvPr>
        </p:nvSpPr>
        <p:spPr>
          <a:xfrm>
            <a:off x="7796530" y="3228975"/>
            <a:ext cx="327660" cy="2219325"/>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dk1"/>
              </a:solidFill>
              <a:effectLst/>
              <a:uLnTx/>
              <a:uFillTx/>
              <a:latin typeface="+mn-lt"/>
              <a:ea typeface="+mn-ea"/>
              <a:cs typeface="+mn-cs"/>
            </a:endParaRPr>
          </a:p>
        </p:txBody>
      </p:sp>
      <p:sp>
        <p:nvSpPr>
          <p:cNvPr id="30" name="文本框 29"/>
          <p:cNvSpPr txBox="1"/>
          <p:nvPr>
            <p:custDataLst>
              <p:tags r:id="rId12"/>
            </p:custDataLst>
          </p:nvPr>
        </p:nvSpPr>
        <p:spPr>
          <a:xfrm>
            <a:off x="8116570" y="2943225"/>
            <a:ext cx="898525" cy="829945"/>
          </a:xfrm>
          <a:prstGeom prst="rect">
            <a:avLst/>
          </a:prstGeom>
          <a:solidFill>
            <a:schemeClr val="accent4">
              <a:lumMod val="40000"/>
              <a:lumOff val="60000"/>
            </a:schemeClr>
          </a:solidFill>
          <a:ln>
            <a:solidFill>
              <a:srgbClr val="FF0000"/>
            </a:solidFill>
          </a:ln>
        </p:spPr>
        <p:txBody>
          <a:bodyPr wrap="square">
            <a:spAutoFit/>
          </a:bodyPr>
          <a:lstStyle/>
          <a:p>
            <a:pPr marR="0" defTabSz="914400" eaLnBrk="1" fontAlgn="auto" hangingPunct="1">
              <a:spcBef>
                <a:spcPts val="0"/>
              </a:spcBef>
              <a:spcAft>
                <a:spcPts val="0"/>
              </a:spcAft>
              <a:buClrTx/>
              <a:buSzTx/>
              <a:buFontTx/>
              <a:buNone/>
              <a:defRPr/>
            </a:pPr>
            <a:r>
              <a:rPr kumimoji="0" lang="zh-CN" altLang="en-US" sz="2400" b="1" kern="1200" cap="none" spc="0" normalizeH="0" baseline="0" noProof="0">
                <a:solidFill>
                  <a:schemeClr val="dk1">
                    <a:lumMod val="85000"/>
                    <a:lumOff val="15000"/>
                  </a:schemeClr>
                </a:solidFill>
                <a:latin typeface="微软雅黑" panose="020B0503020204020204" charset="-122"/>
                <a:ea typeface="微软雅黑" panose="020B0503020204020204" charset="-122"/>
                <a:cs typeface="+mn-cs"/>
              </a:rPr>
              <a:t>各具特色</a:t>
            </a:r>
          </a:p>
        </p:txBody>
      </p:sp>
      <p:sp>
        <p:nvSpPr>
          <p:cNvPr id="31" name="文本框 30"/>
          <p:cNvSpPr txBox="1"/>
          <p:nvPr>
            <p:custDataLst>
              <p:tags r:id="rId13"/>
            </p:custDataLst>
          </p:nvPr>
        </p:nvSpPr>
        <p:spPr>
          <a:xfrm>
            <a:off x="8158480" y="4368165"/>
            <a:ext cx="866775" cy="829945"/>
          </a:xfrm>
          <a:prstGeom prst="rect">
            <a:avLst/>
          </a:prstGeom>
          <a:solidFill>
            <a:schemeClr val="accent4">
              <a:lumMod val="40000"/>
              <a:lumOff val="60000"/>
            </a:schemeClr>
          </a:solidFill>
          <a:ln>
            <a:solidFill>
              <a:srgbClr val="FF0000"/>
            </a:solidFill>
          </a:ln>
        </p:spPr>
        <p:txBody>
          <a:bodyPr wrap="square">
            <a:spAutoFit/>
          </a:bodyPr>
          <a:lstStyle/>
          <a:p>
            <a:pPr marR="0" defTabSz="914400" eaLnBrk="1" fontAlgn="auto" hangingPunct="1">
              <a:spcBef>
                <a:spcPts val="0"/>
              </a:spcBef>
              <a:spcAft>
                <a:spcPts val="0"/>
              </a:spcAft>
              <a:buClrTx/>
              <a:buSzTx/>
              <a:buFontTx/>
              <a:buNone/>
              <a:defRPr/>
            </a:pPr>
            <a:r>
              <a:rPr kumimoji="0" lang="zh-CN" altLang="en-US" sz="2400" b="1" kern="1200" cap="none" spc="0" normalizeH="0" baseline="0" noProof="0">
                <a:solidFill>
                  <a:schemeClr val="dk1">
                    <a:lumMod val="85000"/>
                    <a:lumOff val="15000"/>
                  </a:schemeClr>
                </a:solidFill>
                <a:latin typeface="微软雅黑" panose="020B0503020204020204" charset="-122"/>
                <a:ea typeface="微软雅黑" panose="020B0503020204020204" charset="-122"/>
                <a:cs typeface="+mn-cs"/>
              </a:rPr>
              <a:t>多元文化</a:t>
            </a:r>
          </a:p>
        </p:txBody>
      </p:sp>
      <p:sp>
        <p:nvSpPr>
          <p:cNvPr id="8" name="矩形 7"/>
          <p:cNvSpPr/>
          <p:nvPr>
            <p:custDataLst>
              <p:tags r:id="rId14"/>
            </p:custDataLst>
          </p:nvPr>
        </p:nvSpPr>
        <p:spPr>
          <a:xfrm>
            <a:off x="378936" y="601821"/>
            <a:ext cx="2071688" cy="521970"/>
          </a:xfrm>
          <a:prstGeom prst="rect">
            <a:avLst/>
          </a:prstGeom>
          <a:solidFill>
            <a:schemeClr val="accent5">
              <a:lumMod val="20000"/>
              <a:lumOff val="80000"/>
            </a:schemeClr>
          </a:solidFill>
          <a:ln>
            <a:solidFill>
              <a:srgbClr val="00B0F0"/>
            </a:solidFill>
            <a:prstDash val="lgDash"/>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a:ln>
                  <a:noFill/>
                </a:ln>
                <a:solidFill>
                  <a:srgbClr val="401BC0"/>
                </a:solidFill>
                <a:effectLst/>
                <a:uLnTx/>
                <a:uFillTx/>
                <a:latin typeface="黑体" panose="02010609060101010101" pitchFamily="2" charset="-122"/>
                <a:ea typeface="黑体" panose="02010609060101010101" pitchFamily="2" charset="-122"/>
                <a:cs typeface="+mn-cs"/>
              </a:rPr>
              <a:t>防范与惩处</a:t>
            </a:r>
          </a:p>
        </p:txBody>
      </p:sp>
      <p:sp>
        <p:nvSpPr>
          <p:cNvPr id="9" name="矩形 8"/>
          <p:cNvSpPr/>
          <p:nvPr>
            <p:custDataLst>
              <p:tags r:id="rId15"/>
            </p:custDataLst>
          </p:nvPr>
        </p:nvSpPr>
        <p:spPr>
          <a:xfrm>
            <a:off x="6228080" y="652145"/>
            <a:ext cx="1990725" cy="521970"/>
          </a:xfrm>
          <a:prstGeom prst="rect">
            <a:avLst/>
          </a:prstGeom>
          <a:solidFill>
            <a:schemeClr val="accent4">
              <a:lumMod val="40000"/>
              <a:lumOff val="60000"/>
              <a:alpha val="62000"/>
            </a:schemeClr>
          </a:solidFill>
          <a:ln>
            <a:solidFill>
              <a:schemeClr val="accent2">
                <a:lumMod val="75000"/>
              </a:schemeClr>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a:ln>
                  <a:noFill/>
                </a:ln>
                <a:solidFill>
                  <a:srgbClr val="FF0000"/>
                </a:solidFill>
                <a:effectLst/>
                <a:uLnTx/>
                <a:uFillTx/>
                <a:latin typeface="黑体" panose="02010609060101010101" pitchFamily="2" charset="-122"/>
                <a:ea typeface="黑体" panose="02010609060101010101" pitchFamily="2" charset="-122"/>
                <a:cs typeface="+mn-cs"/>
              </a:rPr>
              <a:t>教育与引导</a:t>
            </a:r>
          </a:p>
        </p:txBody>
      </p:sp>
      <p:sp>
        <p:nvSpPr>
          <p:cNvPr id="3" name="文本框 2"/>
          <p:cNvSpPr txBox="1"/>
          <p:nvPr/>
        </p:nvSpPr>
        <p:spPr>
          <a:xfrm>
            <a:off x="3275965" y="624840"/>
            <a:ext cx="2242185" cy="553085"/>
          </a:xfrm>
          <a:prstGeom prst="rect">
            <a:avLst/>
          </a:prstGeom>
          <a:noFill/>
          <a:ln w="19050">
            <a:solidFill>
              <a:srgbClr val="FF0000"/>
            </a:solidFill>
          </a:ln>
        </p:spPr>
        <p:txBody>
          <a:bodyPr wrap="square" rtlCol="0" anchor="t">
            <a:spAutoFit/>
          </a:bodyPr>
          <a:lstStyle/>
          <a:p>
            <a:r>
              <a:rPr lang="zh-CN" altLang="en-US" sz="3000" b="1" noProof="0">
                <a:highlight>
                  <a:srgbClr val="00FFFF"/>
                </a:highlight>
                <a:latin typeface="黑体" panose="02010609060101010101" pitchFamily="2" charset="-122"/>
                <a:ea typeface="黑体" panose="02010609060101010101" pitchFamily="2" charset="-122"/>
                <a:cs typeface="微软雅黑" panose="020B0503020204020204" charset="-122"/>
                <a:sym typeface="+mn-ea"/>
              </a:rPr>
              <a:t>法律</a:t>
            </a:r>
            <a:r>
              <a:rPr lang="zh-CN" altLang="en-US" sz="3000" b="1" noProof="0">
                <a:latin typeface="黑体" panose="02010609060101010101" pitchFamily="2" charset="-122"/>
                <a:ea typeface="黑体" panose="02010609060101010101" pitchFamily="2" charset="-122"/>
                <a:cs typeface="微软雅黑" panose="020B0503020204020204" charset="-122"/>
                <a:sym typeface="+mn-ea"/>
              </a:rPr>
              <a:t>与</a:t>
            </a:r>
            <a:r>
              <a:rPr lang="zh-CN" altLang="en-US" sz="3000" b="1" noProof="0">
                <a:solidFill>
                  <a:srgbClr val="FF0000"/>
                </a:solidFill>
                <a:highlight>
                  <a:srgbClr val="FFFF00"/>
                </a:highlight>
                <a:latin typeface="黑体" panose="02010609060101010101" pitchFamily="2" charset="-122"/>
                <a:ea typeface="黑体" panose="02010609060101010101" pitchFamily="2" charset="-122"/>
                <a:cs typeface="微软雅黑" panose="020B0503020204020204" charset="-122"/>
                <a:sym typeface="+mn-ea"/>
              </a:rPr>
              <a:t>教化</a:t>
            </a:r>
          </a:p>
        </p:txBody>
      </p:sp>
      <p:sp>
        <p:nvSpPr>
          <p:cNvPr id="4" name="右箭头 3"/>
          <p:cNvSpPr/>
          <p:nvPr/>
        </p:nvSpPr>
        <p:spPr>
          <a:xfrm>
            <a:off x="5567045" y="764540"/>
            <a:ext cx="612140" cy="32893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箭头 5"/>
          <p:cNvSpPr/>
          <p:nvPr/>
        </p:nvSpPr>
        <p:spPr>
          <a:xfrm>
            <a:off x="2607310" y="692150"/>
            <a:ext cx="596900" cy="28829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 grpId="0" bldLvl="0" animBg="1"/>
      <p:bldP spid="14" grpId="0" bldLvl="0" animBg="1"/>
      <p:bldP spid="16" grpId="0" bldLvl="0" animBg="1"/>
      <p:bldP spid="17" grpId="0" bldLvl="0" animBg="1"/>
      <p:bldP spid="18" grpId="0" bldLvl="0" animBg="1"/>
      <p:bldP spid="27" grpId="0" bldLvl="0" animBg="1"/>
      <p:bldP spid="28" grpId="0" bldLvl="0" animBg="1"/>
      <p:bldP spid="29" grpId="0" bldLvl="0" animBg="1"/>
      <p:bldP spid="30" grpId="0" bldLvl="0" animBg="1"/>
      <p:bldP spid="31" grpId="0" bldLvl="0" animBg="1"/>
      <p:bldP spid="8" grpId="0" bldLvl="0" animBg="1"/>
      <p:bldP spid="9"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3850" y="692785"/>
            <a:ext cx="8320405" cy="2245360"/>
          </a:xfrm>
          <a:prstGeom prst="rect">
            <a:avLst/>
          </a:prstGeom>
          <a:noFill/>
          <a:ln w="9525">
            <a:noFill/>
          </a:ln>
        </p:spPr>
        <p:txBody>
          <a:bodyPr wrap="square">
            <a:spAutoFit/>
          </a:bodyPr>
          <a:lstStyle/>
          <a:p>
            <a:r>
              <a:rPr lang="en-US" sz="2800" b="1">
                <a:latin typeface="Times New Roman" panose="02020603050405020304" pitchFamily="18" charset="0"/>
                <a:ea typeface="宋体" panose="02010600030101010101" pitchFamily="2" charset="-122"/>
                <a:cs typeface="宋体" panose="02010600030101010101" pitchFamily="2" charset="-122"/>
              </a:rPr>
              <a:t>3. </a:t>
            </a:r>
            <a:r>
              <a:rPr lang="en-US" sz="2800" b="1">
                <a:latin typeface="Times New Roman" panose="02020603050405020304" pitchFamily="18" charset="0"/>
                <a:ea typeface="黑体" panose="02010609060101010101" pitchFamily="2" charset="-122"/>
                <a:sym typeface="+mn-ea"/>
              </a:rPr>
              <a:t>(2022·</a:t>
            </a:r>
            <a:r>
              <a:rPr lang="zh-CN" sz="2800" b="1">
                <a:ea typeface="黑体" panose="02010609060101010101" pitchFamily="2" charset="-122"/>
                <a:sym typeface="+mn-ea"/>
              </a:rPr>
              <a:t>山东高考</a:t>
            </a:r>
            <a:r>
              <a:rPr lang="en-US" sz="2800" b="1">
                <a:latin typeface="Times New Roman" panose="02020603050405020304" pitchFamily="18" charset="0"/>
                <a:ea typeface="黑体" panose="02010609060101010101" pitchFamily="2" charset="-122"/>
                <a:sym typeface="+mn-ea"/>
              </a:rPr>
              <a:t>)</a:t>
            </a:r>
            <a:r>
              <a:rPr lang="zh-CN" sz="2800" b="1">
                <a:ea typeface="宋体" panose="02010600030101010101" pitchFamily="2" charset="-122"/>
              </a:rPr>
              <a:t>战国时期，法家两大派之一的田齐法家主张“君臣上下贵贱皆从法”“君臣不用礼仪教训则不详。”这反映其思想特点是</a:t>
            </a:r>
            <a:endParaRPr lang="en-US" sz="2800" b="1">
              <a:latin typeface="Times New Roman" panose="02020603050405020304" pitchFamily="18" charset="0"/>
            </a:endParaRPr>
          </a:p>
          <a:p>
            <a:r>
              <a:rPr lang="en-US" sz="2800" b="1">
                <a:latin typeface="Times New Roman" panose="02020603050405020304" pitchFamily="18" charset="0"/>
              </a:rPr>
              <a:t>A. </a:t>
            </a:r>
            <a:r>
              <a:rPr lang="zh-CN" sz="2800" b="1">
                <a:ea typeface="宋体" panose="02010600030101010101" pitchFamily="2" charset="-122"/>
              </a:rPr>
              <a:t>尚法存礼</a:t>
            </a:r>
            <a:r>
              <a:rPr lang="en-US" sz="2800" b="1">
                <a:latin typeface="Times New Roman" panose="02020603050405020304" pitchFamily="18" charset="0"/>
              </a:rPr>
              <a:t>	      B. </a:t>
            </a:r>
            <a:r>
              <a:rPr lang="zh-CN" sz="2800" b="1">
                <a:ea typeface="宋体" panose="02010600030101010101" pitchFamily="2" charset="-122"/>
              </a:rPr>
              <a:t>尊法敬天</a:t>
            </a:r>
            <a:r>
              <a:rPr lang="en-US" sz="2800" b="1">
                <a:latin typeface="Times New Roman" panose="02020603050405020304" pitchFamily="18" charset="0"/>
              </a:rPr>
              <a:t>	</a:t>
            </a:r>
          </a:p>
          <a:p>
            <a:r>
              <a:rPr lang="en-US" sz="2800" b="1">
                <a:latin typeface="Times New Roman" panose="02020603050405020304" pitchFamily="18" charset="0"/>
              </a:rPr>
              <a:t>C. </a:t>
            </a:r>
            <a:r>
              <a:rPr lang="zh-CN" sz="2800" b="1">
                <a:ea typeface="宋体" panose="02010600030101010101" pitchFamily="2" charset="-122"/>
              </a:rPr>
              <a:t>崇德重法</a:t>
            </a:r>
            <a:r>
              <a:rPr lang="en-US" sz="2800" b="1">
                <a:latin typeface="Times New Roman" panose="02020603050405020304" pitchFamily="18" charset="0"/>
              </a:rPr>
              <a:t>	D. </a:t>
            </a:r>
            <a:r>
              <a:rPr lang="zh-CN" sz="2800" b="1">
                <a:ea typeface="宋体" panose="02010600030101010101" pitchFamily="2" charset="-122"/>
              </a:rPr>
              <a:t>外儒内法</a:t>
            </a:r>
            <a:endParaRPr lang="zh-CN" altLang="en-US" sz="2800" b="1">
              <a:solidFill>
                <a:srgbClr val="000000"/>
              </a:solidFill>
              <a:ea typeface="宋体" panose="02010600030101010101" pitchFamily="2" charset="-122"/>
            </a:endParaRPr>
          </a:p>
        </p:txBody>
      </p:sp>
      <p:sp>
        <p:nvSpPr>
          <p:cNvPr id="15" name="文本框 14"/>
          <p:cNvSpPr txBox="1"/>
          <p:nvPr/>
        </p:nvSpPr>
        <p:spPr>
          <a:xfrm>
            <a:off x="323850" y="116840"/>
            <a:ext cx="214249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感悟高考试题</a:t>
            </a:r>
          </a:p>
        </p:txBody>
      </p:sp>
      <p:sp>
        <p:nvSpPr>
          <p:cNvPr id="2" name="文本框 1"/>
          <p:cNvSpPr txBox="1"/>
          <p:nvPr/>
        </p:nvSpPr>
        <p:spPr>
          <a:xfrm>
            <a:off x="224155" y="2853055"/>
            <a:ext cx="8695690" cy="3969385"/>
          </a:xfrm>
          <a:prstGeom prst="rect">
            <a:avLst/>
          </a:prstGeom>
          <a:noFill/>
        </p:spPr>
        <p:txBody>
          <a:bodyPr wrap="square" rtlCol="0">
            <a:spAutoFit/>
          </a:bodyPr>
          <a:lstStyle/>
          <a:p>
            <a:r>
              <a:rPr lang="zh-CN" sz="2800" b="1">
                <a:solidFill>
                  <a:srgbClr val="FF3300"/>
                </a:solidFill>
                <a:sym typeface="+mn-ea"/>
              </a:rPr>
              <a:t>【答案】</a:t>
            </a:r>
            <a:r>
              <a:rPr lang="en-US" sz="2800" b="1">
                <a:solidFill>
                  <a:srgbClr val="FF3300"/>
                </a:solidFill>
                <a:latin typeface="Times New Roman" panose="02020603050405020304" pitchFamily="18" charset="0"/>
                <a:cs typeface="宋体" panose="02010600030101010101" pitchFamily="2" charset="-122"/>
                <a:sym typeface="+mn-ea"/>
              </a:rPr>
              <a:t>A</a:t>
            </a:r>
            <a:r>
              <a:rPr lang="zh-CN" altLang="en-US" sz="2800" b="1">
                <a:solidFill>
                  <a:srgbClr val="FF3300"/>
                </a:solidFill>
                <a:latin typeface="Times New Roman" panose="02020603050405020304" pitchFamily="18" charset="0"/>
                <a:cs typeface="宋体" panose="02010600030101010101" pitchFamily="2" charset="-122"/>
                <a:sym typeface="+mn-ea"/>
              </a:rPr>
              <a:t>。</a:t>
            </a:r>
            <a:r>
              <a:rPr lang="zh-CN" sz="2800" b="1">
                <a:solidFill>
                  <a:srgbClr val="FF3300"/>
                </a:solidFill>
                <a:sym typeface="+mn-ea"/>
              </a:rPr>
              <a:t>【解析】根据材料并结合所学知识可知，</a:t>
            </a:r>
            <a:r>
              <a:rPr lang="en-US" sz="2800" b="1">
                <a:solidFill>
                  <a:srgbClr val="FF3300"/>
                </a:solidFill>
                <a:latin typeface="Times New Roman" panose="02020603050405020304" pitchFamily="18" charset="0"/>
                <a:sym typeface="+mn-ea"/>
              </a:rPr>
              <a:t>“</a:t>
            </a:r>
            <a:r>
              <a:rPr lang="zh-CN" sz="2800" b="1">
                <a:solidFill>
                  <a:srgbClr val="FF3300"/>
                </a:solidFill>
                <a:sym typeface="+mn-ea"/>
              </a:rPr>
              <a:t>君臣上下贵贱皆从法</a:t>
            </a:r>
            <a:r>
              <a:rPr lang="en-US" sz="2800" b="1">
                <a:solidFill>
                  <a:srgbClr val="FF3300"/>
                </a:solidFill>
                <a:latin typeface="Times New Roman" panose="02020603050405020304" pitchFamily="18" charset="0"/>
                <a:sym typeface="+mn-ea"/>
              </a:rPr>
              <a:t>”</a:t>
            </a:r>
            <a:r>
              <a:rPr lang="zh-CN" sz="2800" b="1">
                <a:solidFill>
                  <a:srgbClr val="FF3300"/>
                </a:solidFill>
                <a:sym typeface="+mn-ea"/>
              </a:rPr>
              <a:t>，说明法家主张用法治来治理国家；</a:t>
            </a:r>
            <a:r>
              <a:rPr lang="en-US" sz="2800" b="1">
                <a:solidFill>
                  <a:srgbClr val="FF3300"/>
                </a:solidFill>
                <a:latin typeface="Times New Roman" panose="02020603050405020304" pitchFamily="18" charset="0"/>
                <a:sym typeface="+mn-ea"/>
              </a:rPr>
              <a:t>“</a:t>
            </a:r>
            <a:r>
              <a:rPr lang="zh-CN" sz="2800" b="1">
                <a:solidFill>
                  <a:srgbClr val="FF3300"/>
                </a:solidFill>
                <a:sym typeface="+mn-ea"/>
              </a:rPr>
              <a:t>君臣不用礼仪教训则不详</a:t>
            </a:r>
            <a:r>
              <a:rPr lang="en-US" sz="2800" b="1">
                <a:solidFill>
                  <a:srgbClr val="FF3300"/>
                </a:solidFill>
                <a:latin typeface="Times New Roman" panose="02020603050405020304" pitchFamily="18" charset="0"/>
                <a:sym typeface="+mn-ea"/>
              </a:rPr>
              <a:t>”</a:t>
            </a:r>
            <a:r>
              <a:rPr lang="zh-CN" sz="2800" b="1">
                <a:solidFill>
                  <a:srgbClr val="FF3300"/>
                </a:solidFill>
                <a:sym typeface="+mn-ea"/>
              </a:rPr>
              <a:t>，说明法家主张君臣需要用礼仪来教育百姓，不然则不详。上述材料观点体现法家用法制来治理国家，用礼节来教育百姓的思想特点，</a:t>
            </a:r>
            <a:r>
              <a:rPr lang="en-US" sz="2800" b="1">
                <a:solidFill>
                  <a:srgbClr val="FF3300"/>
                </a:solidFill>
                <a:latin typeface="Times New Roman" panose="02020603050405020304" pitchFamily="18" charset="0"/>
                <a:sym typeface="+mn-ea"/>
              </a:rPr>
              <a:t>A</a:t>
            </a:r>
            <a:r>
              <a:rPr lang="zh-CN" sz="2800" b="1">
                <a:solidFill>
                  <a:srgbClr val="FF3300"/>
                </a:solidFill>
                <a:sym typeface="+mn-ea"/>
              </a:rPr>
              <a:t>项正确；材料没有涉及敬天，排除</a:t>
            </a:r>
            <a:r>
              <a:rPr lang="en-US" sz="2800" b="1">
                <a:solidFill>
                  <a:srgbClr val="FF3300"/>
                </a:solidFill>
                <a:latin typeface="Times New Roman" panose="02020603050405020304" pitchFamily="18" charset="0"/>
                <a:sym typeface="+mn-ea"/>
              </a:rPr>
              <a:t>B</a:t>
            </a:r>
            <a:r>
              <a:rPr lang="zh-CN" sz="2800" b="1">
                <a:solidFill>
                  <a:srgbClr val="FF3300"/>
                </a:solidFill>
                <a:sym typeface="+mn-ea"/>
              </a:rPr>
              <a:t>项；德是内在的道德情感</a:t>
            </a:r>
            <a:r>
              <a:rPr lang="en-US" sz="2800" b="1">
                <a:solidFill>
                  <a:srgbClr val="FF3300"/>
                </a:solidFill>
                <a:latin typeface="Times New Roman" panose="02020603050405020304" pitchFamily="18" charset="0"/>
                <a:sym typeface="+mn-ea"/>
              </a:rPr>
              <a:t>,</a:t>
            </a:r>
            <a:r>
              <a:rPr lang="zh-CN" sz="2800" b="1">
                <a:solidFill>
                  <a:srgbClr val="FF3300"/>
                </a:solidFill>
                <a:sym typeface="+mn-ea"/>
              </a:rPr>
              <a:t>礼是外在的行为规范，材料强调的是法和礼，排除</a:t>
            </a:r>
            <a:r>
              <a:rPr lang="en-US" sz="2800" b="1">
                <a:solidFill>
                  <a:srgbClr val="FF3300"/>
                </a:solidFill>
                <a:latin typeface="Times New Roman" panose="02020603050405020304" pitchFamily="18" charset="0"/>
                <a:sym typeface="+mn-ea"/>
              </a:rPr>
              <a:t>C</a:t>
            </a:r>
            <a:r>
              <a:rPr lang="zh-CN" sz="2800" b="1">
                <a:solidFill>
                  <a:srgbClr val="FF3300"/>
                </a:solidFill>
                <a:sym typeface="+mn-ea"/>
              </a:rPr>
              <a:t>项；法家主张是以法治为主，同时存礼，排除</a:t>
            </a:r>
            <a:r>
              <a:rPr lang="en-US" sz="2800" b="1">
                <a:solidFill>
                  <a:srgbClr val="FF3300"/>
                </a:solidFill>
                <a:latin typeface="Times New Roman" panose="02020603050405020304" pitchFamily="18" charset="0"/>
                <a:sym typeface="+mn-ea"/>
              </a:rPr>
              <a:t>D</a:t>
            </a:r>
            <a:r>
              <a:rPr lang="zh-CN" sz="2800" b="1">
                <a:solidFill>
                  <a:srgbClr val="FF3300"/>
                </a:solidFill>
                <a:sym typeface="+mn-ea"/>
              </a:rPr>
              <a:t>项。故选</a:t>
            </a:r>
            <a:r>
              <a:rPr lang="en-US" sz="2800" b="1">
                <a:solidFill>
                  <a:srgbClr val="FF3300"/>
                </a:solidFill>
                <a:latin typeface="Times New Roman" panose="02020603050405020304" pitchFamily="18" charset="0"/>
                <a:sym typeface="+mn-ea"/>
              </a:rPr>
              <a:t>A</a:t>
            </a:r>
            <a:r>
              <a:rPr lang="zh-CN" sz="2800" b="1">
                <a:solidFill>
                  <a:srgbClr val="FF3300"/>
                </a:solidFill>
                <a:sym typeface="+mn-ea"/>
              </a:rPr>
              <a:t>项。</a:t>
            </a:r>
            <a:endParaRPr lang="zh-CN" altLang="en-US" sz="2800" b="1">
              <a:solidFill>
                <a:srgbClr val="FF3300"/>
              </a:solidFill>
              <a:sym typeface="+mn-ea"/>
            </a:endParaRPr>
          </a:p>
        </p:txBody>
      </p:sp>
      <p:sp>
        <p:nvSpPr>
          <p:cNvPr id="3" name="矩形 2"/>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3025" y="548640"/>
            <a:ext cx="8812530" cy="2553335"/>
          </a:xfrm>
          <a:prstGeom prst="rect">
            <a:avLst/>
          </a:prstGeom>
          <a:noFill/>
          <a:ln w="9525">
            <a:noFill/>
          </a:ln>
        </p:spPr>
        <p:txBody>
          <a:bodyPr wrap="square">
            <a:spAutoFit/>
          </a:bodyPr>
          <a:lstStyle/>
          <a:p>
            <a:pPr indent="266700"/>
            <a:r>
              <a:rPr lang="en-US" sz="2000" b="1">
                <a:latin typeface="宋体" panose="02010600030101010101" pitchFamily="2" charset="-122"/>
                <a:cs typeface="宋体" panose="02010600030101010101" pitchFamily="2" charset="-122"/>
              </a:rPr>
              <a:t>1</a:t>
            </a:r>
            <a:r>
              <a:rPr sz="2000" b="1">
                <a:latin typeface="宋体" panose="02010600030101010101" pitchFamily="2" charset="-122"/>
                <a:cs typeface="宋体" panose="02010600030101010101" pitchFamily="2" charset="-122"/>
              </a:rPr>
              <a:t>.《左传》记载“昭公六年三月，郑人（子产)铸刑书”，遭到叔向的坚决反对；记载昭公二十九年冬，赵鞅 “遂赋晋国一鼓铁，以铸刑鼎，著范宣子所为刑书焉”，孔子说：“晋其亡乎，失其度矣……民在鼎矣，何以尊贵？贵何业之守？贵贱无序，何以为国？”这表明当时（   ）</a:t>
            </a:r>
          </a:p>
          <a:p>
            <a:pPr indent="266700"/>
            <a:r>
              <a:rPr sz="2000" b="1">
                <a:latin typeface="宋体" panose="02010600030101010101" pitchFamily="2" charset="-122"/>
                <a:cs typeface="宋体" panose="02010600030101010101" pitchFamily="2" charset="-122"/>
              </a:rPr>
              <a:t>A.奴隶制走向瓦解封建制确立</a:t>
            </a:r>
          </a:p>
          <a:p>
            <a:pPr indent="266700"/>
            <a:r>
              <a:rPr sz="2000" b="1">
                <a:latin typeface="宋体" panose="02010600030101010101" pitchFamily="2" charset="-122"/>
                <a:cs typeface="宋体" panose="02010600030101010101" pitchFamily="2" charset="-122"/>
              </a:rPr>
              <a:t>B.限制了“临事制刑，不豫设法”的局面</a:t>
            </a:r>
          </a:p>
          <a:p>
            <a:pPr indent="266700"/>
            <a:r>
              <a:rPr sz="2000" b="1">
                <a:latin typeface="宋体" panose="02010600030101010101" pitchFamily="2" charset="-122"/>
                <a:cs typeface="宋体" panose="02010600030101010101" pitchFamily="2" charset="-122"/>
              </a:rPr>
              <a:t>C.确立了新兴地主阶级的统治</a:t>
            </a:r>
          </a:p>
          <a:p>
            <a:pPr indent="266700"/>
            <a:r>
              <a:rPr sz="2000" b="1">
                <a:latin typeface="宋体" panose="02010600030101010101" pitchFamily="2" charset="-122"/>
                <a:cs typeface="宋体" panose="02010600030101010101" pitchFamily="2" charset="-122"/>
              </a:rPr>
              <a:t>D.成文法成为新势力反对旧势力的武器</a:t>
            </a:r>
          </a:p>
        </p:txBody>
      </p:sp>
      <p:sp>
        <p:nvSpPr>
          <p:cNvPr id="3" name="文本框 2"/>
          <p:cNvSpPr txBox="1"/>
          <p:nvPr/>
        </p:nvSpPr>
        <p:spPr>
          <a:xfrm>
            <a:off x="117475" y="3140710"/>
            <a:ext cx="8909685" cy="3784600"/>
          </a:xfrm>
          <a:prstGeom prst="rect">
            <a:avLst/>
          </a:prstGeom>
          <a:noFill/>
        </p:spPr>
        <p:txBody>
          <a:bodyPr wrap="square" rtlCol="0">
            <a:spAutoFit/>
          </a:bodyPr>
          <a:lstStyle/>
          <a:p>
            <a:r>
              <a:rPr lang="zh-CN" altLang="en-US" sz="2000" b="1">
                <a:solidFill>
                  <a:srgbClr val="FF0000"/>
                </a:solidFill>
              </a:rPr>
              <a:t>答案：D。解析：根据材料并结合所学知识，郑国执政子产的“铸刑书”是最早的成文法，但遭到叔向的坚决反对，理由是刑罚适用于乱世，公布刑书会使百姓注重争端，不会再看重道德，遵守礼仪，会严重侵害贵族利益，可知他代表的是没落的奴隶主贵族的利益。晋国大夫赵鞅继郑国子产“铸刑书”之后，把前执政范宣子制定的成文法全文铸在鼎上公布。孔子反对公开法律，维护“礼”，代表没落的奴隶主贵族利益，所以材料表明当时成文法成为新势力反对旧势力的武器，D项正确；材料体现的是治国理念的差异，不能体现奴隶制走向瓦解，封建制确立，排除A项；根据所学知识，“临事制刑,不豫设法”是指奴隶制时代的法律多以不成文法形式存在,常常发生事件之后再根据统治阶级的需要设定规则，材料主要是关于是否公开成文法的争论，没有涉及“临事制刑，不豫设法”，排除B项；根据所学知识，新兴地主阶级统治的确立是在战国时期，材料是春秋时期，排除C项。故选D项。</a:t>
            </a:r>
          </a:p>
        </p:txBody>
      </p:sp>
      <p:sp>
        <p:nvSpPr>
          <p:cNvPr id="15" name="文本框 14"/>
          <p:cNvSpPr txBox="1"/>
          <p:nvPr/>
        </p:nvSpPr>
        <p:spPr>
          <a:xfrm>
            <a:off x="323850" y="116840"/>
            <a:ext cx="351155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高考模拟训练试题</a:t>
            </a:r>
          </a:p>
        </p:txBody>
      </p:sp>
      <p:sp>
        <p:nvSpPr>
          <p:cNvPr id="2" name="矩形 1"/>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D</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3845" y="621030"/>
            <a:ext cx="8479790" cy="1419860"/>
          </a:xfrm>
          <a:prstGeom prst="rect">
            <a:avLst/>
          </a:prstGeom>
          <a:noFill/>
          <a:ln w="9525">
            <a:noFill/>
          </a:ln>
        </p:spPr>
        <p:txBody>
          <a:bodyPr wrap="square">
            <a:spAutoFit/>
          </a:bodyPr>
          <a:lstStyle/>
          <a:p>
            <a:pPr indent="266700">
              <a:lnSpc>
                <a:spcPct val="90000"/>
              </a:lnSpc>
            </a:pPr>
            <a:r>
              <a:rPr lang="en-US" sz="2400" b="1">
                <a:latin typeface="Times New Roman" panose="02020603050405020304" pitchFamily="18" charset="0"/>
              </a:rPr>
              <a:t>2</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下表为《唐律疏议》中北齐的</a:t>
            </a:r>
            <a:r>
              <a:rPr lang="en-US" sz="2400" b="1">
                <a:latin typeface="宋体" panose="02010600030101010101" pitchFamily="2" charset="-122"/>
              </a:rPr>
              <a:t>“</a:t>
            </a:r>
            <a:r>
              <a:rPr lang="zh-CN" sz="2400" b="1">
                <a:ea typeface="宋体" panose="02010600030101010101" pitchFamily="2" charset="-122"/>
              </a:rPr>
              <a:t>重罪十条</a:t>
            </a:r>
            <a:r>
              <a:rPr lang="en-US" sz="2400" b="1">
                <a:latin typeface="宋体" panose="02010600030101010101" pitchFamily="2" charset="-122"/>
              </a:rPr>
              <a:t>”</a:t>
            </a:r>
            <a:r>
              <a:rPr lang="zh-CN" sz="2400" b="1">
                <a:ea typeface="宋体" panose="02010600030101010101" pitchFamily="2" charset="-122"/>
              </a:rPr>
              <a:t>。据此可知唐代</a:t>
            </a:r>
            <a:r>
              <a:rPr lang="en-US" sz="2400" b="1">
                <a:latin typeface="Times New Roman" panose="02020603050405020304" pitchFamily="18" charset="0"/>
              </a:rPr>
              <a:t>(</a:t>
            </a:r>
            <a:r>
              <a:rPr lang="zh-CN" sz="2400" b="1">
                <a:ea typeface="宋体" panose="02010600030101010101" pitchFamily="2" charset="-122"/>
              </a:rPr>
              <a:t>　　</a:t>
            </a:r>
            <a:r>
              <a:rPr lang="en-US" sz="2400" b="1">
                <a:latin typeface="Times New Roman" panose="02020603050405020304" pitchFamily="18" charset="0"/>
              </a:rPr>
              <a:t>)</a:t>
            </a:r>
          </a:p>
          <a:p>
            <a:pPr indent="266700">
              <a:lnSpc>
                <a:spcPct val="90000"/>
              </a:lnSpc>
            </a:pPr>
            <a:r>
              <a:rPr lang="en-US" sz="2400" b="1">
                <a:latin typeface="Times New Roman" panose="02020603050405020304" pitchFamily="18" charset="0"/>
              </a:rPr>
              <a:t>A</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法律的儒家化</a:t>
            </a:r>
            <a:r>
              <a:rPr lang="en-US" sz="2400" b="1">
                <a:latin typeface="Times New Roman" panose="02020603050405020304" pitchFamily="18" charset="0"/>
              </a:rPr>
              <a:t> 	B</a:t>
            </a:r>
            <a:r>
              <a:rPr lang="zh-CN" sz="2400" b="1">
                <a:ea typeface="宋体" panose="02010600030101010101" pitchFamily="2" charset="-122"/>
              </a:rPr>
              <a:t>．法律体系完备</a:t>
            </a:r>
            <a:endParaRPr lang="en-US" sz="2400" b="1">
              <a:latin typeface="Times New Roman" panose="02020603050405020304" pitchFamily="18" charset="0"/>
            </a:endParaRPr>
          </a:p>
          <a:p>
            <a:pPr indent="266700">
              <a:lnSpc>
                <a:spcPct val="90000"/>
              </a:lnSpc>
            </a:pPr>
            <a:r>
              <a:rPr lang="en-US" sz="2400" b="1">
                <a:latin typeface="Times New Roman" panose="02020603050405020304" pitchFamily="18" charset="0"/>
              </a:rPr>
              <a:t>C</a:t>
            </a:r>
            <a:r>
              <a:rPr lang="zh-CN" sz="2400" b="1">
                <a:latin typeface="Times New Roman" panose="02020603050405020304" pitchFamily="18" charset="0"/>
                <a:ea typeface="宋体" panose="02010600030101010101" pitchFamily="2" charset="-122"/>
              </a:rPr>
              <a:t>．</a:t>
            </a:r>
            <a:r>
              <a:rPr lang="zh-CN" sz="2400" b="1">
                <a:ea typeface="宋体" panose="02010600030101010101" pitchFamily="2" charset="-122"/>
              </a:rPr>
              <a:t>行政司法合一</a:t>
            </a:r>
            <a:r>
              <a:rPr lang="en-US" sz="2400" b="1">
                <a:latin typeface="Times New Roman" panose="02020603050405020304" pitchFamily="18" charset="0"/>
              </a:rPr>
              <a:t> 	D</a:t>
            </a:r>
            <a:r>
              <a:rPr lang="zh-CN" sz="2400" b="1">
                <a:ea typeface="宋体" panose="02010600030101010101" pitchFamily="2" charset="-122"/>
              </a:rPr>
              <a:t>．重私权轻公权</a:t>
            </a:r>
            <a:endParaRPr lang="zh-CN" altLang="en-US" sz="2400" b="1">
              <a:ea typeface="宋体" panose="02010600030101010101" pitchFamily="2" charset="-122"/>
            </a:endParaRPr>
          </a:p>
        </p:txBody>
      </p:sp>
      <p:graphicFrame>
        <p:nvGraphicFramePr>
          <p:cNvPr id="3" name="表格 2"/>
          <p:cNvGraphicFramePr/>
          <p:nvPr>
            <p:custDataLst>
              <p:tags r:id="rId1"/>
            </p:custDataLst>
          </p:nvPr>
        </p:nvGraphicFramePr>
        <p:xfrm>
          <a:off x="243840" y="2045970"/>
          <a:ext cx="8559800" cy="3057525"/>
        </p:xfrm>
        <a:graphic>
          <a:graphicData uri="http://schemas.openxmlformats.org/drawingml/2006/table">
            <a:tbl>
              <a:tblPr firstRow="1" bandRow="1">
                <a:tableStyleId>{5940675A-B579-460E-94D1-54222C63F5DA}</a:tableStyleId>
              </a:tblPr>
              <a:tblGrid>
                <a:gridCol w="1113155"/>
                <a:gridCol w="2784475"/>
                <a:gridCol w="1321435"/>
                <a:gridCol w="3340735"/>
              </a:tblGrid>
              <a:tr h="563880">
                <a:tc>
                  <a:txBody>
                    <a:bodyPr/>
                    <a:lstStyle/>
                    <a:p>
                      <a:pPr indent="0" algn="ctr">
                        <a:buNone/>
                      </a:pPr>
                      <a:r>
                        <a:rPr lang="en-US" sz="2300" b="1">
                          <a:solidFill>
                            <a:schemeClr val="tx1"/>
                          </a:solidFill>
                          <a:uFillTx/>
                          <a:latin typeface="+中文正文" charset="0"/>
                          <a:cs typeface="Times New Roman" panose="02020603050405020304" pitchFamily="18" charset="0"/>
                        </a:rPr>
                        <a:t>谋反</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300" b="1">
                          <a:solidFill>
                            <a:schemeClr val="tx1"/>
                          </a:solidFill>
                          <a:uFillTx/>
                          <a:latin typeface="+中文正文" charset="0"/>
                          <a:cs typeface="Times New Roman" panose="02020603050405020304" pitchFamily="18" charset="0"/>
                        </a:rPr>
                        <a:t>谋危社稷</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300" b="1">
                          <a:solidFill>
                            <a:schemeClr val="tx1"/>
                          </a:solidFill>
                          <a:uFillTx/>
                          <a:latin typeface="+中文正文" charset="0"/>
                          <a:cs typeface="Times New Roman" panose="02020603050405020304" pitchFamily="18" charset="0"/>
                        </a:rPr>
                        <a:t>大不敬</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300" b="1">
                          <a:solidFill>
                            <a:schemeClr val="tx1"/>
                          </a:solidFill>
                          <a:uFillTx/>
                          <a:latin typeface="+中文正文" charset="0"/>
                          <a:cs typeface="Times New Roman" panose="02020603050405020304" pitchFamily="18" charset="0"/>
                        </a:rPr>
                        <a:t>对君主的不敬行为</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5305">
                <a:tc>
                  <a:txBody>
                    <a:bodyPr/>
                    <a:lstStyle/>
                    <a:p>
                      <a:pPr indent="0" algn="ctr">
                        <a:buNone/>
                      </a:pPr>
                      <a:r>
                        <a:rPr lang="en-US" sz="2300" b="1">
                          <a:solidFill>
                            <a:schemeClr val="tx1"/>
                          </a:solidFill>
                          <a:uFillTx/>
                          <a:latin typeface="+中文正文" charset="0"/>
                          <a:cs typeface="Times New Roman" panose="02020603050405020304" pitchFamily="18" charset="0"/>
                        </a:rPr>
                        <a:t>谋大逆</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300" b="1">
                          <a:solidFill>
                            <a:schemeClr val="tx1"/>
                          </a:solidFill>
                          <a:uFillTx/>
                          <a:latin typeface="+中文正文" charset="0"/>
                          <a:cs typeface="Times New Roman" panose="02020603050405020304" pitchFamily="18" charset="0"/>
                        </a:rPr>
                        <a:t>谋毁宗庙山陵及宫阙</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300" b="1">
                          <a:solidFill>
                            <a:schemeClr val="tx1"/>
                          </a:solidFill>
                          <a:uFillTx/>
                          <a:latin typeface="+中文正文" charset="0"/>
                          <a:cs typeface="Times New Roman" panose="02020603050405020304" pitchFamily="18" charset="0"/>
                        </a:rPr>
                        <a:t>不孝</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300" b="1">
                          <a:solidFill>
                            <a:schemeClr val="tx1"/>
                          </a:solidFill>
                          <a:uFillTx/>
                          <a:latin typeface="+中文正文" charset="0"/>
                          <a:cs typeface="Times New Roman" panose="02020603050405020304" pitchFamily="18" charset="0"/>
                        </a:rPr>
                        <a:t>忤逆于直系尊长</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1040">
                <a:tc>
                  <a:txBody>
                    <a:bodyPr/>
                    <a:lstStyle/>
                    <a:p>
                      <a:pPr indent="0" algn="ctr">
                        <a:buNone/>
                      </a:pPr>
                      <a:r>
                        <a:rPr lang="en-US" sz="2300" b="1">
                          <a:solidFill>
                            <a:schemeClr val="tx1"/>
                          </a:solidFill>
                          <a:uFillTx/>
                          <a:latin typeface="+中文正文" charset="0"/>
                          <a:cs typeface="Times New Roman" panose="02020603050405020304" pitchFamily="18" charset="0"/>
                        </a:rPr>
                        <a:t>谋叛</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300" b="1">
                          <a:solidFill>
                            <a:schemeClr val="tx1"/>
                          </a:solidFill>
                          <a:uFillTx/>
                          <a:latin typeface="+中文正文" charset="0"/>
                          <a:cs typeface="Times New Roman" panose="02020603050405020304" pitchFamily="18" charset="0"/>
                        </a:rPr>
                        <a:t>谋背国从伪</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300" b="1">
                          <a:solidFill>
                            <a:schemeClr val="tx1"/>
                          </a:solidFill>
                          <a:uFillTx/>
                          <a:latin typeface="+中文正文" charset="0"/>
                          <a:cs typeface="Times New Roman" panose="02020603050405020304" pitchFamily="18" charset="0"/>
                        </a:rPr>
                        <a:t>不睦</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300" b="1">
                          <a:solidFill>
                            <a:schemeClr val="tx1"/>
                          </a:solidFill>
                          <a:uFillTx/>
                          <a:latin typeface="+中文正文" charset="0"/>
                          <a:cs typeface="Times New Roman" panose="02020603050405020304" pitchFamily="18" charset="0"/>
                        </a:rPr>
                        <a:t>谋杀、贩卖远亲及殴打远系尊亲属</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1040">
                <a:tc>
                  <a:txBody>
                    <a:bodyPr/>
                    <a:lstStyle/>
                    <a:p>
                      <a:pPr indent="0" algn="ctr">
                        <a:buNone/>
                      </a:pPr>
                      <a:r>
                        <a:rPr lang="en-US" sz="2300" b="1">
                          <a:solidFill>
                            <a:schemeClr val="tx1"/>
                          </a:solidFill>
                          <a:uFillTx/>
                          <a:latin typeface="+中文正文" charset="0"/>
                          <a:cs typeface="Times New Roman" panose="02020603050405020304" pitchFamily="18" charset="0"/>
                        </a:rPr>
                        <a:t>恶逆</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300" b="1">
                          <a:solidFill>
                            <a:schemeClr val="tx1"/>
                          </a:solidFill>
                          <a:uFillTx/>
                          <a:latin typeface="+中文正文" charset="0"/>
                          <a:cs typeface="Times New Roman" panose="02020603050405020304" pitchFamily="18" charset="0"/>
                        </a:rPr>
                        <a:t>谋杀或殴打尊长</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300" b="1">
                          <a:solidFill>
                            <a:schemeClr val="tx1"/>
                          </a:solidFill>
                          <a:uFillTx/>
                          <a:latin typeface="+中文正文" charset="0"/>
                          <a:cs typeface="Times New Roman" panose="02020603050405020304" pitchFamily="18" charset="0"/>
                        </a:rPr>
                        <a:t>不义</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300" b="1">
                          <a:solidFill>
                            <a:schemeClr val="tx1"/>
                          </a:solidFill>
                          <a:uFillTx/>
                          <a:latin typeface="+中文正文" charset="0"/>
                          <a:cs typeface="Times New Roman" panose="02020603050405020304" pitchFamily="18" charset="0"/>
                        </a:rPr>
                        <a:t>杀长官、师长及妻匿夫丧作乐改嫁</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6260">
                <a:tc>
                  <a:txBody>
                    <a:bodyPr/>
                    <a:lstStyle/>
                    <a:p>
                      <a:pPr indent="0" algn="ctr">
                        <a:buNone/>
                      </a:pPr>
                      <a:r>
                        <a:rPr lang="en-US" sz="2300" b="1">
                          <a:solidFill>
                            <a:schemeClr val="tx1"/>
                          </a:solidFill>
                          <a:uFillTx/>
                          <a:latin typeface="+中文正文" charset="0"/>
                          <a:cs typeface="Times New Roman" panose="02020603050405020304" pitchFamily="18" charset="0"/>
                        </a:rPr>
                        <a:t>不道</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300" b="1">
                          <a:solidFill>
                            <a:schemeClr val="tx1"/>
                          </a:solidFill>
                          <a:uFillTx/>
                          <a:latin typeface="+中文正文" charset="0"/>
                          <a:cs typeface="Times New Roman" panose="02020603050405020304" pitchFamily="18" charset="0"/>
                        </a:rPr>
                        <a:t>杀一家非死罪三人等</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300" b="1">
                          <a:solidFill>
                            <a:schemeClr val="tx1"/>
                          </a:solidFill>
                          <a:uFillTx/>
                          <a:latin typeface="+中文正文" charset="0"/>
                          <a:cs typeface="Times New Roman" panose="02020603050405020304" pitchFamily="18" charset="0"/>
                        </a:rPr>
                        <a:t>内乱</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300" b="1">
                          <a:solidFill>
                            <a:schemeClr val="tx1"/>
                          </a:solidFill>
                          <a:uFillTx/>
                          <a:latin typeface="+中文正文" charset="0"/>
                          <a:cs typeface="Times New Roman" panose="02020603050405020304" pitchFamily="18" charset="0"/>
                        </a:rPr>
                        <a:t>违反人伦道德</a:t>
                      </a:r>
                      <a:endParaRPr lang="en-US" altLang="en-US" sz="2300" b="1">
                        <a:solidFill>
                          <a:schemeClr val="tx1"/>
                        </a:solidFill>
                        <a:uFillTx/>
                        <a:latin typeface="+中文正文"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269240" y="5157470"/>
            <a:ext cx="8606155" cy="1568450"/>
          </a:xfrm>
          <a:prstGeom prst="rect">
            <a:avLst/>
          </a:prstGeom>
          <a:noFill/>
        </p:spPr>
        <p:txBody>
          <a:bodyPr wrap="square" rtlCol="0">
            <a:spAutoFit/>
          </a:bodyPr>
          <a:lstStyle/>
          <a:p>
            <a:r>
              <a:rPr lang="zh-CN" altLang="en-US" sz="2400" b="1">
                <a:solidFill>
                  <a:srgbClr val="FF0000"/>
                </a:solidFill>
                <a:uFillTx/>
              </a:rPr>
              <a:t>解析：选A。材料中的“重罪十条”几乎都是涉及忠、孝、义等儒家伦理，故A项正确；材料没有体现出法律体系的完备，故B项错误；材料只是涉及司法，没有涉及行政，故C项错误；材料信息体现的是重公权而轻私权，故D项错误。</a:t>
            </a:r>
          </a:p>
        </p:txBody>
      </p:sp>
      <p:sp>
        <p:nvSpPr>
          <p:cNvPr id="15" name="文本框 14"/>
          <p:cNvSpPr txBox="1"/>
          <p:nvPr/>
        </p:nvSpPr>
        <p:spPr>
          <a:xfrm>
            <a:off x="323850" y="116840"/>
            <a:ext cx="351155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高考模拟训练试题</a:t>
            </a:r>
          </a:p>
        </p:txBody>
      </p:sp>
      <p:sp>
        <p:nvSpPr>
          <p:cNvPr id="2" name="矩形 1"/>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67995" y="621030"/>
            <a:ext cx="8354695" cy="2891790"/>
          </a:xfrm>
          <a:prstGeom prst="rect">
            <a:avLst/>
          </a:prstGeom>
          <a:noFill/>
          <a:ln w="9525">
            <a:noFill/>
          </a:ln>
        </p:spPr>
        <p:txBody>
          <a:bodyPr wrap="square">
            <a:spAutoFit/>
          </a:bodyPr>
          <a:lstStyle/>
          <a:p>
            <a:pPr indent="266700"/>
            <a:r>
              <a:rPr lang="en-US" altLang="zh-CN" sz="2600" b="1">
                <a:latin typeface="Times New Roman" panose="02020603050405020304" pitchFamily="18" charset="0"/>
                <a:ea typeface="宋体" panose="02010600030101010101" pitchFamily="2" charset="-122"/>
              </a:rPr>
              <a:t>3</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商朝建立后把天命作为统治的重要依据</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并认为天命永固</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不可剥夺。周人灭商号称是</a:t>
            </a:r>
            <a:r>
              <a:rPr lang="en-US" sz="2600" b="1">
                <a:latin typeface="宋体" panose="02010600030101010101" pitchFamily="2" charset="-122"/>
              </a:rPr>
              <a:t>“</a:t>
            </a:r>
            <a:r>
              <a:rPr lang="zh-CN" sz="2600" b="1">
                <a:ea typeface="宋体" panose="02010600030101010101" pitchFamily="2" charset="-122"/>
              </a:rPr>
              <a:t>恭行天之罚</a:t>
            </a:r>
            <a:r>
              <a:rPr lang="en-US" sz="2600" b="1">
                <a:latin typeface="宋体" panose="02010600030101010101" pitchFamily="2" charset="-122"/>
              </a:rPr>
              <a:t>”</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并宣扬</a:t>
            </a:r>
            <a:r>
              <a:rPr lang="en-US" sz="2600" b="1">
                <a:latin typeface="宋体" panose="02010600030101010101" pitchFamily="2" charset="-122"/>
              </a:rPr>
              <a:t>“</a:t>
            </a:r>
            <a:r>
              <a:rPr lang="zh-CN" sz="2600" b="1">
                <a:ea typeface="宋体" panose="02010600030101010101" pitchFamily="2" charset="-122"/>
              </a:rPr>
              <a:t>德</a:t>
            </a:r>
            <a:r>
              <a:rPr lang="en-US" sz="2600" b="1">
                <a:latin typeface="宋体" panose="02010600030101010101" pitchFamily="2" charset="-122"/>
              </a:rPr>
              <a:t>”</a:t>
            </a:r>
            <a:r>
              <a:rPr lang="zh-CN" sz="2600" b="1">
                <a:ea typeface="宋体" panose="02010600030101010101" pitchFamily="2" charset="-122"/>
              </a:rPr>
              <a:t>是获取天命的依据。周人的做法</a:t>
            </a:r>
            <a:r>
              <a:rPr lang="en-US" sz="2600" b="1">
                <a:latin typeface="Times New Roman" panose="02020603050405020304" pitchFamily="18" charset="0"/>
              </a:rPr>
              <a:t>(</a:t>
            </a:r>
            <a:r>
              <a:rPr lang="zh-CN" sz="2600" b="1">
                <a:ea typeface="宋体" panose="02010600030101010101" pitchFamily="2" charset="-122"/>
              </a:rPr>
              <a:t>　　</a:t>
            </a:r>
            <a:r>
              <a:rPr lang="en-US" sz="2600" b="1">
                <a:latin typeface="Times New Roman" panose="02020603050405020304" pitchFamily="18" charset="0"/>
              </a:rPr>
              <a:t>)</a:t>
            </a:r>
          </a:p>
          <a:p>
            <a:pPr indent="266700"/>
            <a:r>
              <a:rPr lang="en-US" sz="2600" b="1">
                <a:latin typeface="Times New Roman" panose="02020603050405020304" pitchFamily="18" charset="0"/>
              </a:rPr>
              <a:t>A</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揭示了古代社会兴衰规律</a:t>
            </a:r>
            <a:endParaRPr lang="en-US" sz="2600" b="1">
              <a:latin typeface="Times New Roman" panose="02020603050405020304" pitchFamily="18" charset="0"/>
            </a:endParaRPr>
          </a:p>
          <a:p>
            <a:pPr indent="266700"/>
            <a:r>
              <a:rPr lang="en-US" sz="2600" b="1">
                <a:latin typeface="Times New Roman" panose="02020603050405020304" pitchFamily="18" charset="0"/>
              </a:rPr>
              <a:t>B</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协调了统治阶级内部关系</a:t>
            </a:r>
            <a:endParaRPr lang="en-US" sz="2600" b="1">
              <a:latin typeface="Times New Roman" panose="02020603050405020304" pitchFamily="18" charset="0"/>
            </a:endParaRPr>
          </a:p>
          <a:p>
            <a:pPr indent="266700"/>
            <a:r>
              <a:rPr lang="en-US" sz="2600" b="1">
                <a:latin typeface="Times New Roman" panose="02020603050405020304" pitchFamily="18" charset="0"/>
              </a:rPr>
              <a:t>C</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反映了社会生产发展要求</a:t>
            </a:r>
            <a:endParaRPr lang="en-US" sz="2600" b="1">
              <a:latin typeface="Times New Roman" panose="02020603050405020304" pitchFamily="18" charset="0"/>
            </a:endParaRPr>
          </a:p>
          <a:p>
            <a:pPr indent="266700"/>
            <a:r>
              <a:rPr lang="en-US" sz="2600" b="1">
                <a:latin typeface="Times New Roman" panose="02020603050405020304" pitchFamily="18" charset="0"/>
              </a:rPr>
              <a:t>D</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影响了后世王朝执政思想</a:t>
            </a:r>
            <a:endParaRPr lang="zh-CN" altLang="en-US" sz="2600" b="1">
              <a:solidFill>
                <a:srgbClr val="FF0000"/>
              </a:solidFill>
              <a:cs typeface="楷体_GB2312" charset="0"/>
            </a:endParaRPr>
          </a:p>
        </p:txBody>
      </p:sp>
      <p:sp>
        <p:nvSpPr>
          <p:cNvPr id="2" name="文本框 1"/>
          <p:cNvSpPr txBox="1"/>
          <p:nvPr/>
        </p:nvSpPr>
        <p:spPr>
          <a:xfrm>
            <a:off x="314325" y="3665855"/>
            <a:ext cx="8721725" cy="2891790"/>
          </a:xfrm>
          <a:prstGeom prst="rect">
            <a:avLst/>
          </a:prstGeom>
          <a:noFill/>
        </p:spPr>
        <p:txBody>
          <a:bodyPr wrap="square" rtlCol="0">
            <a:spAutoFit/>
          </a:bodyPr>
          <a:lstStyle/>
          <a:p>
            <a:pPr indent="266700"/>
            <a:r>
              <a:rPr lang="zh-CN" sz="2600" b="1">
                <a:solidFill>
                  <a:srgbClr val="FF0000"/>
                </a:solidFill>
                <a:uFillTx/>
                <a:ea typeface="黑体" panose="02010609060101010101" pitchFamily="2" charset="-122"/>
                <a:sym typeface="+mn-ea"/>
              </a:rPr>
              <a:t>解析：</a:t>
            </a:r>
            <a:r>
              <a:rPr lang="zh-CN" sz="2600" b="1">
                <a:solidFill>
                  <a:srgbClr val="FF0000"/>
                </a:solidFill>
                <a:uFillTx/>
                <a:cs typeface="楷体_GB2312" charset="0"/>
                <a:sym typeface="+mn-ea"/>
              </a:rPr>
              <a:t>选</a:t>
            </a:r>
            <a:r>
              <a:rPr lang="en-US" sz="2600" b="1">
                <a:solidFill>
                  <a:srgbClr val="FF0000"/>
                </a:solidFill>
                <a:uFillTx/>
                <a:latin typeface="Times New Roman" panose="02020603050405020304" pitchFamily="18" charset="0"/>
                <a:cs typeface="楷体_GB2312" charset="0"/>
                <a:sym typeface="+mn-ea"/>
              </a:rPr>
              <a:t>D</a:t>
            </a:r>
            <a:r>
              <a:rPr lang="zh-CN" sz="2600" b="1">
                <a:solidFill>
                  <a:srgbClr val="FF0000"/>
                </a:solidFill>
                <a:uFillTx/>
                <a:cs typeface="楷体_GB2312" charset="0"/>
                <a:sym typeface="+mn-ea"/>
              </a:rPr>
              <a:t>。根据材料</a:t>
            </a:r>
            <a:r>
              <a:rPr lang="en-US" sz="2600" b="1">
                <a:solidFill>
                  <a:srgbClr val="FF0000"/>
                </a:solidFill>
                <a:uFillTx/>
                <a:latin typeface="宋体" panose="02010600030101010101" pitchFamily="2" charset="-122"/>
                <a:sym typeface="+mn-ea"/>
              </a:rPr>
              <a:t>“</a:t>
            </a:r>
            <a:r>
              <a:rPr lang="zh-CN" sz="2600" b="1">
                <a:solidFill>
                  <a:srgbClr val="FF0000"/>
                </a:solidFill>
                <a:uFillTx/>
                <a:cs typeface="楷体_GB2312" charset="0"/>
                <a:sym typeface="+mn-ea"/>
              </a:rPr>
              <a:t>恭行天之罚</a:t>
            </a:r>
            <a:r>
              <a:rPr lang="en-US" sz="2600" b="1">
                <a:solidFill>
                  <a:srgbClr val="FF0000"/>
                </a:solidFill>
                <a:uFillTx/>
                <a:latin typeface="宋体" panose="02010600030101010101" pitchFamily="2" charset="-122"/>
                <a:sym typeface="+mn-ea"/>
              </a:rPr>
              <a:t>”“</a:t>
            </a:r>
            <a:r>
              <a:rPr lang="zh-CN" sz="2600" b="1">
                <a:solidFill>
                  <a:srgbClr val="FF0000"/>
                </a:solidFill>
                <a:uFillTx/>
                <a:cs typeface="楷体_GB2312" charset="0"/>
                <a:sym typeface="+mn-ea"/>
              </a:rPr>
              <a:t>宣扬</a:t>
            </a:r>
            <a:r>
              <a:rPr lang="en-US" sz="2600" b="1">
                <a:solidFill>
                  <a:srgbClr val="FF0000"/>
                </a:solidFill>
                <a:uFillTx/>
                <a:latin typeface="宋体" panose="02010600030101010101" pitchFamily="2" charset="-122"/>
                <a:sym typeface="+mn-ea"/>
              </a:rPr>
              <a:t>‘</a:t>
            </a:r>
            <a:r>
              <a:rPr lang="zh-CN" sz="2600" b="1">
                <a:solidFill>
                  <a:srgbClr val="FF0000"/>
                </a:solidFill>
                <a:uFillTx/>
                <a:cs typeface="楷体_GB2312" charset="0"/>
                <a:sym typeface="+mn-ea"/>
              </a:rPr>
              <a:t>德</a:t>
            </a:r>
            <a:r>
              <a:rPr lang="en-US" sz="2600" b="1">
                <a:solidFill>
                  <a:srgbClr val="FF0000"/>
                </a:solidFill>
                <a:uFillTx/>
                <a:latin typeface="宋体" panose="02010600030101010101" pitchFamily="2" charset="-122"/>
                <a:sym typeface="+mn-ea"/>
              </a:rPr>
              <a:t>’</a:t>
            </a:r>
            <a:r>
              <a:rPr lang="zh-CN" sz="2600" b="1">
                <a:solidFill>
                  <a:srgbClr val="FF0000"/>
                </a:solidFill>
                <a:uFillTx/>
                <a:cs typeface="楷体_GB2312" charset="0"/>
                <a:sym typeface="+mn-ea"/>
              </a:rPr>
              <a:t>是获取天命的依据</a:t>
            </a:r>
            <a:r>
              <a:rPr lang="en-US" sz="2600" b="1">
                <a:solidFill>
                  <a:srgbClr val="FF0000"/>
                </a:solidFill>
                <a:uFillTx/>
                <a:latin typeface="宋体" panose="02010600030101010101" pitchFamily="2" charset="-122"/>
                <a:sym typeface="+mn-ea"/>
              </a:rPr>
              <a:t>”</a:t>
            </a:r>
            <a:r>
              <a:rPr lang="zh-CN" sz="2600" b="1">
                <a:solidFill>
                  <a:srgbClr val="FF0000"/>
                </a:solidFill>
                <a:uFillTx/>
                <a:cs typeface="楷体_GB2312" charset="0"/>
                <a:sym typeface="+mn-ea"/>
              </a:rPr>
              <a:t>等信息并结合所学可知</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周人宣扬</a:t>
            </a:r>
            <a:r>
              <a:rPr lang="en-US" sz="2600" b="1">
                <a:solidFill>
                  <a:srgbClr val="FF0000"/>
                </a:solidFill>
                <a:uFillTx/>
                <a:latin typeface="宋体" panose="02010600030101010101" pitchFamily="2" charset="-122"/>
                <a:sym typeface="+mn-ea"/>
              </a:rPr>
              <a:t>“</a:t>
            </a:r>
            <a:r>
              <a:rPr lang="zh-CN" sz="2600" b="1">
                <a:solidFill>
                  <a:srgbClr val="FF0000"/>
                </a:solidFill>
                <a:uFillTx/>
                <a:cs typeface="楷体_GB2312" charset="0"/>
                <a:sym typeface="+mn-ea"/>
              </a:rPr>
              <a:t>德</a:t>
            </a:r>
            <a:r>
              <a:rPr lang="en-US" sz="2600" b="1">
                <a:solidFill>
                  <a:srgbClr val="FF0000"/>
                </a:solidFill>
                <a:uFillTx/>
                <a:latin typeface="宋体" panose="02010600030101010101" pitchFamily="2" charset="-122"/>
                <a:sym typeface="+mn-ea"/>
              </a:rPr>
              <a:t>”</a:t>
            </a:r>
            <a:r>
              <a:rPr lang="zh-CN" sz="2600" b="1">
                <a:solidFill>
                  <a:srgbClr val="FF0000"/>
                </a:solidFill>
                <a:uFillTx/>
                <a:cs typeface="楷体_GB2312" charset="0"/>
                <a:sym typeface="+mn-ea"/>
              </a:rPr>
              <a:t>的做法影响了后世统治阶级强调以身作则、德治、仁政等执政思想</a:t>
            </a:r>
            <a:r>
              <a:rPr lang="zh-CN" sz="2600" b="1">
                <a:solidFill>
                  <a:srgbClr val="FF0000"/>
                </a:solidFill>
                <a:uFillTx/>
                <a:latin typeface="Times New Roman" panose="02020603050405020304" pitchFamily="18" charset="0"/>
                <a:sym typeface="+mn-ea"/>
              </a:rPr>
              <a:t>，</a:t>
            </a:r>
            <a:r>
              <a:rPr lang="en-US" sz="2600" b="1">
                <a:solidFill>
                  <a:srgbClr val="FF0000"/>
                </a:solidFill>
                <a:uFillTx/>
                <a:latin typeface="Times New Roman" panose="02020603050405020304" pitchFamily="18" charset="0"/>
                <a:sym typeface="+mn-ea"/>
              </a:rPr>
              <a:t>D</a:t>
            </a:r>
            <a:r>
              <a:rPr lang="zh-CN" sz="2600" b="1">
                <a:solidFill>
                  <a:srgbClr val="FF0000"/>
                </a:solidFill>
                <a:uFillTx/>
                <a:cs typeface="楷体_GB2312" charset="0"/>
                <a:sym typeface="+mn-ea"/>
              </a:rPr>
              <a:t>项正确；材料内容无法揭示古代社会兴衰规律</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与社会生产发展要求也无直接关系</a:t>
            </a:r>
            <a:r>
              <a:rPr lang="zh-CN" sz="2600" b="1">
                <a:solidFill>
                  <a:srgbClr val="FF0000"/>
                </a:solidFill>
                <a:uFillTx/>
                <a:latin typeface="Times New Roman" panose="02020603050405020304" pitchFamily="18" charset="0"/>
                <a:sym typeface="+mn-ea"/>
              </a:rPr>
              <a:t>，</a:t>
            </a:r>
            <a:r>
              <a:rPr lang="en-US" sz="2600" b="1">
                <a:solidFill>
                  <a:srgbClr val="FF0000"/>
                </a:solidFill>
                <a:uFillTx/>
                <a:latin typeface="Times New Roman" panose="02020603050405020304" pitchFamily="18" charset="0"/>
                <a:sym typeface="+mn-ea"/>
              </a:rPr>
              <a:t>A</a:t>
            </a:r>
            <a:r>
              <a:rPr lang="zh-CN" sz="2600" b="1">
                <a:solidFill>
                  <a:srgbClr val="FF0000"/>
                </a:solidFill>
                <a:uFillTx/>
                <a:cs typeface="楷体_GB2312" charset="0"/>
                <a:sym typeface="+mn-ea"/>
              </a:rPr>
              <a:t>、</a:t>
            </a:r>
            <a:r>
              <a:rPr lang="en-US" sz="2600" b="1">
                <a:solidFill>
                  <a:srgbClr val="FF0000"/>
                </a:solidFill>
                <a:uFillTx/>
                <a:latin typeface="Times New Roman" panose="02020603050405020304" pitchFamily="18" charset="0"/>
                <a:cs typeface="楷体_GB2312" charset="0"/>
                <a:sym typeface="+mn-ea"/>
              </a:rPr>
              <a:t>C</a:t>
            </a:r>
            <a:r>
              <a:rPr lang="zh-CN" sz="2600" b="1">
                <a:solidFill>
                  <a:srgbClr val="FF0000"/>
                </a:solidFill>
                <a:uFillTx/>
                <a:cs typeface="楷体_GB2312" charset="0"/>
                <a:sym typeface="+mn-ea"/>
              </a:rPr>
              <a:t>两项错误；协调统治阶级内部关系主要通过宗法礼乐制度</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与材料无关</a:t>
            </a:r>
            <a:r>
              <a:rPr lang="zh-CN" sz="2600" b="1">
                <a:solidFill>
                  <a:srgbClr val="FF0000"/>
                </a:solidFill>
                <a:uFillTx/>
                <a:latin typeface="Times New Roman" panose="02020603050405020304" pitchFamily="18" charset="0"/>
                <a:sym typeface="+mn-ea"/>
              </a:rPr>
              <a:t>，</a:t>
            </a:r>
            <a:r>
              <a:rPr lang="en-US" sz="2600" b="1">
                <a:solidFill>
                  <a:srgbClr val="FF0000"/>
                </a:solidFill>
                <a:uFillTx/>
                <a:latin typeface="Times New Roman" panose="02020603050405020304" pitchFamily="18" charset="0"/>
                <a:sym typeface="+mn-ea"/>
              </a:rPr>
              <a:t>B</a:t>
            </a:r>
            <a:r>
              <a:rPr lang="zh-CN" sz="2600" b="1">
                <a:solidFill>
                  <a:srgbClr val="FF0000"/>
                </a:solidFill>
                <a:uFillTx/>
                <a:cs typeface="楷体_GB2312" charset="0"/>
                <a:sym typeface="+mn-ea"/>
              </a:rPr>
              <a:t>项错误。</a:t>
            </a:r>
            <a:endParaRPr lang="zh-CN" altLang="en-US" sz="2600" b="1">
              <a:solidFill>
                <a:srgbClr val="FF0000"/>
              </a:solidFill>
              <a:uFillTx/>
              <a:cs typeface="楷体_GB2312" charset="0"/>
              <a:sym typeface="+mn-ea"/>
            </a:endParaRPr>
          </a:p>
        </p:txBody>
      </p:sp>
      <p:sp>
        <p:nvSpPr>
          <p:cNvPr id="15" name="文本框 14"/>
          <p:cNvSpPr txBox="1"/>
          <p:nvPr/>
        </p:nvSpPr>
        <p:spPr>
          <a:xfrm>
            <a:off x="323850" y="116840"/>
            <a:ext cx="351155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高考模拟训练试题</a:t>
            </a:r>
          </a:p>
        </p:txBody>
      </p:sp>
      <p:sp>
        <p:nvSpPr>
          <p:cNvPr id="3" name="矩形 2"/>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D</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560" y="621030"/>
            <a:ext cx="8910955" cy="2491740"/>
          </a:xfrm>
          <a:prstGeom prst="rect">
            <a:avLst/>
          </a:prstGeom>
          <a:noFill/>
          <a:ln w="9525">
            <a:noFill/>
          </a:ln>
        </p:spPr>
        <p:txBody>
          <a:bodyPr wrap="square">
            <a:spAutoFit/>
          </a:bodyPr>
          <a:lstStyle/>
          <a:p>
            <a:pPr indent="266700"/>
            <a:r>
              <a:rPr lang="en-US" altLang="zh-CN" sz="2600" b="1">
                <a:latin typeface="Times New Roman" panose="02020603050405020304" pitchFamily="18" charset="0"/>
                <a:ea typeface="宋体" panose="02010600030101010101" pitchFamily="2" charset="-122"/>
              </a:rPr>
              <a:t>4</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春秋时期</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道家在礼和法的取舍中</a:t>
            </a:r>
            <a:r>
              <a:rPr lang="zh-CN" sz="2600" b="1">
                <a:latin typeface="Times New Roman" panose="02020603050405020304" pitchFamily="18" charset="0"/>
                <a:ea typeface="宋体" panose="02010600030101010101" pitchFamily="2" charset="-122"/>
              </a:rPr>
              <a:t>，无疑是偏向礼的，他们强烈反对以法治国。战国时期，道家极少强烈批判法，取而代之的是对法的认同，认为礼法的来源都是道，大力宣扬礼法对治理国家的巨大作用。这一变化折射出</a:t>
            </a:r>
            <a:r>
              <a:rPr lang="en-US" sz="2600" b="1">
                <a:latin typeface="Times New Roman" panose="02020603050405020304" pitchFamily="18" charset="0"/>
              </a:rPr>
              <a:t>(</a:t>
            </a:r>
            <a:r>
              <a:rPr lang="zh-CN" sz="2600" b="1">
                <a:ea typeface="宋体" panose="02010600030101010101" pitchFamily="2" charset="-122"/>
              </a:rPr>
              <a:t>　　</a:t>
            </a:r>
            <a:r>
              <a:rPr lang="en-US" sz="2600" b="1">
                <a:latin typeface="Times New Roman" panose="02020603050405020304" pitchFamily="18" charset="0"/>
              </a:rPr>
              <a:t>)</a:t>
            </a:r>
          </a:p>
          <a:p>
            <a:pPr indent="266700"/>
            <a:r>
              <a:rPr lang="en-US" sz="2600" b="1">
                <a:latin typeface="Times New Roman" panose="02020603050405020304" pitchFamily="18" charset="0"/>
              </a:rPr>
              <a:t>A</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社会环境的变化</a:t>
            </a:r>
            <a:r>
              <a:rPr lang="en-US" altLang="zh-CN" sz="2600" b="1">
                <a:ea typeface="宋体" panose="02010600030101010101" pitchFamily="2" charset="-122"/>
              </a:rPr>
              <a:t>   </a:t>
            </a:r>
            <a:r>
              <a:rPr lang="en-US" sz="2600" b="1">
                <a:latin typeface="Times New Roman" panose="02020603050405020304" pitchFamily="18" charset="0"/>
              </a:rPr>
              <a:t>B</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传统文化体系的形成</a:t>
            </a:r>
            <a:endParaRPr lang="en-US" sz="2600" b="1">
              <a:latin typeface="Times New Roman" panose="02020603050405020304" pitchFamily="18" charset="0"/>
            </a:endParaRPr>
          </a:p>
          <a:p>
            <a:pPr indent="266700"/>
            <a:r>
              <a:rPr lang="en-US" sz="2600" b="1">
                <a:latin typeface="Times New Roman" panose="02020603050405020304" pitchFamily="18" charset="0"/>
              </a:rPr>
              <a:t>C</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道家学派的复兴</a:t>
            </a:r>
            <a:r>
              <a:rPr lang="en-US" altLang="zh-CN" sz="2600" b="1">
                <a:ea typeface="宋体" panose="02010600030101010101" pitchFamily="2" charset="-122"/>
              </a:rPr>
              <a:t>    </a:t>
            </a:r>
            <a:r>
              <a:rPr lang="en-US" sz="2600" b="1">
                <a:latin typeface="Times New Roman" panose="02020603050405020304" pitchFamily="18" charset="0"/>
              </a:rPr>
              <a:t>D</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法家独尊地位的确立</a:t>
            </a:r>
            <a:endParaRPr lang="zh-CN" altLang="en-US" sz="2600" b="1">
              <a:solidFill>
                <a:srgbClr val="FF0000"/>
              </a:solidFill>
              <a:cs typeface="楷体_GB2312" charset="0"/>
            </a:endParaRPr>
          </a:p>
        </p:txBody>
      </p:sp>
      <p:sp>
        <p:nvSpPr>
          <p:cNvPr id="2" name="文本框 1"/>
          <p:cNvSpPr txBox="1"/>
          <p:nvPr/>
        </p:nvSpPr>
        <p:spPr>
          <a:xfrm>
            <a:off x="213360" y="3282950"/>
            <a:ext cx="8750935" cy="2676525"/>
          </a:xfrm>
          <a:prstGeom prst="rect">
            <a:avLst/>
          </a:prstGeom>
          <a:noFill/>
        </p:spPr>
        <p:txBody>
          <a:bodyPr wrap="square" rtlCol="0">
            <a:spAutoFit/>
          </a:bodyPr>
          <a:lstStyle/>
          <a:p>
            <a:pPr indent="266700"/>
            <a:r>
              <a:rPr lang="zh-CN" sz="2800" b="1">
                <a:solidFill>
                  <a:srgbClr val="FF0000"/>
                </a:solidFill>
                <a:ea typeface="黑体" panose="02010609060101010101" pitchFamily="2" charset="-122"/>
                <a:sym typeface="+mn-ea"/>
              </a:rPr>
              <a:t>解析：</a:t>
            </a:r>
            <a:r>
              <a:rPr lang="zh-CN" sz="2800" b="1">
                <a:solidFill>
                  <a:srgbClr val="FF0000"/>
                </a:solidFill>
                <a:cs typeface="楷体_GB2312" charset="0"/>
                <a:sym typeface="+mn-ea"/>
              </a:rPr>
              <a:t>选</a:t>
            </a:r>
            <a:r>
              <a:rPr lang="en-US" sz="2800" b="1">
                <a:solidFill>
                  <a:srgbClr val="FF0000"/>
                </a:solidFill>
                <a:latin typeface="Times New Roman" panose="02020603050405020304" pitchFamily="18" charset="0"/>
                <a:cs typeface="楷体_GB2312" charset="0"/>
                <a:sym typeface="+mn-ea"/>
              </a:rPr>
              <a:t>A</a:t>
            </a:r>
            <a:r>
              <a:rPr lang="zh-CN" sz="2800" b="1">
                <a:solidFill>
                  <a:srgbClr val="FF0000"/>
                </a:solidFill>
                <a:cs typeface="楷体_GB2312" charset="0"/>
                <a:sym typeface="+mn-ea"/>
              </a:rPr>
              <a:t>。材料中的变化体现出道家对其他思想的融合和对政治形态的适应</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这是社会环境变化的反映</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故</a:t>
            </a:r>
            <a:r>
              <a:rPr lang="en-US" sz="2800" b="1">
                <a:solidFill>
                  <a:srgbClr val="FF0000"/>
                </a:solidFill>
                <a:latin typeface="Times New Roman" panose="02020603050405020304" pitchFamily="18" charset="0"/>
                <a:cs typeface="楷体_GB2312" charset="0"/>
                <a:sym typeface="+mn-ea"/>
              </a:rPr>
              <a:t>A</a:t>
            </a:r>
            <a:r>
              <a:rPr lang="zh-CN" sz="2800" b="1">
                <a:solidFill>
                  <a:srgbClr val="FF0000"/>
                </a:solidFill>
                <a:cs typeface="楷体_GB2312" charset="0"/>
                <a:sym typeface="+mn-ea"/>
              </a:rPr>
              <a:t>项正确；这一变化体现不出传统文化体系的形成</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故</a:t>
            </a:r>
            <a:r>
              <a:rPr lang="en-US" sz="2800" b="1">
                <a:solidFill>
                  <a:srgbClr val="FF0000"/>
                </a:solidFill>
                <a:latin typeface="Times New Roman" panose="02020603050405020304" pitchFamily="18" charset="0"/>
                <a:cs typeface="楷体_GB2312" charset="0"/>
                <a:sym typeface="+mn-ea"/>
              </a:rPr>
              <a:t>B</a:t>
            </a:r>
            <a:r>
              <a:rPr lang="zh-CN" sz="2800" b="1">
                <a:solidFill>
                  <a:srgbClr val="FF0000"/>
                </a:solidFill>
                <a:cs typeface="楷体_GB2312" charset="0"/>
                <a:sym typeface="+mn-ea"/>
              </a:rPr>
              <a:t>项错误；春秋战国时期道家学派没有消失或衰落</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更谈不上复兴</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故</a:t>
            </a:r>
            <a:r>
              <a:rPr lang="en-US" sz="2800" b="1">
                <a:solidFill>
                  <a:srgbClr val="FF0000"/>
                </a:solidFill>
                <a:latin typeface="Times New Roman" panose="02020603050405020304" pitchFamily="18" charset="0"/>
                <a:cs typeface="楷体_GB2312" charset="0"/>
                <a:sym typeface="+mn-ea"/>
              </a:rPr>
              <a:t>C</a:t>
            </a:r>
            <a:r>
              <a:rPr lang="zh-CN" sz="2800" b="1">
                <a:solidFill>
                  <a:srgbClr val="FF0000"/>
                </a:solidFill>
                <a:cs typeface="楷体_GB2312" charset="0"/>
                <a:sym typeface="+mn-ea"/>
              </a:rPr>
              <a:t>项错误；战国时期百家争鸣</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法家未取得独尊地位</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故</a:t>
            </a:r>
            <a:r>
              <a:rPr lang="en-US" sz="2800" b="1">
                <a:solidFill>
                  <a:srgbClr val="FF0000"/>
                </a:solidFill>
                <a:latin typeface="Times New Roman" panose="02020603050405020304" pitchFamily="18" charset="0"/>
                <a:cs typeface="楷体_GB2312" charset="0"/>
                <a:sym typeface="+mn-ea"/>
              </a:rPr>
              <a:t>D</a:t>
            </a:r>
            <a:r>
              <a:rPr lang="zh-CN" sz="2800" b="1">
                <a:solidFill>
                  <a:srgbClr val="FF0000"/>
                </a:solidFill>
                <a:cs typeface="楷体_GB2312" charset="0"/>
                <a:sym typeface="+mn-ea"/>
              </a:rPr>
              <a:t>项错误。</a:t>
            </a:r>
            <a:endParaRPr lang="zh-CN" altLang="en-US" sz="2800"/>
          </a:p>
        </p:txBody>
      </p:sp>
      <p:sp>
        <p:nvSpPr>
          <p:cNvPr id="15" name="文本框 14"/>
          <p:cNvSpPr txBox="1"/>
          <p:nvPr/>
        </p:nvSpPr>
        <p:spPr>
          <a:xfrm>
            <a:off x="323850" y="116840"/>
            <a:ext cx="351155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高考模拟训练试题</a:t>
            </a:r>
          </a:p>
        </p:txBody>
      </p:sp>
      <p:sp>
        <p:nvSpPr>
          <p:cNvPr id="3" name="矩形 2"/>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705" y="621030"/>
            <a:ext cx="8543925" cy="3969385"/>
          </a:xfrm>
          <a:prstGeom prst="rect">
            <a:avLst/>
          </a:prstGeom>
          <a:noFill/>
          <a:ln w="9525">
            <a:noFill/>
          </a:ln>
        </p:spPr>
        <p:txBody>
          <a:bodyPr wrap="square">
            <a:spAutoFit/>
          </a:bodyPr>
          <a:lstStyle/>
          <a:p>
            <a:pPr indent="266700"/>
            <a:r>
              <a:rPr lang="en-US" altLang="zh-CN" sz="2800" b="1">
                <a:latin typeface="Times New Roman" panose="02020603050405020304" pitchFamily="18" charset="0"/>
                <a:ea typeface="宋体" panose="02010600030101010101" pitchFamily="2" charset="-122"/>
              </a:rPr>
              <a:t>5</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汉代有一典型案例：父亲和别人因口角发生斗殴</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对方用刀刺父亲</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儿子持棍相救</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结果误伤了父亲。依据汉律</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子伤其父</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应论死罪。但最终判决认为</a:t>
            </a:r>
            <a:r>
              <a:rPr lang="zh-CN" sz="2800" b="1">
                <a:latin typeface="Times New Roman" panose="02020603050405020304" pitchFamily="18" charset="0"/>
                <a:ea typeface="宋体" panose="02010600030101010101" pitchFamily="2" charset="-122"/>
              </a:rPr>
              <a:t>，</a:t>
            </a:r>
            <a:r>
              <a:rPr lang="en-US" sz="2800" b="1">
                <a:latin typeface="宋体" panose="02010600030101010101" pitchFamily="2" charset="-122"/>
              </a:rPr>
              <a:t>“</a:t>
            </a:r>
            <a:r>
              <a:rPr lang="zh-CN" sz="2800" b="1">
                <a:ea typeface="宋体" panose="02010600030101010101" pitchFamily="2" charset="-122"/>
              </a:rPr>
              <a:t>父子至亲</a:t>
            </a:r>
            <a:r>
              <a:rPr lang="en-US" sz="2800" b="1">
                <a:latin typeface="宋体" panose="02010600030101010101" pitchFamily="2" charset="-122"/>
              </a:rPr>
              <a:t>”</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儿子出于孝心持棍救助</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应当无罪免刑。这一判决反映了汉代</a:t>
            </a:r>
            <a:r>
              <a:rPr lang="en-US" sz="2800" b="1">
                <a:latin typeface="Times New Roman" panose="02020603050405020304" pitchFamily="18" charset="0"/>
              </a:rPr>
              <a:t>(</a:t>
            </a:r>
            <a:r>
              <a:rPr lang="zh-CN" sz="2800" b="1">
                <a:ea typeface="宋体" panose="02010600030101010101" pitchFamily="2" charset="-122"/>
              </a:rPr>
              <a:t>　　</a:t>
            </a:r>
            <a:r>
              <a:rPr lang="en-US" sz="2800" b="1">
                <a:latin typeface="Times New Roman" panose="02020603050405020304" pitchFamily="18" charset="0"/>
              </a:rPr>
              <a:t>)</a:t>
            </a:r>
          </a:p>
          <a:p>
            <a:pPr indent="266700"/>
            <a:r>
              <a:rPr lang="en-US" sz="2800" b="1">
                <a:latin typeface="Times New Roman" panose="02020603050405020304" pitchFamily="18" charset="0"/>
              </a:rPr>
              <a:t>A</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儒家伦理道德影响司法</a:t>
            </a:r>
            <a:endParaRPr lang="en-US" sz="2800" b="1">
              <a:latin typeface="Times New Roman" panose="02020603050405020304" pitchFamily="18" charset="0"/>
            </a:endParaRPr>
          </a:p>
          <a:p>
            <a:pPr indent="266700"/>
            <a:r>
              <a:rPr lang="en-US" sz="2800" b="1">
                <a:latin typeface="Times New Roman" panose="02020603050405020304" pitchFamily="18" charset="0"/>
              </a:rPr>
              <a:t>B</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司法审判标准极度混乱</a:t>
            </a:r>
            <a:endParaRPr lang="en-US" sz="2800" b="1">
              <a:latin typeface="Times New Roman" panose="02020603050405020304" pitchFamily="18" charset="0"/>
            </a:endParaRPr>
          </a:p>
          <a:p>
            <a:pPr indent="266700"/>
            <a:r>
              <a:rPr lang="en-US" sz="2800" b="1">
                <a:latin typeface="Times New Roman" panose="02020603050405020304" pitchFamily="18" charset="0"/>
              </a:rPr>
              <a:t>C</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儒学成为唯一司法依据</a:t>
            </a:r>
            <a:endParaRPr lang="en-US" sz="2800" b="1">
              <a:latin typeface="Times New Roman" panose="02020603050405020304" pitchFamily="18" charset="0"/>
            </a:endParaRPr>
          </a:p>
          <a:p>
            <a:pPr indent="266700"/>
            <a:r>
              <a:rPr lang="en-US" sz="2800" b="1">
                <a:latin typeface="Times New Roman" panose="02020603050405020304" pitchFamily="18" charset="0"/>
              </a:rPr>
              <a:t>D</a:t>
            </a:r>
            <a:r>
              <a:rPr lang="zh-CN" sz="2800" b="1">
                <a:latin typeface="Times New Roman" panose="02020603050405020304" pitchFamily="18" charset="0"/>
                <a:ea typeface="宋体" panose="02010600030101010101" pitchFamily="2" charset="-122"/>
              </a:rPr>
              <a:t>．</a:t>
            </a:r>
            <a:r>
              <a:rPr lang="zh-CN" sz="2800" b="1">
                <a:ea typeface="宋体" panose="02010600030101010101" pitchFamily="2" charset="-122"/>
              </a:rPr>
              <a:t>孝治天下儒家独尊观念</a:t>
            </a:r>
            <a:endParaRPr lang="zh-CN" altLang="en-US" sz="2800" b="1">
              <a:solidFill>
                <a:srgbClr val="FF0000"/>
              </a:solidFill>
              <a:cs typeface="楷体_GB2312" charset="0"/>
            </a:endParaRPr>
          </a:p>
        </p:txBody>
      </p:sp>
      <p:sp>
        <p:nvSpPr>
          <p:cNvPr id="2" name="文本框 1"/>
          <p:cNvSpPr txBox="1"/>
          <p:nvPr/>
        </p:nvSpPr>
        <p:spPr>
          <a:xfrm>
            <a:off x="137160" y="4675505"/>
            <a:ext cx="8827135" cy="1383665"/>
          </a:xfrm>
          <a:prstGeom prst="rect">
            <a:avLst/>
          </a:prstGeom>
          <a:noFill/>
        </p:spPr>
        <p:txBody>
          <a:bodyPr wrap="square" rtlCol="0">
            <a:spAutoFit/>
          </a:bodyPr>
          <a:lstStyle/>
          <a:p>
            <a:pPr indent="266700"/>
            <a:r>
              <a:rPr lang="zh-CN" sz="2800" b="1">
                <a:solidFill>
                  <a:srgbClr val="FF0000"/>
                </a:solidFill>
                <a:ea typeface="黑体" panose="02010609060101010101" pitchFamily="2" charset="-122"/>
                <a:sym typeface="+mn-ea"/>
              </a:rPr>
              <a:t>解析：</a:t>
            </a:r>
            <a:r>
              <a:rPr lang="zh-CN" sz="2800" b="1">
                <a:solidFill>
                  <a:srgbClr val="FF0000"/>
                </a:solidFill>
                <a:cs typeface="楷体_GB2312" charset="0"/>
                <a:sym typeface="+mn-ea"/>
              </a:rPr>
              <a:t>选</a:t>
            </a:r>
            <a:r>
              <a:rPr lang="en-US" sz="2800" b="1">
                <a:solidFill>
                  <a:srgbClr val="FF0000"/>
                </a:solidFill>
                <a:latin typeface="Times New Roman" panose="02020603050405020304" pitchFamily="18" charset="0"/>
                <a:cs typeface="楷体_GB2312" charset="0"/>
                <a:sym typeface="+mn-ea"/>
              </a:rPr>
              <a:t>A</a:t>
            </a:r>
            <a:r>
              <a:rPr lang="zh-CN" sz="2800" b="1">
                <a:solidFill>
                  <a:srgbClr val="FF0000"/>
                </a:solidFill>
                <a:cs typeface="楷体_GB2312" charset="0"/>
                <a:sym typeface="+mn-ea"/>
              </a:rPr>
              <a:t>。材料表明汉代儒家伦理道德影响司法</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所以</a:t>
            </a:r>
            <a:r>
              <a:rPr lang="en-US" sz="2800" b="1">
                <a:solidFill>
                  <a:srgbClr val="FF0000"/>
                </a:solidFill>
                <a:latin typeface="Times New Roman" panose="02020603050405020304" pitchFamily="18" charset="0"/>
                <a:cs typeface="楷体_GB2312" charset="0"/>
                <a:sym typeface="+mn-ea"/>
              </a:rPr>
              <a:t>A</a:t>
            </a:r>
            <a:r>
              <a:rPr lang="zh-CN" sz="2800" b="1">
                <a:solidFill>
                  <a:srgbClr val="FF0000"/>
                </a:solidFill>
                <a:cs typeface="楷体_GB2312" charset="0"/>
                <a:sym typeface="+mn-ea"/>
              </a:rPr>
              <a:t>项正确；</a:t>
            </a:r>
            <a:r>
              <a:rPr lang="en-US" sz="2800" b="1">
                <a:solidFill>
                  <a:srgbClr val="FF0000"/>
                </a:solidFill>
                <a:latin typeface="Times New Roman" panose="02020603050405020304" pitchFamily="18" charset="0"/>
                <a:cs typeface="楷体_GB2312" charset="0"/>
                <a:sym typeface="+mn-ea"/>
              </a:rPr>
              <a:t>B</a:t>
            </a:r>
            <a:r>
              <a:rPr lang="zh-CN" sz="2800" b="1">
                <a:solidFill>
                  <a:srgbClr val="FF0000"/>
                </a:solidFill>
                <a:cs typeface="楷体_GB2312" charset="0"/>
                <a:sym typeface="+mn-ea"/>
              </a:rPr>
              <a:t>、</a:t>
            </a:r>
            <a:r>
              <a:rPr lang="en-US" sz="2800" b="1">
                <a:solidFill>
                  <a:srgbClr val="FF0000"/>
                </a:solidFill>
                <a:latin typeface="Times New Roman" panose="02020603050405020304" pitchFamily="18" charset="0"/>
                <a:cs typeface="楷体_GB2312" charset="0"/>
                <a:sym typeface="+mn-ea"/>
              </a:rPr>
              <a:t>C</a:t>
            </a:r>
            <a:r>
              <a:rPr lang="zh-CN" sz="2800" b="1">
                <a:solidFill>
                  <a:srgbClr val="FF0000"/>
                </a:solidFill>
                <a:cs typeface="楷体_GB2312" charset="0"/>
                <a:sym typeface="+mn-ea"/>
              </a:rPr>
              <a:t>、</a:t>
            </a:r>
            <a:r>
              <a:rPr lang="en-US" sz="2800" b="1">
                <a:solidFill>
                  <a:srgbClr val="FF0000"/>
                </a:solidFill>
                <a:latin typeface="Times New Roman" panose="02020603050405020304" pitchFamily="18" charset="0"/>
                <a:cs typeface="楷体_GB2312" charset="0"/>
                <a:sym typeface="+mn-ea"/>
              </a:rPr>
              <a:t>D</a:t>
            </a:r>
            <a:r>
              <a:rPr lang="zh-CN" sz="2800" b="1">
                <a:solidFill>
                  <a:srgbClr val="FF0000"/>
                </a:solidFill>
                <a:cs typeface="楷体_GB2312" charset="0"/>
                <a:sym typeface="+mn-ea"/>
              </a:rPr>
              <a:t>三项</a:t>
            </a:r>
            <a:r>
              <a:rPr lang="zh-CN" sz="2800" b="1">
                <a:solidFill>
                  <a:srgbClr val="FF0000"/>
                </a:solidFill>
                <a:latin typeface="Times New Roman" panose="02020603050405020304" pitchFamily="18" charset="0"/>
                <a:cs typeface="楷体_GB2312" charset="0"/>
                <a:sym typeface="+mn-ea"/>
              </a:rPr>
              <a:t>在材料中均未体现</a:t>
            </a:r>
            <a:r>
              <a:rPr lang="zh-CN" sz="2800" b="1">
                <a:solidFill>
                  <a:srgbClr val="FF0000"/>
                </a:solidFill>
                <a:latin typeface="Times New Roman" panose="02020603050405020304" pitchFamily="18" charset="0"/>
                <a:sym typeface="+mn-ea"/>
              </a:rPr>
              <a:t>，</a:t>
            </a:r>
            <a:r>
              <a:rPr lang="zh-CN" sz="2800" b="1">
                <a:solidFill>
                  <a:srgbClr val="FF0000"/>
                </a:solidFill>
                <a:latin typeface="Times New Roman" panose="02020603050405020304" pitchFamily="18" charset="0"/>
                <a:cs typeface="楷体_GB2312" charset="0"/>
                <a:sym typeface="+mn-ea"/>
              </a:rPr>
              <a:t>排除。</a:t>
            </a:r>
            <a:endParaRPr lang="zh-CN" altLang="en-US" sz="2800"/>
          </a:p>
        </p:txBody>
      </p:sp>
      <p:sp>
        <p:nvSpPr>
          <p:cNvPr id="15" name="文本框 14"/>
          <p:cNvSpPr txBox="1"/>
          <p:nvPr/>
        </p:nvSpPr>
        <p:spPr>
          <a:xfrm>
            <a:off x="323850" y="116840"/>
            <a:ext cx="351155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高考模拟训练试题</a:t>
            </a:r>
          </a:p>
        </p:txBody>
      </p:sp>
      <p:sp>
        <p:nvSpPr>
          <p:cNvPr id="3" name="矩形 2"/>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070" y="692785"/>
            <a:ext cx="8444230" cy="3291840"/>
          </a:xfrm>
          <a:prstGeom prst="rect">
            <a:avLst/>
          </a:prstGeom>
          <a:noFill/>
          <a:ln w="9525">
            <a:noFill/>
          </a:ln>
        </p:spPr>
        <p:txBody>
          <a:bodyPr wrap="square">
            <a:spAutoFit/>
          </a:bodyPr>
          <a:lstStyle/>
          <a:p>
            <a:pPr indent="266700"/>
            <a:r>
              <a:rPr lang="en-US" altLang="zh-CN" sz="2600" b="1">
                <a:latin typeface="Times New Roman" panose="02020603050405020304" pitchFamily="18" charset="0"/>
                <a:ea typeface="宋体" panose="02010600030101010101" pitchFamily="2" charset="-122"/>
              </a:rPr>
              <a:t>6</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《唐律》《宋刑律》均规定</a:t>
            </a:r>
            <a:r>
              <a:rPr lang="en-US" sz="2600" b="1">
                <a:latin typeface="宋体" panose="02010600030101010101" pitchFamily="2" charset="-122"/>
              </a:rPr>
              <a:t>“</a:t>
            </a:r>
            <a:r>
              <a:rPr lang="zh-CN" sz="2600" b="1">
                <a:ea typeface="宋体" panose="02010600030101010101" pitchFamily="2" charset="-122"/>
              </a:rPr>
              <a:t>亲亲可以相隐</a:t>
            </a:r>
            <a:r>
              <a:rPr lang="en-US" sz="2600" b="1">
                <a:latin typeface="宋体" panose="02010600030101010101" pitchFamily="2" charset="-122"/>
              </a:rPr>
              <a:t>”</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指可以袒护、隐瞒亲人的罪行。但谋反叛逆等涉及重大社会安全问题和杀人、重伤等重大刑事案件</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则不准</a:t>
            </a:r>
            <a:r>
              <a:rPr lang="en-US" sz="2600" b="1">
                <a:latin typeface="宋体" panose="02010600030101010101" pitchFamily="2" charset="-122"/>
              </a:rPr>
              <a:t>“</a:t>
            </a:r>
            <a:r>
              <a:rPr lang="zh-CN" sz="2600" b="1">
                <a:ea typeface="宋体" panose="02010600030101010101" pitchFamily="2" charset="-122"/>
              </a:rPr>
              <a:t>隐</a:t>
            </a:r>
            <a:r>
              <a:rPr lang="en-US" sz="2600" b="1">
                <a:latin typeface="宋体" panose="02010600030101010101" pitchFamily="2" charset="-122"/>
              </a:rPr>
              <a:t>”</a:t>
            </a:r>
            <a:r>
              <a:rPr lang="zh-CN" sz="2600" b="1">
                <a:ea typeface="宋体" panose="02010600030101010101" pitchFamily="2" charset="-122"/>
              </a:rPr>
              <a:t>。这主要说明中国古代司法</a:t>
            </a:r>
            <a:r>
              <a:rPr lang="en-US" sz="2600" b="1">
                <a:latin typeface="Times New Roman" panose="02020603050405020304" pitchFamily="18" charset="0"/>
              </a:rPr>
              <a:t>(</a:t>
            </a:r>
            <a:r>
              <a:rPr lang="zh-CN" sz="2600" b="1">
                <a:ea typeface="宋体" panose="02010600030101010101" pitchFamily="2" charset="-122"/>
              </a:rPr>
              <a:t>　　</a:t>
            </a:r>
            <a:r>
              <a:rPr lang="en-US" sz="2600" b="1">
                <a:latin typeface="Times New Roman" panose="02020603050405020304" pitchFamily="18" charset="0"/>
              </a:rPr>
              <a:t>)</a:t>
            </a:r>
          </a:p>
          <a:p>
            <a:pPr indent="266700"/>
            <a:r>
              <a:rPr lang="en-US" sz="2600" b="1">
                <a:latin typeface="Times New Roman" panose="02020603050405020304" pitchFamily="18" charset="0"/>
              </a:rPr>
              <a:t>A</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重视维护社会秩序的稳定</a:t>
            </a:r>
            <a:endParaRPr lang="en-US" sz="2600" b="1">
              <a:latin typeface="Times New Roman" panose="02020603050405020304" pitchFamily="18" charset="0"/>
            </a:endParaRPr>
          </a:p>
          <a:p>
            <a:pPr indent="266700"/>
            <a:r>
              <a:rPr lang="en-US" sz="2600" b="1">
                <a:latin typeface="Times New Roman" panose="02020603050405020304" pitchFamily="18" charset="0"/>
              </a:rPr>
              <a:t>B</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体现内儒外法的治国理念</a:t>
            </a:r>
            <a:endParaRPr lang="en-US" sz="2600" b="1">
              <a:latin typeface="Times New Roman" panose="02020603050405020304" pitchFamily="18" charset="0"/>
            </a:endParaRPr>
          </a:p>
          <a:p>
            <a:pPr indent="266700"/>
            <a:r>
              <a:rPr lang="en-US" sz="2600" b="1">
                <a:latin typeface="Times New Roman" panose="02020603050405020304" pitchFamily="18" charset="0"/>
              </a:rPr>
              <a:t>C</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强调家庭伦理的重要意义</a:t>
            </a:r>
            <a:endParaRPr lang="en-US" sz="2600" b="1">
              <a:latin typeface="Times New Roman" panose="02020603050405020304" pitchFamily="18" charset="0"/>
            </a:endParaRPr>
          </a:p>
          <a:p>
            <a:pPr indent="266700"/>
            <a:r>
              <a:rPr lang="en-US" sz="2600" b="1">
                <a:latin typeface="Times New Roman" panose="02020603050405020304" pitchFamily="18" charset="0"/>
              </a:rPr>
              <a:t>D</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德治法治互补的治理模式</a:t>
            </a:r>
            <a:endParaRPr lang="zh-CN" altLang="en-US" sz="2600" b="1">
              <a:solidFill>
                <a:srgbClr val="FF0000"/>
              </a:solidFill>
              <a:cs typeface="楷体_GB2312" charset="0"/>
            </a:endParaRPr>
          </a:p>
        </p:txBody>
      </p:sp>
      <p:sp>
        <p:nvSpPr>
          <p:cNvPr id="15" name="文本框 14"/>
          <p:cNvSpPr txBox="1"/>
          <p:nvPr/>
        </p:nvSpPr>
        <p:spPr>
          <a:xfrm>
            <a:off x="323850" y="116840"/>
            <a:ext cx="351155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高考模拟训练试题</a:t>
            </a:r>
          </a:p>
        </p:txBody>
      </p:sp>
      <p:sp>
        <p:nvSpPr>
          <p:cNvPr id="2" name="文本框 1"/>
          <p:cNvSpPr txBox="1"/>
          <p:nvPr/>
        </p:nvSpPr>
        <p:spPr>
          <a:xfrm>
            <a:off x="191770" y="4176395"/>
            <a:ext cx="8772525" cy="2676525"/>
          </a:xfrm>
          <a:prstGeom prst="rect">
            <a:avLst/>
          </a:prstGeom>
          <a:noFill/>
        </p:spPr>
        <p:txBody>
          <a:bodyPr wrap="square" rtlCol="0">
            <a:spAutoFit/>
          </a:bodyPr>
          <a:lstStyle/>
          <a:p>
            <a:pPr indent="266700"/>
            <a:r>
              <a:rPr lang="zh-CN" sz="2800" b="1">
                <a:solidFill>
                  <a:srgbClr val="FF0000"/>
                </a:solidFill>
                <a:ea typeface="黑体" panose="02010609060101010101" pitchFamily="2" charset="-122"/>
                <a:sym typeface="+mn-ea"/>
              </a:rPr>
              <a:t>解析：</a:t>
            </a:r>
            <a:r>
              <a:rPr lang="zh-CN" sz="2800" b="1">
                <a:solidFill>
                  <a:srgbClr val="FF0000"/>
                </a:solidFill>
                <a:cs typeface="楷体_GB2312" charset="0"/>
                <a:sym typeface="+mn-ea"/>
              </a:rPr>
              <a:t>选</a:t>
            </a:r>
            <a:r>
              <a:rPr lang="en-US" sz="2800" b="1">
                <a:solidFill>
                  <a:srgbClr val="FF0000"/>
                </a:solidFill>
                <a:latin typeface="Times New Roman" panose="02020603050405020304" pitchFamily="18" charset="0"/>
                <a:cs typeface="楷体_GB2312" charset="0"/>
                <a:sym typeface="+mn-ea"/>
              </a:rPr>
              <a:t>A</a:t>
            </a:r>
            <a:r>
              <a:rPr lang="zh-CN" sz="2800" b="1">
                <a:solidFill>
                  <a:srgbClr val="FF0000"/>
                </a:solidFill>
                <a:cs typeface="楷体_GB2312" charset="0"/>
                <a:sym typeface="+mn-ea"/>
              </a:rPr>
              <a:t>。涉及社会安全和杀人、重伤的重大刑事案件不适用</a:t>
            </a:r>
            <a:r>
              <a:rPr lang="en-US" sz="2800" b="1">
                <a:solidFill>
                  <a:srgbClr val="FF0000"/>
                </a:solidFill>
                <a:latin typeface="宋体" panose="02010600030101010101" pitchFamily="2" charset="-122"/>
                <a:sym typeface="+mn-ea"/>
              </a:rPr>
              <a:t>“</a:t>
            </a:r>
            <a:r>
              <a:rPr lang="zh-CN" sz="2800" b="1">
                <a:solidFill>
                  <a:srgbClr val="FF0000"/>
                </a:solidFill>
                <a:cs typeface="楷体_GB2312" charset="0"/>
                <a:sym typeface="+mn-ea"/>
              </a:rPr>
              <a:t>亲亲可以相隐</a:t>
            </a:r>
            <a:r>
              <a:rPr lang="en-US" sz="2800" b="1">
                <a:solidFill>
                  <a:srgbClr val="FF0000"/>
                </a:solidFill>
                <a:latin typeface="宋体" panose="02010600030101010101" pitchFamily="2" charset="-122"/>
                <a:sym typeface="+mn-ea"/>
              </a:rPr>
              <a:t>”</a:t>
            </a:r>
            <a:r>
              <a:rPr lang="zh-CN" sz="2800" b="1">
                <a:solidFill>
                  <a:srgbClr val="FF0000"/>
                </a:solidFill>
                <a:cs typeface="楷体_GB2312" charset="0"/>
                <a:sym typeface="+mn-ea"/>
              </a:rPr>
              <a:t>的原则</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说明</a:t>
            </a:r>
            <a:r>
              <a:rPr lang="zh-CN" sz="2800" b="1">
                <a:solidFill>
                  <a:srgbClr val="FF0000"/>
                </a:solidFill>
                <a:latin typeface="Times New Roman" panose="02020603050405020304" pitchFamily="18" charset="0"/>
                <a:cs typeface="楷体_GB2312" charset="0"/>
                <a:sym typeface="+mn-ea"/>
              </a:rPr>
              <a:t>古代司法重视维护社会秩序的稳定</a:t>
            </a:r>
            <a:r>
              <a:rPr lang="zh-CN" sz="2800" b="1">
                <a:solidFill>
                  <a:srgbClr val="FF0000"/>
                </a:solidFill>
                <a:latin typeface="Times New Roman" panose="02020603050405020304" pitchFamily="18" charset="0"/>
                <a:sym typeface="+mn-ea"/>
              </a:rPr>
              <a:t>，</a:t>
            </a:r>
            <a:r>
              <a:rPr lang="zh-CN" sz="2800" b="1">
                <a:solidFill>
                  <a:srgbClr val="FF0000"/>
                </a:solidFill>
                <a:latin typeface="Times New Roman" panose="02020603050405020304" pitchFamily="18" charset="0"/>
                <a:cs typeface="楷体_GB2312" charset="0"/>
                <a:sym typeface="+mn-ea"/>
              </a:rPr>
              <a:t>故选</a:t>
            </a:r>
            <a:r>
              <a:rPr lang="en-US" sz="2800" b="1">
                <a:solidFill>
                  <a:srgbClr val="FF0000"/>
                </a:solidFill>
                <a:latin typeface="Times New Roman" panose="02020603050405020304" pitchFamily="18" charset="0"/>
                <a:cs typeface="楷体_GB2312" charset="0"/>
                <a:sym typeface="+mn-ea"/>
              </a:rPr>
              <a:t>A</a:t>
            </a:r>
            <a:r>
              <a:rPr lang="zh-CN" sz="2800" b="1">
                <a:solidFill>
                  <a:srgbClr val="FF0000"/>
                </a:solidFill>
                <a:cs typeface="楷体_GB2312" charset="0"/>
                <a:sym typeface="+mn-ea"/>
              </a:rPr>
              <a:t>项；中国古代的治国理念主要是外儒内法</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排除</a:t>
            </a:r>
            <a:r>
              <a:rPr lang="en-US" sz="2800" b="1">
                <a:solidFill>
                  <a:srgbClr val="FF0000"/>
                </a:solidFill>
                <a:latin typeface="Times New Roman" panose="02020603050405020304" pitchFamily="18" charset="0"/>
                <a:cs typeface="楷体_GB2312" charset="0"/>
                <a:sym typeface="+mn-ea"/>
              </a:rPr>
              <a:t>B</a:t>
            </a:r>
            <a:r>
              <a:rPr lang="zh-CN" sz="2800" b="1">
                <a:solidFill>
                  <a:srgbClr val="FF0000"/>
                </a:solidFill>
                <a:cs typeface="楷体_GB2312" charset="0"/>
                <a:sym typeface="+mn-ea"/>
              </a:rPr>
              <a:t>项；强调家庭伦理不符合材料主旨</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排除</a:t>
            </a:r>
            <a:r>
              <a:rPr lang="en-US" sz="2800" b="1">
                <a:solidFill>
                  <a:srgbClr val="FF0000"/>
                </a:solidFill>
                <a:latin typeface="Times New Roman" panose="02020603050405020304" pitchFamily="18" charset="0"/>
                <a:cs typeface="楷体_GB2312" charset="0"/>
                <a:sym typeface="+mn-ea"/>
              </a:rPr>
              <a:t>C</a:t>
            </a:r>
            <a:r>
              <a:rPr lang="zh-CN" sz="2800" b="1">
                <a:solidFill>
                  <a:srgbClr val="FF0000"/>
                </a:solidFill>
                <a:cs typeface="楷体_GB2312" charset="0"/>
                <a:sym typeface="+mn-ea"/>
              </a:rPr>
              <a:t>项；材料并非强调治理模式</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排除</a:t>
            </a:r>
            <a:r>
              <a:rPr lang="en-US" sz="2800" b="1">
                <a:solidFill>
                  <a:srgbClr val="FF0000"/>
                </a:solidFill>
                <a:latin typeface="Times New Roman" panose="02020603050405020304" pitchFamily="18" charset="0"/>
                <a:cs typeface="楷体_GB2312" charset="0"/>
                <a:sym typeface="+mn-ea"/>
              </a:rPr>
              <a:t>D</a:t>
            </a:r>
            <a:r>
              <a:rPr lang="zh-CN" sz="2800" b="1">
                <a:solidFill>
                  <a:srgbClr val="FF0000"/>
                </a:solidFill>
                <a:cs typeface="楷体_GB2312" charset="0"/>
                <a:sym typeface="+mn-ea"/>
              </a:rPr>
              <a:t>项。</a:t>
            </a:r>
            <a:endParaRPr lang="zh-CN" altLang="en-US" sz="2800"/>
          </a:p>
        </p:txBody>
      </p:sp>
      <p:sp>
        <p:nvSpPr>
          <p:cNvPr id="3" name="矩形 2"/>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9070" y="692785"/>
            <a:ext cx="8641715" cy="2489200"/>
          </a:xfrm>
          <a:prstGeom prst="rect">
            <a:avLst/>
          </a:prstGeom>
          <a:noFill/>
          <a:ln w="9525">
            <a:noFill/>
          </a:ln>
        </p:spPr>
        <p:txBody>
          <a:bodyPr wrap="square">
            <a:spAutoFit/>
          </a:bodyPr>
          <a:lstStyle/>
          <a:p>
            <a:pPr indent="266700">
              <a:lnSpc>
                <a:spcPct val="120000"/>
              </a:lnSpc>
            </a:pPr>
            <a:r>
              <a:rPr lang="en-US" altLang="zh-CN" sz="2600" b="1">
                <a:latin typeface="Times New Roman" panose="02020603050405020304" pitchFamily="18" charset="0"/>
                <a:ea typeface="宋体" panose="02010600030101010101" pitchFamily="2" charset="-122"/>
              </a:rPr>
              <a:t>7</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明清时期</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徽州一府六县有牌坊一千多个</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被誉为</a:t>
            </a:r>
            <a:r>
              <a:rPr lang="en-US" sz="2600" b="1">
                <a:latin typeface="宋体" panose="02010600030101010101" pitchFamily="2" charset="-122"/>
              </a:rPr>
              <a:t>“</a:t>
            </a:r>
            <a:r>
              <a:rPr lang="zh-CN" sz="2600" b="1">
                <a:ea typeface="宋体" panose="02010600030101010101" pitchFamily="2" charset="-122"/>
              </a:rPr>
              <a:t>中国牌坊之乡</a:t>
            </a:r>
            <a:r>
              <a:rPr lang="en-US" sz="2600" b="1">
                <a:latin typeface="宋体" panose="02010600030101010101" pitchFamily="2" charset="-122"/>
              </a:rPr>
              <a:t>”</a:t>
            </a:r>
            <a:r>
              <a:rPr lang="zh-CN" sz="2600" b="1">
                <a:ea typeface="宋体" panose="02010600030101010101" pitchFamily="2" charset="-122"/>
              </a:rPr>
              <a:t>。牌坊多建于祠堂前或村口</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起着教化族人、警示来者的作用。从徽州设立的牌坊可以看出</a:t>
            </a:r>
            <a:r>
              <a:rPr lang="en-US" sz="2600" b="1">
                <a:latin typeface="Times New Roman" panose="02020603050405020304" pitchFamily="18" charset="0"/>
              </a:rPr>
              <a:t>(</a:t>
            </a:r>
            <a:r>
              <a:rPr lang="zh-CN" sz="2600" b="1">
                <a:ea typeface="宋体" panose="02010600030101010101" pitchFamily="2" charset="-122"/>
              </a:rPr>
              <a:t>　　</a:t>
            </a:r>
            <a:r>
              <a:rPr lang="en-US" sz="2600" b="1">
                <a:latin typeface="Times New Roman" panose="02020603050405020304" pitchFamily="18" charset="0"/>
              </a:rPr>
              <a:t>)</a:t>
            </a:r>
          </a:p>
          <a:p>
            <a:pPr indent="266700">
              <a:lnSpc>
                <a:spcPct val="120000"/>
              </a:lnSpc>
            </a:pPr>
            <a:r>
              <a:rPr lang="en-US" sz="2600" b="1">
                <a:latin typeface="Times New Roman" panose="02020603050405020304" pitchFamily="18" charset="0"/>
              </a:rPr>
              <a:t>A</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徽州是江南文化重地</a:t>
            </a:r>
            <a:r>
              <a:rPr lang="en-US" sz="2600" b="1">
                <a:latin typeface="Times New Roman" panose="02020603050405020304" pitchFamily="18" charset="0"/>
              </a:rPr>
              <a:t> 	B</a:t>
            </a:r>
            <a:r>
              <a:rPr lang="zh-CN" sz="2600" b="1">
                <a:ea typeface="宋体" panose="02010600030101010101" pitchFamily="2" charset="-122"/>
              </a:rPr>
              <a:t>．徽州的宗族观念浓厚</a:t>
            </a:r>
            <a:endParaRPr lang="en-US" sz="2600" b="1">
              <a:latin typeface="Times New Roman" panose="02020603050405020304" pitchFamily="18" charset="0"/>
            </a:endParaRPr>
          </a:p>
          <a:p>
            <a:pPr indent="266700">
              <a:lnSpc>
                <a:spcPct val="120000"/>
              </a:lnSpc>
            </a:pPr>
            <a:r>
              <a:rPr lang="en-US" sz="2600" b="1">
                <a:latin typeface="Times New Roman" panose="02020603050405020304" pitchFamily="18" charset="0"/>
              </a:rPr>
              <a:t>C</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徽商是捐建牌坊主力</a:t>
            </a:r>
            <a:r>
              <a:rPr lang="en-US" sz="2600" b="1">
                <a:latin typeface="Times New Roman" panose="02020603050405020304" pitchFamily="18" charset="0"/>
              </a:rPr>
              <a:t> 	D</a:t>
            </a:r>
            <a:r>
              <a:rPr lang="zh-CN" sz="2600" b="1">
                <a:ea typeface="宋体" panose="02010600030101010101" pitchFamily="2" charset="-122"/>
              </a:rPr>
              <a:t>．徽州人崇尚高官厚禄</a:t>
            </a:r>
            <a:endParaRPr lang="zh-CN" altLang="en-US" sz="2600" b="1">
              <a:solidFill>
                <a:srgbClr val="FF0000"/>
              </a:solidFill>
              <a:cs typeface="楷体_GB2312" charset="0"/>
            </a:endParaRPr>
          </a:p>
        </p:txBody>
      </p:sp>
      <p:sp>
        <p:nvSpPr>
          <p:cNvPr id="15" name="文本框 14"/>
          <p:cNvSpPr txBox="1"/>
          <p:nvPr/>
        </p:nvSpPr>
        <p:spPr>
          <a:xfrm>
            <a:off x="323850" y="116840"/>
            <a:ext cx="351155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高考模拟训练试题</a:t>
            </a:r>
          </a:p>
        </p:txBody>
      </p:sp>
      <p:sp>
        <p:nvSpPr>
          <p:cNvPr id="2" name="文本框 1"/>
          <p:cNvSpPr txBox="1"/>
          <p:nvPr/>
        </p:nvSpPr>
        <p:spPr>
          <a:xfrm>
            <a:off x="150495" y="3306445"/>
            <a:ext cx="8886190" cy="3107690"/>
          </a:xfrm>
          <a:prstGeom prst="rect">
            <a:avLst/>
          </a:prstGeom>
          <a:noFill/>
        </p:spPr>
        <p:txBody>
          <a:bodyPr wrap="square" rtlCol="0">
            <a:spAutoFit/>
          </a:bodyPr>
          <a:lstStyle/>
          <a:p>
            <a:pPr indent="266700"/>
            <a:r>
              <a:rPr lang="zh-CN" sz="2800" b="1">
                <a:solidFill>
                  <a:srgbClr val="FF0000"/>
                </a:solidFill>
                <a:ea typeface="黑体" panose="02010609060101010101" pitchFamily="2" charset="-122"/>
                <a:sym typeface="+mn-ea"/>
              </a:rPr>
              <a:t>解析：</a:t>
            </a:r>
            <a:r>
              <a:rPr lang="zh-CN" sz="2800" b="1">
                <a:solidFill>
                  <a:srgbClr val="FF0000"/>
                </a:solidFill>
                <a:cs typeface="楷体_GB2312" charset="0"/>
                <a:sym typeface="+mn-ea"/>
              </a:rPr>
              <a:t>选</a:t>
            </a:r>
            <a:r>
              <a:rPr lang="en-US" sz="2800" b="1">
                <a:solidFill>
                  <a:srgbClr val="FF0000"/>
                </a:solidFill>
                <a:latin typeface="Times New Roman" panose="02020603050405020304" pitchFamily="18" charset="0"/>
                <a:cs typeface="楷体_GB2312" charset="0"/>
                <a:sym typeface="+mn-ea"/>
              </a:rPr>
              <a:t>B</a:t>
            </a:r>
            <a:r>
              <a:rPr lang="zh-CN" sz="2800" b="1">
                <a:solidFill>
                  <a:srgbClr val="FF0000"/>
                </a:solidFill>
                <a:cs typeface="楷体_GB2312" charset="0"/>
                <a:sym typeface="+mn-ea"/>
              </a:rPr>
              <a:t>。牌坊</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中国特色建筑文化之一</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是封建社会为表彰功勋、科第、德政以及忠孝节义所立的建筑物</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也有一些道观寺庙以之作为山门</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还有的是用来标明地名的</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并不能等同于文化重地</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故</a:t>
            </a:r>
            <a:r>
              <a:rPr lang="en-US" sz="2800" b="1">
                <a:solidFill>
                  <a:srgbClr val="FF0000"/>
                </a:solidFill>
                <a:latin typeface="Times New Roman" panose="02020603050405020304" pitchFamily="18" charset="0"/>
                <a:cs typeface="楷体_GB2312" charset="0"/>
                <a:sym typeface="+mn-ea"/>
              </a:rPr>
              <a:t>A</a:t>
            </a:r>
            <a:r>
              <a:rPr lang="zh-CN" sz="2800" b="1">
                <a:solidFill>
                  <a:srgbClr val="FF0000"/>
                </a:solidFill>
                <a:cs typeface="楷体_GB2312" charset="0"/>
                <a:sym typeface="+mn-ea"/>
              </a:rPr>
              <a:t>项错误；材料中的</a:t>
            </a:r>
            <a:r>
              <a:rPr lang="en-US" sz="2800" b="1">
                <a:solidFill>
                  <a:srgbClr val="FF0000"/>
                </a:solidFill>
                <a:latin typeface="宋体" panose="02010600030101010101" pitchFamily="2" charset="-122"/>
                <a:sym typeface="+mn-ea"/>
              </a:rPr>
              <a:t>“</a:t>
            </a:r>
            <a:r>
              <a:rPr lang="zh-CN" sz="2800" b="1">
                <a:solidFill>
                  <a:srgbClr val="FF0000"/>
                </a:solidFill>
                <a:cs typeface="楷体_GB2312" charset="0"/>
                <a:sym typeface="+mn-ea"/>
              </a:rPr>
              <a:t>祠堂</a:t>
            </a:r>
            <a:r>
              <a:rPr lang="en-US" sz="2800" b="1">
                <a:solidFill>
                  <a:srgbClr val="FF0000"/>
                </a:solidFill>
                <a:latin typeface="宋体" panose="02010600030101010101" pitchFamily="2" charset="-122"/>
                <a:sym typeface="+mn-ea"/>
              </a:rPr>
              <a:t>”“</a:t>
            </a:r>
            <a:r>
              <a:rPr lang="zh-CN" sz="2800" b="1">
                <a:solidFill>
                  <a:srgbClr val="FF0000"/>
                </a:solidFill>
                <a:cs typeface="楷体_GB2312" charset="0"/>
                <a:sym typeface="+mn-ea"/>
              </a:rPr>
              <a:t>教化</a:t>
            </a:r>
            <a:r>
              <a:rPr lang="en-US" sz="2800" b="1">
                <a:solidFill>
                  <a:srgbClr val="FF0000"/>
                </a:solidFill>
                <a:latin typeface="宋体" panose="02010600030101010101" pitchFamily="2" charset="-122"/>
                <a:sym typeface="+mn-ea"/>
              </a:rPr>
              <a:t>”</a:t>
            </a:r>
            <a:r>
              <a:rPr lang="zh-CN" sz="2800" b="1">
                <a:solidFill>
                  <a:srgbClr val="FF0000"/>
                </a:solidFill>
                <a:cs typeface="楷体_GB2312" charset="0"/>
                <a:sym typeface="+mn-ea"/>
              </a:rPr>
              <a:t>等关键信息表明当地牌坊主要是与宗族有关的</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故</a:t>
            </a:r>
            <a:r>
              <a:rPr lang="en-US" sz="2800" b="1">
                <a:solidFill>
                  <a:srgbClr val="FF0000"/>
                </a:solidFill>
                <a:latin typeface="Times New Roman" panose="02020603050405020304" pitchFamily="18" charset="0"/>
                <a:cs typeface="楷体_GB2312" charset="0"/>
                <a:sym typeface="+mn-ea"/>
              </a:rPr>
              <a:t>B</a:t>
            </a:r>
            <a:r>
              <a:rPr lang="zh-CN" sz="2800" b="1">
                <a:solidFill>
                  <a:srgbClr val="FF0000"/>
                </a:solidFill>
                <a:cs typeface="楷体_GB2312" charset="0"/>
                <a:sym typeface="+mn-ea"/>
              </a:rPr>
              <a:t>项正确；材料没有涉及捐款和追求功名的信息</a:t>
            </a:r>
            <a:r>
              <a:rPr lang="zh-CN" sz="2800" b="1">
                <a:solidFill>
                  <a:srgbClr val="FF0000"/>
                </a:solidFill>
                <a:latin typeface="Times New Roman" panose="02020603050405020304" pitchFamily="18" charset="0"/>
                <a:sym typeface="+mn-ea"/>
              </a:rPr>
              <a:t>，</a:t>
            </a:r>
            <a:r>
              <a:rPr lang="zh-CN" sz="2800" b="1">
                <a:solidFill>
                  <a:srgbClr val="FF0000"/>
                </a:solidFill>
                <a:cs typeface="楷体_GB2312" charset="0"/>
                <a:sym typeface="+mn-ea"/>
              </a:rPr>
              <a:t>故</a:t>
            </a:r>
            <a:r>
              <a:rPr lang="en-US" sz="2800" b="1">
                <a:solidFill>
                  <a:srgbClr val="FF0000"/>
                </a:solidFill>
                <a:latin typeface="Times New Roman" panose="02020603050405020304" pitchFamily="18" charset="0"/>
                <a:cs typeface="楷体_GB2312" charset="0"/>
                <a:sym typeface="+mn-ea"/>
              </a:rPr>
              <a:t>C</a:t>
            </a:r>
            <a:r>
              <a:rPr lang="zh-CN" sz="2800" b="1">
                <a:solidFill>
                  <a:srgbClr val="FF0000"/>
                </a:solidFill>
                <a:cs typeface="楷体_GB2312" charset="0"/>
                <a:sym typeface="+mn-ea"/>
              </a:rPr>
              <a:t>、</a:t>
            </a:r>
            <a:r>
              <a:rPr lang="en-US" sz="2800" b="1">
                <a:solidFill>
                  <a:srgbClr val="FF0000"/>
                </a:solidFill>
                <a:latin typeface="Times New Roman" panose="02020603050405020304" pitchFamily="18" charset="0"/>
                <a:cs typeface="楷体_GB2312" charset="0"/>
                <a:sym typeface="+mn-ea"/>
              </a:rPr>
              <a:t>D</a:t>
            </a:r>
            <a:r>
              <a:rPr lang="zh-CN" sz="2800" b="1">
                <a:solidFill>
                  <a:srgbClr val="FF0000"/>
                </a:solidFill>
                <a:cs typeface="楷体_GB2312" charset="0"/>
                <a:sym typeface="+mn-ea"/>
              </a:rPr>
              <a:t>两项错误。</a:t>
            </a:r>
            <a:endParaRPr lang="zh-CN" altLang="en-US" sz="2800"/>
          </a:p>
        </p:txBody>
      </p:sp>
      <p:sp>
        <p:nvSpPr>
          <p:cNvPr id="3" name="矩形 2"/>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B</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9080" y="764540"/>
            <a:ext cx="8468360" cy="3291840"/>
          </a:xfrm>
          <a:prstGeom prst="rect">
            <a:avLst/>
          </a:prstGeom>
          <a:noFill/>
          <a:ln w="9525">
            <a:noFill/>
          </a:ln>
        </p:spPr>
        <p:txBody>
          <a:bodyPr wrap="square">
            <a:spAutoFit/>
          </a:bodyPr>
          <a:lstStyle/>
          <a:p>
            <a:pPr indent="266700"/>
            <a:r>
              <a:rPr lang="en-US" sz="2600" b="1">
                <a:latin typeface="Times New Roman" panose="02020603050405020304" pitchFamily="18" charset="0"/>
              </a:rPr>
              <a:t>8</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明清两代都强调以礼入法</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制定有</a:t>
            </a:r>
            <a:r>
              <a:rPr lang="en-US" sz="2600" b="1">
                <a:latin typeface="宋体" panose="02010600030101010101" pitchFamily="2" charset="-122"/>
              </a:rPr>
              <a:t>“</a:t>
            </a:r>
            <a:r>
              <a:rPr lang="zh-CN" sz="2600" b="1">
                <a:ea typeface="宋体" panose="02010600030101010101" pitchFamily="2" charset="-122"/>
              </a:rPr>
              <a:t>留养</a:t>
            </a:r>
            <a:r>
              <a:rPr lang="en-US" sz="2600" b="1">
                <a:latin typeface="宋体" panose="02010600030101010101" pitchFamily="2" charset="-122"/>
              </a:rPr>
              <a:t>”</a:t>
            </a:r>
            <a:r>
              <a:rPr lang="zh-CN" sz="2600" b="1">
                <a:ea typeface="宋体" panose="02010600030101010101" pitchFamily="2" charset="-122"/>
              </a:rPr>
              <a:t>之条</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即对犯有死罪的人</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所犯死罪不在</a:t>
            </a:r>
            <a:r>
              <a:rPr lang="en-US" sz="2600" b="1">
                <a:latin typeface="宋体" panose="02010600030101010101" pitchFamily="2" charset="-122"/>
              </a:rPr>
              <a:t>“</a:t>
            </a:r>
            <a:r>
              <a:rPr lang="zh-CN" sz="2600" b="1">
                <a:ea typeface="宋体" panose="02010600030101010101" pitchFamily="2" charset="-122"/>
              </a:rPr>
              <a:t>十恶</a:t>
            </a:r>
            <a:r>
              <a:rPr lang="en-US" sz="2600" b="1">
                <a:latin typeface="宋体" panose="02010600030101010101" pitchFamily="2" charset="-122"/>
              </a:rPr>
              <a:t>”</a:t>
            </a:r>
            <a:r>
              <a:rPr lang="zh-CN" sz="2600" b="1">
                <a:ea typeface="宋体" panose="02010600030101010101" pitchFamily="2" charset="-122"/>
              </a:rPr>
              <a:t>范围的</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如有祖父母、父母老而无养的</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可奏请免将罪犯处决</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以留下来养亲。这表明</a:t>
            </a:r>
            <a:r>
              <a:rPr lang="en-US" sz="2600" b="1">
                <a:latin typeface="Times New Roman" panose="02020603050405020304" pitchFamily="18" charset="0"/>
              </a:rPr>
              <a:t>(</a:t>
            </a:r>
            <a:r>
              <a:rPr lang="zh-CN" sz="2600" b="1">
                <a:ea typeface="宋体" panose="02010600030101010101" pitchFamily="2" charset="-122"/>
              </a:rPr>
              <a:t>　　</a:t>
            </a:r>
            <a:r>
              <a:rPr lang="en-US" sz="2600" b="1">
                <a:latin typeface="Times New Roman" panose="02020603050405020304" pitchFamily="18" charset="0"/>
              </a:rPr>
              <a:t>)</a:t>
            </a:r>
          </a:p>
          <a:p>
            <a:pPr indent="266700"/>
            <a:r>
              <a:rPr lang="en-US" sz="2600" b="1">
                <a:latin typeface="Times New Roman" panose="02020603050405020304" pitchFamily="18" charset="0"/>
              </a:rPr>
              <a:t>A</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封建统治者对人性的尊重</a:t>
            </a:r>
            <a:endParaRPr lang="en-US" sz="2600" b="1">
              <a:latin typeface="Times New Roman" panose="02020603050405020304" pitchFamily="18" charset="0"/>
            </a:endParaRPr>
          </a:p>
          <a:p>
            <a:pPr indent="266700"/>
            <a:r>
              <a:rPr lang="en-US" sz="2600" b="1">
                <a:latin typeface="Times New Roman" panose="02020603050405020304" pitchFamily="18" charset="0"/>
              </a:rPr>
              <a:t>B</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纲常伦理对封建统治的重要性</a:t>
            </a:r>
            <a:endParaRPr lang="en-US" sz="2600" b="1">
              <a:latin typeface="Times New Roman" panose="02020603050405020304" pitchFamily="18" charset="0"/>
            </a:endParaRPr>
          </a:p>
          <a:p>
            <a:pPr indent="266700"/>
            <a:r>
              <a:rPr lang="en-US" sz="2600" b="1">
                <a:latin typeface="Times New Roman" panose="02020603050405020304" pitchFamily="18" charset="0"/>
              </a:rPr>
              <a:t>C</a:t>
            </a:r>
            <a:r>
              <a:rPr lang="zh-CN" sz="2600" b="1">
                <a:latin typeface="Times New Roman" panose="02020603050405020304" pitchFamily="18" charset="0"/>
                <a:ea typeface="宋体" panose="02010600030101010101" pitchFamily="2" charset="-122"/>
              </a:rPr>
              <a:t>．</a:t>
            </a:r>
            <a:r>
              <a:rPr lang="en-US" sz="2600" b="1">
                <a:latin typeface="宋体" panose="02010600030101010101" pitchFamily="2" charset="-122"/>
              </a:rPr>
              <a:t>“</a:t>
            </a:r>
            <a:r>
              <a:rPr lang="zh-CN" sz="2600" b="1">
                <a:ea typeface="宋体" panose="02010600030101010101" pitchFamily="2" charset="-122"/>
              </a:rPr>
              <a:t>存天理</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灭人欲</a:t>
            </a:r>
            <a:r>
              <a:rPr lang="en-US" sz="2600" b="1">
                <a:latin typeface="宋体" panose="02010600030101010101" pitchFamily="2" charset="-122"/>
              </a:rPr>
              <a:t>”</a:t>
            </a:r>
            <a:r>
              <a:rPr lang="zh-CN" sz="2600" b="1">
                <a:ea typeface="宋体" panose="02010600030101010101" pitchFamily="2" charset="-122"/>
              </a:rPr>
              <a:t>的深刻影响</a:t>
            </a:r>
            <a:endParaRPr lang="en-US" sz="2600" b="1">
              <a:latin typeface="Times New Roman" panose="02020603050405020304" pitchFamily="18" charset="0"/>
            </a:endParaRPr>
          </a:p>
          <a:p>
            <a:pPr indent="266700"/>
            <a:r>
              <a:rPr lang="en-US" sz="2600" b="1">
                <a:latin typeface="Times New Roman" panose="02020603050405020304" pitchFamily="18" charset="0"/>
              </a:rPr>
              <a:t>D</a:t>
            </a:r>
            <a:r>
              <a:rPr lang="zh-CN" sz="2600" b="1">
                <a:latin typeface="Times New Roman" panose="02020603050405020304" pitchFamily="18" charset="0"/>
                <a:ea typeface="宋体" panose="02010600030101010101" pitchFamily="2" charset="-122"/>
              </a:rPr>
              <a:t>．</a:t>
            </a:r>
            <a:r>
              <a:rPr lang="zh-CN" sz="2600" b="1">
                <a:ea typeface="宋体" panose="02010600030101010101" pitchFamily="2" charset="-122"/>
              </a:rPr>
              <a:t>封建法律程序的随意性</a:t>
            </a:r>
            <a:endParaRPr lang="zh-CN" altLang="en-US" sz="2600" b="1">
              <a:solidFill>
                <a:srgbClr val="FF0000"/>
              </a:solidFill>
              <a:cs typeface="楷体_GB2312" charset="0"/>
            </a:endParaRPr>
          </a:p>
        </p:txBody>
      </p:sp>
      <p:sp>
        <p:nvSpPr>
          <p:cNvPr id="15" name="文本框 14"/>
          <p:cNvSpPr txBox="1"/>
          <p:nvPr/>
        </p:nvSpPr>
        <p:spPr>
          <a:xfrm>
            <a:off x="323850" y="116840"/>
            <a:ext cx="351155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高考模拟训练试题</a:t>
            </a:r>
          </a:p>
        </p:txBody>
      </p:sp>
      <p:sp>
        <p:nvSpPr>
          <p:cNvPr id="2" name="文本框 1"/>
          <p:cNvSpPr txBox="1"/>
          <p:nvPr/>
        </p:nvSpPr>
        <p:spPr>
          <a:xfrm>
            <a:off x="220345" y="4199890"/>
            <a:ext cx="8743950" cy="2491740"/>
          </a:xfrm>
          <a:prstGeom prst="rect">
            <a:avLst/>
          </a:prstGeom>
          <a:noFill/>
        </p:spPr>
        <p:txBody>
          <a:bodyPr wrap="square" rtlCol="0">
            <a:spAutoFit/>
          </a:bodyPr>
          <a:lstStyle/>
          <a:p>
            <a:pPr indent="266700"/>
            <a:r>
              <a:rPr lang="zh-CN" sz="2600" b="1">
                <a:solidFill>
                  <a:srgbClr val="FF0000"/>
                </a:solidFill>
                <a:uFillTx/>
                <a:ea typeface="黑体" panose="02010609060101010101" pitchFamily="2" charset="-122"/>
                <a:sym typeface="+mn-ea"/>
              </a:rPr>
              <a:t>解析：</a:t>
            </a:r>
            <a:r>
              <a:rPr lang="zh-CN" sz="2600" b="1">
                <a:solidFill>
                  <a:srgbClr val="FF0000"/>
                </a:solidFill>
                <a:uFillTx/>
                <a:cs typeface="楷体_GB2312" charset="0"/>
                <a:sym typeface="+mn-ea"/>
              </a:rPr>
              <a:t>选</a:t>
            </a:r>
            <a:r>
              <a:rPr lang="en-US" sz="2600" b="1">
                <a:solidFill>
                  <a:srgbClr val="FF0000"/>
                </a:solidFill>
                <a:uFillTx/>
                <a:latin typeface="Times New Roman" panose="02020603050405020304" pitchFamily="18" charset="0"/>
                <a:cs typeface="楷体_GB2312" charset="0"/>
                <a:sym typeface="+mn-ea"/>
              </a:rPr>
              <a:t>B</a:t>
            </a:r>
            <a:r>
              <a:rPr lang="zh-CN" sz="2600" b="1">
                <a:solidFill>
                  <a:srgbClr val="FF0000"/>
                </a:solidFill>
                <a:uFillTx/>
                <a:cs typeface="楷体_GB2312" charset="0"/>
                <a:sym typeface="+mn-ea"/>
              </a:rPr>
              <a:t>。</a:t>
            </a:r>
            <a:r>
              <a:rPr lang="en-US" sz="2600" b="1">
                <a:solidFill>
                  <a:srgbClr val="FF0000"/>
                </a:solidFill>
                <a:uFillTx/>
                <a:latin typeface="宋体" panose="02010600030101010101" pitchFamily="2" charset="-122"/>
                <a:sym typeface="+mn-ea"/>
              </a:rPr>
              <a:t>“</a:t>
            </a:r>
            <a:r>
              <a:rPr lang="zh-CN" sz="2600" b="1">
                <a:solidFill>
                  <a:srgbClr val="FF0000"/>
                </a:solidFill>
                <a:uFillTx/>
                <a:cs typeface="楷体_GB2312" charset="0"/>
                <a:sym typeface="+mn-ea"/>
              </a:rPr>
              <a:t>如有祖父母、父母老而无养的</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可奏请免将罪犯处决</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以留下来养亲</a:t>
            </a:r>
            <a:r>
              <a:rPr lang="en-US" sz="2600" b="1">
                <a:solidFill>
                  <a:srgbClr val="FF0000"/>
                </a:solidFill>
                <a:uFillTx/>
                <a:latin typeface="宋体" panose="02010600030101010101" pitchFamily="2" charset="-122"/>
                <a:sym typeface="+mn-ea"/>
              </a:rPr>
              <a:t>”</a:t>
            </a:r>
            <a:r>
              <a:rPr lang="zh-CN" sz="2600" b="1">
                <a:solidFill>
                  <a:srgbClr val="FF0000"/>
                </a:solidFill>
                <a:uFillTx/>
                <a:cs typeface="楷体_GB2312" charset="0"/>
                <a:sym typeface="+mn-ea"/>
              </a:rPr>
              <a:t>体现了封建统治者在制定法律过程中</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以主流儒家思想为指导</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重视纲常伦理</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并因此规定一定情况下的罪犯可免除死刑以赡养老人</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说明儒家伦理渗透到了司法之中</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体现了纲常伦理在封建统治中的作用及其重要性</a:t>
            </a:r>
            <a:r>
              <a:rPr lang="zh-CN" sz="2600" b="1">
                <a:solidFill>
                  <a:srgbClr val="FF0000"/>
                </a:solidFill>
                <a:uFillTx/>
                <a:latin typeface="Times New Roman" panose="02020603050405020304" pitchFamily="18" charset="0"/>
                <a:sym typeface="+mn-ea"/>
              </a:rPr>
              <a:t>，</a:t>
            </a:r>
            <a:r>
              <a:rPr lang="zh-CN" sz="2600" b="1">
                <a:solidFill>
                  <a:srgbClr val="FF0000"/>
                </a:solidFill>
                <a:uFillTx/>
                <a:cs typeface="楷体_GB2312" charset="0"/>
                <a:sym typeface="+mn-ea"/>
              </a:rPr>
              <a:t>故选</a:t>
            </a:r>
            <a:r>
              <a:rPr lang="en-US" sz="2600" b="1">
                <a:solidFill>
                  <a:srgbClr val="FF0000"/>
                </a:solidFill>
                <a:uFillTx/>
                <a:latin typeface="Times New Roman" panose="02020603050405020304" pitchFamily="18" charset="0"/>
                <a:cs typeface="楷体_GB2312" charset="0"/>
                <a:sym typeface="+mn-ea"/>
              </a:rPr>
              <a:t>B</a:t>
            </a:r>
            <a:r>
              <a:rPr lang="zh-CN" sz="2600" b="1">
                <a:solidFill>
                  <a:srgbClr val="FF0000"/>
                </a:solidFill>
                <a:uFillTx/>
                <a:cs typeface="楷体_GB2312" charset="0"/>
                <a:sym typeface="+mn-ea"/>
              </a:rPr>
              <a:t>项。</a:t>
            </a:r>
            <a:endParaRPr lang="zh-CN" altLang="en-US" sz="2600" b="1">
              <a:solidFill>
                <a:srgbClr val="FF0000"/>
              </a:solidFill>
              <a:uFillTx/>
              <a:cs typeface="楷体_GB2312" charset="0"/>
              <a:sym typeface="+mn-ea"/>
            </a:endParaRPr>
          </a:p>
        </p:txBody>
      </p:sp>
      <p:sp>
        <p:nvSpPr>
          <p:cNvPr id="3" name="矩形 2"/>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B</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7315" y="621030"/>
            <a:ext cx="8816975" cy="2676525"/>
          </a:xfrm>
          <a:prstGeom prst="rect">
            <a:avLst/>
          </a:prstGeom>
          <a:noFill/>
          <a:ln w="9525">
            <a:noFill/>
          </a:ln>
        </p:spPr>
        <p:txBody>
          <a:bodyPr wrap="square">
            <a:spAutoFit/>
          </a:bodyPr>
          <a:lstStyle/>
          <a:p>
            <a:r>
              <a:rPr lang="en-US" altLang="zh-CN" sz="2400" b="1">
                <a:ea typeface="宋体" panose="02010600030101010101" pitchFamily="2" charset="-122"/>
                <a:cs typeface="Times New Roman" panose="02020603050405020304" pitchFamily="18" charset="0"/>
              </a:rPr>
              <a:t>9</a:t>
            </a:r>
            <a:r>
              <a:rPr lang="zh-CN" sz="2400" b="1">
                <a:ea typeface="宋体" panose="02010600030101010101" pitchFamily="2" charset="-122"/>
                <a:cs typeface="Times New Roman" panose="02020603050405020304" pitchFamily="18" charset="0"/>
              </a:rPr>
              <a:t>.明朝中后期，政府刊刻的日用类书籍摘引了许多古代贤达关于童蒙教育和四礼仪节方面的著述，如《司马温公家仪》《袁氏家范》等，使得“原来均属上层社会教育其子弟，维系家门及延续家风必采之道，如今亦见之于士民通用的民间日用类书籍中，以为四民共同参考使用”。明代政府这一做法（</a:t>
            </a:r>
            <a:r>
              <a:rPr lang="en-US" sz="2400" b="1">
                <a:latin typeface="宋体" panose="02010600030101010101" pitchFamily="2" charset="-122"/>
                <a:ea typeface="宋体" panose="02010600030101010101" pitchFamily="2" charset="-122"/>
                <a:cs typeface="Times New Roman" panose="02020603050405020304" pitchFamily="18" charset="0"/>
              </a:rPr>
              <a:t>   </a:t>
            </a:r>
            <a:r>
              <a:rPr lang="zh-CN" sz="2400" b="1">
                <a:ea typeface="宋体" panose="02010600030101010101" pitchFamily="2" charset="-122"/>
              </a:rPr>
              <a:t>）</a:t>
            </a:r>
            <a:endParaRPr lang="zh-CN" sz="2400" b="1">
              <a:ea typeface="宋体" panose="02010600030101010101" pitchFamily="2" charset="-122"/>
              <a:cs typeface="Times New Roman" panose="02020603050405020304" pitchFamily="18" charset="0"/>
            </a:endParaRPr>
          </a:p>
          <a:p>
            <a:r>
              <a:rPr lang="zh-CN" sz="2400" b="1">
                <a:ea typeface="宋体" panose="02010600030101010101" pitchFamily="2" charset="-122"/>
                <a:cs typeface="Times New Roman" panose="02020603050405020304" pitchFamily="18" charset="0"/>
              </a:rPr>
              <a:t>A.推动民间教化，利于基层治理</a:t>
            </a:r>
            <a:r>
              <a:rPr lang="en-US" sz="2400" b="1">
                <a:latin typeface="宋体" panose="02010600030101010101" pitchFamily="2" charset="-122"/>
                <a:ea typeface="宋体" panose="02010600030101010101" pitchFamily="2" charset="-122"/>
                <a:cs typeface="Times New Roman" panose="02020603050405020304" pitchFamily="18" charset="0"/>
              </a:rPr>
              <a:t>	</a:t>
            </a:r>
            <a:r>
              <a:rPr lang="zh-CN" sz="2400" b="1">
                <a:ea typeface="宋体" panose="02010600030101010101" pitchFamily="2" charset="-122"/>
                <a:cs typeface="Times New Roman" panose="02020603050405020304" pitchFamily="18" charset="0"/>
              </a:rPr>
              <a:t>B.旨在使儒学思想实现世俗化</a:t>
            </a:r>
          </a:p>
          <a:p>
            <a:r>
              <a:rPr lang="zh-CN" sz="2400" b="1">
                <a:ea typeface="宋体" panose="02010600030101010101" pitchFamily="2" charset="-122"/>
                <a:cs typeface="Times New Roman" panose="02020603050405020304" pitchFamily="18" charset="0"/>
              </a:rPr>
              <a:t>C.降低法律效能，发挥名门作用</a:t>
            </a:r>
            <a:r>
              <a:rPr lang="en-US" sz="2400" b="1">
                <a:latin typeface="宋体" panose="02010600030101010101" pitchFamily="2" charset="-122"/>
                <a:ea typeface="宋体" panose="02010600030101010101" pitchFamily="2" charset="-122"/>
                <a:cs typeface="Times New Roman" panose="02020603050405020304" pitchFamily="18" charset="0"/>
              </a:rPr>
              <a:t>	</a:t>
            </a:r>
            <a:r>
              <a:rPr lang="zh-CN" sz="2400" b="1">
                <a:ea typeface="宋体" panose="02010600030101010101" pitchFamily="2" charset="-122"/>
                <a:cs typeface="Times New Roman" panose="02020603050405020304" pitchFamily="18" charset="0"/>
              </a:rPr>
              <a:t>D.体现了基层管理的礼法并用</a:t>
            </a:r>
            <a:endParaRPr lang="zh-CN" altLang="en-US" sz="2400" b="1">
              <a:ea typeface="宋体" panose="02010600030101010101" pitchFamily="2" charset="-122"/>
              <a:cs typeface="Times New Roman" panose="02020603050405020304" pitchFamily="18" charset="0"/>
            </a:endParaRPr>
          </a:p>
        </p:txBody>
      </p:sp>
      <p:sp>
        <p:nvSpPr>
          <p:cNvPr id="15" name="文本框 14"/>
          <p:cNvSpPr txBox="1"/>
          <p:nvPr/>
        </p:nvSpPr>
        <p:spPr>
          <a:xfrm>
            <a:off x="323850" y="116840"/>
            <a:ext cx="3511550" cy="460375"/>
          </a:xfrm>
          <a:prstGeom prst="rect">
            <a:avLst/>
          </a:prstGeom>
          <a:solidFill>
            <a:srgbClr val="FFFF00"/>
          </a:solidFill>
          <a:ln>
            <a:solidFill>
              <a:srgbClr val="FF0000"/>
            </a:solidFill>
          </a:ln>
        </p:spPr>
        <p:txBody>
          <a:bodyPr wrap="square" rtlCol="0">
            <a:spAutoFit/>
          </a:bodyPr>
          <a:lstStyle/>
          <a:p>
            <a:r>
              <a:rPr lang="zh-CN" altLang="en-US" sz="2400" b="1">
                <a:latin typeface="黑体" panose="02010609060101010101" pitchFamily="2" charset="-122"/>
                <a:ea typeface="黑体" panose="02010609060101010101" pitchFamily="2" charset="-122"/>
              </a:rPr>
              <a:t>高考模拟训练试题</a:t>
            </a:r>
          </a:p>
        </p:txBody>
      </p:sp>
      <p:sp>
        <p:nvSpPr>
          <p:cNvPr id="3" name="文本框 2"/>
          <p:cNvSpPr txBox="1"/>
          <p:nvPr/>
        </p:nvSpPr>
        <p:spPr>
          <a:xfrm>
            <a:off x="141605" y="3284855"/>
            <a:ext cx="8860790" cy="3553460"/>
          </a:xfrm>
          <a:prstGeom prst="rect">
            <a:avLst/>
          </a:prstGeom>
          <a:noFill/>
        </p:spPr>
        <p:txBody>
          <a:bodyPr wrap="square" rtlCol="0">
            <a:spAutoFit/>
          </a:bodyPr>
          <a:lstStyle/>
          <a:p>
            <a:r>
              <a:rPr lang="zh-CN" altLang="en-US" sz="2500" b="1">
                <a:solidFill>
                  <a:srgbClr val="FF3300"/>
                </a:solidFill>
                <a:uFillTx/>
              </a:rPr>
              <a:t>答案：A。解析：依据材料“原来均属上层社会教育其子弟，维系家门及延续家风必采之道，如今亦见之于士民通用的民间日用类书籍中，以为四民共同参考使用”，可以看出明朝政府通过摘引许多古代贤达关于童蒙教育和四礼仪节方面的著述，来加强对民间的教化，加强对基层的管理，以维护统治，A项正确；材料涉及的是民间的教化以便维护统治，儒学思想世俗是其手段，排除B项；材料不能得出对法律效能的降低，排除C项；材料涉及的是基层的教化，未涉及法律的作用，排除D项。故选A项。</a:t>
            </a:r>
          </a:p>
        </p:txBody>
      </p:sp>
      <p:sp>
        <p:nvSpPr>
          <p:cNvPr id="4" name="矩形 3"/>
          <p:cNvSpPr/>
          <p:nvPr/>
        </p:nvSpPr>
        <p:spPr>
          <a:xfrm>
            <a:off x="7668260" y="1700530"/>
            <a:ext cx="797560" cy="1568450"/>
          </a:xfrm>
          <a:prstGeom prst="rect">
            <a:avLst/>
          </a:prstGeom>
          <a:noFill/>
          <a:ln>
            <a:noFill/>
          </a:ln>
        </p:spPr>
        <p:txBody>
          <a:bodyPr wrap="none" rtlCol="0" anchor="t">
            <a:spAutoFit/>
          </a:bodyPr>
          <a:lstStyle/>
          <a:p>
            <a:pPr algn="ctr"/>
            <a:r>
              <a:rPr lang="en-US" altLang="zh-CN" sz="9600" b="1">
                <a:ln w="22225">
                  <a:solidFill>
                    <a:schemeClr val="accent2"/>
                  </a:solidFill>
                  <a:prstDash val="solid"/>
                </a:ln>
                <a:solidFill>
                  <a:srgbClr val="FF0000"/>
                </a:solidFill>
                <a:effectLst/>
                <a:latin typeface="黑体" panose="02010609060101010101" pitchFamily="2" charset="-122"/>
                <a:ea typeface="黑体" panose="02010609060101010101" pitchFamily="2" charset="-122"/>
              </a:rPr>
              <a:t>A</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089422" y="3543300"/>
            <a:ext cx="7836694" cy="2030095"/>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n-US" altLang="zh-CN" sz="1800" b="1">
                <a:solidFill>
                  <a:srgbClr val="0000FF"/>
                </a:solidFill>
                <a:latin typeface="微软雅黑" panose="020B0503020204020204" charset="-122"/>
                <a:cs typeface="Times New Roman" panose="02020603050405020304" pitchFamily="18" charset="0"/>
                <a:sym typeface="+mn-ea"/>
              </a:rPr>
              <a:t>    </a:t>
            </a:r>
            <a:r>
              <a:rPr lang="zh-CN" sz="1800" b="1">
                <a:solidFill>
                  <a:srgbClr val="0000FF"/>
                </a:solidFill>
                <a:latin typeface="微软雅黑" panose="020B0503020204020204" charset="-122"/>
                <a:cs typeface="Times New Roman" panose="02020603050405020304" pitchFamily="18" charset="0"/>
                <a:sym typeface="+mn-ea"/>
              </a:rPr>
              <a:t>先秦时期法家的政治思想,主张以法治国</a:t>
            </a:r>
            <a:r>
              <a:rPr lang="zh-CN" altLang="en-US" sz="1800" b="1">
                <a:solidFill>
                  <a:srgbClr val="0000FF"/>
                </a:solidFill>
                <a:latin typeface="微软雅黑" panose="020B0503020204020204" charset="-122"/>
                <a:cs typeface="Times New Roman" panose="02020603050405020304" pitchFamily="18" charset="0"/>
                <a:sym typeface="+mn-ea"/>
              </a:rPr>
              <a:t>，它与现代意义的法治不同，中国古代法治有着</a:t>
            </a:r>
            <a:r>
              <a:rPr lang="zh-CN" altLang="en-US" sz="1800" b="1">
                <a:solidFill>
                  <a:schemeClr val="tx1"/>
                </a:solidFill>
                <a:latin typeface="微软雅黑" panose="020B0503020204020204" charset="-122"/>
                <a:cs typeface="Times New Roman" panose="02020603050405020304" pitchFamily="18" charset="0"/>
                <a:sym typeface="+mn-ea"/>
              </a:rPr>
              <a:t>“法自君出”</a:t>
            </a:r>
            <a:r>
              <a:rPr lang="zh-CN" altLang="en-US" sz="1800" b="1">
                <a:solidFill>
                  <a:srgbClr val="0000FF"/>
                </a:solidFill>
                <a:latin typeface="微软雅黑" panose="020B0503020204020204" charset="-122"/>
                <a:cs typeface="Times New Roman" panose="02020603050405020304" pitchFamily="18" charset="0"/>
                <a:sym typeface="+mn-ea"/>
              </a:rPr>
              <a:t>的特点，突出君主的无上权威，皇帝的言行就是法律，所以，法家的“法治”是“君权至上”、“国权至上”的法治。而</a:t>
            </a:r>
            <a:r>
              <a:rPr lang="zh-CN" sz="1800" b="1">
                <a:solidFill>
                  <a:srgbClr val="0000FF"/>
                </a:solidFill>
                <a:latin typeface="微软雅黑" panose="020B0503020204020204" charset="-122"/>
                <a:cs typeface="Times New Roman" panose="02020603050405020304" pitchFamily="18" charset="0"/>
                <a:sym typeface="+mn-ea"/>
              </a:rPr>
              <a:t>现代意义上的法治,</a:t>
            </a:r>
            <a:r>
              <a:rPr lang="zh-CN" altLang="en-US" sz="1800" b="1">
                <a:solidFill>
                  <a:srgbClr val="0000FF"/>
                </a:solidFill>
                <a:latin typeface="微软雅黑" panose="020B0503020204020204" charset="-122"/>
                <a:cs typeface="Times New Roman" panose="02020603050405020304" pitchFamily="18" charset="0"/>
                <a:sym typeface="+mn-ea"/>
              </a:rPr>
              <a:t>是在自由、平等、民主、人权思想发展的基础上发展而来的，其立足点在于</a:t>
            </a:r>
            <a:r>
              <a:rPr lang="zh-CN" altLang="en-US" sz="1800" b="1">
                <a:solidFill>
                  <a:srgbClr val="FF0000"/>
                </a:solidFill>
                <a:latin typeface="微软雅黑" panose="020B0503020204020204" charset="-122"/>
                <a:cs typeface="Times New Roman" panose="02020603050405020304" pitchFamily="18" charset="0"/>
                <a:sym typeface="+mn-ea"/>
              </a:rPr>
              <a:t>保障自由、维护平等、发展民主、保障人权</a:t>
            </a:r>
            <a:r>
              <a:rPr lang="zh-CN" altLang="en-US" sz="1800" b="1">
                <a:solidFill>
                  <a:srgbClr val="0000FF"/>
                </a:solidFill>
                <a:latin typeface="微软雅黑" panose="020B0503020204020204" charset="-122"/>
                <a:cs typeface="Times New Roman" panose="02020603050405020304" pitchFamily="18" charset="0"/>
                <a:sym typeface="+mn-ea"/>
              </a:rPr>
              <a:t>，故强调“依法治国”“依法办事”的治国方式、制度及其运行机制和“法律至上”“制约权力”“保障权利”的价值、原则。</a:t>
            </a:r>
            <a:endParaRPr lang="zh-CN" sz="1800" b="1">
              <a:solidFill>
                <a:srgbClr val="0000FF"/>
              </a:solidFill>
              <a:latin typeface="微软雅黑" panose="020B0503020204020204" charset="-122"/>
              <a:cs typeface="Times New Roman" panose="02020603050405020304" pitchFamily="18" charset="0"/>
              <a:sym typeface="+mn-ea"/>
            </a:endParaRPr>
          </a:p>
        </p:txBody>
      </p:sp>
      <p:sp>
        <p:nvSpPr>
          <p:cNvPr id="2" name="文本框 1"/>
          <p:cNvSpPr txBox="1"/>
          <p:nvPr>
            <p:custDataLst>
              <p:tags r:id="rId2"/>
            </p:custDataLst>
          </p:nvPr>
        </p:nvSpPr>
        <p:spPr>
          <a:xfrm>
            <a:off x="226219" y="2283619"/>
            <a:ext cx="795020" cy="460375"/>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wrap="none">
            <a:spAutoFit/>
          </a:bodyPr>
          <a:lstStyle/>
          <a:p>
            <a:pPr eaLnBrk="1" fontAlgn="auto" hangingPunct="1">
              <a:spcBef>
                <a:spcPts val="0"/>
              </a:spcBef>
              <a:spcAft>
                <a:spcPts val="0"/>
              </a:spcAft>
              <a:defRPr/>
            </a:pPr>
            <a:r>
              <a:rPr lang="zh-CN" sz="2400" b="1">
                <a:solidFill>
                  <a:schemeClr val="bg1"/>
                </a:solidFill>
                <a:latin typeface="黑体" panose="02010609060101010101" pitchFamily="2" charset="-122"/>
                <a:ea typeface="黑体" panose="02010609060101010101" pitchFamily="2" charset="-122"/>
                <a:cs typeface="Times New Roman" panose="02020603050405020304" pitchFamily="18" charset="0"/>
                <a:sym typeface="+mn-ea"/>
              </a:rPr>
              <a:t>德治</a:t>
            </a:r>
          </a:p>
        </p:txBody>
      </p:sp>
      <p:sp>
        <p:nvSpPr>
          <p:cNvPr id="3" name="文本框 2"/>
          <p:cNvSpPr txBox="1"/>
          <p:nvPr>
            <p:custDataLst>
              <p:tags r:id="rId3"/>
            </p:custDataLst>
          </p:nvPr>
        </p:nvSpPr>
        <p:spPr>
          <a:xfrm>
            <a:off x="236935" y="4307681"/>
            <a:ext cx="795020" cy="460375"/>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wrap="none">
            <a:spAutoFit/>
          </a:bodyPr>
          <a:lstStyle/>
          <a:p>
            <a:pPr eaLnBrk="1" fontAlgn="auto" hangingPunct="1">
              <a:spcBef>
                <a:spcPts val="0"/>
              </a:spcBef>
              <a:spcAft>
                <a:spcPts val="0"/>
              </a:spcAft>
              <a:defRPr/>
            </a:pPr>
            <a:r>
              <a:rPr lang="zh-CN" sz="2400" b="1">
                <a:solidFill>
                  <a:schemeClr val="bg1"/>
                </a:solidFill>
                <a:latin typeface="黑体" panose="02010609060101010101" pitchFamily="2" charset="-122"/>
                <a:ea typeface="黑体" panose="02010609060101010101" pitchFamily="2" charset="-122"/>
                <a:cs typeface="Times New Roman" panose="02020603050405020304" pitchFamily="18" charset="0"/>
                <a:sym typeface="+mn-ea"/>
              </a:rPr>
              <a:t>法治</a:t>
            </a:r>
          </a:p>
        </p:txBody>
      </p:sp>
      <p:sp>
        <p:nvSpPr>
          <p:cNvPr id="4" name="文本框 3"/>
          <p:cNvSpPr txBox="1"/>
          <p:nvPr>
            <p:custDataLst>
              <p:tags r:id="rId4"/>
            </p:custDataLst>
          </p:nvPr>
        </p:nvSpPr>
        <p:spPr>
          <a:xfrm>
            <a:off x="1112044" y="2085975"/>
            <a:ext cx="7542610" cy="968375"/>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eaLnBrk="1" hangingPunct="1">
              <a:defRPr/>
            </a:pPr>
            <a:r>
              <a:rPr lang="en-US" altLang="zh-CN" sz="2100" smtClean="0">
                <a:solidFill>
                  <a:srgbClr val="000000"/>
                </a:solidFill>
                <a:latin typeface="黑体" panose="02010609060101010101" pitchFamily="2" charset="-122"/>
                <a:ea typeface="黑体" panose="02010609060101010101" pitchFamily="2" charset="-122"/>
                <a:cs typeface="Times New Roman" panose="02020603050405020304" pitchFamily="18" charset="0"/>
                <a:sym typeface="+mn-ea"/>
              </a:rPr>
              <a:t>    </a:t>
            </a:r>
            <a:r>
              <a:rPr 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是中国古代的治国理论</a:t>
            </a:r>
            <a:r>
              <a:rPr lang="zh-CN" alt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a:t>
            </a:r>
            <a:r>
              <a:rPr 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是儒家学说倡导的一种道德规范</a:t>
            </a:r>
            <a:r>
              <a:rPr lang="zh-CN" alt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a:t>
            </a:r>
            <a:r>
              <a:rPr 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被封建统治者长期奉为正统思想。要求统治者以身作则</a:t>
            </a:r>
            <a:r>
              <a:rPr lang="zh-CN" alt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a:t>
            </a:r>
            <a:r>
              <a:rPr 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注意修身和勤政</a:t>
            </a:r>
            <a:r>
              <a:rPr lang="zh-CN" alt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a:t>
            </a:r>
            <a:r>
              <a:rPr 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充分发挥道德感化作用</a:t>
            </a:r>
            <a:r>
              <a:rPr lang="zh-CN" alt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a:t>
            </a:r>
            <a:r>
              <a:rPr 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重视对民众的道德教化</a:t>
            </a:r>
            <a:r>
              <a:rPr lang="zh-CN" alt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a:t>
            </a:r>
            <a:r>
              <a:rPr 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为政以德</a:t>
            </a:r>
            <a:r>
              <a:rPr lang="zh-CN" alt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a:t>
            </a:r>
            <a:r>
              <a:rPr lang="zh-CN" sz="1800" b="1" smtClean="0">
                <a:solidFill>
                  <a:srgbClr val="000000"/>
                </a:solidFill>
                <a:latin typeface="微软雅黑" panose="020B0503020204020204" charset="-122"/>
                <a:ea typeface="黑体" panose="02010609060101010101" pitchFamily="2" charset="-122"/>
                <a:cs typeface="Times New Roman" panose="02020603050405020304" pitchFamily="18" charset="0"/>
                <a:sym typeface="+mn-ea"/>
              </a:rPr>
              <a:t>德主刑辅”。</a:t>
            </a:r>
          </a:p>
        </p:txBody>
      </p:sp>
      <p:sp>
        <p:nvSpPr>
          <p:cNvPr id="5" name="文本框 4"/>
          <p:cNvSpPr txBox="1"/>
          <p:nvPr>
            <p:custDataLst>
              <p:tags r:id="rId5"/>
            </p:custDataLst>
          </p:nvPr>
        </p:nvSpPr>
        <p:spPr>
          <a:xfrm>
            <a:off x="1547813" y="1262063"/>
            <a:ext cx="6834188" cy="460375"/>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a:spAutoFit/>
          </a:bodyPr>
          <a:lstStyle/>
          <a:p>
            <a:pPr algn="ctr" eaLnBrk="1" fontAlgn="auto" hangingPunct="1">
              <a:spcBef>
                <a:spcPts val="0"/>
              </a:spcBef>
              <a:spcAft>
                <a:spcPts val="0"/>
              </a:spcAft>
              <a:defRPr/>
            </a:pPr>
            <a:r>
              <a:rPr lang="zh-CN" altLang="zh-CN" sz="2400" b="1">
                <a:solidFill>
                  <a:srgbClr val="FFFF00"/>
                </a:solidFill>
                <a:latin typeface="黑体" panose="02010609060101010101" pitchFamily="2" charset="-122"/>
                <a:ea typeface="黑体" panose="02010609060101010101" pitchFamily="2" charset="-122"/>
                <a:cs typeface="Times New Roman" panose="02020603050405020304" pitchFamily="18" charset="0"/>
                <a:sym typeface="+mn-ea"/>
              </a:rPr>
              <a:t>中国社会治理的两种方案</a:t>
            </a:r>
            <a:r>
              <a:rPr lang="zh-CN" altLang="en-US" sz="2400" b="1">
                <a:solidFill>
                  <a:srgbClr val="FFFF00"/>
                </a:solidFill>
                <a:latin typeface="黑体" panose="02010609060101010101" pitchFamily="2" charset="-122"/>
                <a:ea typeface="黑体" panose="02010609060101010101" pitchFamily="2" charset="-122"/>
                <a:cs typeface="Times New Roman" panose="02020603050405020304" pitchFamily="18" charset="0"/>
                <a:sym typeface="+mn-ea"/>
              </a:rPr>
              <a:t>：</a:t>
            </a:r>
            <a:r>
              <a:rPr lang="zh-CN" sz="2400" b="1">
                <a:solidFill>
                  <a:schemeClr val="bg1"/>
                </a:solidFill>
                <a:latin typeface="黑体" panose="02010609060101010101" pitchFamily="2" charset="-122"/>
                <a:ea typeface="黑体" panose="02010609060101010101" pitchFamily="2" charset="-122"/>
                <a:cs typeface="Times New Roman" panose="02020603050405020304" pitchFamily="18" charset="0"/>
                <a:sym typeface="+mn-ea"/>
              </a:rPr>
              <a:t>法</a:t>
            </a:r>
            <a:r>
              <a:rPr lang="zh-CN" altLang="en-US" sz="2400" b="1">
                <a:solidFill>
                  <a:schemeClr val="bg1"/>
                </a:solidFill>
                <a:latin typeface="黑体" panose="02010609060101010101" pitchFamily="2" charset="-122"/>
                <a:ea typeface="黑体" panose="02010609060101010101" pitchFamily="2" charset="-122"/>
                <a:cs typeface="Times New Roman" panose="02020603050405020304" pitchFamily="18" charset="0"/>
                <a:sym typeface="+mn-ea"/>
              </a:rPr>
              <a:t>治</a:t>
            </a:r>
            <a:r>
              <a:rPr lang="zh-CN" sz="2400" b="1">
                <a:solidFill>
                  <a:schemeClr val="bg1"/>
                </a:solidFill>
                <a:latin typeface="黑体" panose="02010609060101010101" pitchFamily="2" charset="-122"/>
                <a:ea typeface="黑体" panose="02010609060101010101" pitchFamily="2" charset="-122"/>
                <a:cs typeface="Times New Roman" panose="02020603050405020304" pitchFamily="18" charset="0"/>
                <a:sym typeface="+mn-ea"/>
              </a:rPr>
              <a:t>与教化</a:t>
            </a:r>
            <a:r>
              <a:rPr lang="zh-CN" altLang="en-US" sz="2400" b="1">
                <a:solidFill>
                  <a:schemeClr val="bg1"/>
                </a:solidFill>
                <a:latin typeface="黑体" panose="02010609060101010101" pitchFamily="2" charset="-122"/>
                <a:ea typeface="黑体" panose="02010609060101010101" pitchFamily="2" charset="-122"/>
                <a:cs typeface="Times New Roman" panose="02020603050405020304" pitchFamily="18" charset="0"/>
                <a:sym typeface="+mn-ea"/>
              </a:rPr>
              <a:t>（德治）</a:t>
            </a:r>
            <a:endParaRPr lang="zh-CN" sz="2400" b="1">
              <a:solidFill>
                <a:schemeClr val="bg1"/>
              </a:solidFill>
              <a:latin typeface="黑体" panose="02010609060101010101" pitchFamily="2" charset="-122"/>
              <a:ea typeface="黑体" panose="02010609060101010101" pitchFamily="2" charset="-122"/>
              <a:cs typeface="Times New Roman" panose="02020603050405020304" pitchFamily="18" charset="0"/>
              <a:sym typeface="+mn-ea"/>
            </a:endParaRPr>
          </a:p>
        </p:txBody>
      </p:sp>
      <p:sp>
        <p:nvSpPr>
          <p:cNvPr id="9" name="矩形 8"/>
          <p:cNvSpPr/>
          <p:nvPr>
            <p:custDataLst>
              <p:tags r:id="rId6"/>
            </p:custDataLst>
          </p:nvPr>
        </p:nvSpPr>
        <p:spPr>
          <a:xfrm>
            <a:off x="2145665" y="2482215"/>
            <a:ext cx="2610485" cy="107505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zh-CN" altLang="en-US" sz="3300" b="1">
                <a:latin typeface="黑体" panose="02010609060101010101" pitchFamily="2" charset="-122"/>
                <a:ea typeface="黑体" panose="02010609060101010101" pitchFamily="2" charset="-122"/>
              </a:rPr>
              <a:t>儒家</a:t>
            </a:r>
          </a:p>
          <a:p>
            <a:pPr algn="ctr" eaLnBrk="1" fontAlgn="auto" hangingPunct="1">
              <a:spcBef>
                <a:spcPts val="0"/>
              </a:spcBef>
              <a:spcAft>
                <a:spcPts val="0"/>
              </a:spcAft>
              <a:defRPr/>
            </a:pPr>
            <a:r>
              <a:rPr lang="zh-CN" altLang="en-US" sz="3300" b="1">
                <a:latin typeface="黑体" panose="02010609060101010101" pitchFamily="2" charset="-122"/>
                <a:ea typeface="黑体" panose="02010609060101010101" pitchFamily="2" charset="-122"/>
              </a:rPr>
              <a:t>社会引领者</a:t>
            </a:r>
          </a:p>
        </p:txBody>
      </p:sp>
      <p:sp>
        <p:nvSpPr>
          <p:cNvPr id="10" name="矩形 9"/>
          <p:cNvSpPr/>
          <p:nvPr>
            <p:custDataLst>
              <p:tags r:id="rId7"/>
            </p:custDataLst>
          </p:nvPr>
        </p:nvSpPr>
        <p:spPr>
          <a:xfrm>
            <a:off x="5669915" y="2482215"/>
            <a:ext cx="2621280" cy="107505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zh-CN" altLang="en-US" sz="3300" b="1">
                <a:latin typeface="黑体" panose="02010609060101010101" pitchFamily="2" charset="-122"/>
                <a:ea typeface="黑体" panose="02010609060101010101" pitchFamily="2" charset="-122"/>
              </a:rPr>
              <a:t>法家</a:t>
            </a:r>
          </a:p>
          <a:p>
            <a:pPr algn="ctr" eaLnBrk="1" fontAlgn="auto" hangingPunct="1">
              <a:spcBef>
                <a:spcPts val="0"/>
              </a:spcBef>
              <a:spcAft>
                <a:spcPts val="0"/>
              </a:spcAft>
              <a:defRPr/>
            </a:pPr>
            <a:r>
              <a:rPr lang="zh-CN" altLang="en-US" sz="3300" b="1">
                <a:latin typeface="黑体" panose="02010609060101010101" pitchFamily="2" charset="-122"/>
                <a:ea typeface="黑体" panose="02010609060101010101" pitchFamily="2" charset="-122"/>
              </a:rPr>
              <a:t>社会督促者</a:t>
            </a:r>
          </a:p>
        </p:txBody>
      </p:sp>
      <p:pic>
        <p:nvPicPr>
          <p:cNvPr id="11" name="图片 10"/>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562225" y="3629025"/>
            <a:ext cx="1173956"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6129338" y="3629025"/>
            <a:ext cx="1456135"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323215" y="548640"/>
            <a:ext cx="2199640" cy="583565"/>
          </a:xfrm>
          <a:prstGeom prst="rect">
            <a:avLst/>
          </a:prstGeom>
          <a:solidFill>
            <a:srgbClr val="FFFF00"/>
          </a:solidFill>
          <a:ln>
            <a:solidFill>
              <a:srgbClr val="FF0000"/>
            </a:solidFill>
          </a:ln>
        </p:spPr>
        <p:txBody>
          <a:bodyPr wrap="square" rtlCol="0">
            <a:spAutoFit/>
          </a:bodyPr>
          <a:lstStyle/>
          <a:p>
            <a:r>
              <a:rPr lang="zh-CN" altLang="en-US" sz="3200" b="1" kern="10">
                <a:ln w="9525">
                  <a:solidFill>
                    <a:srgbClr val="FF0000"/>
                  </a:solidFill>
                  <a:round/>
                </a:ln>
                <a:solidFill>
                  <a:srgbClr val="00B050"/>
                </a:solidFill>
                <a:effectLst>
                  <a:outerShdw dist="53882" dir="2700000" algn="ctr" rotWithShape="0">
                    <a:srgbClr val="C0C0C0">
                      <a:alpha val="79999"/>
                    </a:srgbClr>
                  </a:outerShdw>
                </a:effectLst>
                <a:latin typeface="黑体" panose="02010609060101010101" pitchFamily="2" charset="-122"/>
                <a:ea typeface="黑体" panose="02010609060101010101" pitchFamily="2" charset="-122"/>
                <a:sym typeface="+mn-ea"/>
              </a:rPr>
              <a:t>整体认识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77495" y="260985"/>
            <a:ext cx="8700770" cy="5169535"/>
          </a:xfrm>
          <a:prstGeom prst="rect">
            <a:avLst/>
          </a:prstGeom>
          <a:noFill/>
          <a:ln w="9525">
            <a:noFill/>
          </a:ln>
        </p:spPr>
        <p:txBody>
          <a:bodyPr wrap="square">
            <a:spAutoFit/>
          </a:bodyPr>
          <a:lstStyle/>
          <a:p>
            <a:r>
              <a:rPr lang="en-US" altLang="zh-CN" sz="2200" b="1">
                <a:solidFill>
                  <a:srgbClr val="000000"/>
                </a:solidFill>
                <a:uFillTx/>
                <a:ea typeface="宋体" panose="02010600030101010101" pitchFamily="2" charset="-122"/>
              </a:rPr>
              <a:t>10.</a:t>
            </a:r>
            <a:r>
              <a:rPr lang="zh-CN" sz="2200" b="1">
                <a:solidFill>
                  <a:srgbClr val="000000"/>
                </a:solidFill>
                <a:uFillTx/>
                <a:ea typeface="宋体" panose="02010600030101010101" pitchFamily="2" charset="-122"/>
              </a:rPr>
              <a:t>阅读材料</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宋体" panose="02010600030101010101" pitchFamily="2" charset="-122"/>
              </a:rPr>
              <a:t>完成下列要求。</a:t>
            </a:r>
            <a:endParaRPr lang="zh-CN" sz="2200" b="1">
              <a:solidFill>
                <a:srgbClr val="000000"/>
              </a:solidFill>
              <a:uFillTx/>
              <a:ea typeface="黑体" panose="02010609060101010101" pitchFamily="2" charset="-122"/>
            </a:endParaRPr>
          </a:p>
          <a:p>
            <a:r>
              <a:rPr lang="zh-CN" sz="2200" b="1">
                <a:solidFill>
                  <a:srgbClr val="000000"/>
                </a:solidFill>
                <a:uFillTx/>
                <a:ea typeface="黑体" panose="02010609060101010101" pitchFamily="2" charset="-122"/>
              </a:rPr>
              <a:t>材料一</a:t>
            </a:r>
            <a:r>
              <a:rPr lang="zh-CN" sz="2200" b="1">
                <a:solidFill>
                  <a:srgbClr val="000000"/>
                </a:solidFill>
                <a:uFillTx/>
                <a:ea typeface="宋体" panose="02010600030101010101" pitchFamily="2" charset="-122"/>
              </a:rPr>
              <a:t>　</a:t>
            </a:r>
            <a:r>
              <a:rPr lang="zh-CN" sz="2200" b="1">
                <a:solidFill>
                  <a:srgbClr val="000000"/>
                </a:solidFill>
                <a:uFillTx/>
                <a:ea typeface="楷体" panose="02010609060101010101" pitchFamily="49" charset="-122"/>
              </a:rPr>
              <a:t>乡约是宋朝地主阶级士大夫在社会变迁面前提出的挽救社会危机的基本建制</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其途径就是通过士大夫自觉地义务地在乡村建立起开展思想教化的组织或机构</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向全体民众宣传传统政治统治的合理性。陕西蓝田的吕大钧兄弟撰写了《吕氏乡约》。该乡约规定</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在地方上推举年高德劭者一人为都约正</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另外推举两位有学行者为约副。每月另选一人为直月。</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年高有德、堪身体力行之人是可能被推举为乡约正副的基本条件</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即声望和学识是乡约凝聚力之形成的基本要求</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其主要任务是扬善惩恶</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对乡里社会实行教化</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在乡里社会提倡互敬互爱、患难与共的淳朴社会风气。这本是过去历朝乡里制度所一贯坚持的宗旨</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汉朝至唐朝的三老教化属于官方控制</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但到了宋朝</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楷体" panose="02010609060101010101" pitchFamily="49" charset="-122"/>
              </a:rPr>
              <a:t>这一任务却日渐转由吕氏乡约这样的民间组织加以执行。</a:t>
            </a:r>
          </a:p>
          <a:p>
            <a:r>
              <a:rPr lang="en-US" sz="2200" b="1">
                <a:solidFill>
                  <a:srgbClr val="000000"/>
                </a:solidFill>
                <a:uFillTx/>
                <a:latin typeface="Times New Roman" panose="02020603050405020304" pitchFamily="18" charset="0"/>
                <a:ea typeface="宋体" panose="02010600030101010101" pitchFamily="2" charset="-122"/>
              </a:rPr>
              <a:t>               ——</a:t>
            </a:r>
            <a:r>
              <a:rPr lang="zh-CN" sz="2200" b="1">
                <a:solidFill>
                  <a:srgbClr val="000000"/>
                </a:solidFill>
                <a:uFillTx/>
                <a:ea typeface="楷体" panose="02010609060101010101" pitchFamily="49" charset="-122"/>
              </a:rPr>
              <a:t>摘编自王日根《论明清乡约属性与职能的变迁》</a:t>
            </a:r>
            <a:endParaRPr lang="zh-CN" sz="2200" b="1">
              <a:solidFill>
                <a:srgbClr val="000000"/>
              </a:solidFill>
              <a:uFillTx/>
              <a:ea typeface="黑体" panose="02010609060101010101" pitchFamily="2" charset="-122"/>
            </a:endParaRPr>
          </a:p>
          <a:p>
            <a:r>
              <a:rPr lang="en-US" sz="2200" b="1">
                <a:solidFill>
                  <a:srgbClr val="000000"/>
                </a:solidFill>
                <a:uFillTx/>
                <a:latin typeface="Times New Roman" panose="02020603050405020304" pitchFamily="18" charset="0"/>
                <a:ea typeface="宋体" panose="02010600030101010101" pitchFamily="2" charset="-122"/>
              </a:rPr>
              <a:t>(1)</a:t>
            </a:r>
            <a:r>
              <a:rPr lang="zh-CN" sz="2200" b="1">
                <a:solidFill>
                  <a:srgbClr val="000000"/>
                </a:solidFill>
                <a:uFillTx/>
                <a:ea typeface="宋体" panose="02010600030101010101" pitchFamily="2" charset="-122"/>
              </a:rPr>
              <a:t>根据材料一并结合所学知识</a:t>
            </a:r>
            <a:r>
              <a:rPr lang="en-US" sz="2200" b="1">
                <a:solidFill>
                  <a:srgbClr val="000000"/>
                </a:solidFill>
                <a:uFillTx/>
                <a:latin typeface="Times New Roman" panose="02020603050405020304" pitchFamily="18" charset="0"/>
                <a:ea typeface="宋体" panose="02010600030101010101" pitchFamily="2" charset="-122"/>
              </a:rPr>
              <a:t>,</a:t>
            </a:r>
            <a:r>
              <a:rPr lang="zh-CN" sz="2200" b="1">
                <a:solidFill>
                  <a:srgbClr val="000000"/>
                </a:solidFill>
                <a:uFillTx/>
                <a:ea typeface="宋体" panose="02010600030101010101" pitchFamily="2" charset="-122"/>
              </a:rPr>
              <a:t>分析宋朝乡约制度的特点及其形成原因。</a:t>
            </a:r>
            <a:endParaRPr lang="en-US" altLang="en-US" sz="2200" b="1">
              <a:solidFill>
                <a:srgbClr val="000000"/>
              </a:solidFill>
              <a:uFillTx/>
              <a:latin typeface="Times New Roman" panose="02020603050405020304" pitchFamily="18" charset="0"/>
              <a:ea typeface="宋体" panose="02010600030101010101" pitchFamily="2" charset="-122"/>
            </a:endParaRPr>
          </a:p>
        </p:txBody>
      </p:sp>
      <p:sp>
        <p:nvSpPr>
          <p:cNvPr id="3" name="文本框 2"/>
          <p:cNvSpPr txBox="1"/>
          <p:nvPr/>
        </p:nvSpPr>
        <p:spPr>
          <a:xfrm>
            <a:off x="240665" y="5373370"/>
            <a:ext cx="8737600" cy="1445260"/>
          </a:xfrm>
          <a:prstGeom prst="rect">
            <a:avLst/>
          </a:prstGeom>
          <a:solidFill>
            <a:schemeClr val="bg1"/>
          </a:solidFill>
          <a:ln w="19050">
            <a:solidFill>
              <a:srgbClr val="FF0000"/>
            </a:solidFill>
          </a:ln>
        </p:spPr>
        <p:txBody>
          <a:bodyPr wrap="square" rtlCol="0">
            <a:spAutoFit/>
          </a:bodyPr>
          <a:lstStyle/>
          <a:p>
            <a:r>
              <a:rPr lang="zh-CN" sz="2200" b="1">
                <a:solidFill>
                  <a:srgbClr val="000000"/>
                </a:solidFill>
                <a:uFillTx/>
                <a:ea typeface="黑体" panose="02010609060101010101" pitchFamily="2" charset="-122"/>
                <a:sym typeface="+mn-ea"/>
              </a:rPr>
              <a:t>参考答案</a:t>
            </a:r>
            <a:r>
              <a:rPr lang="en-US" sz="2200" b="1">
                <a:solidFill>
                  <a:srgbClr val="000000"/>
                </a:solidFill>
                <a:uFillTx/>
                <a:latin typeface="Arial" panose="020B0604020202020204" pitchFamily="34" charset="0"/>
                <a:ea typeface="黑体" panose="02010609060101010101" pitchFamily="2" charset="-122"/>
                <a:sym typeface="+mn-ea"/>
              </a:rPr>
              <a:t>:</a:t>
            </a:r>
            <a:r>
              <a:rPr lang="en-US" sz="2200" b="1">
                <a:solidFill>
                  <a:srgbClr val="000000"/>
                </a:solidFill>
                <a:uFillTx/>
                <a:latin typeface="Times New Roman" panose="02020603050405020304" pitchFamily="18" charset="0"/>
                <a:sym typeface="+mn-ea"/>
              </a:rPr>
              <a:t>(1)</a:t>
            </a:r>
            <a:r>
              <a:rPr lang="zh-CN" sz="2200" b="1">
                <a:solidFill>
                  <a:srgbClr val="000000"/>
                </a:solidFill>
                <a:uFillTx/>
                <a:sym typeface="+mn-ea"/>
              </a:rPr>
              <a:t>特点</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自觉性</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民间性、自治性</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义务性</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侧重道德教化</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选贤任能。原因</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士大夫的积极推动</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社会变迁</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商业和城市的发展</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冲击传统伦理道德</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挽救社会危机</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加强基层管理的需要</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民间自治的传统</a:t>
            </a:r>
            <a:r>
              <a:rPr lang="en-US" sz="2200" b="1">
                <a:solidFill>
                  <a:srgbClr val="000000"/>
                </a:solidFill>
                <a:uFillTx/>
                <a:latin typeface="Times New Roman" panose="02020603050405020304" pitchFamily="18" charset="0"/>
                <a:sym typeface="+mn-ea"/>
              </a:rPr>
              <a:t>;</a:t>
            </a:r>
            <a:r>
              <a:rPr lang="zh-CN" sz="2200" b="1">
                <a:solidFill>
                  <a:srgbClr val="000000"/>
                </a:solidFill>
                <a:uFillTx/>
                <a:sym typeface="+mn-ea"/>
              </a:rPr>
              <a:t>宗法性社会结构的延续。</a:t>
            </a:r>
            <a:endParaRPr lang="en-US" altLang="en-US" sz="2200" b="1">
              <a:solidFill>
                <a:srgbClr val="000000"/>
              </a:solidFill>
              <a:uFillTx/>
              <a:latin typeface="Times New Roman" panose="02020603050405020304" pitchFamily="18" charset="0"/>
              <a:sym typeface="+mn-ea"/>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1460" y="404495"/>
            <a:ext cx="8555990" cy="4092575"/>
          </a:xfrm>
          <a:prstGeom prst="rect">
            <a:avLst/>
          </a:prstGeom>
          <a:noFill/>
          <a:ln w="9525">
            <a:noFill/>
          </a:ln>
        </p:spPr>
        <p:txBody>
          <a:bodyPr wrap="square">
            <a:spAutoFit/>
          </a:bodyPr>
          <a:lstStyle/>
          <a:p>
            <a:r>
              <a:rPr lang="zh-CN" sz="2600" b="1">
                <a:solidFill>
                  <a:srgbClr val="000000"/>
                </a:solidFill>
                <a:uFillTx/>
                <a:ea typeface="黑体" panose="02010609060101010101" pitchFamily="2" charset="-122"/>
              </a:rPr>
              <a:t>材料二</a:t>
            </a:r>
            <a:r>
              <a:rPr lang="zh-CN" sz="2600" b="1">
                <a:solidFill>
                  <a:srgbClr val="000000"/>
                </a:solidFill>
                <a:uFillTx/>
                <a:ea typeface="宋体" panose="02010600030101010101" pitchFamily="2" charset="-122"/>
              </a:rPr>
              <a:t>　</a:t>
            </a:r>
            <a:r>
              <a:rPr lang="zh-CN" sz="2600" b="1">
                <a:solidFill>
                  <a:srgbClr val="000000"/>
                </a:solidFill>
                <a:uFillTx/>
                <a:ea typeface="楷体" panose="02010609060101010101" pitchFamily="49" charset="-122"/>
              </a:rPr>
              <a:t>下面是清朝时期某地《刘氏族规》的节选内容</a:t>
            </a:r>
            <a:r>
              <a:rPr lang="en-US" sz="2600" b="1">
                <a:solidFill>
                  <a:srgbClr val="000000"/>
                </a:solidFill>
                <a:uFillTx/>
                <a:latin typeface="Times New Roman" panose="02020603050405020304" pitchFamily="18" charset="0"/>
                <a:ea typeface="宋体" panose="02010600030101010101" pitchFamily="2" charset="-122"/>
              </a:rPr>
              <a:t>:</a:t>
            </a:r>
            <a:endParaRPr lang="zh-CN" sz="2600" b="1">
              <a:solidFill>
                <a:srgbClr val="000000"/>
              </a:solidFill>
              <a:uFillTx/>
              <a:ea typeface="楷体" panose="02010609060101010101" pitchFamily="49" charset="-122"/>
            </a:endParaRPr>
          </a:p>
          <a:p>
            <a:r>
              <a:rPr lang="zh-CN" sz="2600" b="1">
                <a:solidFill>
                  <a:srgbClr val="000000"/>
                </a:solidFill>
                <a:uFillTx/>
                <a:ea typeface="楷体" panose="02010609060101010101" pitchFamily="49" charset="-122"/>
              </a:rPr>
              <a:t>一、敦孝悌</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孝悌为人之本</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人惟孝悌为先。孝在养其身而顺其心</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悌在不藏怒而不宿怨。……四、严家教</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子弟一言一行俱要端庄。妇女声音不闻于外</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性情正而品节明。五、笃宗族</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族中我果有余</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多方设法</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分润族人</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将见祖宗</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默佑其衷。……七、务本业</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读书明理</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自是有用</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农工商贾亦自成一家。人必有业</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务业须正。……十、重名节</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族中如有贞女节妇</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孝父母、立节操</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请旨旌奖</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楷体" panose="02010609060101010101" pitchFamily="49" charset="-122"/>
              </a:rPr>
              <a:t>以培风化。</a:t>
            </a:r>
            <a:endParaRPr lang="en-US" sz="2600" b="1">
              <a:solidFill>
                <a:srgbClr val="000000"/>
              </a:solidFill>
              <a:uFillTx/>
              <a:latin typeface="Times New Roman" panose="02020603050405020304" pitchFamily="18" charset="0"/>
              <a:ea typeface="宋体" panose="02010600030101010101" pitchFamily="2" charset="-122"/>
            </a:endParaRPr>
          </a:p>
          <a:p>
            <a:r>
              <a:rPr lang="en-US" sz="2600" b="1">
                <a:solidFill>
                  <a:srgbClr val="000000"/>
                </a:solidFill>
                <a:uFillTx/>
                <a:latin typeface="Times New Roman" panose="02020603050405020304" pitchFamily="18" charset="0"/>
                <a:ea typeface="宋体" panose="02010600030101010101" pitchFamily="2" charset="-122"/>
              </a:rPr>
              <a:t>(2)</a:t>
            </a:r>
            <a:r>
              <a:rPr lang="zh-CN" sz="2600" b="1">
                <a:solidFill>
                  <a:srgbClr val="000000"/>
                </a:solidFill>
                <a:uFillTx/>
                <a:ea typeface="宋体" panose="02010600030101010101" pitchFamily="2" charset="-122"/>
              </a:rPr>
              <a:t>根据材料二并结合所学知识</a:t>
            </a:r>
            <a:r>
              <a:rPr lang="en-US" sz="2600" b="1">
                <a:solidFill>
                  <a:srgbClr val="000000"/>
                </a:solidFill>
                <a:uFillTx/>
                <a:latin typeface="Times New Roman" panose="02020603050405020304" pitchFamily="18" charset="0"/>
                <a:ea typeface="宋体" panose="02010600030101010101" pitchFamily="2" charset="-122"/>
              </a:rPr>
              <a:t>,</a:t>
            </a:r>
            <a:r>
              <a:rPr lang="zh-CN" sz="2600" b="1">
                <a:solidFill>
                  <a:srgbClr val="000000"/>
                </a:solidFill>
                <a:uFillTx/>
                <a:ea typeface="宋体" panose="02010600030101010101" pitchFamily="2" charset="-122"/>
              </a:rPr>
              <a:t>分析《刘氏族规》的出现与哪些因素有关。</a:t>
            </a:r>
            <a:endParaRPr lang="zh-CN" altLang="en-US" sz="2600" b="1">
              <a:solidFill>
                <a:srgbClr val="000000"/>
              </a:solidFill>
              <a:uFillTx/>
              <a:ea typeface="宋体" panose="02010600030101010101" pitchFamily="2" charset="-122"/>
            </a:endParaRPr>
          </a:p>
        </p:txBody>
      </p:sp>
      <p:sp>
        <p:nvSpPr>
          <p:cNvPr id="2" name="文本框 1"/>
          <p:cNvSpPr txBox="1"/>
          <p:nvPr/>
        </p:nvSpPr>
        <p:spPr>
          <a:xfrm>
            <a:off x="149860" y="4803140"/>
            <a:ext cx="8886825" cy="1814830"/>
          </a:xfrm>
          <a:prstGeom prst="rect">
            <a:avLst/>
          </a:prstGeom>
          <a:solidFill>
            <a:schemeClr val="bg1"/>
          </a:solidFill>
          <a:ln w="19050">
            <a:solidFill>
              <a:srgbClr val="FF0000"/>
            </a:solidFill>
          </a:ln>
        </p:spPr>
        <p:txBody>
          <a:bodyPr wrap="square" rtlCol="0">
            <a:spAutoFit/>
          </a:bodyPr>
          <a:lstStyle/>
          <a:p>
            <a:r>
              <a:rPr lang="en-US" sz="2800" b="1">
                <a:solidFill>
                  <a:srgbClr val="000000"/>
                </a:solidFill>
                <a:uFillTx/>
                <a:latin typeface="Times New Roman" panose="02020603050405020304" pitchFamily="18" charset="0"/>
                <a:sym typeface="+mn-ea"/>
              </a:rPr>
              <a:t>(2)</a:t>
            </a:r>
            <a:r>
              <a:rPr lang="zh-CN" sz="2800" b="1">
                <a:solidFill>
                  <a:srgbClr val="000000"/>
                </a:solidFill>
                <a:uFillTx/>
                <a:ea typeface="黑体" panose="02010609060101010101" pitchFamily="2" charset="-122"/>
                <a:sym typeface="+mn-ea"/>
              </a:rPr>
              <a:t>参考答案</a:t>
            </a:r>
            <a:r>
              <a:rPr lang="en-US" sz="2800" b="1">
                <a:solidFill>
                  <a:srgbClr val="000000"/>
                </a:solidFill>
                <a:uFillTx/>
                <a:latin typeface="Arial" panose="020B0604020202020204" pitchFamily="34" charset="0"/>
                <a:ea typeface="黑体" panose="02010609060101010101" pitchFamily="2" charset="-122"/>
                <a:sym typeface="+mn-ea"/>
              </a:rPr>
              <a:t>:</a:t>
            </a:r>
            <a:endParaRPr lang="en-US" sz="2800" b="1">
              <a:solidFill>
                <a:srgbClr val="000000"/>
              </a:solidFill>
              <a:uFillTx/>
              <a:latin typeface="Times New Roman" panose="02020603050405020304" pitchFamily="18" charset="0"/>
              <a:sym typeface="+mn-ea"/>
            </a:endParaRPr>
          </a:p>
          <a:p>
            <a:r>
              <a:rPr lang="zh-CN" sz="2800" b="1">
                <a:solidFill>
                  <a:srgbClr val="000000"/>
                </a:solidFill>
                <a:uFillTx/>
                <a:sym typeface="+mn-ea"/>
              </a:rPr>
              <a:t>因素</a:t>
            </a:r>
            <a:r>
              <a:rPr lang="en-US" sz="2800" b="1">
                <a:solidFill>
                  <a:srgbClr val="000000"/>
                </a:solidFill>
                <a:uFillTx/>
                <a:latin typeface="Times New Roman" panose="02020603050405020304" pitchFamily="18" charset="0"/>
                <a:sym typeface="+mn-ea"/>
              </a:rPr>
              <a:t>:</a:t>
            </a:r>
            <a:r>
              <a:rPr lang="zh-CN" sz="2800" b="1">
                <a:solidFill>
                  <a:srgbClr val="000000"/>
                </a:solidFill>
                <a:uFillTx/>
                <a:sym typeface="+mn-ea"/>
              </a:rPr>
              <a:t>以血缘关系为纽带的宗法观念</a:t>
            </a:r>
            <a:r>
              <a:rPr lang="en-US" sz="2800" b="1">
                <a:solidFill>
                  <a:srgbClr val="000000"/>
                </a:solidFill>
                <a:uFillTx/>
                <a:latin typeface="Times New Roman" panose="02020603050405020304" pitchFamily="18" charset="0"/>
                <a:sym typeface="+mn-ea"/>
              </a:rPr>
              <a:t>(</a:t>
            </a:r>
            <a:r>
              <a:rPr lang="zh-CN" sz="2800" b="1">
                <a:solidFill>
                  <a:srgbClr val="000000"/>
                </a:solidFill>
                <a:uFillTx/>
                <a:sym typeface="+mn-ea"/>
              </a:rPr>
              <a:t>宗法制的影响</a:t>
            </a:r>
            <a:r>
              <a:rPr lang="en-US" sz="2800" b="1">
                <a:solidFill>
                  <a:srgbClr val="000000"/>
                </a:solidFill>
                <a:uFillTx/>
                <a:latin typeface="Times New Roman" panose="02020603050405020304" pitchFamily="18" charset="0"/>
                <a:sym typeface="+mn-ea"/>
              </a:rPr>
              <a:t>);</a:t>
            </a:r>
            <a:r>
              <a:rPr lang="zh-CN" sz="2800" b="1">
                <a:solidFill>
                  <a:srgbClr val="000000"/>
                </a:solidFill>
                <a:uFillTx/>
                <a:sym typeface="+mn-ea"/>
              </a:rPr>
              <a:t>儒家思想的发展</a:t>
            </a:r>
            <a:r>
              <a:rPr lang="en-US" sz="2800" b="1">
                <a:solidFill>
                  <a:srgbClr val="000000"/>
                </a:solidFill>
                <a:uFillTx/>
                <a:latin typeface="Times New Roman" panose="02020603050405020304" pitchFamily="18" charset="0"/>
                <a:sym typeface="+mn-ea"/>
              </a:rPr>
              <a:t>,</a:t>
            </a:r>
            <a:r>
              <a:rPr lang="zh-CN" sz="2800" b="1">
                <a:solidFill>
                  <a:srgbClr val="000000"/>
                </a:solidFill>
                <a:uFillTx/>
                <a:sym typeface="+mn-ea"/>
              </a:rPr>
              <a:t>理学居统治地位并向基层渗透</a:t>
            </a:r>
            <a:r>
              <a:rPr lang="en-US" sz="2800" b="1">
                <a:solidFill>
                  <a:srgbClr val="000000"/>
                </a:solidFill>
                <a:uFillTx/>
                <a:latin typeface="Times New Roman" panose="02020603050405020304" pitchFamily="18" charset="0"/>
                <a:sym typeface="+mn-ea"/>
              </a:rPr>
              <a:t>;</a:t>
            </a:r>
            <a:r>
              <a:rPr lang="zh-CN" sz="2800" b="1">
                <a:solidFill>
                  <a:srgbClr val="000000"/>
                </a:solidFill>
                <a:uFillTx/>
                <a:sym typeface="+mn-ea"/>
              </a:rPr>
              <a:t>社会经济</a:t>
            </a:r>
            <a:r>
              <a:rPr lang="en-US" sz="2800" b="1">
                <a:solidFill>
                  <a:srgbClr val="000000"/>
                </a:solidFill>
                <a:uFillTx/>
                <a:latin typeface="Times New Roman" panose="02020603050405020304" pitchFamily="18" charset="0"/>
                <a:sym typeface="+mn-ea"/>
              </a:rPr>
              <a:t>(</a:t>
            </a:r>
            <a:r>
              <a:rPr lang="zh-CN" sz="2800" b="1">
                <a:solidFill>
                  <a:srgbClr val="000000"/>
                </a:solidFill>
                <a:uFillTx/>
                <a:sym typeface="+mn-ea"/>
              </a:rPr>
              <a:t>特别是工商业</a:t>
            </a:r>
            <a:r>
              <a:rPr lang="en-US" sz="2800" b="1">
                <a:solidFill>
                  <a:srgbClr val="000000"/>
                </a:solidFill>
                <a:uFillTx/>
                <a:latin typeface="Times New Roman" panose="02020603050405020304" pitchFamily="18" charset="0"/>
                <a:sym typeface="+mn-ea"/>
              </a:rPr>
              <a:t>)</a:t>
            </a:r>
            <a:r>
              <a:rPr lang="zh-CN" sz="2800" b="1">
                <a:solidFill>
                  <a:srgbClr val="000000"/>
                </a:solidFill>
                <a:uFillTx/>
                <a:sym typeface="+mn-ea"/>
              </a:rPr>
              <a:t>的发展。</a:t>
            </a:r>
            <a:endParaRPr lang="zh-CN" altLang="en-US" sz="280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738" name="组合 244737"/>
          <p:cNvGrpSpPr/>
          <p:nvPr/>
        </p:nvGrpSpPr>
        <p:grpSpPr>
          <a:xfrm>
            <a:off x="4457700" y="6238875"/>
            <a:ext cx="928688" cy="415925"/>
            <a:chOff x="0" y="0"/>
            <a:chExt cx="928694" cy="415937"/>
          </a:xfrm>
        </p:grpSpPr>
        <p:cxnSp>
          <p:nvCxnSpPr>
            <p:cNvPr id="244739" name="直接连接符 15"/>
            <p:cNvCxnSpPr/>
            <p:nvPr/>
          </p:nvCxnSpPr>
          <p:spPr>
            <a:xfrm>
              <a:off x="0" y="207969"/>
              <a:ext cx="928694" cy="1587"/>
            </a:xfrm>
            <a:prstGeom prst="line">
              <a:avLst/>
            </a:prstGeom>
            <a:ln w="9525" cap="flat" cmpd="sng">
              <a:solidFill>
                <a:srgbClr val="4A7EBB"/>
              </a:solidFill>
              <a:prstDash val="solid"/>
              <a:headEnd type="none" w="med" len="med"/>
              <a:tailEnd type="none" w="med" len="med"/>
            </a:ln>
          </p:spPr>
        </p:cxnSp>
        <p:cxnSp>
          <p:nvCxnSpPr>
            <p:cNvPr id="244740" name="直接连接符 17"/>
            <p:cNvCxnSpPr/>
            <p:nvPr/>
          </p:nvCxnSpPr>
          <p:spPr>
            <a:xfrm rot="5400000">
              <a:off x="256375" y="207174"/>
              <a:ext cx="415937" cy="1588"/>
            </a:xfrm>
            <a:prstGeom prst="line">
              <a:avLst/>
            </a:prstGeom>
            <a:ln w="9525" cap="flat" cmpd="sng">
              <a:solidFill>
                <a:srgbClr val="4A7EBB"/>
              </a:solidFill>
              <a:prstDash val="solid"/>
              <a:headEnd type="none" w="med" len="med"/>
              <a:tailEnd type="none" w="med" len="med"/>
            </a:ln>
          </p:spPr>
        </p:cxnSp>
      </p:grpSp>
      <p:grpSp>
        <p:nvGrpSpPr>
          <p:cNvPr id="244741" name="组合 244740"/>
          <p:cNvGrpSpPr/>
          <p:nvPr/>
        </p:nvGrpSpPr>
        <p:grpSpPr>
          <a:xfrm>
            <a:off x="4635500" y="6350000"/>
            <a:ext cx="928688" cy="415925"/>
            <a:chOff x="0" y="0"/>
            <a:chExt cx="928694" cy="415937"/>
          </a:xfrm>
        </p:grpSpPr>
        <p:cxnSp>
          <p:nvCxnSpPr>
            <p:cNvPr id="244742" name="直接连接符 20"/>
            <p:cNvCxnSpPr/>
            <p:nvPr/>
          </p:nvCxnSpPr>
          <p:spPr>
            <a:xfrm>
              <a:off x="0" y="207969"/>
              <a:ext cx="928694" cy="1587"/>
            </a:xfrm>
            <a:prstGeom prst="line">
              <a:avLst/>
            </a:prstGeom>
            <a:ln w="9525" cap="flat" cmpd="sng">
              <a:solidFill>
                <a:srgbClr val="4A7EBB"/>
              </a:solidFill>
              <a:prstDash val="solid"/>
              <a:headEnd type="none" w="med" len="med"/>
              <a:tailEnd type="none" w="med" len="med"/>
            </a:ln>
          </p:spPr>
        </p:cxnSp>
        <p:cxnSp>
          <p:nvCxnSpPr>
            <p:cNvPr id="244743" name="直接连接符 21"/>
            <p:cNvCxnSpPr/>
            <p:nvPr/>
          </p:nvCxnSpPr>
          <p:spPr>
            <a:xfrm rot="5400000">
              <a:off x="256375" y="207174"/>
              <a:ext cx="415937" cy="1588"/>
            </a:xfrm>
            <a:prstGeom prst="line">
              <a:avLst/>
            </a:prstGeom>
            <a:ln w="9525" cap="flat" cmpd="sng">
              <a:solidFill>
                <a:srgbClr val="4A7EBB"/>
              </a:solidFill>
              <a:prstDash val="solid"/>
              <a:headEnd type="none" w="med" len="med"/>
              <a:tailEnd type="none" w="med" len="med"/>
            </a:ln>
          </p:spPr>
        </p:cxnSp>
      </p:grpSp>
      <p:grpSp>
        <p:nvGrpSpPr>
          <p:cNvPr id="244744" name="组合 244743"/>
          <p:cNvGrpSpPr/>
          <p:nvPr/>
        </p:nvGrpSpPr>
        <p:grpSpPr>
          <a:xfrm>
            <a:off x="863600" y="4221163"/>
            <a:ext cx="1784350" cy="5589587"/>
            <a:chOff x="0" y="0"/>
            <a:chExt cx="1785011" cy="5589599"/>
          </a:xfrm>
        </p:grpSpPr>
        <p:pic>
          <p:nvPicPr>
            <p:cNvPr id="244745" name="图片 26" descr="人物倒影.png"/>
            <p:cNvPicPr>
              <a:picLocks noChangeAspect="1"/>
            </p:cNvPicPr>
            <p:nvPr/>
          </p:nvPicPr>
          <p:blipFill>
            <a:blip r:embed="rId2"/>
            <a:stretch>
              <a:fillRect/>
            </a:stretch>
          </p:blipFill>
          <p:spPr>
            <a:xfrm>
              <a:off x="0" y="2771458"/>
              <a:ext cx="1752306" cy="2818141"/>
            </a:xfrm>
            <a:prstGeom prst="rect">
              <a:avLst/>
            </a:prstGeom>
            <a:noFill/>
            <a:ln w="9525">
              <a:noFill/>
            </a:ln>
          </p:spPr>
        </p:pic>
        <p:sp>
          <p:nvSpPr>
            <p:cNvPr id="244746" name="矩形 27"/>
            <p:cNvSpPr/>
            <p:nvPr/>
          </p:nvSpPr>
          <p:spPr>
            <a:xfrm>
              <a:off x="23822" y="0"/>
              <a:ext cx="1761189" cy="2862268"/>
            </a:xfrm>
            <a:prstGeom prst="rect">
              <a:avLst/>
            </a:prstGeom>
            <a:noFill/>
            <a:ln w="9525">
              <a:noFill/>
            </a:ln>
          </p:spPr>
          <p:txBody>
            <a:bodyPr anchor="ctr"/>
            <a:lstStyle/>
            <a:p>
              <a:pPr algn="ctr" eaLnBrk="1" hangingPunct="1">
                <a:buFont typeface="Arial" panose="020B0604020202020204" pitchFamily="34" charset="0"/>
                <a:buNone/>
              </a:pPr>
              <a:endParaRPr lang="zh-CN" altLang="en-US" dirty="0">
                <a:solidFill>
                  <a:srgbClr val="FFFFFF"/>
                </a:solidFill>
                <a:latin typeface="Calibri" panose="020F0502020204030204" pitchFamily="34" charset="0"/>
              </a:endParaRPr>
            </a:p>
          </p:txBody>
        </p:sp>
      </p:grpSp>
      <p:pic>
        <p:nvPicPr>
          <p:cNvPr id="244747" name="图片 30" descr="图片2.png"/>
          <p:cNvPicPr>
            <a:picLocks noChangeAspect="1"/>
          </p:cNvPicPr>
          <p:nvPr/>
        </p:nvPicPr>
        <p:blipFill>
          <a:blip r:embed="rId3"/>
          <a:stretch>
            <a:fillRect/>
          </a:stretch>
        </p:blipFill>
        <p:spPr>
          <a:xfrm>
            <a:off x="8293100" y="722313"/>
            <a:ext cx="2428875" cy="2427287"/>
          </a:xfrm>
          <a:prstGeom prst="rect">
            <a:avLst/>
          </a:prstGeom>
          <a:noFill/>
          <a:ln w="9525">
            <a:noFill/>
          </a:ln>
        </p:spPr>
      </p:pic>
      <p:sp>
        <p:nvSpPr>
          <p:cNvPr id="244748" name="Rectangle 39"/>
          <p:cNvSpPr/>
          <p:nvPr/>
        </p:nvSpPr>
        <p:spPr>
          <a:xfrm>
            <a:off x="-20558125" y="2132013"/>
            <a:ext cx="16417925" cy="2160587"/>
          </a:xfrm>
          <a:prstGeom prst="rect">
            <a:avLst/>
          </a:prstGeom>
          <a:noFill/>
          <a:ln w="9525">
            <a:noFill/>
          </a:ln>
        </p:spPr>
        <p:txBody>
          <a:bodyPr wrap="none" anchor="ctr"/>
          <a:lstStyle/>
          <a:p>
            <a:pPr eaLnBrk="1" hangingPunct="1">
              <a:buFont typeface="Arial" panose="020B0604020202020204" pitchFamily="34" charset="0"/>
              <a:buNone/>
            </a:pPr>
            <a:endParaRPr lang="zh-CN" altLang="en-US" dirty="0">
              <a:latin typeface="Arial" panose="020B0604020202020204" pitchFamily="34" charset="0"/>
            </a:endParaRPr>
          </a:p>
        </p:txBody>
      </p:sp>
      <p:grpSp>
        <p:nvGrpSpPr>
          <p:cNvPr id="244749" name="组合 244748"/>
          <p:cNvGrpSpPr/>
          <p:nvPr/>
        </p:nvGrpSpPr>
        <p:grpSpPr>
          <a:xfrm>
            <a:off x="650875" y="2822575"/>
            <a:ext cx="30851475" cy="1901825"/>
            <a:chOff x="0" y="0"/>
            <a:chExt cx="19435" cy="1198"/>
          </a:xfrm>
        </p:grpSpPr>
        <p:pic>
          <p:nvPicPr>
            <p:cNvPr id="244750" name="Picture 24" descr="红2"/>
            <p:cNvPicPr>
              <a:picLocks noChangeAspect="1"/>
            </p:cNvPicPr>
            <p:nvPr/>
          </p:nvPicPr>
          <p:blipFill>
            <a:blip r:embed="rId4"/>
            <a:stretch>
              <a:fillRect/>
            </a:stretch>
          </p:blipFill>
          <p:spPr>
            <a:xfrm>
              <a:off x="3279" y="0"/>
              <a:ext cx="1959" cy="1198"/>
            </a:xfrm>
            <a:prstGeom prst="rect">
              <a:avLst/>
            </a:prstGeom>
            <a:noFill/>
            <a:ln w="9525">
              <a:noFill/>
            </a:ln>
          </p:spPr>
        </p:pic>
        <p:grpSp>
          <p:nvGrpSpPr>
            <p:cNvPr id="244751" name="组合 244750"/>
            <p:cNvGrpSpPr/>
            <p:nvPr/>
          </p:nvGrpSpPr>
          <p:grpSpPr>
            <a:xfrm>
              <a:off x="0" y="382"/>
              <a:ext cx="19435" cy="544"/>
              <a:chOff x="0" y="0"/>
              <a:chExt cx="19435" cy="544"/>
            </a:xfrm>
          </p:grpSpPr>
          <p:sp>
            <p:nvSpPr>
              <p:cNvPr id="244752" name="Rectangle 41"/>
              <p:cNvSpPr/>
              <p:nvPr/>
            </p:nvSpPr>
            <p:spPr>
              <a:xfrm flipH="1">
                <a:off x="9819" y="0"/>
                <a:ext cx="9616" cy="544"/>
              </a:xfrm>
              <a:prstGeom prst="rect">
                <a:avLst/>
              </a:prstGeom>
              <a:noFill/>
              <a:ln w="9525">
                <a:noFill/>
              </a:ln>
            </p:spPr>
            <p:txBody>
              <a:bodyPr wrap="none" anchor="ctr"/>
              <a:lstStyle/>
              <a:p>
                <a:pPr eaLnBrk="1" hangingPunct="1">
                  <a:buFont typeface="Arial" panose="020B0604020202020204" pitchFamily="34" charset="0"/>
                  <a:buNone/>
                </a:pPr>
                <a:endParaRPr lang="zh-CN" altLang="en-US" dirty="0">
                  <a:latin typeface="Arial" panose="020B0604020202020204" pitchFamily="34" charset="0"/>
                </a:endParaRPr>
              </a:p>
            </p:txBody>
          </p:sp>
          <p:sp>
            <p:nvSpPr>
              <p:cNvPr id="244753" name="Rectangle 42"/>
              <p:cNvSpPr/>
              <p:nvPr/>
            </p:nvSpPr>
            <p:spPr>
              <a:xfrm>
                <a:off x="0" y="136"/>
                <a:ext cx="3287" cy="408"/>
              </a:xfrm>
              <a:prstGeom prst="rect">
                <a:avLst/>
              </a:prstGeom>
              <a:noFill/>
              <a:ln w="9525">
                <a:noFill/>
              </a:ln>
            </p:spPr>
            <p:txBody>
              <a:bodyPr wrap="none" anchor="ctr"/>
              <a:lstStyle/>
              <a:p>
                <a:pPr eaLnBrk="1" hangingPunct="1">
                  <a:buFont typeface="Arial" panose="020B0604020202020204" pitchFamily="34" charset="0"/>
                  <a:buNone/>
                </a:pPr>
                <a:endParaRPr lang="zh-CN" altLang="en-US" dirty="0">
                  <a:latin typeface="Arial" panose="020B0604020202020204" pitchFamily="34" charset="0"/>
                </a:endParaRPr>
              </a:p>
            </p:txBody>
          </p:sp>
        </p:grpSp>
      </p:grpSp>
      <p:pic>
        <p:nvPicPr>
          <p:cNvPr id="244754" name="Picture 2" descr="彩虹1"/>
          <p:cNvPicPr>
            <a:picLocks noChangeAspect="1"/>
          </p:cNvPicPr>
          <p:nvPr/>
        </p:nvPicPr>
        <p:blipFill>
          <a:blip r:embed="rId5"/>
          <a:stretch>
            <a:fillRect/>
          </a:stretch>
        </p:blipFill>
        <p:spPr>
          <a:xfrm>
            <a:off x="-36512" y="2997200"/>
            <a:ext cx="10971212" cy="2552700"/>
          </a:xfrm>
          <a:prstGeom prst="rect">
            <a:avLst/>
          </a:prstGeom>
          <a:noFill/>
          <a:ln w="9525">
            <a:noFill/>
          </a:ln>
        </p:spPr>
      </p:pic>
      <p:pic>
        <p:nvPicPr>
          <p:cNvPr id="244755" name="图片 3" descr="波浪后2.png"/>
          <p:cNvPicPr>
            <a:picLocks noChangeAspect="1"/>
          </p:cNvPicPr>
          <p:nvPr/>
        </p:nvPicPr>
        <p:blipFill>
          <a:blip r:embed="rId6"/>
          <a:stretch>
            <a:fillRect/>
          </a:stretch>
        </p:blipFill>
        <p:spPr>
          <a:xfrm rot="21540000">
            <a:off x="-481012" y="5013325"/>
            <a:ext cx="10071100" cy="2713038"/>
          </a:xfrm>
          <a:prstGeom prst="rect">
            <a:avLst/>
          </a:prstGeom>
          <a:noFill/>
          <a:ln w="9525">
            <a:noFill/>
          </a:ln>
        </p:spPr>
      </p:pic>
      <p:pic>
        <p:nvPicPr>
          <p:cNvPr id="244756" name="图片 8" descr="1.png"/>
          <p:cNvPicPr>
            <a:picLocks noChangeAspect="1"/>
          </p:cNvPicPr>
          <p:nvPr/>
        </p:nvPicPr>
        <p:blipFill>
          <a:blip r:embed="rId7"/>
          <a:stretch>
            <a:fillRect/>
          </a:stretch>
        </p:blipFill>
        <p:spPr>
          <a:xfrm>
            <a:off x="457200" y="5259388"/>
            <a:ext cx="9144000" cy="787400"/>
          </a:xfrm>
          <a:prstGeom prst="rect">
            <a:avLst/>
          </a:prstGeom>
          <a:noFill/>
          <a:ln w="9525">
            <a:noFill/>
          </a:ln>
        </p:spPr>
      </p:pic>
      <p:pic>
        <p:nvPicPr>
          <p:cNvPr id="244757" name="图片 11" descr="1.png"/>
          <p:cNvPicPr>
            <a:picLocks noChangeAspect="1"/>
          </p:cNvPicPr>
          <p:nvPr/>
        </p:nvPicPr>
        <p:blipFill>
          <a:blip r:embed="rId8"/>
          <a:stretch>
            <a:fillRect/>
          </a:stretch>
        </p:blipFill>
        <p:spPr>
          <a:xfrm>
            <a:off x="498475" y="5759450"/>
            <a:ext cx="9144000" cy="787400"/>
          </a:xfrm>
          <a:prstGeom prst="rect">
            <a:avLst/>
          </a:prstGeom>
          <a:noFill/>
          <a:ln w="9525">
            <a:noFill/>
          </a:ln>
        </p:spPr>
      </p:pic>
      <p:grpSp>
        <p:nvGrpSpPr>
          <p:cNvPr id="244758" name="组合 244757"/>
          <p:cNvGrpSpPr/>
          <p:nvPr/>
        </p:nvGrpSpPr>
        <p:grpSpPr>
          <a:xfrm>
            <a:off x="863600" y="3573463"/>
            <a:ext cx="1785938" cy="5589587"/>
            <a:chOff x="0" y="0"/>
            <a:chExt cx="1785950" cy="5590258"/>
          </a:xfrm>
        </p:grpSpPr>
        <p:pic>
          <p:nvPicPr>
            <p:cNvPr id="244759" name="图片 23" descr="人物.png"/>
            <p:cNvPicPr>
              <a:picLocks noChangeAspect="1"/>
            </p:cNvPicPr>
            <p:nvPr/>
          </p:nvPicPr>
          <p:blipFill>
            <a:blip r:embed="rId9"/>
            <a:stretch>
              <a:fillRect/>
            </a:stretch>
          </p:blipFill>
          <p:spPr>
            <a:xfrm>
              <a:off x="24611" y="0"/>
              <a:ext cx="1761339" cy="2863304"/>
            </a:xfrm>
            <a:prstGeom prst="rect">
              <a:avLst/>
            </a:prstGeom>
            <a:noFill/>
            <a:ln w="9525">
              <a:noFill/>
            </a:ln>
          </p:spPr>
        </p:pic>
        <p:sp>
          <p:nvSpPr>
            <p:cNvPr id="244760" name="矩形 24"/>
            <p:cNvSpPr/>
            <p:nvPr/>
          </p:nvSpPr>
          <p:spPr>
            <a:xfrm>
              <a:off x="0" y="2772108"/>
              <a:ext cx="1752612" cy="2818150"/>
            </a:xfrm>
            <a:prstGeom prst="rect">
              <a:avLst/>
            </a:prstGeom>
            <a:noFill/>
            <a:ln w="9525">
              <a:noFill/>
            </a:ln>
          </p:spPr>
          <p:txBody>
            <a:bodyPr anchor="ctr"/>
            <a:lstStyle/>
            <a:p>
              <a:pPr algn="ctr" eaLnBrk="1" hangingPunct="1">
                <a:buFont typeface="Arial" panose="020B0604020202020204" pitchFamily="34" charset="0"/>
                <a:buNone/>
              </a:pPr>
              <a:endParaRPr lang="zh-CN" altLang="en-US" dirty="0">
                <a:solidFill>
                  <a:srgbClr val="FFFFFF"/>
                </a:solidFill>
                <a:latin typeface="Calibri" panose="020F0502020204030204" pitchFamily="34" charset="0"/>
              </a:endParaRPr>
            </a:p>
          </p:txBody>
        </p:sp>
      </p:grpSp>
      <p:pic>
        <p:nvPicPr>
          <p:cNvPr id="244761" name="图片 4" descr="波浪前1.png"/>
          <p:cNvPicPr>
            <a:picLocks noChangeAspect="1"/>
          </p:cNvPicPr>
          <p:nvPr/>
        </p:nvPicPr>
        <p:blipFill>
          <a:blip r:embed="rId10"/>
          <a:stretch>
            <a:fillRect/>
          </a:stretch>
        </p:blipFill>
        <p:spPr>
          <a:xfrm>
            <a:off x="-573087" y="5368925"/>
            <a:ext cx="10642600" cy="2341563"/>
          </a:xfrm>
          <a:prstGeom prst="rect">
            <a:avLst/>
          </a:prstGeom>
          <a:noFill/>
          <a:ln w="9525">
            <a:noFill/>
          </a:ln>
        </p:spPr>
      </p:pic>
      <p:grpSp>
        <p:nvGrpSpPr>
          <p:cNvPr id="244762" name="组合 244761"/>
          <p:cNvGrpSpPr/>
          <p:nvPr/>
        </p:nvGrpSpPr>
        <p:grpSpPr>
          <a:xfrm>
            <a:off x="4457700" y="6238875"/>
            <a:ext cx="928688" cy="415925"/>
            <a:chOff x="0" y="0"/>
            <a:chExt cx="928694" cy="415937"/>
          </a:xfrm>
        </p:grpSpPr>
        <p:cxnSp>
          <p:nvCxnSpPr>
            <p:cNvPr id="244763" name="直接连接符 15"/>
            <p:cNvCxnSpPr/>
            <p:nvPr/>
          </p:nvCxnSpPr>
          <p:spPr>
            <a:xfrm>
              <a:off x="0" y="207969"/>
              <a:ext cx="928694" cy="1587"/>
            </a:xfrm>
            <a:prstGeom prst="line">
              <a:avLst/>
            </a:prstGeom>
            <a:ln w="9525" cap="flat" cmpd="sng">
              <a:solidFill>
                <a:srgbClr val="4A7EBB"/>
              </a:solidFill>
              <a:prstDash val="solid"/>
              <a:headEnd type="none" w="med" len="med"/>
              <a:tailEnd type="none" w="med" len="med"/>
            </a:ln>
          </p:spPr>
        </p:cxnSp>
        <p:cxnSp>
          <p:nvCxnSpPr>
            <p:cNvPr id="244764" name="直接连接符 17"/>
            <p:cNvCxnSpPr/>
            <p:nvPr/>
          </p:nvCxnSpPr>
          <p:spPr>
            <a:xfrm rot="5400000">
              <a:off x="256375" y="207174"/>
              <a:ext cx="415937" cy="1588"/>
            </a:xfrm>
            <a:prstGeom prst="line">
              <a:avLst/>
            </a:prstGeom>
            <a:ln w="9525" cap="flat" cmpd="sng">
              <a:solidFill>
                <a:srgbClr val="4A7EBB"/>
              </a:solidFill>
              <a:prstDash val="solid"/>
              <a:headEnd type="none" w="med" len="med"/>
              <a:tailEnd type="none" w="med" len="med"/>
            </a:ln>
          </p:spPr>
        </p:cxnSp>
      </p:grpSp>
      <p:grpSp>
        <p:nvGrpSpPr>
          <p:cNvPr id="244765" name="组合 244764"/>
          <p:cNvGrpSpPr/>
          <p:nvPr/>
        </p:nvGrpSpPr>
        <p:grpSpPr>
          <a:xfrm>
            <a:off x="4635500" y="6350000"/>
            <a:ext cx="928688" cy="415925"/>
            <a:chOff x="0" y="0"/>
            <a:chExt cx="928694" cy="415937"/>
          </a:xfrm>
        </p:grpSpPr>
        <p:cxnSp>
          <p:nvCxnSpPr>
            <p:cNvPr id="244766" name="直接连接符 20"/>
            <p:cNvCxnSpPr/>
            <p:nvPr/>
          </p:nvCxnSpPr>
          <p:spPr>
            <a:xfrm>
              <a:off x="0" y="207969"/>
              <a:ext cx="928694" cy="1587"/>
            </a:xfrm>
            <a:prstGeom prst="line">
              <a:avLst/>
            </a:prstGeom>
            <a:ln w="9525" cap="flat" cmpd="sng">
              <a:solidFill>
                <a:srgbClr val="4A7EBB"/>
              </a:solidFill>
              <a:prstDash val="solid"/>
              <a:headEnd type="none" w="med" len="med"/>
              <a:tailEnd type="none" w="med" len="med"/>
            </a:ln>
          </p:spPr>
        </p:cxnSp>
        <p:cxnSp>
          <p:nvCxnSpPr>
            <p:cNvPr id="244767" name="直接连接符 21"/>
            <p:cNvCxnSpPr/>
            <p:nvPr/>
          </p:nvCxnSpPr>
          <p:spPr>
            <a:xfrm rot="5400000">
              <a:off x="256375" y="207174"/>
              <a:ext cx="415937" cy="1588"/>
            </a:xfrm>
            <a:prstGeom prst="line">
              <a:avLst/>
            </a:prstGeom>
            <a:ln w="9525" cap="flat" cmpd="sng">
              <a:solidFill>
                <a:srgbClr val="4A7EBB"/>
              </a:solidFill>
              <a:prstDash val="solid"/>
              <a:headEnd type="none" w="med" len="med"/>
              <a:tailEnd type="none" w="med" len="med"/>
            </a:ln>
          </p:spPr>
        </p:cxnSp>
      </p:grpSp>
      <p:grpSp>
        <p:nvGrpSpPr>
          <p:cNvPr id="244768" name="组合 244767"/>
          <p:cNvGrpSpPr/>
          <p:nvPr/>
        </p:nvGrpSpPr>
        <p:grpSpPr>
          <a:xfrm>
            <a:off x="863600" y="3716338"/>
            <a:ext cx="1784350" cy="5589587"/>
            <a:chOff x="0" y="0"/>
            <a:chExt cx="1785011" cy="5589599"/>
          </a:xfrm>
        </p:grpSpPr>
        <p:pic>
          <p:nvPicPr>
            <p:cNvPr id="244769" name="图片 26" descr="人物倒影.png"/>
            <p:cNvPicPr>
              <a:picLocks noChangeAspect="1"/>
            </p:cNvPicPr>
            <p:nvPr/>
          </p:nvPicPr>
          <p:blipFill>
            <a:blip r:embed="rId2"/>
            <a:stretch>
              <a:fillRect/>
            </a:stretch>
          </p:blipFill>
          <p:spPr>
            <a:xfrm>
              <a:off x="0" y="2771458"/>
              <a:ext cx="1752306" cy="2818141"/>
            </a:xfrm>
            <a:prstGeom prst="rect">
              <a:avLst/>
            </a:prstGeom>
            <a:noFill/>
            <a:ln w="9525">
              <a:noFill/>
            </a:ln>
          </p:spPr>
        </p:pic>
        <p:sp>
          <p:nvSpPr>
            <p:cNvPr id="244770" name="矩形 27"/>
            <p:cNvSpPr/>
            <p:nvPr/>
          </p:nvSpPr>
          <p:spPr>
            <a:xfrm>
              <a:off x="23822" y="0"/>
              <a:ext cx="1761189" cy="2862268"/>
            </a:xfrm>
            <a:prstGeom prst="rect">
              <a:avLst/>
            </a:prstGeom>
            <a:noFill/>
            <a:ln w="9525">
              <a:noFill/>
            </a:ln>
          </p:spPr>
          <p:txBody>
            <a:bodyPr anchor="ctr"/>
            <a:lstStyle/>
            <a:p>
              <a:pPr algn="ctr" eaLnBrk="1" hangingPunct="1">
                <a:buFont typeface="Arial" panose="020B0604020202020204" pitchFamily="34" charset="0"/>
                <a:buNone/>
              </a:pPr>
              <a:endParaRPr lang="zh-CN" altLang="en-US" dirty="0">
                <a:solidFill>
                  <a:srgbClr val="FFFFFF"/>
                </a:solidFill>
                <a:latin typeface="Calibri" panose="020F0502020204030204" pitchFamily="34" charset="0"/>
              </a:endParaRPr>
            </a:p>
          </p:txBody>
        </p:sp>
      </p:grpSp>
      <p:pic>
        <p:nvPicPr>
          <p:cNvPr id="244771" name="图片 30" descr="图片2.png"/>
          <p:cNvPicPr>
            <a:picLocks noChangeAspect="1"/>
          </p:cNvPicPr>
          <p:nvPr/>
        </p:nvPicPr>
        <p:blipFill>
          <a:blip r:embed="rId3"/>
          <a:stretch>
            <a:fillRect/>
          </a:stretch>
        </p:blipFill>
        <p:spPr>
          <a:xfrm>
            <a:off x="4859338" y="908050"/>
            <a:ext cx="2428875" cy="2427288"/>
          </a:xfrm>
          <a:prstGeom prst="rect">
            <a:avLst/>
          </a:prstGeom>
          <a:noFill/>
          <a:ln w="9525">
            <a:noFill/>
          </a:ln>
        </p:spPr>
      </p:pic>
      <p:grpSp>
        <p:nvGrpSpPr>
          <p:cNvPr id="244772" name="组合 244771"/>
          <p:cNvGrpSpPr/>
          <p:nvPr/>
        </p:nvGrpSpPr>
        <p:grpSpPr>
          <a:xfrm>
            <a:off x="1490663" y="2492375"/>
            <a:ext cx="30013275" cy="1541463"/>
            <a:chOff x="0" y="0"/>
            <a:chExt cx="18906" cy="971"/>
          </a:xfrm>
        </p:grpSpPr>
        <p:pic>
          <p:nvPicPr>
            <p:cNvPr id="244773" name="Picture 23" descr="红1"/>
            <p:cNvPicPr>
              <a:picLocks noChangeAspect="1"/>
            </p:cNvPicPr>
            <p:nvPr/>
          </p:nvPicPr>
          <p:blipFill>
            <a:blip r:embed="rId11"/>
            <a:stretch>
              <a:fillRect/>
            </a:stretch>
          </p:blipFill>
          <p:spPr>
            <a:xfrm>
              <a:off x="0" y="91"/>
              <a:ext cx="3278" cy="880"/>
            </a:xfrm>
            <a:prstGeom prst="rect">
              <a:avLst/>
            </a:prstGeom>
            <a:noFill/>
            <a:ln w="9525">
              <a:noFill/>
            </a:ln>
          </p:spPr>
        </p:pic>
        <p:sp>
          <p:nvSpPr>
            <p:cNvPr id="244774" name="Rectangle 29"/>
            <p:cNvSpPr/>
            <p:nvPr/>
          </p:nvSpPr>
          <p:spPr>
            <a:xfrm flipH="1">
              <a:off x="5887" y="0"/>
              <a:ext cx="13019" cy="544"/>
            </a:xfrm>
            <a:prstGeom prst="rect">
              <a:avLst/>
            </a:prstGeom>
            <a:noFill/>
            <a:ln w="9525">
              <a:noFill/>
            </a:ln>
          </p:spPr>
          <p:txBody>
            <a:bodyPr wrap="none" anchor="ctr"/>
            <a:lstStyle/>
            <a:p>
              <a:pPr eaLnBrk="1" hangingPunct="1">
                <a:buFont typeface="Arial" panose="020B0604020202020204" pitchFamily="34" charset="0"/>
                <a:buNone/>
              </a:pPr>
              <a:endParaRPr lang="zh-CN" altLang="en-US" dirty="0">
                <a:latin typeface="Arial" panose="020B0604020202020204" pitchFamily="34" charset="0"/>
              </a:endParaRPr>
            </a:p>
          </p:txBody>
        </p:sp>
      </p:grpSp>
      <p:pic>
        <p:nvPicPr>
          <p:cNvPr id="244775" name="Picture 35" descr="红1"/>
          <p:cNvPicPr>
            <a:picLocks noChangeAspect="1"/>
          </p:cNvPicPr>
          <p:nvPr/>
        </p:nvPicPr>
        <p:blipFill>
          <a:blip r:embed="rId11"/>
          <a:stretch>
            <a:fillRect/>
          </a:stretch>
        </p:blipFill>
        <p:spPr>
          <a:xfrm>
            <a:off x="1490663" y="2636838"/>
            <a:ext cx="5203825" cy="1397000"/>
          </a:xfrm>
          <a:prstGeom prst="rect">
            <a:avLst/>
          </a:prstGeom>
          <a:noFill/>
          <a:ln w="9525">
            <a:noFill/>
          </a:ln>
        </p:spPr>
      </p:pic>
      <p:pic>
        <p:nvPicPr>
          <p:cNvPr id="244776" name="Picture 36" descr="红2"/>
          <p:cNvPicPr>
            <a:picLocks noChangeAspect="1"/>
          </p:cNvPicPr>
          <p:nvPr/>
        </p:nvPicPr>
        <p:blipFill>
          <a:blip r:embed="rId4"/>
          <a:stretch>
            <a:fillRect/>
          </a:stretch>
        </p:blipFill>
        <p:spPr>
          <a:xfrm>
            <a:off x="5854700" y="2822575"/>
            <a:ext cx="3109913" cy="1901825"/>
          </a:xfrm>
          <a:prstGeom prst="rect">
            <a:avLst/>
          </a:prstGeom>
          <a:noFill/>
          <a:ln w="9525">
            <a:noFill/>
          </a:ln>
        </p:spPr>
      </p:pic>
      <p:sp>
        <p:nvSpPr>
          <p:cNvPr id="244777" name="Rectangle 39"/>
          <p:cNvSpPr/>
          <p:nvPr/>
        </p:nvSpPr>
        <p:spPr>
          <a:xfrm>
            <a:off x="-20558125" y="2132013"/>
            <a:ext cx="16417925" cy="2160587"/>
          </a:xfrm>
          <a:prstGeom prst="rect">
            <a:avLst/>
          </a:prstGeom>
          <a:noFill/>
          <a:ln w="9525">
            <a:noFill/>
          </a:ln>
        </p:spPr>
        <p:txBody>
          <a:bodyPr wrap="none" anchor="ctr"/>
          <a:lstStyle/>
          <a:p>
            <a:pPr eaLnBrk="1" hangingPunct="1">
              <a:buFont typeface="Arial" panose="020B0604020202020204" pitchFamily="34" charset="0"/>
              <a:buNone/>
            </a:pPr>
            <a:endParaRPr lang="zh-CN" altLang="en-US" dirty="0">
              <a:latin typeface="Arial" panose="020B0604020202020204" pitchFamily="34" charset="0"/>
            </a:endParaRPr>
          </a:p>
        </p:txBody>
      </p:sp>
      <p:sp>
        <p:nvSpPr>
          <p:cNvPr id="244778" name="文本框 244777"/>
          <p:cNvSpPr txBox="1"/>
          <p:nvPr/>
        </p:nvSpPr>
        <p:spPr>
          <a:xfrm>
            <a:off x="2413000" y="4581525"/>
            <a:ext cx="6264275" cy="854075"/>
          </a:xfrm>
          <a:prstGeom prst="rect">
            <a:avLst/>
          </a:prstGeom>
          <a:noFill/>
          <a:ln w="9525">
            <a:noFill/>
          </a:ln>
        </p:spPr>
        <p:txBody>
          <a:bodyPr>
            <a:spAutoFit/>
          </a:bodyPr>
          <a:lstStyle/>
          <a:p>
            <a:pPr eaLnBrk="1" hangingPunct="1">
              <a:spcBef>
                <a:spcPct val="50000"/>
              </a:spcBef>
              <a:buFont typeface="Arial" panose="020B0604020202020204" pitchFamily="34" charset="0"/>
              <a:buNone/>
            </a:pPr>
            <a:r>
              <a:rPr lang="zh-CN" altLang="en-US" sz="5000" b="1" dirty="0">
                <a:solidFill>
                  <a:srgbClr val="CC00CC"/>
                </a:solidFill>
                <a:latin typeface="Kunstler Script" pitchFamily="2" charset="0"/>
                <a:ea typeface="迷你简毡笔黑" pitchFamily="1" charset="-122"/>
              </a:rPr>
              <a:t>谢  谢  观  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accel="50000" decel="50000" fill="hold" nodeType="withEffect">
                                  <p:stCondLst>
                                    <p:cond delay="0"/>
                                  </p:stCondLst>
                                  <p:childTnLst>
                                    <p:animMotion origin="layout" path="M 1.38889E-6 -2.96296E-6 C 0.00573 0.04769 -0.01719 0.09283 -0.05156 0.09931 C -0.08577 0.10672 -0.11788 0.07338 -0.12344 0.0257 C -0.12899 -0.02222 -0.1059 -0.06643 -0.07136 -0.07361 C -0.03733 -0.08055 -0.00486 -0.04815 1.38889E-6 -2.96296E-6 Z " pathEditMode="relative" rAng="2115020220" ptsTypes="fffff">
                                      <p:cBhvr>
                                        <p:cTn id="6" dur="5000" spd="-99700" fill="hold"/>
                                        <p:tgtEl>
                                          <p:spTgt spid="244747"/>
                                        </p:tgtEl>
                                        <p:attrNameLst>
                                          <p:attrName>ppt_x</p:attrName>
                                          <p:attrName>ppt_y</p:attrName>
                                        </p:attrNameLst>
                                      </p:cBhvr>
                                      <p:rCtr x="-5800" y="1300"/>
                                    </p:animMotion>
                                  </p:childTnLst>
                                </p:cTn>
                              </p:par>
                              <p:par>
                                <p:cTn id="7" presetID="9" presetClass="emph" presetSubtype="0" nodeType="withEffect">
                                  <p:stCondLst>
                                    <p:cond delay="0"/>
                                  </p:stCondLst>
                                  <p:childTnLst>
                                    <p:set>
                                      <p:cBhvr rctx="PPT">
                                        <p:cTn id="8" dur="indefinite"/>
                                        <p:tgtEl>
                                          <p:spTgt spid="244747"/>
                                        </p:tgtEl>
                                        <p:attrNameLst>
                                          <p:attrName>style.opacity</p:attrName>
                                        </p:attrNameLst>
                                      </p:cBhvr>
                                      <p:to>
                                        <p:strVal val="0.65"/>
                                      </p:to>
                                    </p:set>
                                    <p:animEffect filter="image" prLst="opacity: 0.65">
                                      <p:cBhvr rctx="IE">
                                        <p:cTn id="9" dur="indefinite"/>
                                        <p:tgtEl>
                                          <p:spTgt spid="244747"/>
                                        </p:tgtEl>
                                      </p:cBhvr>
                                    </p:animEffect>
                                  </p:childTnLst>
                                </p:cTn>
                              </p:par>
                              <p:par>
                                <p:cTn id="10" presetID="8" presetClass="emph" presetSubtype="0" repeatCount="indefinite" accel="50000" decel="50000" autoRev="1" fill="hold" nodeType="withEffect">
                                  <p:stCondLst>
                                    <p:cond delay="0"/>
                                  </p:stCondLst>
                                  <p:childTnLst>
                                    <p:animRot by="300000">
                                      <p:cBhvr>
                                        <p:cTn id="11" dur="3000" fill="hold"/>
                                        <p:tgtEl>
                                          <p:spTgt spid="244744"/>
                                        </p:tgtEl>
                                        <p:attrNameLst>
                                          <p:attrName>r</p:attrName>
                                        </p:attrNameLst>
                                      </p:cBhvr>
                                    </p:animRot>
                                  </p:childTnLst>
                                </p:cTn>
                              </p:par>
                              <p:par>
                                <p:cTn id="12" presetID="1" presetClass="path" presetSubtype="0" repeatCount="indefinite" accel="50000" decel="50000" fill="hold" nodeType="withEffect">
                                  <p:stCondLst>
                                    <p:cond delay="0"/>
                                  </p:stCondLst>
                                  <p:childTnLst>
                                    <p:animMotion origin="layout" path="M 1.38889E-6 -2.96296E-6 C 0.00573 0.04769 -0.01719 0.09283 -0.05156 0.09931 C -0.08577 0.10672 -0.11788 0.07338 -0.12344 0.0257 C -0.12899 -0.02222 -0.1059 -0.06643 -0.07136 -0.07361 C -0.03733 -0.08055 -0.00486 -0.04815 1.38889E-6 -2.96296E-6 Z " pathEditMode="relative" rAng="2115020220" ptsTypes="fffff">
                                      <p:cBhvr>
                                        <p:cTn id="13" dur="5000" spd="-99700" fill="hold"/>
                                        <p:tgtEl>
                                          <p:spTgt spid="244771"/>
                                        </p:tgtEl>
                                        <p:attrNameLst>
                                          <p:attrName>ppt_x</p:attrName>
                                          <p:attrName>ppt_y</p:attrName>
                                        </p:attrNameLst>
                                      </p:cBhvr>
                                      <p:rCtr x="-5800" y="1300"/>
                                    </p:animMotion>
                                  </p:childTnLst>
                                </p:cTn>
                              </p:par>
                              <p:par>
                                <p:cTn id="14" presetID="9" presetClass="emph" presetSubtype="0" nodeType="withEffect">
                                  <p:stCondLst>
                                    <p:cond delay="0"/>
                                  </p:stCondLst>
                                  <p:childTnLst>
                                    <p:set>
                                      <p:cBhvr rctx="PPT">
                                        <p:cTn id="15" dur="indefinite"/>
                                        <p:tgtEl>
                                          <p:spTgt spid="244771"/>
                                        </p:tgtEl>
                                        <p:attrNameLst>
                                          <p:attrName>style.opacity</p:attrName>
                                        </p:attrNameLst>
                                      </p:cBhvr>
                                      <p:to>
                                        <p:strVal val="0.65"/>
                                      </p:to>
                                    </p:set>
                                    <p:animEffect filter="image" prLst="opacity: 0.65">
                                      <p:cBhvr rctx="IE">
                                        <p:cTn id="16" dur="indefinite"/>
                                        <p:tgtEl>
                                          <p:spTgt spid="244771"/>
                                        </p:tgtEl>
                                      </p:cBhvr>
                                    </p:animEffect>
                                  </p:childTnLst>
                                </p:cTn>
                              </p:par>
                              <p:par>
                                <p:cTn id="17" presetID="42" presetClass="entr" presetSubtype="0" repeatCount="indefinite" fill="hold" nodeType="withEffect">
                                  <p:stCondLst>
                                    <p:cond delay="0"/>
                                  </p:stCondLst>
                                  <p:childTnLst>
                                    <p:set>
                                      <p:cBhvr>
                                        <p:cTn id="18" dur="1" fill="hold">
                                          <p:stCondLst>
                                            <p:cond delay="0"/>
                                          </p:stCondLst>
                                        </p:cTn>
                                        <p:tgtEl>
                                          <p:spTgt spid="244757"/>
                                        </p:tgtEl>
                                        <p:attrNameLst>
                                          <p:attrName>style.visibility</p:attrName>
                                        </p:attrNameLst>
                                      </p:cBhvr>
                                      <p:to>
                                        <p:strVal val="visible"/>
                                      </p:to>
                                    </p:set>
                                    <p:animEffect transition="in" filter="fade">
                                      <p:cBhvr>
                                        <p:cTn id="19" dur="2000"/>
                                        <p:tgtEl>
                                          <p:spTgt spid="244757"/>
                                        </p:tgtEl>
                                      </p:cBhvr>
                                    </p:animEffect>
                                    <p:anim calcmode="lin" valueType="num">
                                      <p:cBhvr>
                                        <p:cTn id="20" dur="2000" fill="hold"/>
                                        <p:tgtEl>
                                          <p:spTgt spid="244757"/>
                                        </p:tgtEl>
                                        <p:attrNameLst>
                                          <p:attrName>ppt_x</p:attrName>
                                        </p:attrNameLst>
                                      </p:cBhvr>
                                      <p:tavLst>
                                        <p:tav tm="0">
                                          <p:val>
                                            <p:strVal val="#ppt_x"/>
                                          </p:val>
                                        </p:tav>
                                        <p:tav tm="100000">
                                          <p:val>
                                            <p:strVal val="#ppt_x"/>
                                          </p:val>
                                        </p:tav>
                                      </p:tavLst>
                                    </p:anim>
                                    <p:anim calcmode="lin" valueType="num">
                                      <p:cBhvr>
                                        <p:cTn id="21" dur="2000" fill="hold"/>
                                        <p:tgtEl>
                                          <p:spTgt spid="244757"/>
                                        </p:tgtEl>
                                        <p:attrNameLst>
                                          <p:attrName>ppt_y</p:attrName>
                                        </p:attrNameLst>
                                      </p:cBhvr>
                                      <p:tavLst>
                                        <p:tav tm="0">
                                          <p:val>
                                            <p:strVal val="#ppt_y+.1"/>
                                          </p:val>
                                        </p:tav>
                                        <p:tav tm="100000">
                                          <p:val>
                                            <p:strVal val="#ppt_y"/>
                                          </p:val>
                                        </p:tav>
                                      </p:tavLst>
                                    </p:anim>
                                  </p:childTnLst>
                                </p:cTn>
                              </p:par>
                              <p:par>
                                <p:cTn id="22" presetID="47" presetClass="exit" presetSubtype="0" repeatCount="indefinite" fill="hold" nodeType="withEffect">
                                  <p:stCondLst>
                                    <p:cond delay="300"/>
                                  </p:stCondLst>
                                  <p:childTnLst>
                                    <p:animEffect transition="out" filter="fade">
                                      <p:cBhvr>
                                        <p:cTn id="23" dur="2000"/>
                                        <p:tgtEl>
                                          <p:spTgt spid="244756"/>
                                        </p:tgtEl>
                                      </p:cBhvr>
                                    </p:animEffect>
                                    <p:anim calcmode="lin" valueType="num">
                                      <p:cBhvr>
                                        <p:cTn id="24" dur="2000"/>
                                        <p:tgtEl>
                                          <p:spTgt spid="244756"/>
                                        </p:tgtEl>
                                        <p:attrNameLst>
                                          <p:attrName>ppt_x</p:attrName>
                                        </p:attrNameLst>
                                      </p:cBhvr>
                                      <p:tavLst>
                                        <p:tav tm="0">
                                          <p:val>
                                            <p:strVal val="ppt_x"/>
                                          </p:val>
                                        </p:tav>
                                        <p:tav tm="100000">
                                          <p:val>
                                            <p:strVal val="ppt_x"/>
                                          </p:val>
                                        </p:tav>
                                      </p:tavLst>
                                    </p:anim>
                                    <p:anim calcmode="lin" valueType="num">
                                      <p:cBhvr>
                                        <p:cTn id="25" dur="2000"/>
                                        <p:tgtEl>
                                          <p:spTgt spid="244756"/>
                                        </p:tgtEl>
                                        <p:attrNameLst>
                                          <p:attrName>ppt_y</p:attrName>
                                        </p:attrNameLst>
                                      </p:cBhvr>
                                      <p:tavLst>
                                        <p:tav tm="0">
                                          <p:val>
                                            <p:strVal val="ppt_y"/>
                                          </p:val>
                                        </p:tav>
                                        <p:tav tm="100000">
                                          <p:val>
                                            <p:strVal val="ppt_y-.1"/>
                                          </p:val>
                                        </p:tav>
                                      </p:tavLst>
                                    </p:anim>
                                    <p:set>
                                      <p:cBhvr>
                                        <p:cTn id="26" dur="1" fill="hold">
                                          <p:stCondLst>
                                            <p:cond delay="1999"/>
                                          </p:stCondLst>
                                        </p:cTn>
                                        <p:tgtEl>
                                          <p:spTgt spid="244756"/>
                                        </p:tgtEl>
                                        <p:attrNameLst>
                                          <p:attrName>style.visibility</p:attrName>
                                        </p:attrNameLst>
                                      </p:cBhvr>
                                      <p:to>
                                        <p:strVal val="hidden"/>
                                      </p:to>
                                    </p:set>
                                  </p:childTnLst>
                                </p:cTn>
                              </p:par>
                              <p:par>
                                <p:cTn id="27" presetID="47" presetClass="exit" presetSubtype="0" repeatCount="indefinite" fill="hold" nodeType="withEffect">
                                  <p:stCondLst>
                                    <p:cond delay="600"/>
                                  </p:stCondLst>
                                  <p:childTnLst>
                                    <p:animEffect transition="out" filter="fade">
                                      <p:cBhvr>
                                        <p:cTn id="28" dur="2000"/>
                                        <p:tgtEl>
                                          <p:spTgt spid="244757"/>
                                        </p:tgtEl>
                                      </p:cBhvr>
                                    </p:animEffect>
                                    <p:anim calcmode="lin" valueType="num">
                                      <p:cBhvr>
                                        <p:cTn id="29" dur="2000"/>
                                        <p:tgtEl>
                                          <p:spTgt spid="244757"/>
                                        </p:tgtEl>
                                        <p:attrNameLst>
                                          <p:attrName>ppt_x</p:attrName>
                                        </p:attrNameLst>
                                      </p:cBhvr>
                                      <p:tavLst>
                                        <p:tav tm="0">
                                          <p:val>
                                            <p:strVal val="ppt_x"/>
                                          </p:val>
                                        </p:tav>
                                        <p:tav tm="100000">
                                          <p:val>
                                            <p:strVal val="ppt_x"/>
                                          </p:val>
                                        </p:tav>
                                      </p:tavLst>
                                    </p:anim>
                                    <p:anim calcmode="lin" valueType="num">
                                      <p:cBhvr>
                                        <p:cTn id="30" dur="2000"/>
                                        <p:tgtEl>
                                          <p:spTgt spid="244757"/>
                                        </p:tgtEl>
                                        <p:attrNameLst>
                                          <p:attrName>ppt_y</p:attrName>
                                        </p:attrNameLst>
                                      </p:cBhvr>
                                      <p:tavLst>
                                        <p:tav tm="0">
                                          <p:val>
                                            <p:strVal val="ppt_y"/>
                                          </p:val>
                                        </p:tav>
                                        <p:tav tm="100000">
                                          <p:val>
                                            <p:strVal val="ppt_y-.1"/>
                                          </p:val>
                                        </p:tav>
                                      </p:tavLst>
                                    </p:anim>
                                    <p:set>
                                      <p:cBhvr>
                                        <p:cTn id="31" dur="1" fill="hold">
                                          <p:stCondLst>
                                            <p:cond delay="1999"/>
                                          </p:stCondLst>
                                        </p:cTn>
                                        <p:tgtEl>
                                          <p:spTgt spid="244757"/>
                                        </p:tgtEl>
                                        <p:attrNameLst>
                                          <p:attrName>style.visibility</p:attrName>
                                        </p:attrNameLst>
                                      </p:cBhvr>
                                      <p:to>
                                        <p:strVal val="hidden"/>
                                      </p:to>
                                    </p:set>
                                  </p:childTnLst>
                                </p:cTn>
                              </p:par>
                              <p:par>
                                <p:cTn id="32" presetID="42" presetClass="entr" presetSubtype="0" repeatCount="indefinite" fill="hold" nodeType="withEffect">
                                  <p:stCondLst>
                                    <p:cond delay="900"/>
                                  </p:stCondLst>
                                  <p:childTnLst>
                                    <p:set>
                                      <p:cBhvr>
                                        <p:cTn id="33" dur="1" fill="hold">
                                          <p:stCondLst>
                                            <p:cond delay="0"/>
                                          </p:stCondLst>
                                        </p:cTn>
                                        <p:tgtEl>
                                          <p:spTgt spid="244756"/>
                                        </p:tgtEl>
                                        <p:attrNameLst>
                                          <p:attrName>style.visibility</p:attrName>
                                        </p:attrNameLst>
                                      </p:cBhvr>
                                      <p:to>
                                        <p:strVal val="visible"/>
                                      </p:to>
                                    </p:set>
                                    <p:animEffect transition="in" filter="fade">
                                      <p:cBhvr>
                                        <p:cTn id="34" dur="2000"/>
                                        <p:tgtEl>
                                          <p:spTgt spid="244756"/>
                                        </p:tgtEl>
                                      </p:cBhvr>
                                    </p:animEffect>
                                    <p:anim calcmode="lin" valueType="num">
                                      <p:cBhvr>
                                        <p:cTn id="35" dur="2000" fill="hold"/>
                                        <p:tgtEl>
                                          <p:spTgt spid="244756"/>
                                        </p:tgtEl>
                                        <p:attrNameLst>
                                          <p:attrName>ppt_x</p:attrName>
                                        </p:attrNameLst>
                                      </p:cBhvr>
                                      <p:tavLst>
                                        <p:tav tm="0">
                                          <p:val>
                                            <p:strVal val="#ppt_x"/>
                                          </p:val>
                                        </p:tav>
                                        <p:tav tm="100000">
                                          <p:val>
                                            <p:strVal val="#ppt_x"/>
                                          </p:val>
                                        </p:tav>
                                      </p:tavLst>
                                    </p:anim>
                                    <p:anim calcmode="lin" valueType="num">
                                      <p:cBhvr>
                                        <p:cTn id="36" dur="2000" fill="hold"/>
                                        <p:tgtEl>
                                          <p:spTgt spid="244756"/>
                                        </p:tgtEl>
                                        <p:attrNameLst>
                                          <p:attrName>ppt_y</p:attrName>
                                        </p:attrNameLst>
                                      </p:cBhvr>
                                      <p:tavLst>
                                        <p:tav tm="0">
                                          <p:val>
                                            <p:strVal val="#ppt_y+.1"/>
                                          </p:val>
                                        </p:tav>
                                        <p:tav tm="100000">
                                          <p:val>
                                            <p:strVal val="#ppt_y"/>
                                          </p:val>
                                        </p:tav>
                                      </p:tavLst>
                                    </p:anim>
                                  </p:childTnLst>
                                </p:cTn>
                              </p:par>
                              <p:par>
                                <p:cTn id="37" presetID="23" presetClass="path" presetSubtype="0" repeatCount="indefinite" accel="50000" decel="50000" fill="hold" nodeType="withEffect">
                                  <p:stCondLst>
                                    <p:cond delay="300"/>
                                  </p:stCondLst>
                                  <p:childTnLst>
                                    <p:animMotion origin="layout" path="M 1.66667E-6 4.07407E-6 C 0.0184 0.00231 0.02569 0.00625 0.01979 0.01018 C -0.00399 0.00972 -0.02413 0.00717 -0.03212 0.0037 C -0.01215 0.00138 0.01302 0.00162 0.03229 0.0037 C 0.02361 0.0074 0.00278 0.00972 -0.01997 0.01018 C -0.02604 0.00601 -0.01754 0.00231 1.66667E-6 4.07407E-6 Z " pathEditMode="relative" rAng="0" ptsTypes="ffffff">
                                      <p:cBhvr>
                                        <p:cTn id="38" dur="10000" fill="hold"/>
                                        <p:tgtEl>
                                          <p:spTgt spid="244761"/>
                                        </p:tgtEl>
                                        <p:attrNameLst>
                                          <p:attrName>ppt_x</p:attrName>
                                          <p:attrName>ppt_y</p:attrName>
                                        </p:attrNameLst>
                                      </p:cBhvr>
                                      <p:rCtr x="0" y="500"/>
                                    </p:animMotion>
                                  </p:childTnLst>
                                </p:cTn>
                              </p:par>
                              <p:par>
                                <p:cTn id="39" presetID="23" presetClass="path" presetSubtype="0" repeatCount="indefinite" accel="50000" decel="50000" fill="hold" nodeType="withEffect">
                                  <p:stCondLst>
                                    <p:cond delay="2000"/>
                                  </p:stCondLst>
                                  <p:childTnLst>
                                    <p:animMotion origin="layout" path="M -1.94444E-6 -7.40741E-7 C 0.02031 0.00278 0.0283 0.00741 0.0217 0.01181 C -0.00434 0.01134 -0.02621 0.00857 -0.03524 0.0044 C -0.01337 0.00185 0.01441 0.00208 0.03542 0.0044 C 0.02587 0.0088 0.00295 0.01134 -0.02187 0.01181 C -0.02864 0.00718 -0.01927 0.00278 -1.94444E-6 -7.40741E-7 Z " pathEditMode="relative" rAng="0" ptsTypes="ffffff">
                                      <p:cBhvr>
                                        <p:cTn id="40" dur="10000" fill="hold"/>
                                        <p:tgtEl>
                                          <p:spTgt spid="244755"/>
                                        </p:tgtEl>
                                        <p:attrNameLst>
                                          <p:attrName>ppt_x</p:attrName>
                                          <p:attrName>ppt_y</p:attrName>
                                        </p:attrNameLst>
                                      </p:cBhvr>
                                      <p:rCtr x="0" y="600"/>
                                    </p:animMotion>
                                  </p:childTnLst>
                                </p:cTn>
                              </p:par>
                              <p:par>
                                <p:cTn id="41" presetID="8" presetClass="emph" presetSubtype="0" repeatCount="indefinite" accel="50000" decel="50000" autoRev="1" fill="hold" nodeType="withEffect">
                                  <p:stCondLst>
                                    <p:cond delay="0"/>
                                  </p:stCondLst>
                                  <p:childTnLst>
                                    <p:animRot by="300000">
                                      <p:cBhvr>
                                        <p:cTn id="42" dur="3000" fill="hold"/>
                                        <p:tgtEl>
                                          <p:spTgt spid="244758"/>
                                        </p:tgtEl>
                                        <p:attrNameLst>
                                          <p:attrName>r</p:attrName>
                                        </p:attrNameLst>
                                      </p:cBhvr>
                                    </p:animRot>
                                  </p:childTnLst>
                                </p:cTn>
                              </p:par>
                              <p:par>
                                <p:cTn id="43" presetID="8" presetClass="emph" presetSubtype="0" repeatCount="indefinite" accel="50000" decel="50000" autoRev="1" fill="hold" nodeType="withEffect">
                                  <p:stCondLst>
                                    <p:cond delay="0"/>
                                  </p:stCondLst>
                                  <p:childTnLst>
                                    <p:animRot by="300000">
                                      <p:cBhvr>
                                        <p:cTn id="44" dur="3000" fill="hold"/>
                                        <p:tgtEl>
                                          <p:spTgt spid="244768"/>
                                        </p:tgtEl>
                                        <p:attrNameLst>
                                          <p:attrName>r</p:attrName>
                                        </p:attrNameLst>
                                      </p:cBhvr>
                                    </p:animRot>
                                  </p:childTnLst>
                                </p:cTn>
                              </p:par>
                              <p:par>
                                <p:cTn id="45" presetID="9" presetClass="emph" presetSubtype="0" nodeType="withEffect">
                                  <p:stCondLst>
                                    <p:cond delay="0"/>
                                  </p:stCondLst>
                                  <p:childTnLst>
                                    <p:set>
                                      <p:cBhvr rctx="PPT">
                                        <p:cTn id="46" dur="indefinite"/>
                                        <p:tgtEl>
                                          <p:spTgt spid="244775"/>
                                        </p:tgtEl>
                                        <p:attrNameLst>
                                          <p:attrName>style.opacity</p:attrName>
                                        </p:attrNameLst>
                                      </p:cBhvr>
                                      <p:to>
                                        <p:strVal val="0.55"/>
                                      </p:to>
                                    </p:set>
                                    <p:animEffect filter="image" prLst="opacity: 0.55">
                                      <p:cBhvr rctx="IE">
                                        <p:cTn id="47" dur="indefinite"/>
                                        <p:tgtEl>
                                          <p:spTgt spid="244775"/>
                                        </p:tgtEl>
                                      </p:cBhvr>
                                    </p:animEffect>
                                  </p:childTnLst>
                                </p:cTn>
                              </p:par>
                              <p:par>
                                <p:cTn id="48" presetID="9" presetClass="emph" presetSubtype="0" nodeType="withEffect">
                                  <p:stCondLst>
                                    <p:cond delay="0"/>
                                  </p:stCondLst>
                                  <p:childTnLst>
                                    <p:set>
                                      <p:cBhvr rctx="PPT">
                                        <p:cTn id="49" dur="indefinite"/>
                                        <p:tgtEl>
                                          <p:spTgt spid="244776"/>
                                        </p:tgtEl>
                                        <p:attrNameLst>
                                          <p:attrName>style.opacity</p:attrName>
                                        </p:attrNameLst>
                                      </p:cBhvr>
                                      <p:to>
                                        <p:strVal val="0.55"/>
                                      </p:to>
                                    </p:set>
                                    <p:animEffect filter="image" prLst="opacity: 0.55">
                                      <p:cBhvr rctx="IE">
                                        <p:cTn id="50" dur="indefinite"/>
                                        <p:tgtEl>
                                          <p:spTgt spid="244776"/>
                                        </p:tgtEl>
                                      </p:cBhvr>
                                    </p:animEffect>
                                  </p:childTnLst>
                                </p:cTn>
                              </p:par>
                              <p:par>
                                <p:cTn id="51" presetID="22" presetClass="entr" presetSubtype="8" repeatCount="indefinite" fill="hold" nodeType="withEffect">
                                  <p:stCondLst>
                                    <p:cond delay="0"/>
                                  </p:stCondLst>
                                  <p:childTnLst>
                                    <p:set>
                                      <p:cBhvr>
                                        <p:cTn id="52" dur="1" fill="hold">
                                          <p:stCondLst>
                                            <p:cond delay="0"/>
                                          </p:stCondLst>
                                        </p:cTn>
                                        <p:tgtEl>
                                          <p:spTgt spid="244772"/>
                                        </p:tgtEl>
                                        <p:attrNameLst>
                                          <p:attrName>style.visibility</p:attrName>
                                        </p:attrNameLst>
                                      </p:cBhvr>
                                      <p:to>
                                        <p:strVal val="visible"/>
                                      </p:to>
                                    </p:set>
                                    <p:animEffect transition="in" filter="wipe(left)">
                                      <p:cBhvr>
                                        <p:cTn id="53" dur="15000"/>
                                        <p:tgtEl>
                                          <p:spTgt spid="244772"/>
                                        </p:tgtEl>
                                      </p:cBhvr>
                                    </p:animEffect>
                                  </p:childTnLst>
                                </p:cTn>
                              </p:par>
                              <p:par>
                                <p:cTn id="54" presetID="22" presetClass="entr" presetSubtype="8" repeatCount="indefinite" fill="hold" nodeType="withEffect">
                                  <p:stCondLst>
                                    <p:cond delay="0"/>
                                  </p:stCondLst>
                                  <p:childTnLst>
                                    <p:set>
                                      <p:cBhvr>
                                        <p:cTn id="55" dur="1" fill="hold">
                                          <p:stCondLst>
                                            <p:cond delay="0"/>
                                          </p:stCondLst>
                                        </p:cTn>
                                        <p:tgtEl>
                                          <p:spTgt spid="244749"/>
                                        </p:tgtEl>
                                        <p:attrNameLst>
                                          <p:attrName>style.visibility</p:attrName>
                                        </p:attrNameLst>
                                      </p:cBhvr>
                                      <p:to>
                                        <p:strVal val="visible"/>
                                      </p:to>
                                    </p:set>
                                    <p:animEffect transition="in" filter="wipe(left)">
                                      <p:cBhvr>
                                        <p:cTn id="56" dur="15000"/>
                                        <p:tgtEl>
                                          <p:spTgt spid="244749"/>
                                        </p:tgtEl>
                                      </p:cBhvr>
                                    </p:animEffect>
                                  </p:childTnLst>
                                </p:cTn>
                              </p:par>
                              <p:par>
                                <p:cTn id="57" presetID="31" presetClass="entr" presetSubtype="0" fill="hold" grpId="0" nodeType="withEffect">
                                  <p:stCondLst>
                                    <p:cond delay="0"/>
                                  </p:stCondLst>
                                  <p:iterate type="lt">
                                    <p:tmPct val="5000"/>
                                  </p:iterate>
                                  <p:childTnLst>
                                    <p:set>
                                      <p:cBhvr>
                                        <p:cTn id="58" dur="1" fill="hold">
                                          <p:stCondLst>
                                            <p:cond delay="0"/>
                                          </p:stCondLst>
                                        </p:cTn>
                                        <p:tgtEl>
                                          <p:spTgt spid="244778"/>
                                        </p:tgtEl>
                                        <p:attrNameLst>
                                          <p:attrName>style.visibility</p:attrName>
                                        </p:attrNameLst>
                                      </p:cBhvr>
                                      <p:to>
                                        <p:strVal val="visible"/>
                                      </p:to>
                                    </p:set>
                                    <p:anim calcmode="lin" valueType="num">
                                      <p:cBhvr>
                                        <p:cTn id="59" dur="1000" fill="hold"/>
                                        <p:tgtEl>
                                          <p:spTgt spid="244778"/>
                                        </p:tgtEl>
                                        <p:attrNameLst>
                                          <p:attrName>ppt_w</p:attrName>
                                        </p:attrNameLst>
                                      </p:cBhvr>
                                      <p:tavLst>
                                        <p:tav tm="0">
                                          <p:val>
                                            <p:fltVal val="0"/>
                                          </p:val>
                                        </p:tav>
                                        <p:tav tm="100000">
                                          <p:val>
                                            <p:strVal val="#ppt_w"/>
                                          </p:val>
                                        </p:tav>
                                      </p:tavLst>
                                    </p:anim>
                                    <p:anim calcmode="lin" valueType="num">
                                      <p:cBhvr>
                                        <p:cTn id="60" dur="1000" fill="hold"/>
                                        <p:tgtEl>
                                          <p:spTgt spid="244778"/>
                                        </p:tgtEl>
                                        <p:attrNameLst>
                                          <p:attrName>ppt_h</p:attrName>
                                        </p:attrNameLst>
                                      </p:cBhvr>
                                      <p:tavLst>
                                        <p:tav tm="0">
                                          <p:val>
                                            <p:fltVal val="0"/>
                                          </p:val>
                                        </p:tav>
                                        <p:tav tm="100000">
                                          <p:val>
                                            <p:strVal val="#ppt_h"/>
                                          </p:val>
                                        </p:tav>
                                      </p:tavLst>
                                    </p:anim>
                                    <p:anim calcmode="lin" valueType="num">
                                      <p:cBhvr>
                                        <p:cTn id="61" dur="1000" fill="hold"/>
                                        <p:tgtEl>
                                          <p:spTgt spid="244778"/>
                                        </p:tgtEl>
                                        <p:attrNameLst>
                                          <p:attrName>style.rotation</p:attrName>
                                        </p:attrNameLst>
                                      </p:cBhvr>
                                      <p:tavLst>
                                        <p:tav tm="0">
                                          <p:val>
                                            <p:fltVal val="90"/>
                                          </p:val>
                                        </p:tav>
                                        <p:tav tm="100000">
                                          <p:val>
                                            <p:fltVal val="0"/>
                                          </p:val>
                                        </p:tav>
                                      </p:tavLst>
                                    </p:anim>
                                    <p:animEffect transition="in" filter="fade">
                                      <p:cBhvr>
                                        <p:cTn id="62" dur="1000"/>
                                        <p:tgtEl>
                                          <p:spTgt spid="244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7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061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直接箭头连接符 124"/>
          <p:cNvCxnSpPr/>
          <p:nvPr>
            <p:custDataLst>
              <p:tags r:id="rId1"/>
            </p:custDataLst>
          </p:nvPr>
        </p:nvCxnSpPr>
        <p:spPr>
          <a:xfrm>
            <a:off x="119136" y="3085666"/>
            <a:ext cx="8892871" cy="44285"/>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6" name="椭圆 125"/>
          <p:cNvSpPr/>
          <p:nvPr>
            <p:custDataLst>
              <p:tags r:id="rId2"/>
            </p:custDataLst>
          </p:nvPr>
        </p:nvSpPr>
        <p:spPr>
          <a:xfrm>
            <a:off x="361041" y="2997095"/>
            <a:ext cx="132382" cy="132857"/>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7" name="椭圆 126"/>
          <p:cNvSpPr/>
          <p:nvPr>
            <p:custDataLst>
              <p:tags r:id="rId3"/>
            </p:custDataLst>
          </p:nvPr>
        </p:nvSpPr>
        <p:spPr>
          <a:xfrm>
            <a:off x="814852" y="3004238"/>
            <a:ext cx="132382" cy="132857"/>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9" name="TextBox 102"/>
          <p:cNvSpPr txBox="1"/>
          <p:nvPr>
            <p:custDataLst>
              <p:tags r:id="rId4"/>
            </p:custDataLst>
          </p:nvPr>
        </p:nvSpPr>
        <p:spPr>
          <a:xfrm>
            <a:off x="93422" y="3147572"/>
            <a:ext cx="519525" cy="344170"/>
          </a:xfrm>
          <a:prstGeom prst="rect">
            <a:avLst/>
          </a:prstGeom>
          <a:noFill/>
        </p:spPr>
        <p:txBody>
          <a:bodyPr wrap="square" lIns="68553" tIns="34276" rIns="68553" bIns="34276"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夏</a:t>
            </a:r>
          </a:p>
        </p:txBody>
      </p:sp>
      <p:sp>
        <p:nvSpPr>
          <p:cNvPr id="130" name="TextBox 102"/>
          <p:cNvSpPr txBox="1"/>
          <p:nvPr>
            <p:custDataLst>
              <p:tags r:id="rId5"/>
            </p:custDataLst>
          </p:nvPr>
        </p:nvSpPr>
        <p:spPr>
          <a:xfrm>
            <a:off x="599614" y="3147572"/>
            <a:ext cx="562859" cy="344170"/>
          </a:xfrm>
          <a:prstGeom prst="rect">
            <a:avLst/>
          </a:prstGeom>
          <a:noFill/>
        </p:spPr>
        <p:txBody>
          <a:bodyPr wrap="square" lIns="68553" tIns="34276" rIns="68553" bIns="34276"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商</a:t>
            </a:r>
          </a:p>
        </p:txBody>
      </p:sp>
      <p:sp>
        <p:nvSpPr>
          <p:cNvPr id="131" name="TextBox 102"/>
          <p:cNvSpPr txBox="1"/>
          <p:nvPr>
            <p:custDataLst>
              <p:tags r:id="rId6"/>
            </p:custDataLst>
          </p:nvPr>
        </p:nvSpPr>
        <p:spPr>
          <a:xfrm>
            <a:off x="992471" y="3147572"/>
            <a:ext cx="900478" cy="344170"/>
          </a:xfrm>
          <a:prstGeom prst="rect">
            <a:avLst/>
          </a:prstGeom>
          <a:noFill/>
        </p:spPr>
        <p:txBody>
          <a:bodyPr wrap="square" lIns="68553" tIns="34276" rIns="68553" bIns="34276"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西周</a:t>
            </a:r>
          </a:p>
        </p:txBody>
      </p:sp>
      <p:sp>
        <p:nvSpPr>
          <p:cNvPr id="128" name="椭圆 127"/>
          <p:cNvSpPr/>
          <p:nvPr>
            <p:custDataLst>
              <p:tags r:id="rId7"/>
            </p:custDataLst>
          </p:nvPr>
        </p:nvSpPr>
        <p:spPr>
          <a:xfrm>
            <a:off x="1384853" y="3004238"/>
            <a:ext cx="132382" cy="132857"/>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TextBox 102"/>
          <p:cNvSpPr txBox="1"/>
          <p:nvPr>
            <p:custDataLst>
              <p:tags r:id="rId8"/>
            </p:custDataLst>
          </p:nvPr>
        </p:nvSpPr>
        <p:spPr>
          <a:xfrm>
            <a:off x="1651996" y="3147572"/>
            <a:ext cx="1205717" cy="344170"/>
          </a:xfrm>
          <a:prstGeom prst="rect">
            <a:avLst/>
          </a:prstGeom>
          <a:noFill/>
        </p:spPr>
        <p:txBody>
          <a:bodyPr wrap="square" lIns="68553" tIns="34276" rIns="68553" bIns="34276"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春秋战国</a:t>
            </a:r>
          </a:p>
        </p:txBody>
      </p:sp>
      <p:sp>
        <p:nvSpPr>
          <p:cNvPr id="5" name="椭圆 4"/>
          <p:cNvSpPr/>
          <p:nvPr>
            <p:custDataLst>
              <p:tags r:id="rId9"/>
            </p:custDataLst>
          </p:nvPr>
        </p:nvSpPr>
        <p:spPr>
          <a:xfrm>
            <a:off x="2188664" y="3004238"/>
            <a:ext cx="132382" cy="132857"/>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28" name="直接箭头连接符 27"/>
          <p:cNvCxnSpPr/>
          <p:nvPr>
            <p:custDataLst>
              <p:tags r:id="rId10"/>
            </p:custDataLst>
          </p:nvPr>
        </p:nvCxnSpPr>
        <p:spPr>
          <a:xfrm flipH="1" flipV="1">
            <a:off x="2254854" y="2615666"/>
            <a:ext cx="0" cy="377954"/>
          </a:xfrm>
          <a:prstGeom prst="straightConnector1">
            <a:avLst/>
          </a:prstGeom>
          <a:ln w="28575" cmpd="sng">
            <a:solidFill>
              <a:srgbClr val="384535"/>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11"/>
            </p:custDataLst>
          </p:nvPr>
        </p:nvSpPr>
        <p:spPr>
          <a:xfrm>
            <a:off x="1840865" y="3838575"/>
            <a:ext cx="1273810" cy="645160"/>
          </a:xfrm>
          <a:prstGeom prst="rect">
            <a:avLst/>
          </a:prstGeom>
          <a:noFill/>
          <a:ln>
            <a:solidFill>
              <a:srgbClr val="FF0000"/>
            </a:solidFill>
          </a:ln>
        </p:spPr>
        <p:txBody>
          <a:bodyPr wrap="square" rtlCol="0">
            <a:spAutoFit/>
          </a:bodyPr>
          <a:lstStyle/>
          <a:p>
            <a:pPr algn="ctr"/>
            <a:r>
              <a:rPr lang="zh-CN" altLang="en-US" sz="1800" b="1">
                <a:solidFill>
                  <a:srgbClr val="C00000"/>
                </a:solidFill>
                <a:latin typeface="黑体" panose="02010609060101010101" pitchFamily="2" charset="-122"/>
                <a:ea typeface="黑体" panose="02010609060101010101" pitchFamily="2" charset="-122"/>
              </a:rPr>
              <a:t>德治与</a:t>
            </a:r>
          </a:p>
          <a:p>
            <a:pPr algn="ctr"/>
            <a:r>
              <a:rPr lang="zh-CN" altLang="en-US" sz="1800" b="1">
                <a:solidFill>
                  <a:srgbClr val="C00000"/>
                </a:solidFill>
                <a:latin typeface="黑体" panose="02010609060101010101" pitchFamily="2" charset="-122"/>
                <a:ea typeface="黑体" panose="02010609060101010101" pitchFamily="2" charset="-122"/>
              </a:rPr>
              <a:t>法治之争</a:t>
            </a:r>
          </a:p>
        </p:txBody>
      </p:sp>
      <p:cxnSp>
        <p:nvCxnSpPr>
          <p:cNvPr id="7" name="直接箭头连接符 6"/>
          <p:cNvCxnSpPr/>
          <p:nvPr>
            <p:custDataLst>
              <p:tags r:id="rId12"/>
            </p:custDataLst>
          </p:nvPr>
        </p:nvCxnSpPr>
        <p:spPr>
          <a:xfrm flipH="1">
            <a:off x="2254854" y="3460429"/>
            <a:ext cx="0" cy="377954"/>
          </a:xfrm>
          <a:prstGeom prst="straightConnector1">
            <a:avLst/>
          </a:prstGeom>
          <a:ln w="28575" cmpd="sng">
            <a:solidFill>
              <a:srgbClr val="384535"/>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 name="TextBox 102"/>
          <p:cNvSpPr txBox="1"/>
          <p:nvPr>
            <p:custDataLst>
              <p:tags r:id="rId13"/>
            </p:custDataLst>
          </p:nvPr>
        </p:nvSpPr>
        <p:spPr>
          <a:xfrm>
            <a:off x="2858188" y="3158047"/>
            <a:ext cx="759525" cy="344170"/>
          </a:xfrm>
          <a:prstGeom prst="rect">
            <a:avLst/>
          </a:prstGeom>
          <a:noFill/>
        </p:spPr>
        <p:txBody>
          <a:bodyPr wrap="square" lIns="68553" tIns="34276" rIns="68553" bIns="34276"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秦朝</a:t>
            </a:r>
          </a:p>
        </p:txBody>
      </p:sp>
      <p:cxnSp>
        <p:nvCxnSpPr>
          <p:cNvPr id="9" name="直接箭头连接符 8"/>
          <p:cNvCxnSpPr/>
          <p:nvPr>
            <p:custDataLst>
              <p:tags r:id="rId14"/>
            </p:custDataLst>
          </p:nvPr>
        </p:nvCxnSpPr>
        <p:spPr>
          <a:xfrm flipH="1" flipV="1">
            <a:off x="3237236" y="2626142"/>
            <a:ext cx="0" cy="377954"/>
          </a:xfrm>
          <a:prstGeom prst="straightConnector1">
            <a:avLst/>
          </a:prstGeom>
          <a:ln w="28575" cmpd="sng">
            <a:solidFill>
              <a:srgbClr val="384535"/>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custDataLst>
              <p:tags r:id="rId15"/>
            </p:custDataLst>
          </p:nvPr>
        </p:nvSpPr>
        <p:spPr>
          <a:xfrm>
            <a:off x="3183427" y="3014714"/>
            <a:ext cx="132382" cy="132857"/>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12" name="直接箭头连接符 11"/>
          <p:cNvCxnSpPr/>
          <p:nvPr>
            <p:custDataLst>
              <p:tags r:id="rId16"/>
            </p:custDataLst>
          </p:nvPr>
        </p:nvCxnSpPr>
        <p:spPr>
          <a:xfrm flipH="1" flipV="1">
            <a:off x="4203428" y="2647094"/>
            <a:ext cx="0" cy="377954"/>
          </a:xfrm>
          <a:prstGeom prst="straightConnector1">
            <a:avLst/>
          </a:prstGeom>
          <a:ln w="28575" cmpd="sng">
            <a:solidFill>
              <a:srgbClr val="384535"/>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7"/>
            </p:custDataLst>
          </p:nvPr>
        </p:nvSpPr>
        <p:spPr>
          <a:xfrm>
            <a:off x="3547077" y="2060415"/>
            <a:ext cx="1288574" cy="337185"/>
          </a:xfrm>
          <a:prstGeom prst="rect">
            <a:avLst/>
          </a:prstGeom>
          <a:noFill/>
          <a:ln>
            <a:solidFill>
              <a:srgbClr val="FF0000"/>
            </a:solidFill>
          </a:ln>
        </p:spPr>
        <p:txBody>
          <a:bodyPr wrap="square" rtlCol="0">
            <a:spAutoFit/>
          </a:bodyPr>
          <a:lstStyle/>
          <a:p>
            <a:pPr lvl="0" algn="ctr">
              <a:buClrTx/>
              <a:buSzTx/>
              <a:buFontTx/>
            </a:pPr>
            <a:r>
              <a:rPr lang="zh-CN" altLang="en-US" sz="1600" b="1">
                <a:solidFill>
                  <a:srgbClr val="FF0000"/>
                </a:solidFill>
                <a:latin typeface="黑体" panose="02010609060101010101" pitchFamily="2" charset="-122"/>
                <a:ea typeface="黑体" panose="02010609060101010101" pitchFamily="2" charset="-122"/>
                <a:sym typeface="+mn-ea"/>
              </a:rPr>
              <a:t>春秋决狱</a:t>
            </a:r>
          </a:p>
        </p:txBody>
      </p:sp>
      <p:sp>
        <p:nvSpPr>
          <p:cNvPr id="14" name="椭圆 13"/>
          <p:cNvSpPr/>
          <p:nvPr>
            <p:custDataLst>
              <p:tags r:id="rId18"/>
            </p:custDataLst>
          </p:nvPr>
        </p:nvSpPr>
        <p:spPr>
          <a:xfrm>
            <a:off x="4140572" y="3035666"/>
            <a:ext cx="132382" cy="132857"/>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TextBox 102"/>
          <p:cNvSpPr txBox="1"/>
          <p:nvPr>
            <p:custDataLst>
              <p:tags r:id="rId19"/>
            </p:custDataLst>
          </p:nvPr>
        </p:nvSpPr>
        <p:spPr>
          <a:xfrm>
            <a:off x="3844380" y="3132809"/>
            <a:ext cx="759525" cy="344170"/>
          </a:xfrm>
          <a:prstGeom prst="rect">
            <a:avLst/>
          </a:prstGeom>
          <a:noFill/>
        </p:spPr>
        <p:txBody>
          <a:bodyPr wrap="square" lIns="68553" tIns="34276" rIns="68553" bIns="34276"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汉朝</a:t>
            </a:r>
          </a:p>
        </p:txBody>
      </p:sp>
      <p:cxnSp>
        <p:nvCxnSpPr>
          <p:cNvPr id="16" name="直接箭头连接符 15"/>
          <p:cNvCxnSpPr/>
          <p:nvPr>
            <p:custDataLst>
              <p:tags r:id="rId20"/>
            </p:custDataLst>
          </p:nvPr>
        </p:nvCxnSpPr>
        <p:spPr>
          <a:xfrm flipH="1" flipV="1">
            <a:off x="5272478" y="2647094"/>
            <a:ext cx="0" cy="377954"/>
          </a:xfrm>
          <a:prstGeom prst="straightConnector1">
            <a:avLst/>
          </a:prstGeom>
          <a:ln w="28575" cmpd="sng">
            <a:solidFill>
              <a:srgbClr val="384535"/>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21"/>
            </p:custDataLst>
          </p:nvPr>
        </p:nvSpPr>
        <p:spPr>
          <a:xfrm>
            <a:off x="4890135" y="2289175"/>
            <a:ext cx="1233170" cy="337185"/>
          </a:xfrm>
          <a:prstGeom prst="rect">
            <a:avLst/>
          </a:prstGeom>
          <a:noFill/>
          <a:ln>
            <a:solidFill>
              <a:srgbClr val="FF0000"/>
            </a:solidFill>
          </a:ln>
        </p:spPr>
        <p:txBody>
          <a:bodyPr wrap="square" rtlCol="0">
            <a:spAutoFit/>
          </a:bodyPr>
          <a:lstStyle/>
          <a:p>
            <a:pPr lvl="0" algn="ctr">
              <a:buClrTx/>
              <a:buSzTx/>
              <a:buFontTx/>
            </a:pPr>
            <a:r>
              <a:rPr lang="zh-CN" altLang="en-US" sz="1600" b="1">
                <a:solidFill>
                  <a:srgbClr val="FF0000"/>
                </a:solidFill>
                <a:latin typeface="黑体" panose="02010609060101010101" pitchFamily="2" charset="-122"/>
                <a:ea typeface="黑体" panose="02010609060101010101" pitchFamily="2" charset="-122"/>
                <a:sym typeface="+mn-ea"/>
              </a:rPr>
              <a:t>以经注律</a:t>
            </a:r>
          </a:p>
        </p:txBody>
      </p:sp>
      <p:sp>
        <p:nvSpPr>
          <p:cNvPr id="18" name="椭圆 17"/>
          <p:cNvSpPr/>
          <p:nvPr>
            <p:custDataLst>
              <p:tags r:id="rId22"/>
            </p:custDataLst>
          </p:nvPr>
        </p:nvSpPr>
        <p:spPr>
          <a:xfrm>
            <a:off x="5218668" y="3035666"/>
            <a:ext cx="132382" cy="132857"/>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TextBox 102"/>
          <p:cNvSpPr txBox="1"/>
          <p:nvPr>
            <p:custDataLst>
              <p:tags r:id="rId23"/>
            </p:custDataLst>
          </p:nvPr>
        </p:nvSpPr>
        <p:spPr>
          <a:xfrm>
            <a:off x="4890096" y="3132809"/>
            <a:ext cx="759525" cy="344170"/>
          </a:xfrm>
          <a:prstGeom prst="rect">
            <a:avLst/>
          </a:prstGeom>
          <a:noFill/>
        </p:spPr>
        <p:txBody>
          <a:bodyPr wrap="square" lIns="68553" tIns="34276" rIns="68553" bIns="34276"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魏晋</a:t>
            </a:r>
          </a:p>
        </p:txBody>
      </p:sp>
      <p:cxnSp>
        <p:nvCxnSpPr>
          <p:cNvPr id="20" name="直接箭头连接符 19"/>
          <p:cNvCxnSpPr/>
          <p:nvPr>
            <p:custDataLst>
              <p:tags r:id="rId24"/>
            </p:custDataLst>
          </p:nvPr>
        </p:nvCxnSpPr>
        <p:spPr>
          <a:xfrm flipH="1" flipV="1">
            <a:off x="6449622" y="2654237"/>
            <a:ext cx="0" cy="377954"/>
          </a:xfrm>
          <a:prstGeom prst="straightConnector1">
            <a:avLst/>
          </a:prstGeom>
          <a:ln w="28575" cmpd="sng">
            <a:solidFill>
              <a:srgbClr val="384535"/>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25"/>
            </p:custDataLst>
          </p:nvPr>
        </p:nvSpPr>
        <p:spPr>
          <a:xfrm>
            <a:off x="6395813" y="3042809"/>
            <a:ext cx="132382" cy="132857"/>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3" name="TextBox 102"/>
          <p:cNvSpPr txBox="1"/>
          <p:nvPr>
            <p:custDataLst>
              <p:tags r:id="rId26"/>
            </p:custDataLst>
          </p:nvPr>
        </p:nvSpPr>
        <p:spPr>
          <a:xfrm>
            <a:off x="6067241" y="3139952"/>
            <a:ext cx="759525" cy="344170"/>
          </a:xfrm>
          <a:prstGeom prst="rect">
            <a:avLst/>
          </a:prstGeom>
          <a:noFill/>
        </p:spPr>
        <p:txBody>
          <a:bodyPr wrap="square" lIns="68553" tIns="34276" rIns="68553" bIns="34276"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唐</a:t>
            </a:r>
          </a:p>
        </p:txBody>
      </p:sp>
      <p:sp>
        <p:nvSpPr>
          <p:cNvPr id="25" name="文本框 24"/>
          <p:cNvSpPr txBox="1"/>
          <p:nvPr>
            <p:custDataLst>
              <p:tags r:id="rId27"/>
            </p:custDataLst>
          </p:nvPr>
        </p:nvSpPr>
        <p:spPr>
          <a:xfrm>
            <a:off x="7922481" y="3485666"/>
            <a:ext cx="1017145" cy="321945"/>
          </a:xfrm>
          <a:prstGeom prst="rect">
            <a:avLst/>
          </a:prstGeom>
          <a:noFill/>
          <a:ln w="12700" cmpd="sng">
            <a:solidFill>
              <a:srgbClr val="FF0000"/>
            </a:solidFill>
            <a:prstDash val="sysDot"/>
          </a:ln>
        </p:spPr>
        <p:txBody>
          <a:bodyPr wrap="square" rtlCol="0">
            <a:spAutoFit/>
          </a:bodyPr>
          <a:lstStyle/>
          <a:p>
            <a:pPr algn="ctr">
              <a:buClrTx/>
              <a:buSzTx/>
              <a:buFontTx/>
            </a:pPr>
            <a:r>
              <a:rPr lang="zh-CN" altLang="en-US" sz="1500" b="1">
                <a:solidFill>
                  <a:srgbClr val="333DCB"/>
                </a:solidFill>
                <a:latin typeface="微软雅黑" panose="020B0503020204020204" charset="-122"/>
                <a:ea typeface="微软雅黑" panose="020B0503020204020204" charset="-122"/>
              </a:rPr>
              <a:t>约</a:t>
            </a:r>
            <a:r>
              <a:rPr lang="zh-CN" sz="1500" b="1" smtClean="0">
                <a:solidFill>
                  <a:srgbClr val="333DCB"/>
                </a:solidFill>
                <a:latin typeface="微软雅黑" panose="020B0503020204020204" charset="-122"/>
                <a:ea typeface="微软雅黑" panose="020B0503020204020204" charset="-122"/>
              </a:rPr>
              <a:t>律</a:t>
            </a:r>
            <a:r>
              <a:rPr lang="zh-CN" sz="1500" b="1">
                <a:solidFill>
                  <a:srgbClr val="333DCB"/>
                </a:solidFill>
                <a:latin typeface="微软雅黑" panose="020B0503020204020204" charset="-122"/>
                <a:ea typeface="微软雅黑" panose="020B0503020204020204" charset="-122"/>
              </a:rPr>
              <a:t>合流</a:t>
            </a:r>
          </a:p>
        </p:txBody>
      </p:sp>
      <p:sp>
        <p:nvSpPr>
          <p:cNvPr id="26" name="椭圆 25"/>
          <p:cNvSpPr/>
          <p:nvPr>
            <p:custDataLst>
              <p:tags r:id="rId28"/>
            </p:custDataLst>
          </p:nvPr>
        </p:nvSpPr>
        <p:spPr>
          <a:xfrm>
            <a:off x="7725815" y="3039000"/>
            <a:ext cx="132382" cy="132857"/>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7" name="TextBox 102"/>
          <p:cNvSpPr txBox="1"/>
          <p:nvPr>
            <p:custDataLst>
              <p:tags r:id="rId29"/>
            </p:custDataLst>
          </p:nvPr>
        </p:nvSpPr>
        <p:spPr>
          <a:xfrm>
            <a:off x="7042480" y="3128048"/>
            <a:ext cx="1567622" cy="344170"/>
          </a:xfrm>
          <a:prstGeom prst="rect">
            <a:avLst/>
          </a:prstGeom>
          <a:noFill/>
        </p:spPr>
        <p:txBody>
          <a:bodyPr wrap="square" lIns="68553" tIns="34276" rIns="68553" bIns="34276"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宋</a:t>
            </a:r>
            <a:r>
              <a:rPr kumimoji="0" lang="en-US"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 </a:t>
            </a:r>
            <a:r>
              <a:rPr kumimoji="0" lang="zh-CN"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元</a:t>
            </a:r>
            <a:r>
              <a:rPr kumimoji="0" lang="en-US"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 </a:t>
            </a:r>
            <a:r>
              <a:rPr kumimoji="0" lang="zh-CN"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明</a:t>
            </a:r>
            <a:r>
              <a:rPr kumimoji="0" lang="en-US"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 </a:t>
            </a:r>
            <a:r>
              <a:rPr kumimoji="0" lang="zh-CN" altLang="zh-CN" sz="1800" b="1" i="0" u="none" strike="noStrike" kern="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ea"/>
                <a:sym typeface="+mn-lt"/>
              </a:rPr>
              <a:t>清</a:t>
            </a:r>
          </a:p>
        </p:txBody>
      </p:sp>
      <p:sp>
        <p:nvSpPr>
          <p:cNvPr id="30" name="文本框 29"/>
          <p:cNvSpPr txBox="1"/>
          <p:nvPr>
            <p:custDataLst>
              <p:tags r:id="rId30"/>
            </p:custDataLst>
          </p:nvPr>
        </p:nvSpPr>
        <p:spPr>
          <a:xfrm>
            <a:off x="4717715" y="4097573"/>
            <a:ext cx="1886670" cy="368300"/>
          </a:xfrm>
          <a:prstGeom prst="rect">
            <a:avLst/>
          </a:prstGeom>
          <a:noFill/>
          <a:ln>
            <a:solidFill>
              <a:srgbClr val="FF0000"/>
            </a:solidFill>
          </a:ln>
        </p:spPr>
        <p:txBody>
          <a:bodyPr wrap="square" rtlCol="0">
            <a:spAutoFit/>
          </a:bodyPr>
          <a:lstStyle/>
          <a:p>
            <a:pPr lvl="0" algn="ctr">
              <a:buClrTx/>
              <a:buSzTx/>
              <a:buFontTx/>
            </a:pPr>
            <a:r>
              <a:rPr lang="zh-CN" altLang="en-US" sz="1800" b="1">
                <a:solidFill>
                  <a:srgbClr val="C00000"/>
                </a:solidFill>
                <a:latin typeface="黑体" panose="02010609060101010101" pitchFamily="2" charset="-122"/>
                <a:ea typeface="黑体" panose="02010609060101010101" pitchFamily="2" charset="-122"/>
                <a:sym typeface="+mn-ea"/>
              </a:rPr>
              <a:t>法律儒家化</a:t>
            </a:r>
          </a:p>
        </p:txBody>
      </p:sp>
      <p:sp>
        <p:nvSpPr>
          <p:cNvPr id="33" name="文本框 32"/>
          <p:cNvSpPr txBox="1"/>
          <p:nvPr>
            <p:custDataLst>
              <p:tags r:id="rId31"/>
            </p:custDataLst>
          </p:nvPr>
        </p:nvSpPr>
        <p:spPr>
          <a:xfrm>
            <a:off x="2101996" y="5413289"/>
            <a:ext cx="1478098" cy="414020"/>
          </a:xfrm>
          <a:prstGeom prst="rect">
            <a:avLst/>
          </a:prstGeom>
          <a:solidFill>
            <a:srgbClr val="FFFF00"/>
          </a:solidFill>
          <a:ln>
            <a:solidFill>
              <a:srgbClr val="FF0000"/>
            </a:solidFill>
          </a:ln>
        </p:spPr>
        <p:txBody>
          <a:bodyPr wrap="square" rtlCol="0">
            <a:spAutoFit/>
          </a:bodyPr>
          <a:lstStyle/>
          <a:p>
            <a:pPr algn="ctr"/>
            <a:r>
              <a:rPr lang="zh-CN" altLang="en-US" sz="2100" b="1">
                <a:solidFill>
                  <a:srgbClr val="FF0000"/>
                </a:solidFill>
                <a:latin typeface="微软雅黑" panose="020B0503020204020204" charset="-122"/>
                <a:ea typeface="微软雅黑" panose="020B0503020204020204" charset="-122"/>
              </a:rPr>
              <a:t>礼法之争</a:t>
            </a:r>
          </a:p>
        </p:txBody>
      </p:sp>
      <p:cxnSp>
        <p:nvCxnSpPr>
          <p:cNvPr id="35" name="直接箭头连接符 34"/>
          <p:cNvCxnSpPr/>
          <p:nvPr>
            <p:custDataLst>
              <p:tags r:id="rId32"/>
            </p:custDataLst>
          </p:nvPr>
        </p:nvCxnSpPr>
        <p:spPr>
          <a:xfrm flipV="1">
            <a:off x="3774857" y="5605194"/>
            <a:ext cx="990478" cy="8095"/>
          </a:xfrm>
          <a:prstGeom prst="straightConnector1">
            <a:avLst/>
          </a:prstGeom>
          <a:ln w="28575" cmpd="sng">
            <a:solidFill>
              <a:srgbClr val="8A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6" name="文本框 35"/>
          <p:cNvSpPr txBox="1"/>
          <p:nvPr>
            <p:custDataLst>
              <p:tags r:id="rId33"/>
            </p:custDataLst>
          </p:nvPr>
        </p:nvSpPr>
        <p:spPr>
          <a:xfrm>
            <a:off x="4994382" y="5413289"/>
            <a:ext cx="1496669" cy="414020"/>
          </a:xfrm>
          <a:prstGeom prst="rect">
            <a:avLst/>
          </a:prstGeom>
          <a:solidFill>
            <a:srgbClr val="FFFF00"/>
          </a:solidFill>
          <a:ln>
            <a:solidFill>
              <a:srgbClr val="FF0000"/>
            </a:solidFill>
          </a:ln>
        </p:spPr>
        <p:txBody>
          <a:bodyPr wrap="square" rtlCol="0">
            <a:spAutoFit/>
          </a:bodyPr>
          <a:lstStyle/>
          <a:p>
            <a:pPr algn="ctr"/>
            <a:r>
              <a:rPr lang="zh-CN" altLang="en-US" sz="2100" b="1">
                <a:solidFill>
                  <a:srgbClr val="FF0000"/>
                </a:solidFill>
                <a:latin typeface="微软雅黑" panose="020B0503020204020204" charset="-122"/>
                <a:ea typeface="微软雅黑" panose="020B0503020204020204" charset="-122"/>
              </a:rPr>
              <a:t>礼法结合</a:t>
            </a:r>
          </a:p>
        </p:txBody>
      </p:sp>
      <p:cxnSp>
        <p:nvCxnSpPr>
          <p:cNvPr id="37" name="直接连接符 36"/>
          <p:cNvCxnSpPr/>
          <p:nvPr>
            <p:custDataLst>
              <p:tags r:id="rId34"/>
            </p:custDataLst>
          </p:nvPr>
        </p:nvCxnSpPr>
        <p:spPr>
          <a:xfrm>
            <a:off x="4220095" y="4026620"/>
            <a:ext cx="10477" cy="1411431"/>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35"/>
            </p:custDataLst>
          </p:nvPr>
        </p:nvSpPr>
        <p:spPr>
          <a:xfrm>
            <a:off x="93333" y="2155657"/>
            <a:ext cx="1837622" cy="337185"/>
          </a:xfrm>
          <a:prstGeom prst="rect">
            <a:avLst/>
          </a:prstGeom>
          <a:solidFill>
            <a:schemeClr val="accent1">
              <a:lumMod val="20000"/>
              <a:lumOff val="80000"/>
            </a:schemeClr>
          </a:solidFill>
        </p:spPr>
        <p:txBody>
          <a:bodyPr wrap="square" rtlCol="0">
            <a:spAutoFit/>
          </a:bodyPr>
          <a:lstStyle/>
          <a:p>
            <a:r>
              <a:rPr lang="zh-CN" altLang="en-US" sz="1600" b="1">
                <a:latin typeface="微软雅黑" panose="020B0503020204020204" charset="-122"/>
                <a:ea typeface="微软雅黑" panose="020B0503020204020204" charset="-122"/>
              </a:rPr>
              <a:t>习惯法</a:t>
            </a:r>
            <a:r>
              <a:rPr lang="en-US" altLang="zh-CN" sz="1600"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→成文法</a:t>
            </a:r>
          </a:p>
        </p:txBody>
      </p:sp>
      <p:sp>
        <p:nvSpPr>
          <p:cNvPr id="4" name="文本框 3"/>
          <p:cNvSpPr txBox="1"/>
          <p:nvPr>
            <p:custDataLst>
              <p:tags r:id="rId36"/>
            </p:custDataLst>
          </p:nvPr>
        </p:nvSpPr>
        <p:spPr>
          <a:xfrm>
            <a:off x="3774856" y="3450905"/>
            <a:ext cx="944880" cy="553085"/>
          </a:xfrm>
          <a:prstGeom prst="rect">
            <a:avLst/>
          </a:prstGeom>
          <a:noFill/>
          <a:ln w="12700" cmpd="sng">
            <a:solidFill>
              <a:srgbClr val="FF0000"/>
            </a:solidFill>
            <a:prstDash val="sysDot"/>
          </a:ln>
        </p:spPr>
        <p:txBody>
          <a:bodyPr wrap="none" rtlCol="0">
            <a:spAutoFit/>
          </a:bodyPr>
          <a:lstStyle/>
          <a:p>
            <a:pPr algn="l">
              <a:buClrTx/>
              <a:buSzTx/>
              <a:buFontTx/>
            </a:pPr>
            <a:r>
              <a:rPr lang="zh-CN" sz="1500" b="1">
                <a:solidFill>
                  <a:srgbClr val="333DCB"/>
                </a:solidFill>
                <a:latin typeface="微软雅黑" panose="020B0503020204020204" charset="-122"/>
                <a:ea typeface="微软雅黑" panose="020B0503020204020204" charset="-122"/>
              </a:rPr>
              <a:t>汉：礼法</a:t>
            </a:r>
          </a:p>
          <a:p>
            <a:pPr algn="l">
              <a:buClrTx/>
              <a:buSzTx/>
              <a:buFontTx/>
            </a:pPr>
            <a:r>
              <a:rPr lang="zh-CN" sz="1500" b="1">
                <a:solidFill>
                  <a:srgbClr val="333DCB"/>
                </a:solidFill>
                <a:latin typeface="微软雅黑" panose="020B0503020204020204" charset="-122"/>
                <a:ea typeface="微软雅黑" panose="020B0503020204020204" charset="-122"/>
              </a:rPr>
              <a:t>开始结合</a:t>
            </a:r>
          </a:p>
        </p:txBody>
      </p:sp>
      <p:sp>
        <p:nvSpPr>
          <p:cNvPr id="44" name="文本框 43"/>
          <p:cNvSpPr txBox="1"/>
          <p:nvPr>
            <p:custDataLst>
              <p:tags r:id="rId37"/>
            </p:custDataLst>
          </p:nvPr>
        </p:nvSpPr>
        <p:spPr>
          <a:xfrm>
            <a:off x="4732476" y="3460904"/>
            <a:ext cx="1163811" cy="553085"/>
          </a:xfrm>
          <a:prstGeom prst="rect">
            <a:avLst/>
          </a:prstGeom>
          <a:noFill/>
          <a:ln w="12700" cmpd="sng">
            <a:solidFill>
              <a:srgbClr val="FF0000"/>
            </a:solidFill>
            <a:prstDash val="sysDot"/>
          </a:ln>
        </p:spPr>
        <p:txBody>
          <a:bodyPr wrap="square" rtlCol="0">
            <a:spAutoFit/>
          </a:bodyPr>
          <a:lstStyle/>
          <a:p>
            <a:pPr algn="ctr">
              <a:buClrTx/>
              <a:buSzTx/>
              <a:buFontTx/>
            </a:pPr>
            <a:r>
              <a:rPr lang="zh-CN" sz="1500" b="1">
                <a:solidFill>
                  <a:srgbClr val="333DCB"/>
                </a:solidFill>
                <a:latin typeface="微软雅黑" panose="020B0503020204020204" charset="-122"/>
                <a:ea typeface="微软雅黑" panose="020B0503020204020204" charset="-122"/>
              </a:rPr>
              <a:t>魏晋：</a:t>
            </a:r>
          </a:p>
          <a:p>
            <a:pPr algn="ctr">
              <a:buClrTx/>
              <a:buSzTx/>
              <a:buFontTx/>
            </a:pPr>
            <a:r>
              <a:rPr lang="zh-CN" sz="1500" b="1">
                <a:solidFill>
                  <a:srgbClr val="333DCB"/>
                </a:solidFill>
                <a:latin typeface="微软雅黑" panose="020B0503020204020204" charset="-122"/>
                <a:ea typeface="微软雅黑" panose="020B0503020204020204" charset="-122"/>
              </a:rPr>
              <a:t>进一步推动</a:t>
            </a:r>
          </a:p>
        </p:txBody>
      </p:sp>
      <p:sp>
        <p:nvSpPr>
          <p:cNvPr id="32" name="文本框 31"/>
          <p:cNvSpPr txBox="1"/>
          <p:nvPr>
            <p:custDataLst>
              <p:tags r:id="rId38"/>
            </p:custDataLst>
          </p:nvPr>
        </p:nvSpPr>
        <p:spPr>
          <a:xfrm>
            <a:off x="847725" y="836930"/>
            <a:ext cx="7566025" cy="460375"/>
          </a:xfrm>
          <a:prstGeom prst="rect">
            <a:avLst/>
          </a:prstGeom>
          <a:solidFill>
            <a:srgbClr val="FFFF00"/>
          </a:solidFill>
          <a:ln>
            <a:solidFill>
              <a:srgbClr val="FF0000"/>
            </a:solidFill>
          </a:ln>
        </p:spPr>
        <p:txBody>
          <a:bodyPr wrap="square" rtlCol="0">
            <a:spAutoFit/>
          </a:bodyPr>
          <a:lstStyle/>
          <a:p>
            <a:pPr algn="ctr"/>
            <a:r>
              <a:rPr lang="zh-CN" altLang="en-US" sz="2400" b="1">
                <a:solidFill>
                  <a:srgbClr val="333DCB"/>
                </a:solidFill>
                <a:latin typeface="黑体" panose="02010609060101010101" pitchFamily="2" charset="-122"/>
                <a:ea typeface="黑体" panose="02010609060101010101" pitchFamily="2" charset="-122"/>
                <a:cs typeface="微软雅黑" panose="020B0503020204020204" charset="-122"/>
              </a:rPr>
              <a:t>法律与教化是对立统一的关系（相辅相成）：礼</a:t>
            </a:r>
            <a:r>
              <a:rPr lang="zh-CN" altLang="en-US" sz="2400" b="1">
                <a:solidFill>
                  <a:srgbClr val="333DCB"/>
                </a:solidFill>
                <a:latin typeface="黑体" panose="02010609060101010101" pitchFamily="2" charset="-122"/>
                <a:ea typeface="黑体" panose="02010609060101010101" pitchFamily="2" charset="-122"/>
                <a:cs typeface="微软雅黑" panose="020B0503020204020204" charset="-122"/>
                <a:sym typeface="+mn-ea"/>
              </a:rPr>
              <a:t>法</a:t>
            </a:r>
            <a:r>
              <a:rPr lang="zh-CN" altLang="en-US" sz="2400" b="1">
                <a:solidFill>
                  <a:srgbClr val="333DCB"/>
                </a:solidFill>
                <a:latin typeface="黑体" panose="02010609060101010101" pitchFamily="2" charset="-122"/>
                <a:ea typeface="黑体" panose="02010609060101010101" pitchFamily="2" charset="-122"/>
                <a:cs typeface="微软雅黑" panose="020B0503020204020204" charset="-122"/>
              </a:rPr>
              <a:t>结合</a:t>
            </a:r>
            <a:endParaRPr lang="en-US" altLang="zh-CN" sz="2400" b="1">
              <a:solidFill>
                <a:srgbClr val="333DCB"/>
              </a:solidFill>
              <a:latin typeface="黑体" panose="02010609060101010101" pitchFamily="2" charset="-122"/>
              <a:ea typeface="黑体" panose="02010609060101010101" pitchFamily="2" charset="-122"/>
              <a:cs typeface="微软雅黑" panose="020B0503020204020204" charset="-122"/>
            </a:endParaRPr>
          </a:p>
        </p:txBody>
      </p:sp>
      <p:sp>
        <p:nvSpPr>
          <p:cNvPr id="94" name="文本框 93"/>
          <p:cNvSpPr txBox="1"/>
          <p:nvPr>
            <p:custDataLst>
              <p:tags r:id="rId39"/>
            </p:custDataLst>
          </p:nvPr>
        </p:nvSpPr>
        <p:spPr>
          <a:xfrm>
            <a:off x="5968365" y="3475990"/>
            <a:ext cx="1603375" cy="553085"/>
          </a:xfrm>
          <a:prstGeom prst="rect">
            <a:avLst/>
          </a:prstGeom>
          <a:noFill/>
          <a:ln w="12700" cmpd="sng">
            <a:solidFill>
              <a:srgbClr val="FF0000"/>
            </a:solidFill>
            <a:prstDash val="sysDot"/>
          </a:ln>
        </p:spPr>
        <p:txBody>
          <a:bodyPr wrap="square" rtlCol="0">
            <a:spAutoFit/>
          </a:bodyPr>
          <a:lstStyle/>
          <a:p>
            <a:pPr algn="ctr"/>
            <a:r>
              <a:rPr lang="zh-CN" sz="1500" b="1">
                <a:solidFill>
                  <a:srgbClr val="333DCB"/>
                </a:solidFill>
                <a:latin typeface="微软雅黑" panose="020B0503020204020204" charset="-122"/>
                <a:ea typeface="微软雅黑" panose="020B0503020204020204" charset="-122"/>
              </a:rPr>
              <a:t>唐：</a:t>
            </a:r>
          </a:p>
          <a:p>
            <a:pPr algn="ctr"/>
            <a:r>
              <a:rPr lang="zh-CN" sz="1500" b="1">
                <a:solidFill>
                  <a:srgbClr val="333DCB"/>
                </a:solidFill>
                <a:latin typeface="微软雅黑" panose="020B0503020204020204" charset="-122"/>
                <a:ea typeface="微软雅黑" panose="020B0503020204020204" charset="-122"/>
              </a:rPr>
              <a:t>礼法结合的典范</a:t>
            </a:r>
          </a:p>
        </p:txBody>
      </p:sp>
      <p:cxnSp>
        <p:nvCxnSpPr>
          <p:cNvPr id="46" name="直接箭头连接符 45"/>
          <p:cNvCxnSpPr/>
          <p:nvPr>
            <p:custDataLst>
              <p:tags r:id="rId40"/>
            </p:custDataLst>
          </p:nvPr>
        </p:nvCxnSpPr>
        <p:spPr>
          <a:xfrm flipH="1" flipV="1">
            <a:off x="8174460" y="2693823"/>
            <a:ext cx="0" cy="377954"/>
          </a:xfrm>
          <a:prstGeom prst="straightConnector1">
            <a:avLst/>
          </a:prstGeom>
          <a:ln w="28575" cmpd="sng">
            <a:solidFill>
              <a:srgbClr val="384535"/>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41"/>
            </p:custDataLst>
          </p:nvPr>
        </p:nvSpPr>
        <p:spPr>
          <a:xfrm>
            <a:off x="4835507" y="1908665"/>
            <a:ext cx="1288574" cy="337185"/>
          </a:xfrm>
          <a:prstGeom prst="rect">
            <a:avLst/>
          </a:prstGeom>
          <a:noFill/>
          <a:ln>
            <a:solidFill>
              <a:srgbClr val="FF0000"/>
            </a:solidFill>
          </a:ln>
        </p:spPr>
        <p:txBody>
          <a:bodyPr wrap="square" rtlCol="0">
            <a:spAutoFit/>
          </a:bodyPr>
          <a:lstStyle/>
          <a:p>
            <a:pPr lvl="0" algn="ctr">
              <a:buClrTx/>
              <a:buSzTx/>
              <a:buFontTx/>
            </a:pPr>
            <a:r>
              <a:rPr lang="zh-CN" altLang="en-US" sz="1600" b="1">
                <a:latin typeface="黑体" panose="02010609060101010101" pitchFamily="2" charset="-122"/>
                <a:ea typeface="黑体" panose="02010609060101010101" pitchFamily="2" charset="-122"/>
                <a:sym typeface="+mn-ea"/>
              </a:rPr>
              <a:t>律令儒家化</a:t>
            </a:r>
          </a:p>
        </p:txBody>
      </p:sp>
      <p:sp>
        <p:nvSpPr>
          <p:cNvPr id="29" name="文本框 28"/>
          <p:cNvSpPr txBox="1"/>
          <p:nvPr>
            <p:custDataLst>
              <p:tags r:id="rId42"/>
            </p:custDataLst>
          </p:nvPr>
        </p:nvSpPr>
        <p:spPr>
          <a:xfrm>
            <a:off x="3547078" y="2401856"/>
            <a:ext cx="1288574" cy="337185"/>
          </a:xfrm>
          <a:prstGeom prst="rect">
            <a:avLst/>
          </a:prstGeom>
          <a:noFill/>
          <a:ln>
            <a:solidFill>
              <a:srgbClr val="FF0000"/>
            </a:solidFill>
          </a:ln>
        </p:spPr>
        <p:txBody>
          <a:bodyPr wrap="square" rtlCol="0">
            <a:spAutoFit/>
          </a:bodyPr>
          <a:lstStyle/>
          <a:p>
            <a:pPr lvl="0" algn="ctr">
              <a:buClrTx/>
              <a:buSzTx/>
              <a:buFontTx/>
            </a:pPr>
            <a:r>
              <a:rPr lang="zh-CN" altLang="en-US" sz="1600" b="1">
                <a:solidFill>
                  <a:srgbClr val="FF0000"/>
                </a:solidFill>
                <a:latin typeface="黑体" panose="02010609060101010101" pitchFamily="2" charset="-122"/>
                <a:ea typeface="黑体" panose="02010609060101010101" pitchFamily="2" charset="-122"/>
                <a:sym typeface="+mn-ea"/>
              </a:rPr>
              <a:t>引经注律</a:t>
            </a:r>
          </a:p>
        </p:txBody>
      </p:sp>
      <p:sp>
        <p:nvSpPr>
          <p:cNvPr id="132" name="矩形 131"/>
          <p:cNvSpPr/>
          <p:nvPr>
            <p:custDataLst>
              <p:tags r:id="rId43"/>
            </p:custDataLst>
          </p:nvPr>
        </p:nvSpPr>
        <p:spPr>
          <a:xfrm>
            <a:off x="493395" y="2672080"/>
            <a:ext cx="1017270" cy="321945"/>
          </a:xfrm>
          <a:prstGeom prst="rect">
            <a:avLst/>
          </a:prstGeom>
        </p:spPr>
        <p:txBody>
          <a:bodyPr wrap="square">
            <a:spAutoFit/>
          </a:bodyPr>
          <a:lstStyle/>
          <a:p>
            <a:pPr lvl="0" algn="ctr">
              <a:buClrTx/>
              <a:buSzTx/>
              <a:buFontTx/>
            </a:pPr>
            <a:r>
              <a:rPr lang="zh-CN" altLang="zh-CN" sz="1500" b="1" kern="0">
                <a:latin typeface="黑体" panose="02010609060101010101" pitchFamily="2" charset="-122"/>
                <a:ea typeface="黑体" panose="02010609060101010101" pitchFamily="2" charset="-122"/>
                <a:sym typeface="华文细黑" panose="02010600040101010101" pitchFamily="2" charset="-122"/>
              </a:rPr>
              <a:t>《汤刑》</a:t>
            </a:r>
          </a:p>
        </p:txBody>
      </p:sp>
      <p:sp>
        <p:nvSpPr>
          <p:cNvPr id="38" name="矩形 37"/>
          <p:cNvSpPr/>
          <p:nvPr>
            <p:custDataLst>
              <p:tags r:id="rId44"/>
            </p:custDataLst>
          </p:nvPr>
        </p:nvSpPr>
        <p:spPr>
          <a:xfrm>
            <a:off x="-89535" y="2647315"/>
            <a:ext cx="975360" cy="321945"/>
          </a:xfrm>
          <a:prstGeom prst="rect">
            <a:avLst/>
          </a:prstGeom>
        </p:spPr>
        <p:txBody>
          <a:bodyPr wrap="square">
            <a:spAutoFit/>
          </a:bodyPr>
          <a:lstStyle/>
          <a:p>
            <a:pPr lvl="0" algn="ctr">
              <a:buClrTx/>
              <a:buSzTx/>
              <a:buFontTx/>
            </a:pPr>
            <a:r>
              <a:rPr lang="zh-CN" altLang="zh-CN" sz="1500" b="1" kern="0">
                <a:latin typeface="黑体" panose="02010609060101010101" pitchFamily="2" charset="-122"/>
                <a:ea typeface="黑体" panose="02010609060101010101" pitchFamily="2" charset="-122"/>
                <a:sym typeface="华文细黑" panose="02010600040101010101" pitchFamily="2" charset="-122"/>
              </a:rPr>
              <a:t>《禹刑》</a:t>
            </a:r>
          </a:p>
        </p:txBody>
      </p:sp>
      <p:sp>
        <p:nvSpPr>
          <p:cNvPr id="39" name="矩形 38"/>
          <p:cNvSpPr/>
          <p:nvPr>
            <p:custDataLst>
              <p:tags r:id="rId45"/>
            </p:custDataLst>
          </p:nvPr>
        </p:nvSpPr>
        <p:spPr>
          <a:xfrm>
            <a:off x="1207770" y="2672080"/>
            <a:ext cx="1047115" cy="321945"/>
          </a:xfrm>
          <a:prstGeom prst="rect">
            <a:avLst/>
          </a:prstGeom>
        </p:spPr>
        <p:txBody>
          <a:bodyPr wrap="square">
            <a:spAutoFit/>
          </a:bodyPr>
          <a:lstStyle/>
          <a:p>
            <a:pPr algn="ctr" fontAlgn="auto">
              <a:lnSpc>
                <a:spcPct val="100000"/>
              </a:lnSpc>
            </a:pPr>
            <a:r>
              <a:rPr lang="zh-CN" altLang="zh-CN" sz="1500" b="1" kern="0">
                <a:solidFill>
                  <a:schemeClr val="tx1"/>
                </a:solidFill>
                <a:latin typeface="黑体" panose="02010609060101010101" pitchFamily="2" charset="-122"/>
                <a:ea typeface="黑体" panose="02010609060101010101" pitchFamily="2" charset="-122"/>
                <a:sym typeface="华文细黑" panose="02010600040101010101" pitchFamily="2" charset="-122"/>
              </a:rPr>
              <a:t>《九刑》</a:t>
            </a:r>
          </a:p>
        </p:txBody>
      </p:sp>
      <p:sp>
        <p:nvSpPr>
          <p:cNvPr id="40" name="文本框 39"/>
          <p:cNvSpPr txBox="1"/>
          <p:nvPr>
            <p:custDataLst>
              <p:tags r:id="rId46"/>
            </p:custDataLst>
          </p:nvPr>
        </p:nvSpPr>
        <p:spPr>
          <a:xfrm>
            <a:off x="2699385" y="1700530"/>
            <a:ext cx="778510" cy="829945"/>
          </a:xfrm>
          <a:prstGeom prst="rect">
            <a:avLst/>
          </a:prstGeom>
          <a:noFill/>
          <a:ln>
            <a:solidFill>
              <a:srgbClr val="FF0000"/>
            </a:solidFill>
          </a:ln>
        </p:spPr>
        <p:txBody>
          <a:bodyPr wrap="square" rtlCol="0">
            <a:spAutoFit/>
          </a:bodyPr>
          <a:lstStyle/>
          <a:p>
            <a:pPr algn="ctr"/>
            <a:r>
              <a:rPr lang="zh-CN" altLang="en-US" sz="1600" b="1">
                <a:latin typeface="黑体" panose="02010609060101010101" pitchFamily="2" charset="-122"/>
                <a:ea typeface="黑体" panose="02010609060101010101" pitchFamily="2" charset="-122"/>
              </a:rPr>
              <a:t>以法治国</a:t>
            </a:r>
          </a:p>
          <a:p>
            <a:pPr algn="ctr"/>
            <a:r>
              <a:rPr lang="zh-CN" altLang="en-US" sz="1600" b="1">
                <a:latin typeface="黑体" panose="02010609060101010101" pitchFamily="2" charset="-122"/>
                <a:ea typeface="黑体" panose="02010609060101010101" pitchFamily="2" charset="-122"/>
              </a:rPr>
              <a:t>秦律</a:t>
            </a:r>
          </a:p>
        </p:txBody>
      </p:sp>
      <p:sp>
        <p:nvSpPr>
          <p:cNvPr id="42" name="文本框 41"/>
          <p:cNvSpPr txBox="1"/>
          <p:nvPr>
            <p:custDataLst>
              <p:tags r:id="rId47"/>
            </p:custDataLst>
          </p:nvPr>
        </p:nvSpPr>
        <p:spPr>
          <a:xfrm>
            <a:off x="6067425" y="2032000"/>
            <a:ext cx="1415415" cy="583565"/>
          </a:xfrm>
          <a:prstGeom prst="rect">
            <a:avLst/>
          </a:prstGeom>
          <a:noFill/>
          <a:ln>
            <a:solidFill>
              <a:srgbClr val="FF0000"/>
            </a:solidFill>
          </a:ln>
        </p:spPr>
        <p:txBody>
          <a:bodyPr wrap="square" rtlCol="0">
            <a:spAutoFit/>
          </a:bodyPr>
          <a:lstStyle/>
          <a:p>
            <a:pPr lvl="0" algn="ctr">
              <a:buClrTx/>
              <a:buSzTx/>
              <a:buFontTx/>
            </a:pPr>
            <a:r>
              <a:rPr lang="zh-CN" altLang="en-US" sz="1600" b="1">
                <a:solidFill>
                  <a:schemeClr val="tx1"/>
                </a:solidFill>
                <a:latin typeface="黑体" panose="02010609060101010101" pitchFamily="2" charset="-122"/>
                <a:ea typeface="黑体" panose="02010609060101010101" pitchFamily="2" charset="-122"/>
                <a:sym typeface="+mn-ea"/>
              </a:rPr>
              <a:t>《唐律疏议》</a:t>
            </a:r>
          </a:p>
          <a:p>
            <a:pPr lvl="0" algn="ctr">
              <a:buClrTx/>
              <a:buSzTx/>
              <a:buFontTx/>
            </a:pPr>
            <a:r>
              <a:rPr lang="zh-CN" altLang="en-US" sz="1600" b="1">
                <a:solidFill>
                  <a:schemeClr val="tx1"/>
                </a:solidFill>
                <a:latin typeface="黑体" panose="02010609060101010101" pitchFamily="2" charset="-122"/>
                <a:ea typeface="黑体" panose="02010609060101010101" pitchFamily="2" charset="-122"/>
                <a:sym typeface="+mn-ea"/>
              </a:rPr>
              <a:t>礼法结合</a:t>
            </a:r>
          </a:p>
        </p:txBody>
      </p:sp>
      <p:sp>
        <p:nvSpPr>
          <p:cNvPr id="43" name="文本框 42"/>
          <p:cNvSpPr txBox="1"/>
          <p:nvPr>
            <p:custDataLst>
              <p:tags r:id="rId48"/>
            </p:custDataLst>
          </p:nvPr>
        </p:nvSpPr>
        <p:spPr>
          <a:xfrm>
            <a:off x="3580130" y="1636395"/>
            <a:ext cx="1255395" cy="337185"/>
          </a:xfrm>
          <a:prstGeom prst="rect">
            <a:avLst/>
          </a:prstGeom>
          <a:noFill/>
          <a:ln>
            <a:solidFill>
              <a:srgbClr val="FF0000"/>
            </a:solidFill>
          </a:ln>
        </p:spPr>
        <p:txBody>
          <a:bodyPr wrap="square" rtlCol="0">
            <a:spAutoFit/>
          </a:bodyPr>
          <a:lstStyle/>
          <a:p>
            <a:pPr lvl="0" algn="ctr">
              <a:buClrTx/>
              <a:buSzTx/>
              <a:buFontTx/>
            </a:pPr>
            <a:r>
              <a:rPr lang="zh-CN" altLang="en-US" sz="1600" b="1">
                <a:solidFill>
                  <a:schemeClr val="tx1"/>
                </a:solidFill>
                <a:latin typeface="黑体" panose="02010609060101010101" pitchFamily="2" charset="-122"/>
                <a:ea typeface="黑体" panose="02010609060101010101" pitchFamily="2" charset="-122"/>
                <a:sym typeface="+mn-ea"/>
              </a:rPr>
              <a:t>《九章律》</a:t>
            </a:r>
          </a:p>
        </p:txBody>
      </p:sp>
      <p:sp>
        <p:nvSpPr>
          <p:cNvPr id="51" name="文本框 20"/>
          <p:cNvSpPr txBox="1"/>
          <p:nvPr>
            <p:custDataLst>
              <p:tags r:id="rId49"/>
            </p:custDataLst>
          </p:nvPr>
        </p:nvSpPr>
        <p:spPr>
          <a:xfrm>
            <a:off x="7446010" y="1908810"/>
            <a:ext cx="1493520" cy="829945"/>
          </a:xfrm>
          <a:prstGeom prst="rect">
            <a:avLst/>
          </a:prstGeom>
          <a:noFill/>
          <a:ln>
            <a:solidFill>
              <a:srgbClr val="FF0000"/>
            </a:solidFill>
          </a:ln>
        </p:spPr>
        <p:txBody>
          <a:bodyPr wrap="square" rtlCol="0">
            <a:spAutoFit/>
          </a:bodyPr>
          <a:lstStyle/>
          <a:p>
            <a:pPr lvl="0" algn="ctr">
              <a:buClrTx/>
              <a:buSzTx/>
              <a:buFontTx/>
            </a:pPr>
            <a:r>
              <a:rPr lang="zh-CN" altLang="en-US" sz="1600" b="1">
                <a:solidFill>
                  <a:schemeClr val="tx1"/>
                </a:solidFill>
                <a:latin typeface="黑体" panose="02010609060101010101" pitchFamily="2" charset="-122"/>
                <a:ea typeface="黑体" panose="02010609060101010101" pitchFamily="2" charset="-122"/>
                <a:sym typeface="+mn-ea"/>
              </a:rPr>
              <a:t>律例合编《宋刑统》</a:t>
            </a:r>
          </a:p>
          <a:p>
            <a:pPr lvl="0" algn="ctr">
              <a:buClrTx/>
              <a:buSzTx/>
              <a:buFontTx/>
            </a:pPr>
            <a:r>
              <a:rPr lang="zh-CN" altLang="en-US" sz="1600" b="1">
                <a:solidFill>
                  <a:schemeClr val="tx1"/>
                </a:solidFill>
                <a:latin typeface="黑体" panose="02010609060101010101" pitchFamily="2" charset="-122"/>
                <a:ea typeface="黑体" panose="02010609060101010101" pitchFamily="2" charset="-122"/>
                <a:sym typeface="+mn-ea"/>
              </a:rPr>
              <a:t>《大清律例》</a:t>
            </a:r>
          </a:p>
        </p:txBody>
      </p:sp>
      <p:sp>
        <p:nvSpPr>
          <p:cNvPr id="47" name="文本框 46"/>
          <p:cNvSpPr txBox="1"/>
          <p:nvPr>
            <p:custDataLst>
              <p:tags r:id="rId50"/>
            </p:custDataLst>
          </p:nvPr>
        </p:nvSpPr>
        <p:spPr>
          <a:xfrm>
            <a:off x="7955660" y="4465974"/>
            <a:ext cx="1175716" cy="645160"/>
          </a:xfrm>
          <a:prstGeom prst="rect">
            <a:avLst/>
          </a:prstGeom>
          <a:noFill/>
          <a:ln>
            <a:solidFill>
              <a:srgbClr val="FF0000"/>
            </a:solidFill>
          </a:ln>
        </p:spPr>
        <p:txBody>
          <a:bodyPr wrap="square" rtlCol="0">
            <a:spAutoFit/>
          </a:bodyPr>
          <a:lstStyle/>
          <a:p>
            <a:pPr algn="ctr"/>
            <a:r>
              <a:rPr lang="zh-CN" altLang="en-US" sz="1800" b="1">
                <a:solidFill>
                  <a:srgbClr val="FF0000"/>
                </a:solidFill>
                <a:latin typeface="微软雅黑" panose="020B0503020204020204" charset="-122"/>
                <a:ea typeface="微软雅黑" panose="020B0503020204020204" charset="-122"/>
              </a:rPr>
              <a:t>基层教化</a:t>
            </a:r>
          </a:p>
          <a:p>
            <a:pPr algn="ctr"/>
            <a:r>
              <a:rPr lang="zh-CN" altLang="en-US" sz="1800" b="1">
                <a:solidFill>
                  <a:srgbClr val="FF0000"/>
                </a:solidFill>
                <a:latin typeface="微软雅黑" panose="020B0503020204020204" charset="-122"/>
                <a:ea typeface="微软雅黑" panose="020B0503020204020204" charset="-122"/>
              </a:rPr>
              <a:t>乡约</a:t>
            </a:r>
          </a:p>
        </p:txBody>
      </p:sp>
      <p:sp>
        <p:nvSpPr>
          <p:cNvPr id="48" name="文本框 47"/>
          <p:cNvSpPr txBox="1"/>
          <p:nvPr>
            <p:custDataLst>
              <p:tags r:id="rId51"/>
            </p:custDataLst>
          </p:nvPr>
        </p:nvSpPr>
        <p:spPr>
          <a:xfrm>
            <a:off x="1307" y="1636242"/>
            <a:ext cx="991124" cy="460375"/>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CN" altLang="en-US" sz="2400" b="1">
                <a:latin typeface="黑体" panose="02010609060101010101" pitchFamily="2" charset="-122"/>
                <a:ea typeface="黑体" panose="02010609060101010101" pitchFamily="2" charset="-122"/>
              </a:rPr>
              <a:t>法律</a:t>
            </a:r>
          </a:p>
        </p:txBody>
      </p:sp>
      <p:sp>
        <p:nvSpPr>
          <p:cNvPr id="49" name="文本框 48"/>
          <p:cNvSpPr txBox="1"/>
          <p:nvPr>
            <p:custDataLst>
              <p:tags r:id="rId52"/>
            </p:custDataLst>
          </p:nvPr>
        </p:nvSpPr>
        <p:spPr>
          <a:xfrm>
            <a:off x="1307" y="3827249"/>
            <a:ext cx="991124" cy="460375"/>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spAutoFit/>
          </a:bodyPr>
          <a:lstStyle/>
          <a:p>
            <a:pPr lvl="0" algn="ctr">
              <a:buClrTx/>
              <a:buSzTx/>
              <a:buFontTx/>
            </a:pPr>
            <a:r>
              <a:rPr lang="zh-CN" altLang="en-US" sz="2400" b="1">
                <a:latin typeface="黑体" panose="02010609060101010101" pitchFamily="2" charset="-122"/>
                <a:ea typeface="黑体" panose="02010609060101010101" pitchFamily="2" charset="-122"/>
                <a:sym typeface="+mn-ea"/>
              </a:rPr>
              <a:t>教化</a:t>
            </a:r>
          </a:p>
        </p:txBody>
      </p:sp>
      <p:sp>
        <p:nvSpPr>
          <p:cNvPr id="50" name="文本框 49"/>
          <p:cNvSpPr txBox="1"/>
          <p:nvPr>
            <p:custDataLst>
              <p:tags r:id="rId53"/>
            </p:custDataLst>
          </p:nvPr>
        </p:nvSpPr>
        <p:spPr>
          <a:xfrm>
            <a:off x="4396105" y="4509135"/>
            <a:ext cx="1253490" cy="368300"/>
          </a:xfrm>
          <a:prstGeom prst="rect">
            <a:avLst/>
          </a:prstGeom>
          <a:noFill/>
          <a:ln>
            <a:solidFill>
              <a:srgbClr val="FF0000"/>
            </a:solidFill>
          </a:ln>
        </p:spPr>
        <p:txBody>
          <a:bodyPr wrap="square" rtlCol="0">
            <a:spAutoFit/>
          </a:bodyPr>
          <a:lstStyle/>
          <a:p>
            <a:pPr lvl="0" algn="ctr">
              <a:buClrTx/>
              <a:buSzTx/>
              <a:buFontTx/>
            </a:pPr>
            <a:r>
              <a:rPr lang="zh-CN" altLang="en-US" sz="1800" b="1">
                <a:solidFill>
                  <a:srgbClr val="FF0000"/>
                </a:solidFill>
                <a:latin typeface="微软雅黑" panose="020B0503020204020204" charset="-122"/>
                <a:ea typeface="微软雅黑" panose="020B0503020204020204" charset="-122"/>
                <a:sym typeface="+mn-ea"/>
              </a:rPr>
              <a:t>重视家训</a:t>
            </a:r>
          </a:p>
        </p:txBody>
      </p:sp>
      <p:sp>
        <p:nvSpPr>
          <p:cNvPr id="52" name="文本框 51"/>
          <p:cNvSpPr txBox="1"/>
          <p:nvPr>
            <p:custDataLst>
              <p:tags r:id="rId54"/>
            </p:custDataLst>
          </p:nvPr>
        </p:nvSpPr>
        <p:spPr>
          <a:xfrm>
            <a:off x="1090566" y="3838525"/>
            <a:ext cx="703811" cy="645160"/>
          </a:xfrm>
          <a:prstGeom prst="rect">
            <a:avLst/>
          </a:prstGeom>
          <a:noFill/>
          <a:ln>
            <a:solidFill>
              <a:srgbClr val="FF0000"/>
            </a:solidFill>
          </a:ln>
        </p:spPr>
        <p:txBody>
          <a:bodyPr wrap="square" rtlCol="0">
            <a:spAutoFit/>
          </a:bodyPr>
          <a:lstStyle/>
          <a:p>
            <a:pPr lvl="0" algn="ctr">
              <a:buClrTx/>
              <a:buSzTx/>
              <a:buFontTx/>
            </a:pPr>
            <a:r>
              <a:rPr lang="zh-CN" altLang="en-US" sz="1800" b="1">
                <a:solidFill>
                  <a:srgbClr val="FF0000"/>
                </a:solidFill>
                <a:latin typeface="微软雅黑" panose="020B0503020204020204" charset="-122"/>
                <a:ea typeface="微软雅黑" panose="020B0503020204020204" charset="-122"/>
                <a:sym typeface="+mn-ea"/>
              </a:rPr>
              <a:t>宗法</a:t>
            </a:r>
          </a:p>
          <a:p>
            <a:pPr lvl="0" algn="ctr">
              <a:buClrTx/>
              <a:buSzTx/>
              <a:buFontTx/>
            </a:pPr>
            <a:r>
              <a:rPr lang="zh-CN" altLang="en-US" sz="1800" b="1">
                <a:solidFill>
                  <a:srgbClr val="FF0000"/>
                </a:solidFill>
                <a:latin typeface="微软雅黑" panose="020B0503020204020204" charset="-122"/>
                <a:ea typeface="微软雅黑" panose="020B0503020204020204" charset="-122"/>
                <a:sym typeface="+mn-ea"/>
              </a:rPr>
              <a:t>礼制</a:t>
            </a:r>
          </a:p>
        </p:txBody>
      </p:sp>
      <p:cxnSp>
        <p:nvCxnSpPr>
          <p:cNvPr id="53" name="直接箭头连接符 52"/>
          <p:cNvCxnSpPr/>
          <p:nvPr>
            <p:custDataLst>
              <p:tags r:id="rId55"/>
            </p:custDataLst>
          </p:nvPr>
        </p:nvCxnSpPr>
        <p:spPr>
          <a:xfrm flipH="1">
            <a:off x="1384853" y="3460429"/>
            <a:ext cx="0" cy="377954"/>
          </a:xfrm>
          <a:prstGeom prst="straightConnector1">
            <a:avLst/>
          </a:prstGeom>
          <a:ln w="28575" cmpd="sng">
            <a:solidFill>
              <a:srgbClr val="384535"/>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56"/>
            </p:custDataLst>
          </p:nvPr>
        </p:nvSpPr>
        <p:spPr>
          <a:xfrm>
            <a:off x="1794510" y="2355215"/>
            <a:ext cx="1149985" cy="321945"/>
          </a:xfrm>
          <a:prstGeom prst="rect">
            <a:avLst/>
          </a:prstGeom>
        </p:spPr>
        <p:txBody>
          <a:bodyPr wrap="square">
            <a:spAutoFit/>
          </a:bodyPr>
          <a:lstStyle/>
          <a:p>
            <a:pPr algn="ctr" fontAlgn="auto">
              <a:lnSpc>
                <a:spcPct val="100000"/>
              </a:lnSpc>
            </a:pPr>
            <a:r>
              <a:rPr lang="zh-CN" altLang="zh-CN" sz="1500" b="1" kern="0">
                <a:latin typeface="黑体" panose="02010609060101010101" pitchFamily="2" charset="-122"/>
                <a:ea typeface="黑体" panose="02010609060101010101" pitchFamily="2" charset="-122"/>
                <a:sym typeface="华文细黑" panose="02010600040101010101" pitchFamily="2" charset="-122"/>
              </a:rPr>
              <a:t>《</a:t>
            </a:r>
            <a:r>
              <a:rPr lang="zh-CN" altLang="zh-CN" sz="1500" b="1" kern="0">
                <a:solidFill>
                  <a:schemeClr val="tx1"/>
                </a:solidFill>
                <a:latin typeface="黑体" panose="02010609060101010101" pitchFamily="2" charset="-122"/>
                <a:ea typeface="黑体" panose="02010609060101010101" pitchFamily="2" charset="-122"/>
                <a:sym typeface="华文细黑" panose="02010600040101010101" pitchFamily="2" charset="-122"/>
              </a:rPr>
              <a:t>铸刑书</a:t>
            </a:r>
            <a:r>
              <a:rPr lang="zh-CN" altLang="zh-CN" sz="1500" b="1" kern="0">
                <a:latin typeface="黑体" panose="02010609060101010101" pitchFamily="2" charset="-122"/>
                <a:ea typeface="黑体" panose="02010609060101010101" pitchFamily="2" charset="-122"/>
                <a:sym typeface="华文细黑" panose="02010600040101010101" pitchFamily="2" charset="-122"/>
              </a:rPr>
              <a:t>》</a:t>
            </a:r>
            <a:endParaRPr lang="en-US" altLang="zh-CN" sz="1500" b="1" kern="0">
              <a:solidFill>
                <a:schemeClr val="tx1"/>
              </a:solidFill>
              <a:latin typeface="黑体" panose="02010609060101010101" pitchFamily="2" charset="-122"/>
              <a:ea typeface="黑体" panose="02010609060101010101" pitchFamily="2" charset="-122"/>
              <a:sym typeface="华文细黑" panose="02010600040101010101" pitchFamily="2" charset="-122"/>
            </a:endParaRPr>
          </a:p>
        </p:txBody>
      </p:sp>
      <p:sp>
        <p:nvSpPr>
          <p:cNvPr id="21" name="文本框 20"/>
          <p:cNvSpPr txBox="1"/>
          <p:nvPr>
            <p:custDataLst>
              <p:tags r:id="rId57"/>
            </p:custDataLst>
          </p:nvPr>
        </p:nvSpPr>
        <p:spPr>
          <a:xfrm>
            <a:off x="5705475" y="4509135"/>
            <a:ext cx="1385570" cy="368300"/>
          </a:xfrm>
          <a:prstGeom prst="rect">
            <a:avLst/>
          </a:prstGeom>
          <a:noFill/>
          <a:ln>
            <a:solidFill>
              <a:srgbClr val="FF0000"/>
            </a:solidFill>
          </a:ln>
        </p:spPr>
        <p:txBody>
          <a:bodyPr wrap="square" rtlCol="0">
            <a:spAutoFit/>
          </a:bodyPr>
          <a:lstStyle/>
          <a:p>
            <a:pPr lvl="0" algn="ctr">
              <a:buClrTx/>
              <a:buSzTx/>
              <a:buFontTx/>
            </a:pPr>
            <a:r>
              <a:rPr lang="zh-CN" altLang="en-US" sz="1800" b="1">
                <a:solidFill>
                  <a:srgbClr val="FF0000"/>
                </a:solidFill>
                <a:latin typeface="微软雅黑" panose="020B0503020204020204" charset="-122"/>
                <a:ea typeface="微软雅黑" panose="020B0503020204020204" charset="-122"/>
                <a:sym typeface="+mn-ea"/>
              </a:rPr>
              <a:t>大唐开元礼</a:t>
            </a:r>
          </a:p>
        </p:txBody>
      </p:sp>
      <p:sp>
        <p:nvSpPr>
          <p:cNvPr id="31" name="文本框 30"/>
          <p:cNvSpPr txBox="1"/>
          <p:nvPr>
            <p:custDataLst>
              <p:tags r:id="rId58"/>
            </p:custDataLst>
          </p:nvPr>
        </p:nvSpPr>
        <p:spPr>
          <a:xfrm>
            <a:off x="7091045" y="4465955"/>
            <a:ext cx="831215" cy="368300"/>
          </a:xfrm>
          <a:prstGeom prst="rect">
            <a:avLst/>
          </a:prstGeom>
          <a:noFill/>
          <a:ln>
            <a:solidFill>
              <a:srgbClr val="FF0000"/>
            </a:solidFill>
          </a:ln>
        </p:spPr>
        <p:txBody>
          <a:bodyPr wrap="square" rtlCol="0">
            <a:spAutoFit/>
          </a:bodyPr>
          <a:lstStyle/>
          <a:p>
            <a:pPr lvl="0" algn="ctr">
              <a:buClrTx/>
              <a:buSzTx/>
              <a:buFontTx/>
            </a:pPr>
            <a:r>
              <a:rPr lang="zh-CN" altLang="en-US" sz="1800" b="1">
                <a:solidFill>
                  <a:srgbClr val="FF0000"/>
                </a:solidFill>
                <a:latin typeface="微软雅黑" panose="020B0503020204020204" charset="-122"/>
                <a:ea typeface="微软雅黑" panose="020B0503020204020204" charset="-122"/>
                <a:sym typeface="+mn-ea"/>
              </a:rPr>
              <a:t>理学</a:t>
            </a:r>
          </a:p>
        </p:txBody>
      </p:sp>
      <p:sp>
        <p:nvSpPr>
          <p:cNvPr id="41" name="文本框 40"/>
          <p:cNvSpPr txBox="1"/>
          <p:nvPr/>
        </p:nvSpPr>
        <p:spPr>
          <a:xfrm>
            <a:off x="252095" y="260985"/>
            <a:ext cx="1679575" cy="521970"/>
          </a:xfrm>
          <a:prstGeom prst="rect">
            <a:avLst/>
          </a:prstGeom>
          <a:solidFill>
            <a:srgbClr val="FFFF00"/>
          </a:solidFill>
          <a:ln>
            <a:solidFill>
              <a:srgbClr val="FF0000"/>
            </a:solidFill>
          </a:ln>
        </p:spPr>
        <p:txBody>
          <a:bodyPr wrap="square" rtlCol="0">
            <a:spAutoFit/>
          </a:bodyPr>
          <a:lstStyle/>
          <a:p>
            <a:r>
              <a:rPr lang="zh-CN" altLang="en-US" sz="2800" b="1">
                <a:latin typeface="黑体" panose="02010609060101010101" pitchFamily="2" charset="-122"/>
                <a:ea typeface="黑体" panose="02010609060101010101" pitchFamily="2" charset="-122"/>
              </a:rPr>
              <a:t>时空观念</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3"/>
          <p:cNvSpPr txBox="1">
            <a:spLocks noChangeArrowheads="1"/>
          </p:cNvSpPr>
          <p:nvPr>
            <p:custDataLst>
              <p:tags r:id="rId1"/>
            </p:custDataLst>
          </p:nvPr>
        </p:nvSpPr>
        <p:spPr bwMode="auto">
          <a:xfrm>
            <a:off x="-36195" y="2637155"/>
            <a:ext cx="2692400" cy="398780"/>
          </a:xfrm>
          <a:prstGeom prst="rect">
            <a:avLst/>
          </a:prstGeom>
          <a:solidFill>
            <a:schemeClr val="accent5">
              <a:lumMod val="20000"/>
              <a:lumOff val="80000"/>
            </a:schemeClr>
          </a:solidFill>
          <a:ln>
            <a:solidFill>
              <a:srgbClr val="FF0000"/>
            </a:solid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黑体" panose="02010609060101010101" pitchFamily="2" charset="-122"/>
                <a:ea typeface="黑体" panose="02010609060101010101" pitchFamily="2" charset="-122"/>
                <a:cs typeface="黑体" panose="02010609060101010101" pitchFamily="2" charset="-122"/>
              </a:rPr>
              <a:t>（2）法治思想的渊源</a:t>
            </a:r>
          </a:p>
        </p:txBody>
      </p:sp>
      <p:sp>
        <p:nvSpPr>
          <p:cNvPr id="19459" name="文本框 4"/>
          <p:cNvSpPr txBox="1">
            <a:spLocks noChangeArrowheads="1"/>
          </p:cNvSpPr>
          <p:nvPr>
            <p:custDataLst>
              <p:tags r:id="rId2"/>
            </p:custDataLst>
          </p:nvPr>
        </p:nvSpPr>
        <p:spPr bwMode="auto">
          <a:xfrm>
            <a:off x="125095" y="3030220"/>
            <a:ext cx="1510665" cy="4140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a:latin typeface="黑体" panose="02010609060101010101" pitchFamily="2" charset="-122"/>
                <a:ea typeface="黑体" panose="02010609060101010101" pitchFamily="2" charset="-122"/>
                <a:cs typeface="Arial" panose="020B0604020202020204" pitchFamily="34" charset="0"/>
              </a:rPr>
              <a:t>①夏商周：</a:t>
            </a:r>
          </a:p>
        </p:txBody>
      </p:sp>
      <p:cxnSp>
        <p:nvCxnSpPr>
          <p:cNvPr id="125" name="直接箭头连接符 124"/>
          <p:cNvCxnSpPr/>
          <p:nvPr>
            <p:custDataLst>
              <p:tags r:id="rId3"/>
            </p:custDataLst>
          </p:nvPr>
        </p:nvCxnSpPr>
        <p:spPr>
          <a:xfrm>
            <a:off x="107236" y="3500914"/>
            <a:ext cx="8890635" cy="3175"/>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6" name="椭圆 125"/>
          <p:cNvSpPr/>
          <p:nvPr>
            <p:custDataLst>
              <p:tags r:id="rId4"/>
            </p:custDataLst>
          </p:nvPr>
        </p:nvSpPr>
        <p:spPr>
          <a:xfrm>
            <a:off x="971709" y="3430667"/>
            <a:ext cx="132160" cy="133350"/>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127" name="椭圆 126"/>
          <p:cNvSpPr/>
          <p:nvPr>
            <p:custDataLst>
              <p:tags r:id="rId5"/>
            </p:custDataLst>
          </p:nvPr>
        </p:nvSpPr>
        <p:spPr>
          <a:xfrm>
            <a:off x="2430780" y="3428921"/>
            <a:ext cx="133350" cy="133350"/>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129" name="TextBox 102"/>
          <p:cNvSpPr txBox="1"/>
          <p:nvPr>
            <p:custDataLst>
              <p:tags r:id="rId6"/>
            </p:custDataLst>
          </p:nvPr>
        </p:nvSpPr>
        <p:spPr>
          <a:xfrm>
            <a:off x="374730" y="3498136"/>
            <a:ext cx="1140619" cy="344170"/>
          </a:xfrm>
          <a:prstGeom prst="rect">
            <a:avLst/>
          </a:prstGeom>
          <a:noFill/>
        </p:spPr>
        <p:txBody>
          <a:bodyPr lIns="68562" tIns="34281" rIns="68562" bIns="34281">
            <a:spAutoFit/>
          </a:bodyPr>
          <a:lstStyle/>
          <a:p>
            <a:pPr algn="ctr" eaLnBrk="1" fontAlgn="auto" hangingPunct="1">
              <a:defRPr/>
            </a:pPr>
            <a:r>
              <a:rPr lang="zh-CN" altLang="en-US" sz="1800" b="1" kern="0">
                <a:latin typeface="黑体" panose="02010609060101010101" pitchFamily="2" charset="-122"/>
                <a:ea typeface="黑体" panose="02010609060101010101" pitchFamily="2" charset="-122"/>
                <a:cs typeface="+mn-ea"/>
                <a:sym typeface="+mn-lt"/>
              </a:rPr>
              <a:t>夏朝</a:t>
            </a:r>
          </a:p>
        </p:txBody>
      </p:sp>
      <p:sp>
        <p:nvSpPr>
          <p:cNvPr id="130" name="TextBox 102"/>
          <p:cNvSpPr txBox="1"/>
          <p:nvPr>
            <p:custDataLst>
              <p:tags r:id="rId7"/>
            </p:custDataLst>
          </p:nvPr>
        </p:nvSpPr>
        <p:spPr>
          <a:xfrm>
            <a:off x="1946275" y="3472180"/>
            <a:ext cx="1036320" cy="344170"/>
          </a:xfrm>
          <a:prstGeom prst="rect">
            <a:avLst/>
          </a:prstGeom>
          <a:noFill/>
        </p:spPr>
        <p:txBody>
          <a:bodyPr wrap="square" lIns="68562" tIns="34281" rIns="68562" bIns="34281">
            <a:spAutoFit/>
          </a:bodyPr>
          <a:lstStyle/>
          <a:p>
            <a:pPr algn="ctr" eaLnBrk="1" fontAlgn="auto" hangingPunct="1">
              <a:defRPr/>
            </a:pPr>
            <a:r>
              <a:rPr lang="zh-CN" altLang="en-US" sz="1800" b="1" kern="0">
                <a:latin typeface="黑体" panose="02010609060101010101" pitchFamily="2" charset="-122"/>
                <a:ea typeface="黑体" panose="02010609060101010101" pitchFamily="2" charset="-122"/>
                <a:cs typeface="+mn-ea"/>
                <a:sym typeface="+mn-lt"/>
              </a:rPr>
              <a:t>商朝</a:t>
            </a:r>
          </a:p>
        </p:txBody>
      </p:sp>
      <p:sp>
        <p:nvSpPr>
          <p:cNvPr id="131" name="TextBox 102"/>
          <p:cNvSpPr txBox="1"/>
          <p:nvPr>
            <p:custDataLst>
              <p:tags r:id="rId8"/>
            </p:custDataLst>
          </p:nvPr>
        </p:nvSpPr>
        <p:spPr>
          <a:xfrm>
            <a:off x="3479800" y="3500755"/>
            <a:ext cx="1007745" cy="344170"/>
          </a:xfrm>
          <a:prstGeom prst="rect">
            <a:avLst/>
          </a:prstGeom>
          <a:noFill/>
        </p:spPr>
        <p:txBody>
          <a:bodyPr wrap="square" lIns="68562" tIns="34281" rIns="68562" bIns="34281">
            <a:spAutoFit/>
          </a:bodyPr>
          <a:lstStyle/>
          <a:p>
            <a:pPr algn="ctr" eaLnBrk="1" fontAlgn="auto" hangingPunct="1">
              <a:defRPr/>
            </a:pPr>
            <a:r>
              <a:rPr lang="zh-CN" altLang="en-US" sz="1800" b="1" kern="0">
                <a:latin typeface="黑体" panose="02010609060101010101" pitchFamily="2" charset="-122"/>
                <a:ea typeface="黑体" panose="02010609060101010101" pitchFamily="2" charset="-122"/>
                <a:cs typeface="+mn-ea"/>
                <a:sym typeface="+mn-lt"/>
              </a:rPr>
              <a:t>西周</a:t>
            </a:r>
          </a:p>
        </p:txBody>
      </p:sp>
      <p:sp>
        <p:nvSpPr>
          <p:cNvPr id="132" name="矩形 131"/>
          <p:cNvSpPr/>
          <p:nvPr>
            <p:custDataLst>
              <p:tags r:id="rId9"/>
            </p:custDataLst>
          </p:nvPr>
        </p:nvSpPr>
        <p:spPr>
          <a:xfrm>
            <a:off x="376000" y="3778091"/>
            <a:ext cx="1254760" cy="478155"/>
          </a:xfrm>
          <a:prstGeom prst="rect">
            <a:avLst/>
          </a:prstGeom>
        </p:spPr>
        <p:txBody>
          <a:bodyPr wrap="none">
            <a:spAutoFit/>
          </a:bodyPr>
          <a:lstStyle/>
          <a:p>
            <a:pPr eaLnBrk="1" fontAlgn="auto" hangingPunct="1">
              <a:lnSpc>
                <a:spcPct val="120000"/>
              </a:lnSpc>
              <a:spcBef>
                <a:spcPts val="0"/>
              </a:spcBef>
              <a:spcAft>
                <a:spcPts val="0"/>
              </a:spcAft>
              <a:defRPr/>
            </a:pPr>
            <a:r>
              <a:rPr lang="zh-CN" altLang="zh-CN" sz="2100" b="1" kern="0">
                <a:solidFill>
                  <a:srgbClr val="401BC0"/>
                </a:solidFill>
                <a:latin typeface="黑体" panose="02010609060101010101" pitchFamily="2" charset="-122"/>
                <a:ea typeface="黑体" panose="02010609060101010101" pitchFamily="2" charset="-122"/>
              </a:rPr>
              <a:t>《禹刑》</a:t>
            </a:r>
          </a:p>
        </p:txBody>
      </p:sp>
      <p:sp>
        <p:nvSpPr>
          <p:cNvPr id="133" name="矩形 132"/>
          <p:cNvSpPr/>
          <p:nvPr>
            <p:custDataLst>
              <p:tags r:id="rId10"/>
            </p:custDataLst>
          </p:nvPr>
        </p:nvSpPr>
        <p:spPr>
          <a:xfrm>
            <a:off x="1789669" y="3764756"/>
            <a:ext cx="1203960" cy="491490"/>
          </a:xfrm>
          <a:prstGeom prst="rect">
            <a:avLst/>
          </a:prstGeom>
        </p:spPr>
        <p:txBody>
          <a:bodyPr wrap="none">
            <a:spAutoFit/>
          </a:bodyPr>
          <a:lstStyle/>
          <a:p>
            <a:pPr eaLnBrk="1" fontAlgn="auto" hangingPunct="1">
              <a:lnSpc>
                <a:spcPct val="130000"/>
              </a:lnSpc>
              <a:spcBef>
                <a:spcPts val="0"/>
              </a:spcBef>
              <a:spcAft>
                <a:spcPts val="0"/>
              </a:spcAft>
              <a:defRPr/>
            </a:pPr>
            <a:r>
              <a:rPr lang="zh-CN" altLang="zh-CN" sz="2000" b="1" kern="0">
                <a:solidFill>
                  <a:srgbClr val="401BC0"/>
                </a:solidFill>
                <a:latin typeface="黑体" panose="02010609060101010101" pitchFamily="2" charset="-122"/>
                <a:ea typeface="黑体" panose="02010609060101010101" pitchFamily="2" charset="-122"/>
              </a:rPr>
              <a:t>《汤刑》</a:t>
            </a:r>
          </a:p>
        </p:txBody>
      </p:sp>
      <p:sp>
        <p:nvSpPr>
          <p:cNvPr id="134" name="矩形 133"/>
          <p:cNvSpPr/>
          <p:nvPr>
            <p:custDataLst>
              <p:tags r:id="rId11"/>
            </p:custDataLst>
          </p:nvPr>
        </p:nvSpPr>
        <p:spPr>
          <a:xfrm>
            <a:off x="3310414" y="3772376"/>
            <a:ext cx="1254760" cy="511175"/>
          </a:xfrm>
          <a:prstGeom prst="rect">
            <a:avLst/>
          </a:prstGeom>
        </p:spPr>
        <p:txBody>
          <a:bodyPr wrap="none">
            <a:spAutoFit/>
          </a:bodyPr>
          <a:lstStyle/>
          <a:p>
            <a:pPr eaLnBrk="1" fontAlgn="auto" hangingPunct="1">
              <a:lnSpc>
                <a:spcPct val="130000"/>
              </a:lnSpc>
              <a:spcBef>
                <a:spcPts val="0"/>
              </a:spcBef>
              <a:spcAft>
                <a:spcPts val="0"/>
              </a:spcAft>
              <a:defRPr/>
            </a:pPr>
            <a:r>
              <a:rPr lang="zh-CN" altLang="zh-CN" sz="2100" b="1" kern="0">
                <a:solidFill>
                  <a:srgbClr val="401BC0"/>
                </a:solidFill>
                <a:latin typeface="黑体" panose="02010609060101010101" pitchFamily="2" charset="-122"/>
                <a:ea typeface="黑体" panose="02010609060101010101" pitchFamily="2" charset="-122"/>
              </a:rPr>
              <a:t>《九刑》</a:t>
            </a:r>
          </a:p>
        </p:txBody>
      </p:sp>
      <p:sp>
        <p:nvSpPr>
          <p:cNvPr id="144" name="矩形 143"/>
          <p:cNvSpPr/>
          <p:nvPr>
            <p:custDataLst>
              <p:tags r:id="rId12"/>
            </p:custDataLst>
          </p:nvPr>
        </p:nvSpPr>
        <p:spPr>
          <a:xfrm>
            <a:off x="4882515" y="3860641"/>
            <a:ext cx="4136231" cy="460375"/>
          </a:xfrm>
          <a:prstGeom prst="rect">
            <a:avLst/>
          </a:prstGeom>
          <a:solidFill>
            <a:schemeClr val="accent5">
              <a:lumMod val="20000"/>
              <a:lumOff val="80000"/>
            </a:schemeClr>
          </a:solidFill>
          <a:ln>
            <a:solidFill>
              <a:srgbClr val="FF0000"/>
            </a:solidFill>
          </a:ln>
        </p:spPr>
        <p:txBody>
          <a:bodyPr>
            <a:spAutoFit/>
          </a:bodyPr>
          <a:lstStyle/>
          <a:p>
            <a:pPr algn="ctr" eaLnBrk="1" fontAlgn="auto" hangingPunct="1">
              <a:lnSpc>
                <a:spcPct val="120000"/>
              </a:lnSpc>
              <a:spcBef>
                <a:spcPts val="0"/>
              </a:spcBef>
              <a:spcAft>
                <a:spcPts val="0"/>
              </a:spcAft>
              <a:defRPr/>
            </a:pPr>
            <a:r>
              <a:rPr lang="zh-CN" altLang="zh-CN" sz="2000" b="1" kern="0">
                <a:solidFill>
                  <a:schemeClr val="tx1"/>
                </a:solidFill>
                <a:latin typeface="黑体" panose="02010609060101010101" pitchFamily="2" charset="-122"/>
                <a:ea typeface="黑体" panose="02010609060101010101" pitchFamily="2" charset="-122"/>
              </a:rPr>
              <a:t>表明早期国家可能已经有了法律</a:t>
            </a:r>
          </a:p>
        </p:txBody>
      </p:sp>
      <p:sp>
        <p:nvSpPr>
          <p:cNvPr id="128" name="椭圆 127"/>
          <p:cNvSpPr/>
          <p:nvPr>
            <p:custDataLst>
              <p:tags r:id="rId13"/>
            </p:custDataLst>
          </p:nvPr>
        </p:nvSpPr>
        <p:spPr>
          <a:xfrm>
            <a:off x="3891042" y="3426460"/>
            <a:ext cx="132159" cy="133350"/>
          </a:xfrm>
          <a:prstGeom prst="ellips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154" name="文本框 153"/>
          <p:cNvSpPr txBox="1">
            <a:spLocks noChangeArrowheads="1"/>
          </p:cNvSpPr>
          <p:nvPr>
            <p:custDataLst>
              <p:tags r:id="rId14"/>
            </p:custDataLst>
          </p:nvPr>
        </p:nvSpPr>
        <p:spPr bwMode="auto">
          <a:xfrm>
            <a:off x="3310493" y="2242344"/>
            <a:ext cx="5644753" cy="1198880"/>
          </a:xfrm>
          <a:prstGeom prst="rect">
            <a:avLst/>
          </a:prstGeom>
          <a:noFill/>
          <a:ln w="19050">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800" b="1">
                <a:latin typeface="楷体" panose="02010609060101010101" pitchFamily="49" charset="-122"/>
                <a:ea typeface="楷体" panose="02010609060101010101" pitchFamily="49" charset="-122"/>
                <a:cs typeface="Arial" panose="020B0604020202020204" pitchFamily="34" charset="0"/>
              </a:rPr>
              <a:t>夏商周时期颁行的刑书上只有刑名、刑种的规定，而无确切的罪名，人民对罪与非罪的区别只能依据传统的观念及社会道德、风俗习惯去加以甄别。</a:t>
            </a:r>
          </a:p>
          <a:p>
            <a:pPr algn="r" eaLnBrk="1" hangingPunct="1">
              <a:lnSpc>
                <a:spcPct val="100000"/>
              </a:lnSpc>
              <a:spcBef>
                <a:spcPct val="0"/>
              </a:spcBef>
              <a:buFont typeface="Arial" panose="020B0604020202020204" pitchFamily="34" charset="0"/>
              <a:buNone/>
            </a:pPr>
            <a:r>
              <a:rPr lang="zh-CN" altLang="en-US" sz="1800" b="1">
                <a:latin typeface="楷体" panose="02010609060101010101" pitchFamily="49" charset="-122"/>
                <a:ea typeface="楷体" panose="02010609060101010101" pitchFamily="49" charset="-122"/>
                <a:cs typeface="Arial" panose="020B0604020202020204" pitchFamily="34" charset="0"/>
              </a:rPr>
              <a:t>——武树臣：《中国成文法的起源》</a:t>
            </a:r>
          </a:p>
        </p:txBody>
      </p:sp>
      <p:sp>
        <p:nvSpPr>
          <p:cNvPr id="155" name="文本框 154"/>
          <p:cNvSpPr txBox="1"/>
          <p:nvPr>
            <p:custDataLst>
              <p:tags r:id="rId15"/>
            </p:custDataLst>
          </p:nvPr>
        </p:nvSpPr>
        <p:spPr>
          <a:xfrm>
            <a:off x="7715250" y="2721769"/>
            <a:ext cx="1282541" cy="339725"/>
          </a:xfrm>
          <a:prstGeom prst="rect">
            <a:avLst/>
          </a:prstGeom>
          <a:noFill/>
        </p:spPr>
        <p:txBody>
          <a:bodyPr>
            <a:spAutoFit/>
          </a:bodyPr>
          <a:lstStyle/>
          <a:p>
            <a:pPr algn="ctr" eaLnBrk="1" fontAlgn="auto" hangingPunct="1">
              <a:lnSpc>
                <a:spcPct val="90000"/>
              </a:lnSpc>
              <a:spcBef>
                <a:spcPts val="0"/>
              </a:spcBef>
              <a:spcAft>
                <a:spcPts val="0"/>
              </a:spcAft>
              <a:defRPr/>
            </a:pPr>
            <a:r>
              <a:rPr lang="zh-CN" sz="1800" b="1">
                <a:highlight>
                  <a:srgbClr val="00FFFF"/>
                </a:highlight>
                <a:latin typeface="微软雅黑" panose="020B0503020204020204" charset="-122"/>
                <a:ea typeface="微软雅黑" panose="020B0503020204020204" charset="-122"/>
                <a:cs typeface="微软雅黑" panose="020B0503020204020204" charset="-122"/>
              </a:rPr>
              <a:t>习惯法</a:t>
            </a:r>
          </a:p>
        </p:txBody>
      </p:sp>
      <p:sp>
        <p:nvSpPr>
          <p:cNvPr id="6" name="文本框 5"/>
          <p:cNvSpPr txBox="1">
            <a:spLocks noChangeArrowheads="1"/>
          </p:cNvSpPr>
          <p:nvPr>
            <p:custDataLst>
              <p:tags r:id="rId16"/>
            </p:custDataLst>
          </p:nvPr>
        </p:nvSpPr>
        <p:spPr bwMode="auto">
          <a:xfrm>
            <a:off x="123190" y="5517277"/>
            <a:ext cx="1905000" cy="4140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a:latin typeface="黑体" panose="02010609060101010101" pitchFamily="2" charset="-122"/>
                <a:ea typeface="黑体" panose="02010609060101010101" pitchFamily="2" charset="-122"/>
                <a:cs typeface="Arial" panose="020B0604020202020204" pitchFamily="34" charset="0"/>
              </a:rPr>
              <a:t>②春秋时期：</a:t>
            </a:r>
          </a:p>
        </p:txBody>
      </p:sp>
      <p:pic>
        <p:nvPicPr>
          <p:cNvPr id="9" name="图片 8"/>
          <p:cNvPicPr>
            <a:picLocks noChangeAspect="1"/>
          </p:cNvPicPr>
          <p:nvPr>
            <p:custDataLst>
              <p:tags r:id="rId17"/>
            </p:custDataLst>
          </p:nvPr>
        </p:nvPicPr>
        <p:blipFill>
          <a:blip r:embed="rId27"/>
          <a:stretch>
            <a:fillRect/>
          </a:stretch>
        </p:blipFill>
        <p:spPr>
          <a:xfrm>
            <a:off x="6640513" y="4365149"/>
            <a:ext cx="1914525" cy="1827371"/>
          </a:xfrm>
          <a:prstGeom prst="ellipse">
            <a:avLst/>
          </a:prstGeom>
        </p:spPr>
      </p:pic>
      <p:sp>
        <p:nvSpPr>
          <p:cNvPr id="11" name="文本框 10"/>
          <p:cNvSpPr txBox="1">
            <a:spLocks noChangeArrowheads="1"/>
          </p:cNvSpPr>
          <p:nvPr>
            <p:custDataLst>
              <p:tags r:id="rId18"/>
            </p:custDataLst>
          </p:nvPr>
        </p:nvSpPr>
        <p:spPr bwMode="auto">
          <a:xfrm>
            <a:off x="6177915" y="6120765"/>
            <a:ext cx="284099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Wingdings" panose="05000000000000000000" pitchFamily="2" charset="2"/>
              <a:buNone/>
            </a:pPr>
            <a:r>
              <a:rPr lang="zh-CN" altLang="en-US" sz="2000" b="1">
                <a:latin typeface="楷体" panose="02010609060101010101" pitchFamily="49" charset="-122"/>
                <a:ea typeface="楷体" panose="02010609060101010101" pitchFamily="49" charset="-122"/>
                <a:cs typeface="Arial" panose="020B0604020202020204" pitchFamily="34" charset="0"/>
              </a:rPr>
              <a:t>子产：春秋时期郑国著名政治家、思想家</a:t>
            </a:r>
          </a:p>
        </p:txBody>
      </p:sp>
      <p:sp>
        <p:nvSpPr>
          <p:cNvPr id="10" name="文本框 9"/>
          <p:cNvSpPr txBox="1"/>
          <p:nvPr>
            <p:custDataLst>
              <p:tags r:id="rId19"/>
            </p:custDataLst>
          </p:nvPr>
        </p:nvSpPr>
        <p:spPr>
          <a:xfrm>
            <a:off x="125095" y="5995670"/>
            <a:ext cx="5898515" cy="737235"/>
          </a:xfrm>
          <a:prstGeom prst="rect">
            <a:avLst/>
          </a:prstGeom>
          <a:noFill/>
          <a:ln>
            <a:solidFill>
              <a:srgbClr val="FF0000"/>
            </a:solidFill>
          </a:ln>
        </p:spPr>
        <p:txBody>
          <a:bodyPr wrap="square">
            <a:spAutoFit/>
          </a:bodyPr>
          <a:lstStyle/>
          <a:p>
            <a:pPr eaLnBrk="1" fontAlgn="auto" hangingPunct="1">
              <a:spcBef>
                <a:spcPts val="0"/>
              </a:spcBef>
              <a:spcAft>
                <a:spcPts val="0"/>
              </a:spcAft>
              <a:defRPr/>
            </a:pPr>
            <a:r>
              <a:rPr lang="zh-CN" altLang="en-US" sz="2100" b="1">
                <a:latin typeface="+mn-lt"/>
                <a:ea typeface="+mn-ea"/>
              </a:rPr>
              <a:t>郑国子产“铸刑书”，把刑法浇铸在金属器皿上，制定了中国历史上最早的</a:t>
            </a:r>
            <a:r>
              <a:rPr lang="zh-CN" altLang="en-US" sz="2100" b="1">
                <a:highlight>
                  <a:srgbClr val="00FFFF"/>
                </a:highlight>
                <a:latin typeface="+mn-lt"/>
                <a:ea typeface="+mn-ea"/>
              </a:rPr>
              <a:t>成文法</a:t>
            </a:r>
          </a:p>
        </p:txBody>
      </p:sp>
      <p:sp>
        <p:nvSpPr>
          <p:cNvPr id="145" name="TextBox 104"/>
          <p:cNvSpPr txBox="1"/>
          <p:nvPr>
            <p:custDataLst>
              <p:tags r:id="rId20"/>
            </p:custDataLst>
          </p:nvPr>
        </p:nvSpPr>
        <p:spPr>
          <a:xfrm>
            <a:off x="174625" y="4322128"/>
            <a:ext cx="1907381" cy="624840"/>
          </a:xfrm>
          <a:prstGeom prst="rect">
            <a:avLst/>
          </a:prstGeom>
          <a:noFill/>
          <a:ln w="12700" cmpd="sng">
            <a:solidFill>
              <a:schemeClr val="accent1">
                <a:shade val="50000"/>
              </a:schemeClr>
            </a:solidFill>
            <a:prstDash val="solid"/>
          </a:ln>
        </p:spPr>
        <p:txBody>
          <a:bodyPr lIns="68571" tIns="34285" rIns="68571" bIns="34285">
            <a:spAutoFit/>
          </a:bodyPr>
          <a:lstStyle/>
          <a:p>
            <a:pPr algn="just" eaLnBrk="1" fontAlgn="auto" hangingPunct="1">
              <a:lnSpc>
                <a:spcPct val="110000"/>
              </a:lnSpc>
              <a:spcBef>
                <a:spcPts val="0"/>
              </a:spcBef>
              <a:spcAft>
                <a:spcPts val="0"/>
              </a:spcAft>
              <a:buFont typeface="Arial" panose="020B0604020202020204" pitchFamily="34" charset="0"/>
              <a:buNone/>
              <a:defRPr/>
            </a:pPr>
            <a:r>
              <a:rPr lang="zh-CN" altLang="en-US" sz="1650" b="1">
                <a:latin typeface="黑体" panose="02010609060101010101" pitchFamily="2" charset="-122"/>
                <a:ea typeface="黑体" panose="02010609060101010101" pitchFamily="2" charset="-122"/>
                <a:cs typeface="黑体" panose="02010609060101010101" pitchFamily="2" charset="-122"/>
                <a:sym typeface="+mn-lt"/>
              </a:rPr>
              <a:t>君王及奴隶主贵族可以随意残害奴隶</a:t>
            </a:r>
          </a:p>
        </p:txBody>
      </p:sp>
      <p:sp>
        <p:nvSpPr>
          <p:cNvPr id="3" name="文本框 2"/>
          <p:cNvSpPr txBox="1"/>
          <p:nvPr>
            <p:custDataLst>
              <p:tags r:id="rId21"/>
            </p:custDataLst>
          </p:nvPr>
        </p:nvSpPr>
        <p:spPr>
          <a:xfrm>
            <a:off x="159" y="5013325"/>
            <a:ext cx="5672138" cy="414020"/>
          </a:xfrm>
          <a:prstGeom prst="rect">
            <a:avLst/>
          </a:prstGeom>
          <a:noFill/>
          <a:ln>
            <a:solidFill>
              <a:srgbClr val="FF0000"/>
            </a:solidFill>
          </a:ln>
        </p:spPr>
        <p:txBody>
          <a:bodyPr>
            <a:spAutoFit/>
          </a:bodyPr>
          <a:lstStyle/>
          <a:p>
            <a:pPr eaLnBrk="1" fontAlgn="auto" hangingPunct="1">
              <a:spcBef>
                <a:spcPts val="0"/>
              </a:spcBef>
              <a:defRPr/>
            </a:pPr>
            <a:r>
              <a:rPr sz="2100" b="1" kern="100">
                <a:latin typeface="黑体" panose="02010609060101010101" pitchFamily="2" charset="-122"/>
                <a:ea typeface="黑体" panose="02010609060101010101" pitchFamily="2" charset="-122"/>
                <a:cs typeface="方正启体简体" panose="03000509000000000000" charset="-122"/>
                <a:sym typeface="+mn-ea"/>
              </a:rPr>
              <a:t>特点：夏商</a:t>
            </a:r>
            <a:r>
              <a:rPr sz="2100" b="1" kern="100">
                <a:solidFill>
                  <a:srgbClr val="FF0000"/>
                </a:solidFill>
                <a:latin typeface="黑体" panose="02010609060101010101" pitchFamily="2" charset="-122"/>
                <a:ea typeface="黑体" panose="02010609060101010101" pitchFamily="2" charset="-122"/>
                <a:cs typeface="方正启体简体" panose="03000509000000000000" charset="-122"/>
                <a:sym typeface="+mn-ea"/>
              </a:rPr>
              <a:t>重刑</a:t>
            </a:r>
            <a:r>
              <a:rPr sz="2100" b="1" kern="100">
                <a:latin typeface="黑体" panose="02010609060101010101" pitchFamily="2" charset="-122"/>
                <a:ea typeface="黑体" panose="02010609060101010101" pitchFamily="2" charset="-122"/>
                <a:cs typeface="方正启体简体" panose="03000509000000000000" charset="-122"/>
                <a:sym typeface="+mn-ea"/>
              </a:rPr>
              <a:t>轻德，西周</a:t>
            </a:r>
            <a:r>
              <a:rPr sz="2100" b="1" kern="100">
                <a:solidFill>
                  <a:srgbClr val="FF0000"/>
                </a:solidFill>
                <a:latin typeface="黑体" panose="02010609060101010101" pitchFamily="2" charset="-122"/>
                <a:ea typeface="黑体" panose="02010609060101010101" pitchFamily="2" charset="-122"/>
                <a:cs typeface="方正启体简体" panose="03000509000000000000" charset="-122"/>
                <a:sym typeface="+mn-ea"/>
              </a:rPr>
              <a:t>明德</a:t>
            </a:r>
            <a:r>
              <a:rPr sz="2100" b="1" kern="100">
                <a:latin typeface="黑体" panose="02010609060101010101" pitchFamily="2" charset="-122"/>
                <a:ea typeface="黑体" panose="02010609060101010101" pitchFamily="2" charset="-122"/>
                <a:cs typeface="方正启体简体" panose="03000509000000000000" charset="-122"/>
                <a:sym typeface="+mn-ea"/>
              </a:rPr>
              <a:t>慎刑。</a:t>
            </a:r>
            <a:endParaRPr lang="zh-CN" altLang="en-US" sz="2100">
              <a:highlight>
                <a:srgbClr val="00FFFF"/>
              </a:highlight>
              <a:latin typeface="黑体" panose="02010609060101010101" pitchFamily="2" charset="-122"/>
              <a:ea typeface="黑体" panose="02010609060101010101" pitchFamily="2" charset="-122"/>
            </a:endParaRPr>
          </a:p>
        </p:txBody>
      </p:sp>
      <p:sp>
        <p:nvSpPr>
          <p:cNvPr id="41" name="文本框 40"/>
          <p:cNvSpPr txBox="1"/>
          <p:nvPr/>
        </p:nvSpPr>
        <p:spPr>
          <a:xfrm>
            <a:off x="87630" y="54610"/>
            <a:ext cx="4606925" cy="437515"/>
          </a:xfrm>
          <a:prstGeom prst="rect">
            <a:avLst/>
          </a:prstGeom>
          <a:solidFill>
            <a:srgbClr val="FFFF00"/>
          </a:solidFill>
          <a:ln>
            <a:solidFill>
              <a:srgbClr val="FF0000"/>
            </a:solidFill>
          </a:ln>
        </p:spPr>
        <p:txBody>
          <a:bodyPr wrap="square" rtlCol="0">
            <a:spAutoFit/>
          </a:bodyPr>
          <a:lstStyle/>
          <a:p>
            <a:pPr>
              <a:lnSpc>
                <a:spcPct val="90000"/>
              </a:lnSpc>
            </a:pPr>
            <a:r>
              <a:rPr lang="zh-CN" altLang="en-US" sz="2500" b="1">
                <a:solidFill>
                  <a:srgbClr val="FF0000"/>
                </a:solidFill>
                <a:uFillTx/>
                <a:latin typeface="黑体" panose="02010609060101010101" pitchFamily="2" charset="-122"/>
                <a:ea typeface="黑体" panose="02010609060101010101" pitchFamily="2" charset="-122"/>
                <a:sym typeface="+mn-ea"/>
              </a:rPr>
              <a:t>一、先秦时期的德治与法治</a:t>
            </a:r>
          </a:p>
        </p:txBody>
      </p:sp>
      <p:sp>
        <p:nvSpPr>
          <p:cNvPr id="4" name="文本框 3"/>
          <p:cNvSpPr txBox="1"/>
          <p:nvPr>
            <p:custDataLst>
              <p:tags r:id="rId22"/>
            </p:custDataLst>
          </p:nvPr>
        </p:nvSpPr>
        <p:spPr>
          <a:xfrm>
            <a:off x="229235" y="941705"/>
            <a:ext cx="3662680" cy="398780"/>
          </a:xfrm>
          <a:prstGeom prst="rect">
            <a:avLst/>
          </a:prstGeom>
          <a:solidFill>
            <a:schemeClr val="accent5">
              <a:lumMod val="20000"/>
              <a:lumOff val="80000"/>
            </a:schemeClr>
          </a:solidFill>
          <a:ln>
            <a:solidFill>
              <a:srgbClr val="FF0000"/>
            </a:solidFill>
          </a:ln>
        </p:spPr>
        <p:txBody>
          <a:bodyPr wrap="square" rtlCol="0" anchor="t">
            <a:spAutoFit/>
          </a:bodyPr>
          <a:lstStyle/>
          <a:p>
            <a:r>
              <a:rPr lang="zh-CN" altLang="en-US" sz="2000" b="1"/>
              <a:t>（1）德治思想的渊源：西周</a:t>
            </a:r>
          </a:p>
        </p:txBody>
      </p:sp>
      <p:sp>
        <p:nvSpPr>
          <p:cNvPr id="2" name="文本框 1"/>
          <p:cNvSpPr txBox="1"/>
          <p:nvPr>
            <p:custDataLst>
              <p:tags r:id="rId23"/>
            </p:custDataLst>
          </p:nvPr>
        </p:nvSpPr>
        <p:spPr>
          <a:xfrm>
            <a:off x="164465" y="1797050"/>
            <a:ext cx="5344160" cy="398780"/>
          </a:xfrm>
          <a:prstGeom prst="rect">
            <a:avLst/>
          </a:prstGeom>
          <a:noFill/>
          <a:ln>
            <a:solidFill>
              <a:srgbClr val="FF0000"/>
            </a:solidFill>
          </a:ln>
        </p:spPr>
        <p:txBody>
          <a:bodyPr wrap="square" rtlCol="0" anchor="t">
            <a:spAutoFit/>
          </a:bodyPr>
          <a:lstStyle/>
          <a:p>
            <a:r>
              <a:rPr lang="zh-CN" altLang="en-US" sz="2000" b="1"/>
              <a:t>②提出</a:t>
            </a:r>
            <a:r>
              <a:rPr lang="zh-CN" altLang="en-US" sz="2000" b="1">
                <a:highlight>
                  <a:srgbClr val="FFFF00"/>
                </a:highlight>
              </a:rPr>
              <a:t>“敬天保民”</a:t>
            </a:r>
            <a:r>
              <a:rPr lang="zh-CN" altLang="en-US" sz="2000" b="1"/>
              <a:t>的思想，有一定进步性。</a:t>
            </a:r>
          </a:p>
        </p:txBody>
      </p:sp>
      <p:sp>
        <p:nvSpPr>
          <p:cNvPr id="5" name="文本框 4"/>
          <p:cNvSpPr txBox="1"/>
          <p:nvPr>
            <p:custDataLst>
              <p:tags r:id="rId24"/>
            </p:custDataLst>
          </p:nvPr>
        </p:nvSpPr>
        <p:spPr>
          <a:xfrm>
            <a:off x="174308" y="1351756"/>
            <a:ext cx="8719185" cy="398780"/>
          </a:xfrm>
          <a:prstGeom prst="rect">
            <a:avLst/>
          </a:prstGeom>
          <a:noFill/>
          <a:ln>
            <a:solidFill>
              <a:srgbClr val="FF0000"/>
            </a:solidFill>
          </a:ln>
        </p:spPr>
        <p:txBody>
          <a:bodyPr wrap="square" rtlCol="0" anchor="t">
            <a:spAutoFit/>
          </a:bodyPr>
          <a:lstStyle/>
          <a:p>
            <a:r>
              <a:rPr lang="zh-CN" altLang="en-US" sz="2000" b="1"/>
              <a:t>①西周统治者为了维护社会等级秩序，建立了以</a:t>
            </a:r>
            <a:r>
              <a:rPr lang="zh-CN" altLang="en-US" sz="2000" b="1">
                <a:highlight>
                  <a:srgbClr val="FFFF00"/>
                </a:highlight>
              </a:rPr>
              <a:t>宗法制</a:t>
            </a:r>
            <a:r>
              <a:rPr lang="zh-CN" altLang="en-US" sz="2000" b="1"/>
              <a:t>为核心的礼制；</a:t>
            </a:r>
          </a:p>
        </p:txBody>
      </p:sp>
      <p:sp>
        <p:nvSpPr>
          <p:cNvPr id="7" name="文本框 6"/>
          <p:cNvSpPr txBox="1"/>
          <p:nvPr/>
        </p:nvSpPr>
        <p:spPr>
          <a:xfrm>
            <a:off x="164465" y="485140"/>
            <a:ext cx="4606925" cy="423545"/>
          </a:xfrm>
          <a:prstGeom prst="rect">
            <a:avLst/>
          </a:prstGeom>
          <a:solidFill>
            <a:schemeClr val="accent1">
              <a:lumMod val="20000"/>
              <a:lumOff val="80000"/>
            </a:schemeClr>
          </a:solidFill>
          <a:ln>
            <a:solidFill>
              <a:srgbClr val="FF3300"/>
            </a:solidFill>
          </a:ln>
        </p:spPr>
        <p:txBody>
          <a:bodyPr wrap="square" rtlCol="0">
            <a:spAutoFit/>
          </a:bodyPr>
          <a:lstStyle/>
          <a:p>
            <a:pPr>
              <a:lnSpc>
                <a:spcPct val="90000"/>
              </a:lnSpc>
            </a:pPr>
            <a:r>
              <a:rPr lang="en-US" altLang="zh-CN" sz="2400" b="1">
                <a:solidFill>
                  <a:schemeClr val="tx1"/>
                </a:solidFill>
                <a:uFillTx/>
                <a:latin typeface="黑体" panose="02010609060101010101" pitchFamily="2" charset="-122"/>
                <a:ea typeface="黑体" panose="02010609060101010101" pitchFamily="2" charset="-122"/>
                <a:sym typeface="+mn-ea"/>
              </a:rPr>
              <a:t>1</a:t>
            </a:r>
            <a:r>
              <a:rPr lang="zh-CN" altLang="en-US" sz="2400" b="1">
                <a:solidFill>
                  <a:schemeClr val="tx1"/>
                </a:solidFill>
                <a:uFillTx/>
                <a:latin typeface="黑体" panose="02010609060101010101" pitchFamily="2" charset="-122"/>
                <a:ea typeface="黑体" panose="02010609060101010101" pitchFamily="2" charset="-122"/>
                <a:sym typeface="+mn-ea"/>
              </a:rPr>
              <a:t>、先秦时期德治与法治的渊源</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dissolv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44"/>
                                        </p:tgtEl>
                                        <p:attrNameLst>
                                          <p:attrName>style.visibility</p:attrName>
                                        </p:attrNameLst>
                                      </p:cBhvr>
                                      <p:to>
                                        <p:strVal val="visible"/>
                                      </p:to>
                                    </p:set>
                                    <p:anim calcmode="lin" valueType="num">
                                      <p:cBhvr additive="base">
                                        <p:cTn id="32" dur="500"/>
                                        <p:tgtEl>
                                          <p:spTgt spid="144"/>
                                        </p:tgtEl>
                                        <p:attrNameLst>
                                          <p:attrName>ppt_x</p:attrName>
                                        </p:attrNameLst>
                                      </p:cBhvr>
                                      <p:tavLst>
                                        <p:tav tm="0">
                                          <p:val>
                                            <p:strVal val="#ppt_x-#ppt_w*1.125000"/>
                                          </p:val>
                                        </p:tav>
                                        <p:tav tm="100000">
                                          <p:val>
                                            <p:strVal val="#ppt_x"/>
                                          </p:val>
                                        </p:tav>
                                      </p:tavLst>
                                    </p:anim>
                                    <p:animEffect transition="in" filter="wipe(right)">
                                      <p:cBhvr>
                                        <p:cTn id="33" dur="500"/>
                                        <p:tgtEl>
                                          <p:spTgt spid="144"/>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55"/>
                                        </p:tgtEl>
                                        <p:attrNameLst>
                                          <p:attrName>style.visibility</p:attrName>
                                        </p:attrNameLst>
                                      </p:cBhvr>
                                      <p:to>
                                        <p:strVal val="visible"/>
                                      </p:to>
                                    </p:set>
                                    <p:animEffect transition="in" filter="fade">
                                      <p:cBhvr>
                                        <p:cTn id="41" dur="1000"/>
                                        <p:tgtEl>
                                          <p:spTgt spid="155"/>
                                        </p:tgtEl>
                                      </p:cBhvr>
                                    </p:animEffect>
                                    <p:anim calcmode="lin" valueType="num">
                                      <p:cBhvr>
                                        <p:cTn id="42" dur="1000" fill="hold"/>
                                        <p:tgtEl>
                                          <p:spTgt spid="155"/>
                                        </p:tgtEl>
                                        <p:attrNameLst>
                                          <p:attrName>ppt_x</p:attrName>
                                        </p:attrNameLst>
                                      </p:cBhvr>
                                      <p:tavLst>
                                        <p:tav tm="0">
                                          <p:val>
                                            <p:strVal val="#ppt_x"/>
                                          </p:val>
                                        </p:tav>
                                        <p:tav tm="100000">
                                          <p:val>
                                            <p:strVal val="#ppt_x"/>
                                          </p:val>
                                        </p:tav>
                                      </p:tavLst>
                                    </p:anim>
                                    <p:anim calcmode="lin" valueType="num">
                                      <p:cBhvr>
                                        <p:cTn id="43"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1000" fill="hold"/>
                                        <p:tgtEl>
                                          <p:spTgt spid="3"/>
                                        </p:tgtEl>
                                        <p:attrNameLst>
                                          <p:attrName>ppt_w</p:attrName>
                                        </p:attrNameLst>
                                      </p:cBhvr>
                                      <p:tavLst>
                                        <p:tav tm="0">
                                          <p:val>
                                            <p:strVal val="#ppt_w*0.70"/>
                                          </p:val>
                                        </p:tav>
                                        <p:tav tm="100000">
                                          <p:val>
                                            <p:strVal val="#ppt_w"/>
                                          </p:val>
                                        </p:tav>
                                      </p:tavLst>
                                    </p:anim>
                                    <p:anim calcmode="lin" valueType="num">
                                      <p:cBhvr>
                                        <p:cTn id="49" dur="1000" fill="hold"/>
                                        <p:tgtEl>
                                          <p:spTgt spid="3"/>
                                        </p:tgtEl>
                                        <p:attrNameLst>
                                          <p:attrName>ppt_h</p:attrName>
                                        </p:attrNameLst>
                                      </p:cBhvr>
                                      <p:tavLst>
                                        <p:tav tm="0">
                                          <p:val>
                                            <p:strVal val="#ppt_h"/>
                                          </p:val>
                                        </p:tav>
                                        <p:tav tm="100000">
                                          <p:val>
                                            <p:strVal val="#ppt_h"/>
                                          </p:val>
                                        </p:tav>
                                      </p:tavLst>
                                    </p:anim>
                                    <p:animEffect transition="in" filter="fade">
                                      <p:cBhvr>
                                        <p:cTn id="50" dur="10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strVal val="#ppt_w*0.70"/>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Effect transition="in" filter="fade">
                                      <p:cBhvr>
                                        <p:cTn id="57" dur="1000"/>
                                        <p:tgtEl>
                                          <p:spTgt spid="10"/>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1000" fill="hold"/>
                                        <p:tgtEl>
                                          <p:spTgt spid="6"/>
                                        </p:tgtEl>
                                        <p:attrNameLst>
                                          <p:attrName>ppt_w</p:attrName>
                                        </p:attrNameLst>
                                      </p:cBhvr>
                                      <p:tavLst>
                                        <p:tav tm="0">
                                          <p:val>
                                            <p:strVal val="#ppt_w*0.70"/>
                                          </p:val>
                                        </p:tav>
                                        <p:tav tm="100000">
                                          <p:val>
                                            <p:strVal val="#ppt_w"/>
                                          </p:val>
                                        </p:tav>
                                      </p:tavLst>
                                    </p:anim>
                                    <p:anim calcmode="lin" valueType="num">
                                      <p:cBhvr>
                                        <p:cTn id="61" dur="1000" fill="hold"/>
                                        <p:tgtEl>
                                          <p:spTgt spid="6"/>
                                        </p:tgtEl>
                                        <p:attrNameLst>
                                          <p:attrName>ppt_h</p:attrName>
                                        </p:attrNameLst>
                                      </p:cBhvr>
                                      <p:tavLst>
                                        <p:tav tm="0">
                                          <p:val>
                                            <p:strVal val="#ppt_h"/>
                                          </p:val>
                                        </p:tav>
                                        <p:tav tm="100000">
                                          <p:val>
                                            <p:strVal val="#ppt_h"/>
                                          </p:val>
                                        </p:tav>
                                      </p:tavLst>
                                    </p:anim>
                                    <p:animEffect transition="in" filter="fade">
                                      <p:cBhvr>
                                        <p:cTn id="62" dur="1000"/>
                                        <p:tgtEl>
                                          <p:spTgt spid="6"/>
                                        </p:tgtEl>
                                      </p:cBhvr>
                                    </p:animEffect>
                                  </p:childTnLst>
                                </p:cTn>
                              </p:par>
                              <p:par>
                                <p:cTn id="63" presetID="55"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ppt_w</p:attrName>
                                        </p:attrNameLst>
                                      </p:cBhvr>
                                      <p:tavLst>
                                        <p:tav tm="0">
                                          <p:val>
                                            <p:strVal val="#ppt_w*0.70"/>
                                          </p:val>
                                        </p:tav>
                                        <p:tav tm="100000">
                                          <p:val>
                                            <p:strVal val="#ppt_w"/>
                                          </p:val>
                                        </p:tav>
                                      </p:tavLst>
                                    </p:anim>
                                    <p:anim calcmode="lin" valueType="num">
                                      <p:cBhvr>
                                        <p:cTn id="66" dur="1000" fill="hold"/>
                                        <p:tgtEl>
                                          <p:spTgt spid="9"/>
                                        </p:tgtEl>
                                        <p:attrNameLst>
                                          <p:attrName>ppt_h</p:attrName>
                                        </p:attrNameLst>
                                      </p:cBhvr>
                                      <p:tavLst>
                                        <p:tav tm="0">
                                          <p:val>
                                            <p:strVal val="#ppt_h"/>
                                          </p:val>
                                        </p:tav>
                                        <p:tav tm="100000">
                                          <p:val>
                                            <p:strVal val="#ppt_h"/>
                                          </p:val>
                                        </p:tav>
                                      </p:tavLst>
                                    </p:anim>
                                    <p:animEffect transition="in" filter="fade">
                                      <p:cBhvr>
                                        <p:cTn id="67" dur="1000"/>
                                        <p:tgtEl>
                                          <p:spTgt spid="9"/>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1000" fill="hold"/>
                                        <p:tgtEl>
                                          <p:spTgt spid="11"/>
                                        </p:tgtEl>
                                        <p:attrNameLst>
                                          <p:attrName>ppt_w</p:attrName>
                                        </p:attrNameLst>
                                      </p:cBhvr>
                                      <p:tavLst>
                                        <p:tav tm="0">
                                          <p:val>
                                            <p:strVal val="#ppt_w*0.70"/>
                                          </p:val>
                                        </p:tav>
                                        <p:tav tm="100000">
                                          <p:val>
                                            <p:strVal val="#ppt_w"/>
                                          </p:val>
                                        </p:tav>
                                      </p:tavLst>
                                    </p:anim>
                                    <p:anim calcmode="lin" valueType="num">
                                      <p:cBhvr>
                                        <p:cTn id="71" dur="1000" fill="hold"/>
                                        <p:tgtEl>
                                          <p:spTgt spid="11"/>
                                        </p:tgtEl>
                                        <p:attrNameLst>
                                          <p:attrName>ppt_h</p:attrName>
                                        </p:attrNameLst>
                                      </p:cBhvr>
                                      <p:tavLst>
                                        <p:tav tm="0">
                                          <p:val>
                                            <p:strVal val="#ppt_h"/>
                                          </p:val>
                                        </p:tav>
                                        <p:tav tm="100000">
                                          <p:val>
                                            <p:strVal val="#ppt_h"/>
                                          </p:val>
                                        </p:tav>
                                      </p:tavLst>
                                    </p:anim>
                                    <p:animEffect transition="in" filter="fade">
                                      <p:cBhvr>
                                        <p:cTn id="7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34" grpId="0"/>
      <p:bldP spid="144" grpId="0" bldLvl="0" animBg="1"/>
      <p:bldP spid="154" grpId="0" bldLvl="0" animBg="1"/>
      <p:bldP spid="6" grpId="0" bldLvl="0" animBg="1"/>
      <p:bldP spid="11" grpId="0"/>
      <p:bldP spid="145" grpId="0" bldLvl="0" animBg="1"/>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9"/>
          <p:cNvPicPr>
            <a:picLocks noChangeAspect="1"/>
          </p:cNvPicPr>
          <p:nvPr>
            <p:custDataLst>
              <p:tags r:id="rId1"/>
            </p:custDataLst>
          </p:nvPr>
        </p:nvPicPr>
        <p:blipFill>
          <a:blip r:embed="rId3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244" y="2509838"/>
            <a:ext cx="2434829" cy="301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文本框 5"/>
          <p:cNvSpPr txBox="1">
            <a:spLocks noChangeArrowheads="1"/>
          </p:cNvSpPr>
          <p:nvPr>
            <p:custDataLst>
              <p:tags r:id="rId2"/>
            </p:custDataLst>
          </p:nvPr>
        </p:nvSpPr>
        <p:spPr bwMode="auto">
          <a:xfrm>
            <a:off x="164465" y="5520690"/>
            <a:ext cx="190246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黑体" panose="02010609060101010101" pitchFamily="2" charset="-122"/>
                <a:ea typeface="黑体" panose="02010609060101010101" pitchFamily="2" charset="-122"/>
                <a:cs typeface="Arial" panose="020B0604020202020204" pitchFamily="34" charset="0"/>
              </a:rPr>
              <a:t>◎子产作刑书</a:t>
            </a:r>
          </a:p>
        </p:txBody>
      </p:sp>
      <p:sp>
        <p:nvSpPr>
          <p:cNvPr id="42" name="任意多边形 41"/>
          <p:cNvSpPr/>
          <p:nvPr>
            <p:custDataLst>
              <p:tags r:id="rId3"/>
            </p:custDataLst>
          </p:nvPr>
        </p:nvSpPr>
        <p:spPr>
          <a:xfrm>
            <a:off x="2539604" y="2519363"/>
            <a:ext cx="4663678" cy="958454"/>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lIns="1620000" rIns="81000" anchor="ctr"/>
          <a:lstStyle/>
          <a:p>
            <a:pPr algn="just" eaLnBrk="1" fontAlgn="auto" hangingPunct="1">
              <a:spcBef>
                <a:spcPts val="0"/>
              </a:spcBef>
              <a:spcAft>
                <a:spcPts val="0"/>
              </a:spcAft>
              <a:defRPr/>
            </a:pPr>
            <a:endParaRPr lang="zh-CN" altLang="en-US" sz="100">
              <a:solidFill>
                <a:srgbClr val="000000"/>
              </a:solidFill>
              <a:sym typeface="Arial" panose="020B0604020202020204" pitchFamily="34" charset="0"/>
            </a:endParaRPr>
          </a:p>
        </p:txBody>
      </p:sp>
      <p:sp>
        <p:nvSpPr>
          <p:cNvPr id="44" name="任意多边形 43"/>
          <p:cNvSpPr/>
          <p:nvPr>
            <p:custDataLst>
              <p:tags r:id="rId4"/>
            </p:custDataLst>
          </p:nvPr>
        </p:nvSpPr>
        <p:spPr>
          <a:xfrm>
            <a:off x="7203281" y="2519363"/>
            <a:ext cx="354806" cy="958454"/>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chemeClr val="accent5">
              <a:lumMod val="20000"/>
              <a:lumOff val="80000"/>
            </a:schemeClr>
          </a:solidFill>
          <a:ln>
            <a:solidFill>
              <a:srgbClr val="FF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eaLnBrk="1" fontAlgn="auto" hangingPunct="1">
              <a:spcBef>
                <a:spcPts val="0"/>
              </a:spcBef>
              <a:spcAft>
                <a:spcPts val="0"/>
              </a:spcAft>
              <a:defRPr/>
            </a:pPr>
            <a:endParaRPr lang="zh-CN" altLang="en-US" sz="2100">
              <a:sym typeface="Arial" panose="020B0604020202020204" pitchFamily="34" charset="0"/>
            </a:endParaRPr>
          </a:p>
        </p:txBody>
      </p:sp>
      <p:sp>
        <p:nvSpPr>
          <p:cNvPr id="52" name="文本框 51"/>
          <p:cNvSpPr txBox="1"/>
          <p:nvPr>
            <p:custDataLst>
              <p:tags r:id="rId5"/>
            </p:custDataLst>
          </p:nvPr>
        </p:nvSpPr>
        <p:spPr>
          <a:xfrm>
            <a:off x="7203440" y="2612390"/>
            <a:ext cx="312420" cy="817245"/>
          </a:xfrm>
          <a:prstGeom prst="rect">
            <a:avLst/>
          </a:prstGeom>
          <a:noFill/>
        </p:spPr>
        <p:txBody>
          <a:bodyPr/>
          <a:lstStyle/>
          <a:p>
            <a:pPr eaLnBrk="1" fontAlgn="auto" hangingPunct="1">
              <a:lnSpc>
                <a:spcPct val="120000"/>
              </a:lnSpc>
              <a:spcBef>
                <a:spcPts val="0"/>
              </a:spcBef>
              <a:spcAft>
                <a:spcPts val="0"/>
              </a:spcAft>
              <a:defRPr/>
            </a:pPr>
            <a:r>
              <a:rPr lang="zh-CN" altLang="en-US" sz="1800" b="1" spc="300">
                <a:solidFill>
                  <a:schemeClr val="tx1"/>
                </a:solidFill>
                <a:latin typeface="黑体" panose="02010609060101010101" pitchFamily="2" charset="-122"/>
                <a:ea typeface="黑体" panose="02010609060101010101" pitchFamily="2" charset="-122"/>
              </a:rPr>
              <a:t>子产</a:t>
            </a:r>
          </a:p>
        </p:txBody>
      </p:sp>
      <p:sp>
        <p:nvSpPr>
          <p:cNvPr id="53" name="矩形 52"/>
          <p:cNvSpPr/>
          <p:nvPr>
            <p:custDataLst>
              <p:tags r:id="rId6"/>
            </p:custDataLst>
          </p:nvPr>
        </p:nvSpPr>
        <p:spPr>
          <a:xfrm>
            <a:off x="3545840" y="2315845"/>
            <a:ext cx="3669030" cy="1243965"/>
          </a:xfrm>
          <a:prstGeom prst="rect">
            <a:avLst/>
          </a:prstGeom>
          <a:ln>
            <a:solidFill>
              <a:srgbClr val="FF0000"/>
            </a:solidFill>
          </a:ln>
        </p:spPr>
        <p:txBody>
          <a:bodyPr anchor="ctr"/>
          <a:lstStyle/>
          <a:p>
            <a:pPr eaLnBrk="1" fontAlgn="auto" hangingPunct="1">
              <a:lnSpc>
                <a:spcPct val="110000"/>
              </a:lnSpc>
              <a:spcBef>
                <a:spcPts val="0"/>
              </a:spcBef>
              <a:spcAft>
                <a:spcPts val="0"/>
              </a:spcAft>
              <a:defRPr/>
            </a:pPr>
            <a:r>
              <a:rPr lang="zh-CN" altLang="en-US" sz="2000" b="1" spc="150">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春秋时期，郑国的子产</a:t>
            </a:r>
            <a:r>
              <a:rPr lang="en-US" altLang="zh-CN" sz="2000" b="1" spc="150">
                <a:solidFill>
                  <a:srgbClr val="C00000"/>
                </a:solidFill>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a:t>
            </a:r>
            <a:r>
              <a:rPr lang="zh-CN" altLang="en-US" sz="2000" b="1" spc="150">
                <a:solidFill>
                  <a:srgbClr val="C00000"/>
                </a:solidFill>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铸刑书</a:t>
            </a:r>
            <a:r>
              <a:rPr lang="en-US" altLang="zh-CN" sz="2000" b="1" spc="150">
                <a:solidFill>
                  <a:srgbClr val="C00000"/>
                </a:solidFill>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a:t>
            </a:r>
            <a:r>
              <a:rPr lang="zh-CN" altLang="en-US" sz="2000" b="1" spc="150">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，制定了</a:t>
            </a:r>
            <a:r>
              <a:rPr lang="zh-CN" altLang="en-US" sz="2000" b="1" spc="150">
                <a:solidFill>
                  <a:srgbClr val="C00000"/>
                </a:solidFill>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中国历史上最早的成文法</a:t>
            </a:r>
            <a:r>
              <a:rPr lang="zh-CN" altLang="en-US" sz="2000" b="1" spc="150">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a:t>
            </a:r>
          </a:p>
        </p:txBody>
      </p:sp>
      <p:grpSp>
        <p:nvGrpSpPr>
          <p:cNvPr id="3" name="组合 2"/>
          <p:cNvGrpSpPr/>
          <p:nvPr>
            <p:custDataLst>
              <p:tags r:id="rId7"/>
            </p:custDataLst>
          </p:nvPr>
        </p:nvGrpSpPr>
        <p:grpSpPr bwMode="auto">
          <a:xfrm>
            <a:off x="2535318" y="2578894"/>
            <a:ext cx="1085374" cy="771525"/>
            <a:chOff x="4615" y="3488"/>
            <a:chExt cx="2279" cy="1621"/>
          </a:xfrm>
        </p:grpSpPr>
        <p:sp>
          <p:nvSpPr>
            <p:cNvPr id="4" name="直角三角形 3"/>
            <p:cNvSpPr/>
            <p:nvPr>
              <p:custDataLst>
                <p:tags r:id="rId24"/>
              </p:custDataLst>
            </p:nvPr>
          </p:nvSpPr>
          <p:spPr>
            <a:xfrm rot="5400000" flipV="1">
              <a:off x="4689" y="4864"/>
              <a:ext cx="180" cy="310"/>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algn="ctr" eaLnBrk="1" fontAlgn="auto" hangingPunct="1">
                <a:spcBef>
                  <a:spcPts val="0"/>
                </a:spcBef>
                <a:spcAft>
                  <a:spcPts val="0"/>
                </a:spcAft>
                <a:defRPr/>
              </a:pPr>
              <a:endParaRPr lang="zh-CN" altLang="en-US" sz="100">
                <a:solidFill>
                  <a:srgbClr val="FFFFFF"/>
                </a:solidFill>
                <a:sym typeface="Arial" panose="020B0604020202020204" pitchFamily="34" charset="0"/>
              </a:endParaRPr>
            </a:p>
          </p:txBody>
        </p:sp>
        <p:sp>
          <p:nvSpPr>
            <p:cNvPr id="5" name="直角三角形 4"/>
            <p:cNvSpPr/>
            <p:nvPr>
              <p:custDataLst>
                <p:tags r:id="rId25"/>
              </p:custDataLst>
            </p:nvPr>
          </p:nvSpPr>
          <p:spPr>
            <a:xfrm rot="16200000">
              <a:off x="4689" y="3423"/>
              <a:ext cx="180" cy="310"/>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algn="ctr" eaLnBrk="1" fontAlgn="auto" hangingPunct="1">
                <a:spcBef>
                  <a:spcPts val="0"/>
                </a:spcBef>
                <a:spcAft>
                  <a:spcPts val="0"/>
                </a:spcAft>
                <a:defRPr/>
              </a:pPr>
              <a:endParaRPr lang="zh-CN" altLang="en-US" sz="100">
                <a:solidFill>
                  <a:srgbClr val="FFFFFF"/>
                </a:solidFill>
                <a:sym typeface="Arial" panose="020B0604020202020204" pitchFamily="34" charset="0"/>
              </a:endParaRPr>
            </a:p>
          </p:txBody>
        </p:sp>
        <p:sp>
          <p:nvSpPr>
            <p:cNvPr id="8" name="任意多边形 7"/>
            <p:cNvSpPr/>
            <p:nvPr>
              <p:custDataLst>
                <p:tags r:id="rId26"/>
              </p:custDataLst>
            </p:nvPr>
          </p:nvSpPr>
          <p:spPr>
            <a:xfrm>
              <a:off x="4624" y="3663"/>
              <a:ext cx="2270" cy="1271"/>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rgbClr val="FFFF00"/>
            </a:solidFill>
            <a:ln>
              <a:solidFill>
                <a:srgbClr val="FF0000"/>
              </a:solidFill>
            </a:ln>
            <a:effectLst>
              <a:outerShdw blurRad="50800" dist="25400" algn="l" rotWithShape="0">
                <a:prstClr val="black">
                  <a:alpha val="40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eaLnBrk="1" fontAlgn="auto" hangingPunct="1">
                <a:spcBef>
                  <a:spcPts val="0"/>
                </a:spcBef>
                <a:spcAft>
                  <a:spcPts val="0"/>
                </a:spcAft>
                <a:defRPr/>
              </a:pPr>
              <a:endParaRPr lang="da-DK" altLang="zh-CN" sz="1500">
                <a:latin typeface="Arial" panose="020B0604020202020204" pitchFamily="34" charset="0"/>
                <a:cs typeface="+mn-ea"/>
                <a:sym typeface="Arial" panose="020B0604020202020204" pitchFamily="34" charset="0"/>
              </a:endParaRPr>
            </a:p>
          </p:txBody>
        </p:sp>
        <p:sp>
          <p:nvSpPr>
            <p:cNvPr id="11" name="文本框 10"/>
            <p:cNvSpPr txBox="1"/>
            <p:nvPr>
              <p:custDataLst>
                <p:tags r:id="rId27"/>
              </p:custDataLst>
            </p:nvPr>
          </p:nvSpPr>
          <p:spPr>
            <a:xfrm>
              <a:off x="4615" y="3761"/>
              <a:ext cx="1880" cy="977"/>
            </a:xfrm>
            <a:prstGeom prst="rect">
              <a:avLst/>
            </a:prstGeom>
            <a:noFill/>
          </p:spPr>
          <p:txBody>
            <a:bodyPr anchor="ctr"/>
            <a:lstStyle/>
            <a:p>
              <a:pPr eaLnBrk="1" fontAlgn="auto" hangingPunct="1">
                <a:lnSpc>
                  <a:spcPct val="120000"/>
                </a:lnSpc>
                <a:spcBef>
                  <a:spcPts val="0"/>
                </a:spcBef>
                <a:spcAft>
                  <a:spcPts val="0"/>
                </a:spcAft>
                <a:defRPr/>
              </a:pPr>
              <a:r>
                <a:rPr lang="zh-CN" altLang="en-US" sz="2400" b="1" spc="300">
                  <a:solidFill>
                    <a:schemeClr val="tx1"/>
                  </a:solidFill>
                  <a:latin typeface="Arial" panose="020B0604020202020204" pitchFamily="34" charset="0"/>
                  <a:ea typeface="微软雅黑" panose="020B0503020204020204" charset="-122"/>
                </a:rPr>
                <a:t>法治</a:t>
              </a:r>
            </a:p>
          </p:txBody>
        </p:sp>
      </p:grpSp>
      <p:pic>
        <p:nvPicPr>
          <p:cNvPr id="23" name="图片 22"/>
          <p:cNvPicPr>
            <a:picLocks noChangeAspect="1"/>
          </p:cNvPicPr>
          <p:nvPr>
            <p:custDataLst>
              <p:tags r:id="rId8"/>
            </p:custDataLst>
          </p:nvPr>
        </p:nvPicPr>
        <p:blipFill>
          <a:blip r:embed="rId31"/>
          <a:stretch>
            <a:fillRect/>
          </a:stretch>
        </p:blipFill>
        <p:spPr>
          <a:xfrm flipH="1">
            <a:off x="7668101" y="2315845"/>
            <a:ext cx="1396365" cy="1333024"/>
          </a:xfrm>
          <a:prstGeom prst="ellipse">
            <a:avLst/>
          </a:prstGeom>
        </p:spPr>
      </p:pic>
      <p:sp>
        <p:nvSpPr>
          <p:cNvPr id="24" name="任意多边形 23"/>
          <p:cNvSpPr/>
          <p:nvPr>
            <p:custDataLst>
              <p:tags r:id="rId9"/>
            </p:custDataLst>
          </p:nvPr>
        </p:nvSpPr>
        <p:spPr>
          <a:xfrm>
            <a:off x="2534841" y="3952875"/>
            <a:ext cx="4663678" cy="946547"/>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rgbClr val="F2F2F2"/>
          </a:solidFill>
          <a:ln>
            <a:noFill/>
          </a:ln>
        </p:spPr>
        <p:style>
          <a:lnRef idx="2">
            <a:srgbClr val="1F74AD">
              <a:shade val="50000"/>
            </a:srgbClr>
          </a:lnRef>
          <a:fillRef idx="1">
            <a:srgbClr val="1F74AD"/>
          </a:fillRef>
          <a:effectRef idx="0">
            <a:srgbClr val="1F74AD"/>
          </a:effectRef>
          <a:fontRef idx="minor">
            <a:sysClr val="window" lastClr="FFFFFF"/>
          </a:fontRef>
        </p:style>
        <p:txBody>
          <a:bodyPr lIns="1620000" rIns="81000" anchor="ctr"/>
          <a:lstStyle/>
          <a:p>
            <a:pPr algn="just" eaLnBrk="1" fontAlgn="auto" hangingPunct="1">
              <a:spcBef>
                <a:spcPts val="0"/>
              </a:spcBef>
              <a:spcAft>
                <a:spcPts val="0"/>
              </a:spcAft>
              <a:defRPr/>
            </a:pPr>
            <a:endParaRPr lang="zh-CN" altLang="en-US" sz="100">
              <a:solidFill>
                <a:srgbClr val="000000"/>
              </a:solidFill>
              <a:sym typeface="Arial" panose="020B0604020202020204" pitchFamily="34" charset="0"/>
            </a:endParaRPr>
          </a:p>
        </p:txBody>
      </p:sp>
      <p:sp>
        <p:nvSpPr>
          <p:cNvPr id="25" name="任意多边形 24"/>
          <p:cNvSpPr/>
          <p:nvPr>
            <p:custDataLst>
              <p:tags r:id="rId10"/>
            </p:custDataLst>
          </p:nvPr>
        </p:nvSpPr>
        <p:spPr>
          <a:xfrm>
            <a:off x="7198519" y="3969544"/>
            <a:ext cx="354806" cy="881063"/>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chemeClr val="accent5">
              <a:lumMod val="20000"/>
              <a:lumOff val="80000"/>
            </a:schemeClr>
          </a:solidFill>
          <a:ln>
            <a:solidFill>
              <a:srgbClr val="FF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eaLnBrk="1" fontAlgn="auto" hangingPunct="1">
              <a:spcBef>
                <a:spcPts val="0"/>
              </a:spcBef>
              <a:spcAft>
                <a:spcPts val="0"/>
              </a:spcAft>
              <a:defRPr/>
            </a:pPr>
            <a:endParaRPr lang="zh-CN" altLang="en-US" sz="2100">
              <a:sym typeface="Arial" panose="020B0604020202020204" pitchFamily="34" charset="0"/>
            </a:endParaRPr>
          </a:p>
        </p:txBody>
      </p:sp>
      <p:sp>
        <p:nvSpPr>
          <p:cNvPr id="26" name="文本框 25"/>
          <p:cNvSpPr txBox="1"/>
          <p:nvPr>
            <p:custDataLst>
              <p:tags r:id="rId11"/>
            </p:custDataLst>
          </p:nvPr>
        </p:nvSpPr>
        <p:spPr>
          <a:xfrm>
            <a:off x="7198519" y="4100513"/>
            <a:ext cx="354806" cy="647700"/>
          </a:xfrm>
          <a:prstGeom prst="rect">
            <a:avLst/>
          </a:prstGeom>
          <a:noFill/>
        </p:spPr>
        <p:txBody>
          <a:bodyPr/>
          <a:lstStyle/>
          <a:p>
            <a:pPr eaLnBrk="1" fontAlgn="auto" hangingPunct="1">
              <a:lnSpc>
                <a:spcPct val="120000"/>
              </a:lnSpc>
              <a:spcBef>
                <a:spcPts val="0"/>
              </a:spcBef>
              <a:spcAft>
                <a:spcPts val="0"/>
              </a:spcAft>
              <a:defRPr/>
            </a:pPr>
            <a:r>
              <a:rPr lang="zh-CN" altLang="en-US" sz="1800" b="1" spc="300">
                <a:solidFill>
                  <a:schemeClr val="tx1"/>
                </a:solidFill>
                <a:latin typeface="黑体" panose="02010609060101010101" pitchFamily="2" charset="-122"/>
                <a:ea typeface="黑体" panose="02010609060101010101" pitchFamily="2" charset="-122"/>
              </a:rPr>
              <a:t>叔向</a:t>
            </a:r>
          </a:p>
        </p:txBody>
      </p:sp>
      <p:sp>
        <p:nvSpPr>
          <p:cNvPr id="27" name="矩形 26"/>
          <p:cNvSpPr/>
          <p:nvPr>
            <p:custDataLst>
              <p:tags r:id="rId12"/>
            </p:custDataLst>
          </p:nvPr>
        </p:nvSpPr>
        <p:spPr>
          <a:xfrm>
            <a:off x="3590925" y="3627120"/>
            <a:ext cx="3512185" cy="1378585"/>
          </a:xfrm>
          <a:prstGeom prst="rect">
            <a:avLst/>
          </a:prstGeom>
          <a:ln>
            <a:solidFill>
              <a:srgbClr val="FF0000"/>
            </a:solidFill>
          </a:ln>
        </p:spPr>
        <p:txBody>
          <a:bodyPr anchor="ctr"/>
          <a:lstStyle/>
          <a:p>
            <a:pPr eaLnBrk="1" fontAlgn="auto" hangingPunct="1">
              <a:lnSpc>
                <a:spcPct val="110000"/>
              </a:lnSpc>
              <a:spcBef>
                <a:spcPts val="0"/>
              </a:spcBef>
              <a:spcAft>
                <a:spcPts val="0"/>
              </a:spcAft>
              <a:defRPr/>
            </a:pPr>
            <a:r>
              <a:rPr sz="2000" b="1" spc="150">
                <a:latin typeface="黑体" panose="02010609060101010101" pitchFamily="2" charset="-122"/>
                <a:ea typeface="黑体" panose="02010609060101010101" pitchFamily="2" charset="-122"/>
                <a:sym typeface="Arial" panose="020B0604020202020204" pitchFamily="34" charset="0"/>
              </a:rPr>
              <a:t>叔向反对刊布法律，理由是刑罚适用于乱世，公布刑书会使老百姓更注重争端，而不顾道德礼义。</a:t>
            </a:r>
          </a:p>
        </p:txBody>
      </p:sp>
      <p:grpSp>
        <p:nvGrpSpPr>
          <p:cNvPr id="28" name="组合 27"/>
          <p:cNvGrpSpPr/>
          <p:nvPr>
            <p:custDataLst>
              <p:tags r:id="rId13"/>
            </p:custDataLst>
          </p:nvPr>
        </p:nvGrpSpPr>
        <p:grpSpPr bwMode="auto">
          <a:xfrm>
            <a:off x="2534841" y="4060031"/>
            <a:ext cx="1081088" cy="771525"/>
            <a:chOff x="4624" y="3488"/>
            <a:chExt cx="2270" cy="1621"/>
          </a:xfrm>
        </p:grpSpPr>
        <p:sp>
          <p:nvSpPr>
            <p:cNvPr id="29" name="直角三角形 28"/>
            <p:cNvSpPr/>
            <p:nvPr>
              <p:custDataLst>
                <p:tags r:id="rId20"/>
              </p:custDataLst>
            </p:nvPr>
          </p:nvSpPr>
          <p:spPr>
            <a:xfrm rot="5400000" flipV="1">
              <a:off x="4689" y="4864"/>
              <a:ext cx="180" cy="310"/>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algn="ctr" eaLnBrk="1" fontAlgn="auto" hangingPunct="1">
                <a:spcBef>
                  <a:spcPts val="0"/>
                </a:spcBef>
                <a:spcAft>
                  <a:spcPts val="0"/>
                </a:spcAft>
                <a:defRPr/>
              </a:pPr>
              <a:endParaRPr lang="zh-CN" altLang="en-US" sz="100">
                <a:solidFill>
                  <a:srgbClr val="FFFFFF"/>
                </a:solidFill>
                <a:sym typeface="Arial" panose="020B0604020202020204" pitchFamily="34" charset="0"/>
              </a:endParaRPr>
            </a:p>
          </p:txBody>
        </p:sp>
        <p:sp>
          <p:nvSpPr>
            <p:cNvPr id="31" name="直角三角形 30"/>
            <p:cNvSpPr/>
            <p:nvPr>
              <p:custDataLst>
                <p:tags r:id="rId21"/>
              </p:custDataLst>
            </p:nvPr>
          </p:nvSpPr>
          <p:spPr>
            <a:xfrm rot="16200000">
              <a:off x="4689" y="3423"/>
              <a:ext cx="180" cy="310"/>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fontScale="25000" lnSpcReduction="20000"/>
            </a:bodyPr>
            <a:lstStyle/>
            <a:p>
              <a:pPr algn="ctr" eaLnBrk="1" fontAlgn="auto" hangingPunct="1">
                <a:spcBef>
                  <a:spcPts val="0"/>
                </a:spcBef>
                <a:spcAft>
                  <a:spcPts val="0"/>
                </a:spcAft>
                <a:defRPr/>
              </a:pPr>
              <a:endParaRPr lang="zh-CN" altLang="en-US" sz="100">
                <a:solidFill>
                  <a:srgbClr val="FFFFFF"/>
                </a:solidFill>
                <a:sym typeface="Arial" panose="020B0604020202020204" pitchFamily="34" charset="0"/>
              </a:endParaRPr>
            </a:p>
          </p:txBody>
        </p:sp>
        <p:sp>
          <p:nvSpPr>
            <p:cNvPr id="32" name="任意多边形 31"/>
            <p:cNvSpPr/>
            <p:nvPr>
              <p:custDataLst>
                <p:tags r:id="rId22"/>
              </p:custDataLst>
            </p:nvPr>
          </p:nvSpPr>
          <p:spPr>
            <a:xfrm>
              <a:off x="4624" y="3663"/>
              <a:ext cx="2270" cy="1271"/>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rgbClr val="FFFF00"/>
            </a:solidFill>
            <a:ln>
              <a:solidFill>
                <a:srgbClr val="FF0000"/>
              </a:solidFill>
            </a:ln>
            <a:effectLst>
              <a:outerShdw blurRad="50800" dist="25400" algn="l" rotWithShape="0">
                <a:prstClr val="black">
                  <a:alpha val="40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eaLnBrk="1" fontAlgn="auto" hangingPunct="1">
                <a:spcBef>
                  <a:spcPts val="0"/>
                </a:spcBef>
                <a:spcAft>
                  <a:spcPts val="0"/>
                </a:spcAft>
                <a:defRPr/>
              </a:pPr>
              <a:endParaRPr lang="da-DK" altLang="zh-CN" sz="1500">
                <a:latin typeface="Arial" panose="020B0604020202020204" pitchFamily="34" charset="0"/>
                <a:cs typeface="+mn-ea"/>
                <a:sym typeface="Arial" panose="020B0604020202020204" pitchFamily="34" charset="0"/>
              </a:endParaRPr>
            </a:p>
          </p:txBody>
        </p:sp>
        <p:sp>
          <p:nvSpPr>
            <p:cNvPr id="33" name="文本框 32"/>
            <p:cNvSpPr txBox="1"/>
            <p:nvPr>
              <p:custDataLst>
                <p:tags r:id="rId23"/>
              </p:custDataLst>
            </p:nvPr>
          </p:nvSpPr>
          <p:spPr>
            <a:xfrm>
              <a:off x="4967" y="3685"/>
              <a:ext cx="1875" cy="1037"/>
            </a:xfrm>
            <a:prstGeom prst="rect">
              <a:avLst/>
            </a:prstGeom>
            <a:noFill/>
          </p:spPr>
          <p:txBody>
            <a:bodyPr anchor="ctr"/>
            <a:lstStyle/>
            <a:p>
              <a:pPr eaLnBrk="1" fontAlgn="auto" hangingPunct="1">
                <a:lnSpc>
                  <a:spcPct val="120000"/>
                </a:lnSpc>
                <a:spcBef>
                  <a:spcPts val="0"/>
                </a:spcBef>
                <a:spcAft>
                  <a:spcPts val="0"/>
                </a:spcAft>
                <a:defRPr/>
              </a:pPr>
              <a:r>
                <a:rPr lang="zh-CN" altLang="en-US" sz="2400" b="1" spc="300">
                  <a:solidFill>
                    <a:schemeClr val="tx1"/>
                  </a:solidFill>
                  <a:latin typeface="Arial" panose="020B0604020202020204" pitchFamily="34" charset="0"/>
                  <a:ea typeface="微软雅黑" panose="020B0503020204020204" charset="-122"/>
                </a:rPr>
                <a:t>德治</a:t>
              </a:r>
            </a:p>
          </p:txBody>
        </p:sp>
      </p:grpSp>
      <p:pic>
        <p:nvPicPr>
          <p:cNvPr id="100" name="图片 99"/>
          <p:cNvPicPr/>
          <p:nvPr>
            <p:custDataLst>
              <p:tags r:id="rId14"/>
            </p:custDataLst>
          </p:nvPr>
        </p:nvPicPr>
        <p:blipFill>
          <a:blip r:embed="rId32"/>
          <a:srcRect l="29382" t="7461" r="16820" b="33575"/>
          <a:stretch>
            <a:fillRect/>
          </a:stretch>
        </p:blipFill>
        <p:spPr>
          <a:xfrm>
            <a:off x="7739698" y="3669506"/>
            <a:ext cx="1395889" cy="1379220"/>
          </a:xfrm>
          <a:prstGeom prst="ellipse">
            <a:avLst/>
          </a:prstGeom>
          <a:noFill/>
          <a:ln w="9525">
            <a:noFill/>
          </a:ln>
        </p:spPr>
      </p:pic>
      <p:sp>
        <p:nvSpPr>
          <p:cNvPr id="7" name="TextBox 4"/>
          <p:cNvSpPr txBox="1">
            <a:spLocks noChangeArrowheads="1"/>
          </p:cNvSpPr>
          <p:nvPr>
            <p:custDataLst>
              <p:tags r:id="rId15"/>
            </p:custDataLst>
          </p:nvPr>
        </p:nvSpPr>
        <p:spPr bwMode="auto">
          <a:xfrm>
            <a:off x="2583815" y="5184140"/>
            <a:ext cx="4746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latin typeface="楷体" panose="02010609060101010101" pitchFamily="49" charset="-122"/>
                <a:ea typeface="楷体" panose="02010609060101010101" pitchFamily="49" charset="-122"/>
                <a:cs typeface="Arial" panose="020B0604020202020204" pitchFamily="34" charset="0"/>
              </a:rPr>
              <a:t>思考：双方争论的焦点是什么？</a:t>
            </a:r>
            <a:r>
              <a:rPr lang="zh-CN" altLang="en-US" sz="2100">
                <a:latin typeface="楷体" panose="02010609060101010101" pitchFamily="49" charset="-122"/>
                <a:ea typeface="楷体" panose="02010609060101010101" pitchFamily="49" charset="-122"/>
                <a:cs typeface="Arial" panose="020B0604020202020204" pitchFamily="34" charset="0"/>
              </a:rPr>
              <a:t> </a:t>
            </a:r>
            <a:r>
              <a:rPr lang="en-US" altLang="zh-CN" sz="2100">
                <a:latin typeface="楷体" panose="02010609060101010101" pitchFamily="49" charset="-122"/>
                <a:ea typeface="楷体" panose="02010609060101010101" pitchFamily="49" charset="-122"/>
                <a:cs typeface="Arial" panose="020B0604020202020204" pitchFamily="34" charset="0"/>
              </a:rPr>
              <a:t>    </a:t>
            </a:r>
            <a:endParaRPr lang="zh-CN" altLang="en-US" sz="2100">
              <a:latin typeface="楷体" panose="02010609060101010101" pitchFamily="49" charset="-122"/>
              <a:ea typeface="楷体" panose="02010609060101010101" pitchFamily="49" charset="-122"/>
              <a:cs typeface="Arial" panose="020B0604020202020204" pitchFamily="34" charset="0"/>
            </a:endParaRPr>
          </a:p>
        </p:txBody>
      </p:sp>
      <p:sp>
        <p:nvSpPr>
          <p:cNvPr id="77" name="文本框 76"/>
          <p:cNvSpPr txBox="1"/>
          <p:nvPr>
            <p:custDataLst>
              <p:tags r:id="rId16"/>
            </p:custDataLst>
          </p:nvPr>
        </p:nvSpPr>
        <p:spPr>
          <a:xfrm>
            <a:off x="2411492" y="5776436"/>
            <a:ext cx="6444853" cy="891540"/>
          </a:xfrm>
          <a:prstGeom prst="rect">
            <a:avLst/>
          </a:prstGeom>
          <a:solidFill>
            <a:schemeClr val="accent5">
              <a:lumMod val="20000"/>
              <a:lumOff val="80000"/>
            </a:schemeClr>
          </a:solidFill>
          <a:ln>
            <a:solidFill>
              <a:srgbClr val="FF0000"/>
            </a:solidFill>
          </a:ln>
        </p:spPr>
        <p:style>
          <a:lnRef idx="2">
            <a:schemeClr val="accent5"/>
          </a:lnRef>
          <a:fillRef idx="1">
            <a:schemeClr val="lt1"/>
          </a:fillRef>
          <a:effectRef idx="0">
            <a:schemeClr val="accent5"/>
          </a:effectRef>
          <a:fontRef idx="minor">
            <a:schemeClr val="dk1"/>
          </a:fontRef>
        </p:style>
        <p:txBody>
          <a:bodyPr>
            <a:spAutoFit/>
          </a:bodyPr>
          <a:lstStyle/>
          <a:p>
            <a:pPr eaLnBrk="1" fontAlgn="auto" hangingPunct="1">
              <a:lnSpc>
                <a:spcPct val="130000"/>
              </a:lnSpc>
              <a:spcBef>
                <a:spcPts val="0"/>
              </a:spcBef>
              <a:spcAft>
                <a:spcPts val="0"/>
              </a:spcAft>
              <a:defRPr/>
            </a:pPr>
            <a:r>
              <a:rPr lang="zh-CN" altLang="en-US" sz="2000" b="1">
                <a:solidFill>
                  <a:schemeClr val="tx1"/>
                </a:solidFill>
                <a:latin typeface="微软雅黑" panose="020B0503020204020204" charset="-122"/>
                <a:cs typeface="微软雅黑" panose="020B0503020204020204" charset="-122"/>
                <a:sym typeface="+mn-ea"/>
              </a:rPr>
              <a:t>子产“铸刑书”引发了辩论，这是</a:t>
            </a:r>
            <a:r>
              <a:rPr lang="zh-CN" altLang="en-US" sz="2000" b="1" u="sng">
                <a:solidFill>
                  <a:schemeClr val="tx1"/>
                </a:solidFill>
                <a:effectLst>
                  <a:outerShdw blurRad="38100" dist="38100" dir="2700000" algn="tl">
                    <a:srgbClr val="000000">
                      <a:alpha val="43137"/>
                    </a:srgbClr>
                  </a:outerShdw>
                </a:effectLst>
                <a:latin typeface="微软雅黑" panose="020B0503020204020204" charset="-122"/>
                <a:cs typeface="微软雅黑" panose="020B0503020204020204" charset="-122"/>
                <a:sym typeface="+mn-ea"/>
              </a:rPr>
              <a:t>早期的德治与法治之争</a:t>
            </a:r>
            <a:r>
              <a:rPr lang="zh-CN" altLang="en-US" sz="2000" b="1">
                <a:solidFill>
                  <a:schemeClr val="tx1"/>
                </a:solidFill>
                <a:latin typeface="微软雅黑" panose="020B0503020204020204" charset="-122"/>
                <a:cs typeface="微软雅黑" panose="020B0503020204020204" charset="-122"/>
                <a:sym typeface="+mn-ea"/>
              </a:rPr>
              <a:t>。</a:t>
            </a:r>
          </a:p>
        </p:txBody>
      </p:sp>
      <p:sp>
        <p:nvSpPr>
          <p:cNvPr id="21522" name="文本框 1"/>
          <p:cNvSpPr txBox="1">
            <a:spLocks noChangeArrowheads="1"/>
          </p:cNvSpPr>
          <p:nvPr>
            <p:custDataLst>
              <p:tags r:id="rId17"/>
            </p:custDataLst>
          </p:nvPr>
        </p:nvSpPr>
        <p:spPr bwMode="auto">
          <a:xfrm>
            <a:off x="0" y="1412875"/>
            <a:ext cx="2364740" cy="446405"/>
          </a:xfrm>
          <a:prstGeom prst="rect">
            <a:avLst/>
          </a:prstGeom>
          <a:solidFill>
            <a:schemeClr val="tx2">
              <a:lumMod val="20000"/>
              <a:lumOff val="80000"/>
            </a:schemeClr>
          </a:solidFill>
          <a:ln>
            <a:solidFill>
              <a:srgbClr val="FF0000"/>
            </a:solid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spcBef>
                <a:spcPct val="0"/>
              </a:spcBef>
              <a:buFontTx/>
              <a:buNone/>
            </a:pPr>
            <a:r>
              <a:rPr lang="zh-CN" altLang="en-US" sz="2100" b="1">
                <a:latin typeface="黑体" panose="02010609060101010101" pitchFamily="2" charset="-122"/>
                <a:ea typeface="黑体" panose="02010609060101010101" pitchFamily="2" charset="-122"/>
                <a:cs typeface="黑体" panose="02010609060101010101" pitchFamily="2" charset="-122"/>
              </a:rPr>
              <a:t>（2）争论双方：</a:t>
            </a:r>
          </a:p>
        </p:txBody>
      </p:sp>
      <p:sp>
        <p:nvSpPr>
          <p:cNvPr id="9" name="文本框 8"/>
          <p:cNvSpPr txBox="1">
            <a:spLocks noChangeArrowheads="1"/>
          </p:cNvSpPr>
          <p:nvPr>
            <p:custDataLst>
              <p:tags r:id="rId18"/>
            </p:custDataLst>
          </p:nvPr>
        </p:nvSpPr>
        <p:spPr bwMode="auto">
          <a:xfrm>
            <a:off x="2411889" y="1482964"/>
            <a:ext cx="1522730" cy="4140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a:solidFill>
                  <a:srgbClr val="FF0000"/>
                </a:solidFill>
                <a:latin typeface="黑体" panose="02010609060101010101" pitchFamily="2" charset="-122"/>
                <a:ea typeface="黑体" panose="02010609060101010101" pitchFamily="2" charset="-122"/>
                <a:cs typeface="Arial" panose="020B0604020202020204" pitchFamily="34" charset="0"/>
                <a:sym typeface="+mn-ea"/>
              </a:rPr>
              <a:t>儒家与法家</a:t>
            </a:r>
          </a:p>
        </p:txBody>
      </p:sp>
      <p:sp>
        <p:nvSpPr>
          <p:cNvPr id="41" name="文本框 40"/>
          <p:cNvSpPr txBox="1"/>
          <p:nvPr/>
        </p:nvSpPr>
        <p:spPr>
          <a:xfrm>
            <a:off x="164465" y="44450"/>
            <a:ext cx="4606925"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uFillTx/>
                <a:latin typeface="黑体" panose="02010609060101010101" pitchFamily="2" charset="-122"/>
                <a:ea typeface="黑体" panose="02010609060101010101" pitchFamily="2" charset="-122"/>
                <a:sym typeface="+mn-ea"/>
              </a:rPr>
              <a:t>一、先秦时期的德治与法治</a:t>
            </a:r>
          </a:p>
        </p:txBody>
      </p:sp>
      <p:sp>
        <p:nvSpPr>
          <p:cNvPr id="2" name="文本框 1"/>
          <p:cNvSpPr txBox="1"/>
          <p:nvPr/>
        </p:nvSpPr>
        <p:spPr>
          <a:xfrm>
            <a:off x="164465" y="485140"/>
            <a:ext cx="4606925" cy="423545"/>
          </a:xfrm>
          <a:prstGeom prst="rect">
            <a:avLst/>
          </a:prstGeom>
          <a:solidFill>
            <a:schemeClr val="accent1">
              <a:lumMod val="20000"/>
              <a:lumOff val="80000"/>
            </a:schemeClr>
          </a:solidFill>
          <a:ln>
            <a:solidFill>
              <a:srgbClr val="FF3300"/>
            </a:solidFill>
          </a:ln>
        </p:spPr>
        <p:txBody>
          <a:bodyPr wrap="square" rtlCol="0">
            <a:spAutoFit/>
          </a:bodyPr>
          <a:lstStyle/>
          <a:p>
            <a:pPr>
              <a:lnSpc>
                <a:spcPct val="90000"/>
              </a:lnSpc>
            </a:pPr>
            <a:r>
              <a:rPr lang="en-US" altLang="zh-CN" sz="2400" b="1">
                <a:solidFill>
                  <a:schemeClr val="tx1"/>
                </a:solidFill>
                <a:uFillTx/>
                <a:latin typeface="黑体" panose="02010609060101010101" pitchFamily="2" charset="-122"/>
                <a:ea typeface="黑体" panose="02010609060101010101" pitchFamily="2" charset="-122"/>
                <a:sym typeface="+mn-ea"/>
              </a:rPr>
              <a:t>2</a:t>
            </a:r>
            <a:r>
              <a:rPr lang="zh-CN" altLang="en-US" sz="2400" b="1">
                <a:solidFill>
                  <a:schemeClr val="tx1"/>
                </a:solidFill>
                <a:uFillTx/>
                <a:latin typeface="黑体" panose="02010609060101010101" pitchFamily="2" charset="-122"/>
                <a:ea typeface="黑体" panose="02010609060101010101" pitchFamily="2" charset="-122"/>
                <a:sym typeface="+mn-ea"/>
              </a:rPr>
              <a:t>、先秦时期德治与法治</a:t>
            </a:r>
            <a:r>
              <a:rPr lang="zh-CN" altLang="en-US" sz="2400" b="1">
                <a:solidFill>
                  <a:srgbClr val="0070C0"/>
                </a:solidFill>
                <a:latin typeface="黑体" panose="02010609060101010101" pitchFamily="2" charset="-122"/>
                <a:ea typeface="黑体" panose="02010609060101010101" pitchFamily="2" charset="-122"/>
                <a:cs typeface="Arial" panose="020B0604020202020204" pitchFamily="34" charset="0"/>
                <a:sym typeface="+mn-ea"/>
              </a:rPr>
              <a:t>之争</a:t>
            </a:r>
            <a:endParaRPr lang="zh-CN" altLang="en-US" sz="2400" b="1">
              <a:solidFill>
                <a:schemeClr val="tx1"/>
              </a:solidFill>
              <a:uFillTx/>
              <a:latin typeface="黑体" panose="02010609060101010101" pitchFamily="2" charset="-122"/>
              <a:ea typeface="黑体" panose="02010609060101010101" pitchFamily="2" charset="-122"/>
              <a:sym typeface="+mn-ea"/>
            </a:endParaRPr>
          </a:p>
        </p:txBody>
      </p:sp>
      <p:sp>
        <p:nvSpPr>
          <p:cNvPr id="6" name="文本框 5"/>
          <p:cNvSpPr txBox="1"/>
          <p:nvPr/>
        </p:nvSpPr>
        <p:spPr>
          <a:xfrm>
            <a:off x="45085" y="934720"/>
            <a:ext cx="1670685" cy="414020"/>
          </a:xfrm>
          <a:prstGeom prst="rect">
            <a:avLst/>
          </a:prstGeom>
          <a:solidFill>
            <a:schemeClr val="tx2">
              <a:lumMod val="20000"/>
              <a:lumOff val="80000"/>
            </a:schemeClr>
          </a:solidFill>
          <a:ln>
            <a:solidFill>
              <a:srgbClr val="FF0000"/>
            </a:solidFill>
          </a:ln>
        </p:spPr>
        <p:txBody>
          <a:bodyPr wrap="square" rtlCol="0" anchor="t">
            <a:spAutoFit/>
          </a:bodyPr>
          <a:lstStyle/>
          <a:p>
            <a:r>
              <a:rPr lang="zh-CN" altLang="en-US" sz="2100" b="1">
                <a:latin typeface="黑体" panose="02010609060101010101" pitchFamily="2" charset="-122"/>
                <a:ea typeface="黑体" panose="02010609060101010101" pitchFamily="2" charset="-122"/>
                <a:cs typeface="黑体" panose="02010609060101010101" pitchFamily="2" charset="-122"/>
                <a:sym typeface="+mn-ea"/>
              </a:rPr>
              <a:t>（1）背景：</a:t>
            </a:r>
          </a:p>
        </p:txBody>
      </p:sp>
      <p:sp>
        <p:nvSpPr>
          <p:cNvPr id="10" name="文本框 1"/>
          <p:cNvSpPr txBox="1">
            <a:spLocks noChangeArrowheads="1"/>
          </p:cNvSpPr>
          <p:nvPr>
            <p:custDataLst>
              <p:tags r:id="rId19"/>
            </p:custDataLst>
          </p:nvPr>
        </p:nvSpPr>
        <p:spPr bwMode="auto">
          <a:xfrm>
            <a:off x="1691640" y="902335"/>
            <a:ext cx="7461250" cy="44640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spcBef>
                <a:spcPct val="0"/>
              </a:spcBef>
              <a:buFontTx/>
              <a:buNone/>
            </a:pPr>
            <a:r>
              <a:rPr lang="zh-CN" altLang="en-US" sz="2100" b="1">
                <a:latin typeface="黑体" panose="02010609060101010101" pitchFamily="2" charset="-122"/>
                <a:ea typeface="黑体" panose="02010609060101010101" pitchFamily="2" charset="-122"/>
                <a:cs typeface="黑体" panose="02010609060101010101" pitchFamily="2" charset="-122"/>
              </a:rPr>
              <a:t>东周王室衰微、大国争霸、礼崩乐坏，诸侯国寻求治国新思想</a:t>
            </a:r>
          </a:p>
        </p:txBody>
      </p:sp>
      <p:sp>
        <p:nvSpPr>
          <p:cNvPr id="12" name="文本框 11"/>
          <p:cNvSpPr txBox="1"/>
          <p:nvPr/>
        </p:nvSpPr>
        <p:spPr>
          <a:xfrm>
            <a:off x="45085" y="1902460"/>
            <a:ext cx="2526665" cy="414020"/>
          </a:xfrm>
          <a:prstGeom prst="rect">
            <a:avLst/>
          </a:prstGeom>
          <a:noFill/>
          <a:ln>
            <a:solidFill>
              <a:srgbClr val="FF0000"/>
            </a:solidFill>
          </a:ln>
        </p:spPr>
        <p:txBody>
          <a:bodyPr wrap="square" rtlCol="0" anchor="t">
            <a:spAutoFit/>
          </a:bodyPr>
          <a:lstStyle/>
          <a:p>
            <a:r>
              <a:rPr lang="zh-CN" altLang="en-US" sz="2100" b="1">
                <a:latin typeface="黑体" panose="02010609060101010101" pitchFamily="2" charset="-122"/>
                <a:ea typeface="黑体" panose="02010609060101010101" pitchFamily="2" charset="-122"/>
                <a:cs typeface="黑体" panose="02010609060101010101" pitchFamily="2" charset="-122"/>
                <a:sym typeface="+mn-ea"/>
              </a:rPr>
              <a:t>第一次德法之争：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par>
                          <p:cTn id="34" fill="hold">
                            <p:stCondLst>
                              <p:cond delay="0"/>
                            </p:stCondLst>
                            <p:childTnLst>
                              <p:par>
                                <p:cTn id="35" presetID="47"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box(in)">
                                      <p:cBhvr>
                                        <p:cTn id="52"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bldLvl="0" animBg="1"/>
      <p:bldP spid="26" grpId="0"/>
      <p:bldP spid="27" grpId="0" bldLvl="0" animBg="1"/>
      <p:bldP spid="7" grpId="0"/>
      <p:bldP spid="77"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custDataLst>
              <p:tags r:id="rId1"/>
            </p:custDataLst>
          </p:nvPr>
        </p:nvGrpSpPr>
        <p:grpSpPr bwMode="auto">
          <a:xfrm>
            <a:off x="253604" y="3189685"/>
            <a:ext cx="2090738" cy="456009"/>
            <a:chOff x="424603" y="637794"/>
            <a:chExt cx="2089999" cy="455593"/>
          </a:xfrm>
        </p:grpSpPr>
        <p:sp>
          <p:nvSpPr>
            <p:cNvPr id="23612" name="TextBox 64"/>
            <p:cNvSpPr txBox="1">
              <a:spLocks noChangeArrowheads="1"/>
            </p:cNvSpPr>
            <p:nvPr>
              <p:custDataLst>
                <p:tags r:id="rId59"/>
              </p:custDataLst>
            </p:nvPr>
          </p:nvSpPr>
          <p:spPr bwMode="auto">
            <a:xfrm>
              <a:off x="972096" y="651760"/>
              <a:ext cx="1542506" cy="23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b="1">
                  <a:solidFill>
                    <a:srgbClr val="595959"/>
                  </a:solidFill>
                  <a:latin typeface="微软雅黑" panose="020B0503020204020204" charset="-122"/>
                  <a:ea typeface="微软雅黑" panose="020B0503020204020204" charset="-122"/>
                  <a:cs typeface="Arial" panose="020B0604020202020204" pitchFamily="34" charset="0"/>
                </a:rPr>
                <a:t>代表人物</a:t>
              </a:r>
            </a:p>
          </p:txBody>
        </p:sp>
        <p:sp>
          <p:nvSpPr>
            <p:cNvPr id="8" name="Oval 66"/>
            <p:cNvSpPr>
              <a:spLocks noChangeAspect="1"/>
            </p:cNvSpPr>
            <p:nvPr>
              <p:custDataLst>
                <p:tags r:id="rId60"/>
              </p:custDataLst>
            </p:nvPr>
          </p:nvSpPr>
          <p:spPr>
            <a:xfrm>
              <a:off x="424603" y="637794"/>
              <a:ext cx="46894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eaLnBrk="1" hangingPunct="1">
                <a:defRPr/>
              </a:pPr>
              <a:r>
                <a:rPr lang="en-US" altLang="zh-CN" sz="100" smtClean="0">
                  <a:solidFill>
                    <a:schemeClr val="bg1"/>
                  </a:solidFill>
                  <a:latin typeface="Arial" panose="020B0604020202020204" pitchFamily="34" charset="0"/>
                </a:rPr>
                <a:t>1</a:t>
              </a:r>
              <a:endParaRPr lang="en-US" altLang="zh-CN" sz="100" smtClean="0">
                <a:solidFill>
                  <a:srgbClr val="FFFFFF"/>
                </a:solidFill>
                <a:latin typeface="Arial" panose="020B0604020202020204" pitchFamily="34" charset="0"/>
              </a:endParaRPr>
            </a:p>
          </p:txBody>
        </p:sp>
      </p:grpSp>
      <p:grpSp>
        <p:nvGrpSpPr>
          <p:cNvPr id="9" name="Group 70"/>
          <p:cNvGrpSpPr/>
          <p:nvPr>
            <p:custDataLst>
              <p:tags r:id="rId2"/>
            </p:custDataLst>
          </p:nvPr>
        </p:nvGrpSpPr>
        <p:grpSpPr bwMode="auto">
          <a:xfrm>
            <a:off x="233363" y="3968354"/>
            <a:ext cx="2110979" cy="473869"/>
            <a:chOff x="424603" y="536544"/>
            <a:chExt cx="2110957" cy="474208"/>
          </a:xfrm>
        </p:grpSpPr>
        <p:sp>
          <p:nvSpPr>
            <p:cNvPr id="23610" name="TextBox 71"/>
            <p:cNvSpPr txBox="1">
              <a:spLocks noChangeArrowheads="1"/>
            </p:cNvSpPr>
            <p:nvPr>
              <p:custDataLst>
                <p:tags r:id="rId57"/>
              </p:custDataLst>
            </p:nvPr>
          </p:nvSpPr>
          <p:spPr bwMode="auto">
            <a:xfrm>
              <a:off x="993054" y="536544"/>
              <a:ext cx="1542506" cy="23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b="1">
                  <a:solidFill>
                    <a:srgbClr val="595959"/>
                  </a:solidFill>
                  <a:latin typeface="微软雅黑" panose="020B0503020204020204" charset="-122"/>
                  <a:ea typeface="微软雅黑" panose="020B0503020204020204" charset="-122"/>
                  <a:cs typeface="Arial" panose="020B0604020202020204" pitchFamily="34" charset="0"/>
                </a:rPr>
                <a:t>人性</a:t>
              </a:r>
            </a:p>
          </p:txBody>
        </p:sp>
        <p:sp>
          <p:nvSpPr>
            <p:cNvPr id="12" name="Oval 74"/>
            <p:cNvSpPr>
              <a:spLocks noChangeAspect="1"/>
            </p:cNvSpPr>
            <p:nvPr>
              <p:custDataLst>
                <p:tags r:id="rId58"/>
              </p:custDataLst>
            </p:nvPr>
          </p:nvSpPr>
          <p:spPr>
            <a:xfrm>
              <a:off x="424603" y="555608"/>
              <a:ext cx="469101" cy="4551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eaLnBrk="1" hangingPunct="1">
                <a:defRPr/>
              </a:pPr>
              <a:r>
                <a:rPr lang="en-US" altLang="zh-CN" sz="100" smtClean="0">
                  <a:solidFill>
                    <a:schemeClr val="bg1"/>
                  </a:solidFill>
                  <a:latin typeface="Arial" panose="020B0604020202020204" pitchFamily="34" charset="0"/>
                </a:rPr>
                <a:t>2</a:t>
              </a:r>
              <a:endParaRPr lang="en-US" altLang="zh-CN" sz="100" smtClean="0">
                <a:solidFill>
                  <a:srgbClr val="FFFFFF"/>
                </a:solidFill>
                <a:latin typeface="Arial" panose="020B0604020202020204" pitchFamily="34" charset="0"/>
              </a:endParaRPr>
            </a:p>
          </p:txBody>
        </p:sp>
      </p:grpSp>
      <p:grpSp>
        <p:nvGrpSpPr>
          <p:cNvPr id="13" name="Group 76"/>
          <p:cNvGrpSpPr/>
          <p:nvPr>
            <p:custDataLst>
              <p:tags r:id="rId3"/>
            </p:custDataLst>
          </p:nvPr>
        </p:nvGrpSpPr>
        <p:grpSpPr bwMode="auto">
          <a:xfrm>
            <a:off x="206693" y="4852115"/>
            <a:ext cx="2112169" cy="511969"/>
            <a:chOff x="402547" y="672020"/>
            <a:chExt cx="2112055" cy="512743"/>
          </a:xfrm>
        </p:grpSpPr>
        <p:sp>
          <p:nvSpPr>
            <p:cNvPr id="23606" name="TextBox 77"/>
            <p:cNvSpPr txBox="1">
              <a:spLocks noChangeArrowheads="1"/>
            </p:cNvSpPr>
            <p:nvPr>
              <p:custDataLst>
                <p:tags r:id="rId53"/>
              </p:custDataLst>
            </p:nvPr>
          </p:nvSpPr>
          <p:spPr bwMode="auto">
            <a:xfrm>
              <a:off x="972096" y="672020"/>
              <a:ext cx="1542506" cy="2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b="1">
                  <a:solidFill>
                    <a:srgbClr val="595959"/>
                  </a:solidFill>
                  <a:latin typeface="微软雅黑" panose="020B0503020204020204" charset="-122"/>
                  <a:ea typeface="微软雅黑" panose="020B0503020204020204" charset="-122"/>
                  <a:cs typeface="Arial" panose="020B0604020202020204" pitchFamily="34" charset="0"/>
                </a:rPr>
                <a:t>治国</a:t>
              </a:r>
            </a:p>
          </p:txBody>
        </p:sp>
        <p:grpSp>
          <p:nvGrpSpPr>
            <p:cNvPr id="23607" name="Group 79"/>
            <p:cNvGrpSpPr/>
            <p:nvPr>
              <p:custDataLst>
                <p:tags r:id="rId54"/>
              </p:custDataLst>
            </p:nvPr>
          </p:nvGrpSpPr>
          <p:grpSpPr bwMode="auto">
            <a:xfrm>
              <a:off x="402547" y="729256"/>
              <a:ext cx="515513" cy="455507"/>
              <a:chOff x="171813" y="618278"/>
              <a:chExt cx="515513" cy="455507"/>
            </a:xfrm>
          </p:grpSpPr>
          <p:sp>
            <p:nvSpPr>
              <p:cNvPr id="18" name="Oval 80"/>
              <p:cNvSpPr>
                <a:spLocks noChangeAspect="1"/>
              </p:cNvSpPr>
              <p:nvPr>
                <p:custDataLst>
                  <p:tags r:id="rId55"/>
                </p:custDataLst>
              </p:nvPr>
            </p:nvSpPr>
            <p:spPr>
              <a:xfrm>
                <a:off x="194434" y="618278"/>
                <a:ext cx="469081" cy="455507"/>
              </a:xfrm>
              <a:prstGeom prst="ellipse">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
                    <a:latin typeface="+mn-ea"/>
                  </a:rPr>
                  <a:t>3</a:t>
                </a:r>
              </a:p>
            </p:txBody>
          </p:sp>
          <p:sp>
            <p:nvSpPr>
              <p:cNvPr id="23609" name="TextBox 81"/>
              <p:cNvSpPr txBox="1">
                <a:spLocks noChangeArrowheads="1"/>
              </p:cNvSpPr>
              <p:nvPr>
                <p:custDataLst>
                  <p:tags r:id="rId56"/>
                </p:custDataLst>
              </p:nvPr>
            </p:nvSpPr>
            <p:spPr bwMode="auto">
              <a:xfrm>
                <a:off x="171813" y="722377"/>
                <a:ext cx="515513" cy="20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5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sp>
        <p:nvSpPr>
          <p:cNvPr id="86" name="TextBox 8"/>
          <p:cNvSpPr txBox="1"/>
          <p:nvPr/>
        </p:nvSpPr>
        <p:spPr>
          <a:xfrm>
            <a:off x="2700020" y="1902460"/>
            <a:ext cx="2204085" cy="398780"/>
          </a:xfrm>
          <a:prstGeom prst="rect">
            <a:avLst/>
          </a:prstGeom>
          <a:solidFill>
            <a:schemeClr val="accent5">
              <a:lumMod val="20000"/>
              <a:lumOff val="80000"/>
            </a:schemeClr>
          </a:solidFill>
          <a:ln>
            <a:solidFill>
              <a:srgbClr val="FF0000"/>
            </a:solidFill>
          </a:ln>
        </p:spPr>
        <p:txBody>
          <a:bodyPr wrap="square">
            <a:spAutoFit/>
          </a:bodyPr>
          <a:lstStyle/>
          <a:p>
            <a:pPr eaLnBrk="1" fontAlgn="auto" hangingPunct="1">
              <a:spcBef>
                <a:spcPts val="0"/>
              </a:spcBef>
              <a:spcAft>
                <a:spcPts val="0"/>
              </a:spcAft>
              <a:defRPr/>
            </a:pPr>
            <a:r>
              <a:rPr lang="zh-CN" altLang="en-US" sz="2000" b="1">
                <a:solidFill>
                  <a:schemeClr val="tx1"/>
                </a:solidFill>
                <a:latin typeface="黑体" panose="02010609060101010101" pitchFamily="2" charset="-122"/>
                <a:ea typeface="黑体" panose="02010609060101010101" pitchFamily="2" charset="-122"/>
              </a:rPr>
              <a:t>儒家与法家之争</a:t>
            </a:r>
          </a:p>
        </p:txBody>
      </p:sp>
      <p:cxnSp>
        <p:nvCxnSpPr>
          <p:cNvPr id="89" name="连接符: 肘形 88"/>
          <p:cNvCxnSpPr/>
          <p:nvPr>
            <p:custDataLst>
              <p:tags r:id="rId4"/>
            </p:custDataLst>
          </p:nvPr>
        </p:nvCxnSpPr>
        <p:spPr>
          <a:xfrm rot="5400000">
            <a:off x="2575322" y="1538288"/>
            <a:ext cx="377428" cy="2375297"/>
          </a:xfrm>
          <a:prstGeom prst="bentConnector3">
            <a:avLst>
              <a:gd name="adj1" fmla="val 46216"/>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a:spLocks noChangeArrowheads="1"/>
          </p:cNvSpPr>
          <p:nvPr>
            <p:custDataLst>
              <p:tags r:id="rId5"/>
            </p:custDataLst>
          </p:nvPr>
        </p:nvSpPr>
        <p:spPr bwMode="auto">
          <a:xfrm>
            <a:off x="1127999" y="2852896"/>
            <a:ext cx="839390" cy="398780"/>
          </a:xfrm>
          <a:prstGeom prst="rect">
            <a:avLst/>
          </a:prstGeom>
          <a:solidFill>
            <a:schemeClr val="accent1">
              <a:lumMod val="20000"/>
              <a:lumOff val="80000"/>
            </a:schemeClr>
          </a:solidFill>
          <a:ln>
            <a:solidFill>
              <a:srgbClr val="FF0000"/>
            </a:solid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chemeClr val="tx1"/>
                </a:solidFill>
                <a:latin typeface="黑体" panose="02010609060101010101" pitchFamily="2" charset="-122"/>
                <a:ea typeface="黑体" panose="02010609060101010101" pitchFamily="2" charset="-122"/>
                <a:cs typeface="Arial" panose="020B0604020202020204" pitchFamily="34" charset="0"/>
              </a:rPr>
              <a:t>儒家</a:t>
            </a:r>
          </a:p>
        </p:txBody>
      </p:sp>
      <p:sp>
        <p:nvSpPr>
          <p:cNvPr id="95" name="文本框 94"/>
          <p:cNvSpPr txBox="1">
            <a:spLocks noChangeArrowheads="1"/>
          </p:cNvSpPr>
          <p:nvPr>
            <p:custDataLst>
              <p:tags r:id="rId6"/>
            </p:custDataLst>
          </p:nvPr>
        </p:nvSpPr>
        <p:spPr bwMode="auto">
          <a:xfrm>
            <a:off x="6807835" y="2888615"/>
            <a:ext cx="810895" cy="398780"/>
          </a:xfrm>
          <a:prstGeom prst="rect">
            <a:avLst/>
          </a:prstGeom>
          <a:solidFill>
            <a:schemeClr val="accent1">
              <a:lumMod val="20000"/>
              <a:lumOff val="80000"/>
            </a:schemeClr>
          </a:solidFill>
          <a:ln>
            <a:solidFill>
              <a:srgbClr val="FF0000"/>
            </a:solid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chemeClr val="tx1"/>
                </a:solidFill>
                <a:latin typeface="黑体" panose="02010609060101010101" pitchFamily="2" charset="-122"/>
                <a:ea typeface="黑体" panose="02010609060101010101" pitchFamily="2" charset="-122"/>
                <a:cs typeface="Arial" panose="020B0604020202020204" pitchFamily="34" charset="0"/>
              </a:rPr>
              <a:t>法家</a:t>
            </a:r>
          </a:p>
        </p:txBody>
      </p:sp>
      <p:sp>
        <p:nvSpPr>
          <p:cNvPr id="96" name="矩形: 圆角 95"/>
          <p:cNvSpPr/>
          <p:nvPr>
            <p:custDataLst>
              <p:tags r:id="rId7"/>
            </p:custDataLst>
          </p:nvPr>
        </p:nvSpPr>
        <p:spPr>
          <a:xfrm>
            <a:off x="178435" y="2885440"/>
            <a:ext cx="3035935" cy="298577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sp>
        <p:nvSpPr>
          <p:cNvPr id="97" name="矩形: 圆角 96"/>
          <p:cNvSpPr/>
          <p:nvPr>
            <p:custDataLst>
              <p:tags r:id="rId8"/>
            </p:custDataLst>
          </p:nvPr>
        </p:nvSpPr>
        <p:spPr>
          <a:xfrm>
            <a:off x="5544741" y="2902744"/>
            <a:ext cx="3090863" cy="256103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
          </a:p>
        </p:txBody>
      </p:sp>
      <p:cxnSp>
        <p:nvCxnSpPr>
          <p:cNvPr id="21" name="连接符: 肘形 88"/>
          <p:cNvCxnSpPr/>
          <p:nvPr>
            <p:custDataLst>
              <p:tags r:id="rId9"/>
            </p:custDataLst>
          </p:nvPr>
        </p:nvCxnSpPr>
        <p:spPr>
          <a:xfrm rot="16200000" flipH="1">
            <a:off x="5610821" y="1537692"/>
            <a:ext cx="378619" cy="2375297"/>
          </a:xfrm>
          <a:prstGeom prst="bentConnector3">
            <a:avLst>
              <a:gd name="adj1" fmla="val 50000"/>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2" name="Group 69"/>
          <p:cNvGrpSpPr/>
          <p:nvPr>
            <p:custDataLst>
              <p:tags r:id="rId10"/>
            </p:custDataLst>
          </p:nvPr>
        </p:nvGrpSpPr>
        <p:grpSpPr bwMode="auto">
          <a:xfrm>
            <a:off x="5768579" y="3186113"/>
            <a:ext cx="2089547" cy="456010"/>
            <a:chOff x="424603" y="565393"/>
            <a:chExt cx="2089999" cy="455593"/>
          </a:xfrm>
        </p:grpSpPr>
        <p:sp>
          <p:nvSpPr>
            <p:cNvPr id="23604" name="TextBox 64"/>
            <p:cNvSpPr txBox="1">
              <a:spLocks noChangeArrowheads="1"/>
            </p:cNvSpPr>
            <p:nvPr>
              <p:custDataLst>
                <p:tags r:id="rId51"/>
              </p:custDataLst>
            </p:nvPr>
          </p:nvSpPr>
          <p:spPr bwMode="auto">
            <a:xfrm>
              <a:off x="972096" y="600580"/>
              <a:ext cx="1542506" cy="23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b="1">
                  <a:solidFill>
                    <a:srgbClr val="595959"/>
                  </a:solidFill>
                  <a:latin typeface="微软雅黑" panose="020B0503020204020204" charset="-122"/>
                  <a:ea typeface="微软雅黑" panose="020B0503020204020204" charset="-122"/>
                  <a:cs typeface="Arial" panose="020B0604020202020204" pitchFamily="34" charset="0"/>
                </a:rPr>
                <a:t>代表人物</a:t>
              </a:r>
            </a:p>
          </p:txBody>
        </p:sp>
        <p:sp>
          <p:nvSpPr>
            <p:cNvPr id="47" name="Oval 66"/>
            <p:cNvSpPr>
              <a:spLocks noChangeAspect="1"/>
            </p:cNvSpPr>
            <p:nvPr>
              <p:custDataLst>
                <p:tags r:id="rId52"/>
              </p:custDataLst>
            </p:nvPr>
          </p:nvSpPr>
          <p:spPr>
            <a:xfrm>
              <a:off x="424603" y="565393"/>
              <a:ext cx="469208"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 b="1">
                  <a:solidFill>
                    <a:schemeClr val="bg1"/>
                  </a:solidFill>
                  <a:latin typeface="+mn-ea"/>
                </a:rPr>
                <a:t>1</a:t>
              </a:r>
            </a:p>
          </p:txBody>
        </p:sp>
      </p:grpSp>
      <p:grpSp>
        <p:nvGrpSpPr>
          <p:cNvPr id="23" name="Group 70"/>
          <p:cNvGrpSpPr/>
          <p:nvPr>
            <p:custDataLst>
              <p:tags r:id="rId11"/>
            </p:custDataLst>
          </p:nvPr>
        </p:nvGrpSpPr>
        <p:grpSpPr bwMode="auto">
          <a:xfrm>
            <a:off x="5768579" y="3900488"/>
            <a:ext cx="2089547" cy="469106"/>
            <a:chOff x="424603" y="531060"/>
            <a:chExt cx="2089999" cy="469455"/>
          </a:xfrm>
        </p:grpSpPr>
        <p:sp>
          <p:nvSpPr>
            <p:cNvPr id="23602" name="TextBox 71"/>
            <p:cNvSpPr txBox="1">
              <a:spLocks noChangeArrowheads="1"/>
            </p:cNvSpPr>
            <p:nvPr>
              <p:custDataLst>
                <p:tags r:id="rId49"/>
              </p:custDataLst>
            </p:nvPr>
          </p:nvSpPr>
          <p:spPr bwMode="auto">
            <a:xfrm>
              <a:off x="972096" y="531060"/>
              <a:ext cx="1542506" cy="23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b="1">
                  <a:solidFill>
                    <a:srgbClr val="595959"/>
                  </a:solidFill>
                  <a:latin typeface="微软雅黑" panose="020B0503020204020204" charset="-122"/>
                  <a:ea typeface="微软雅黑" panose="020B0503020204020204" charset="-122"/>
                  <a:cs typeface="Arial" panose="020B0604020202020204" pitchFamily="34" charset="0"/>
                </a:rPr>
                <a:t>人性</a:t>
              </a:r>
            </a:p>
          </p:txBody>
        </p:sp>
        <p:sp>
          <p:nvSpPr>
            <p:cNvPr id="50" name="Oval 74"/>
            <p:cNvSpPr>
              <a:spLocks noChangeAspect="1"/>
            </p:cNvSpPr>
            <p:nvPr>
              <p:custDataLst>
                <p:tags r:id="rId50"/>
              </p:custDataLst>
            </p:nvPr>
          </p:nvSpPr>
          <p:spPr>
            <a:xfrm>
              <a:off x="424603" y="545358"/>
              <a:ext cx="469208" cy="4551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 b="1">
                  <a:solidFill>
                    <a:schemeClr val="bg1"/>
                  </a:solidFill>
                  <a:latin typeface="+mn-ea"/>
                </a:rPr>
                <a:t>2</a:t>
              </a:r>
            </a:p>
          </p:txBody>
        </p:sp>
      </p:grpSp>
      <p:grpSp>
        <p:nvGrpSpPr>
          <p:cNvPr id="24" name="Group 76"/>
          <p:cNvGrpSpPr/>
          <p:nvPr>
            <p:custDataLst>
              <p:tags r:id="rId12"/>
            </p:custDataLst>
          </p:nvPr>
        </p:nvGrpSpPr>
        <p:grpSpPr bwMode="auto">
          <a:xfrm>
            <a:off x="5768579" y="4556522"/>
            <a:ext cx="2112169" cy="497920"/>
            <a:chOff x="402547" y="543428"/>
            <a:chExt cx="2112055" cy="498008"/>
          </a:xfrm>
        </p:grpSpPr>
        <p:sp>
          <p:nvSpPr>
            <p:cNvPr id="23598" name="TextBox 77"/>
            <p:cNvSpPr txBox="1">
              <a:spLocks noChangeArrowheads="1"/>
            </p:cNvSpPr>
            <p:nvPr>
              <p:custDataLst>
                <p:tags r:id="rId45"/>
              </p:custDataLst>
            </p:nvPr>
          </p:nvSpPr>
          <p:spPr bwMode="auto">
            <a:xfrm>
              <a:off x="972096" y="543428"/>
              <a:ext cx="1542506" cy="23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500" b="1">
                  <a:solidFill>
                    <a:srgbClr val="595959"/>
                  </a:solidFill>
                  <a:latin typeface="微软雅黑" panose="020B0503020204020204" charset="-122"/>
                  <a:ea typeface="微软雅黑" panose="020B0503020204020204" charset="-122"/>
                  <a:cs typeface="Arial" panose="020B0604020202020204" pitchFamily="34" charset="0"/>
                </a:rPr>
                <a:t>治国</a:t>
              </a:r>
            </a:p>
          </p:txBody>
        </p:sp>
        <p:grpSp>
          <p:nvGrpSpPr>
            <p:cNvPr id="23599" name="Group 79"/>
            <p:cNvGrpSpPr/>
            <p:nvPr>
              <p:custDataLst>
                <p:tags r:id="rId46"/>
              </p:custDataLst>
            </p:nvPr>
          </p:nvGrpSpPr>
          <p:grpSpPr bwMode="auto">
            <a:xfrm>
              <a:off x="402547" y="575580"/>
              <a:ext cx="515512" cy="465856"/>
              <a:chOff x="171813" y="464602"/>
              <a:chExt cx="515512" cy="465856"/>
            </a:xfrm>
          </p:grpSpPr>
          <p:sp>
            <p:nvSpPr>
              <p:cNvPr id="63" name="Oval 80"/>
              <p:cNvSpPr>
                <a:spLocks noChangeAspect="1"/>
              </p:cNvSpPr>
              <p:nvPr>
                <p:custDataLst>
                  <p:tags r:id="rId47"/>
                </p:custDataLst>
              </p:nvPr>
            </p:nvSpPr>
            <p:spPr>
              <a:xfrm>
                <a:off x="194433" y="464602"/>
                <a:ext cx="469081" cy="456090"/>
              </a:xfrm>
              <a:prstGeom prst="ellipse">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 b="1">
                    <a:latin typeface="+mn-ea"/>
                  </a:rPr>
                  <a:t>3</a:t>
                </a:r>
              </a:p>
            </p:txBody>
          </p:sp>
          <p:sp>
            <p:nvSpPr>
              <p:cNvPr id="23601" name="TextBox 81"/>
              <p:cNvSpPr txBox="1">
                <a:spLocks noChangeArrowheads="1"/>
              </p:cNvSpPr>
              <p:nvPr>
                <p:custDataLst>
                  <p:tags r:id="rId48"/>
                </p:custDataLst>
              </p:nvPr>
            </p:nvSpPr>
            <p:spPr bwMode="auto">
              <a:xfrm>
                <a:off x="171813" y="722776"/>
                <a:ext cx="515512" cy="2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50" b="1">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sp>
        <p:nvSpPr>
          <p:cNvPr id="74" name="文本框 73"/>
          <p:cNvSpPr txBox="1">
            <a:spLocks noChangeArrowheads="1"/>
          </p:cNvSpPr>
          <p:nvPr>
            <p:custDataLst>
              <p:tags r:id="rId13"/>
            </p:custDataLst>
          </p:nvPr>
        </p:nvSpPr>
        <p:spPr bwMode="auto">
          <a:xfrm>
            <a:off x="729853" y="3461147"/>
            <a:ext cx="1353740" cy="398780"/>
          </a:xfrm>
          <a:prstGeom prst="rect">
            <a:avLst/>
          </a:prstGeom>
          <a:solidFill>
            <a:schemeClr val="accent1">
              <a:lumMod val="20000"/>
              <a:lumOff val="80000"/>
            </a:schemeClr>
          </a:solidFill>
          <a:ln>
            <a:solidFill>
              <a:srgbClr val="FF0000"/>
            </a:solid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rPr>
              <a:t>孔子</a:t>
            </a:r>
            <a:r>
              <a:rPr lang="en-US" altLang="zh-CN" sz="2000" b="1">
                <a:solidFill>
                  <a:schemeClr val="tx1"/>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rPr>
              <a:t>孟子</a:t>
            </a:r>
          </a:p>
        </p:txBody>
      </p:sp>
      <p:sp>
        <p:nvSpPr>
          <p:cNvPr id="75" name="文本框 74"/>
          <p:cNvSpPr txBox="1">
            <a:spLocks noChangeArrowheads="1"/>
          </p:cNvSpPr>
          <p:nvPr>
            <p:custDataLst>
              <p:tags r:id="rId14"/>
            </p:custDataLst>
          </p:nvPr>
        </p:nvSpPr>
        <p:spPr bwMode="auto">
          <a:xfrm>
            <a:off x="6282929" y="3461147"/>
            <a:ext cx="1357313" cy="368300"/>
          </a:xfrm>
          <a:prstGeom prst="rect">
            <a:avLst/>
          </a:prstGeom>
          <a:solidFill>
            <a:schemeClr val="accent5">
              <a:lumMod val="20000"/>
              <a:lumOff val="80000"/>
            </a:schemeClr>
          </a:solidFill>
          <a:ln>
            <a:solidFill>
              <a:srgbClr val="FF0000"/>
            </a:solid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sz="1800" b="1">
                <a:solidFill>
                  <a:schemeClr val="tx1"/>
                </a:solidFill>
                <a:latin typeface="黑体" panose="02010609060101010101" pitchFamily="2" charset="-122"/>
                <a:ea typeface="黑体" panose="02010609060101010101" pitchFamily="2" charset="-122"/>
              </a:rPr>
              <a:t>商鞅、韩非</a:t>
            </a:r>
          </a:p>
        </p:txBody>
      </p:sp>
      <p:sp>
        <p:nvSpPr>
          <p:cNvPr id="78" name="文本框 77"/>
          <p:cNvSpPr txBox="1"/>
          <p:nvPr>
            <p:custDataLst>
              <p:tags r:id="rId15"/>
            </p:custDataLst>
          </p:nvPr>
        </p:nvSpPr>
        <p:spPr>
          <a:xfrm>
            <a:off x="702548" y="4284266"/>
            <a:ext cx="1163240" cy="368300"/>
          </a:xfrm>
          <a:prstGeom prst="rect">
            <a:avLst/>
          </a:prstGeom>
          <a:solidFill>
            <a:schemeClr val="accent3">
              <a:lumMod val="75000"/>
            </a:schemeClr>
          </a:solidFill>
        </p:spPr>
        <p:txBody>
          <a:bodyPr>
            <a:spAutoFit/>
          </a:bodyPr>
          <a:lstStyle/>
          <a:p>
            <a:pPr eaLnBrk="1" fontAlgn="auto" hangingPunct="1">
              <a:spcBef>
                <a:spcPts val="0"/>
              </a:spcBef>
              <a:spcAft>
                <a:spcPts val="0"/>
              </a:spcAft>
              <a:defRPr/>
            </a:pPr>
            <a:r>
              <a:rPr sz="1800" err="1">
                <a:solidFill>
                  <a:schemeClr val="bg1"/>
                </a:solidFill>
                <a:latin typeface="宋体" panose="02010600030101010101" pitchFamily="2" charset="-122"/>
                <a:ea typeface="宋体" panose="02010600030101010101" pitchFamily="2" charset="-122"/>
                <a:cs typeface="微软雅黑" panose="020B0503020204020204" charset="-122"/>
              </a:rPr>
              <a:t>人性本善</a:t>
            </a:r>
            <a:endParaRPr sz="1800">
              <a:solidFill>
                <a:schemeClr val="bg1"/>
              </a:solidFill>
              <a:latin typeface="宋体" panose="02010600030101010101" pitchFamily="2" charset="-122"/>
              <a:ea typeface="宋体" panose="02010600030101010101" pitchFamily="2" charset="-122"/>
              <a:cs typeface="微软雅黑" panose="020B0503020204020204" charset="-122"/>
            </a:endParaRPr>
          </a:p>
        </p:txBody>
      </p:sp>
      <p:sp>
        <p:nvSpPr>
          <p:cNvPr id="79" name="文本框 78"/>
          <p:cNvSpPr txBox="1"/>
          <p:nvPr>
            <p:custDataLst>
              <p:tags r:id="rId16"/>
            </p:custDataLst>
          </p:nvPr>
        </p:nvSpPr>
        <p:spPr>
          <a:xfrm>
            <a:off x="6260306" y="4133850"/>
            <a:ext cx="1426369" cy="368300"/>
          </a:xfrm>
          <a:prstGeom prst="rect">
            <a:avLst/>
          </a:prstGeom>
          <a:solidFill>
            <a:schemeClr val="accent5">
              <a:lumMod val="20000"/>
              <a:lumOff val="80000"/>
            </a:schemeClr>
          </a:solidFill>
          <a:ln>
            <a:solidFill>
              <a:srgbClr val="FF0000"/>
            </a:solidFill>
          </a:ln>
        </p:spPr>
        <p:txBody>
          <a:bodyPr>
            <a:spAutoFit/>
          </a:bodyPr>
          <a:lstStyle/>
          <a:p>
            <a:pPr eaLnBrk="1" fontAlgn="auto" hangingPunct="1">
              <a:spcBef>
                <a:spcPts val="0"/>
              </a:spcBef>
              <a:spcAft>
                <a:spcPts val="0"/>
              </a:spcAft>
              <a:defRPr/>
            </a:pPr>
            <a:r>
              <a:rPr sz="1800" b="1" err="1">
                <a:solidFill>
                  <a:schemeClr val="tx1"/>
                </a:solidFill>
                <a:latin typeface="宋体" panose="02010600030101010101" pitchFamily="2" charset="-122"/>
                <a:ea typeface="宋体" panose="02010600030101010101" pitchFamily="2" charset="-122"/>
                <a:cs typeface="微软雅黑" panose="020B0503020204020204" charset="-122"/>
              </a:rPr>
              <a:t>人性本恶</a:t>
            </a:r>
          </a:p>
        </p:txBody>
      </p:sp>
      <p:sp>
        <p:nvSpPr>
          <p:cNvPr id="90" name="文本框 89"/>
          <p:cNvSpPr txBox="1"/>
          <p:nvPr>
            <p:custDataLst>
              <p:tags r:id="rId17"/>
            </p:custDataLst>
          </p:nvPr>
        </p:nvSpPr>
        <p:spPr>
          <a:xfrm>
            <a:off x="702469" y="5130086"/>
            <a:ext cx="2259806" cy="645160"/>
          </a:xfrm>
          <a:prstGeom prst="rect">
            <a:avLst/>
          </a:prstGeom>
          <a:solidFill>
            <a:schemeClr val="accent1">
              <a:lumMod val="20000"/>
              <a:lumOff val="80000"/>
            </a:schemeClr>
          </a:solidFill>
          <a:ln>
            <a:solidFill>
              <a:srgbClr val="FF0000"/>
            </a:solidFill>
          </a:ln>
        </p:spPr>
        <p:txBody>
          <a:bodyPr>
            <a:spAutoFit/>
          </a:bodyPr>
          <a:lstStyle/>
          <a:p>
            <a:pPr eaLnBrk="1" fontAlgn="auto" hangingPunct="1">
              <a:spcBef>
                <a:spcPts val="0"/>
              </a:spcBef>
              <a:spcAft>
                <a:spcPts val="0"/>
              </a:spcAft>
              <a:defRPr/>
            </a:pPr>
            <a:r>
              <a:rPr sz="1800" b="1" err="1">
                <a:solidFill>
                  <a:schemeClr val="tx1"/>
                </a:solidFill>
                <a:latin typeface="宋体" panose="02010600030101010101" pitchFamily="2" charset="-122"/>
                <a:ea typeface="宋体" panose="02010600030101010101" pitchFamily="2" charset="-122"/>
                <a:cs typeface="微软雅黑" panose="020B0503020204020204" charset="-122"/>
              </a:rPr>
              <a:t>为政以德、节用爱人</a:t>
            </a:r>
            <a:endParaRPr sz="1800" b="1">
              <a:solidFill>
                <a:schemeClr val="tx1"/>
              </a:solidFill>
              <a:latin typeface="宋体" panose="02010600030101010101" pitchFamily="2" charset="-122"/>
              <a:ea typeface="宋体" panose="02010600030101010101" pitchFamily="2" charset="-122"/>
              <a:cs typeface="微软雅黑" panose="020B0503020204020204" charset="-122"/>
            </a:endParaRPr>
          </a:p>
          <a:p>
            <a:pPr eaLnBrk="1" fontAlgn="auto" hangingPunct="1">
              <a:spcBef>
                <a:spcPts val="0"/>
              </a:spcBef>
              <a:spcAft>
                <a:spcPts val="0"/>
              </a:spcAft>
              <a:defRPr/>
            </a:pPr>
            <a:r>
              <a:rPr sz="1800" b="1" err="1">
                <a:solidFill>
                  <a:schemeClr val="tx1"/>
                </a:solidFill>
                <a:latin typeface="宋体" panose="02010600030101010101" pitchFamily="2" charset="-122"/>
                <a:ea typeface="宋体" panose="02010600030101010101" pitchFamily="2" charset="-122"/>
                <a:cs typeface="微软雅黑" panose="020B0503020204020204" charset="-122"/>
              </a:rPr>
              <a:t>实行仁政、轻徭薄赋</a:t>
            </a:r>
          </a:p>
        </p:txBody>
      </p:sp>
      <p:sp>
        <p:nvSpPr>
          <p:cNvPr id="92" name="文本框 91"/>
          <p:cNvSpPr txBox="1"/>
          <p:nvPr>
            <p:custDataLst>
              <p:tags r:id="rId18"/>
            </p:custDataLst>
          </p:nvPr>
        </p:nvSpPr>
        <p:spPr>
          <a:xfrm>
            <a:off x="6279515" y="4798060"/>
            <a:ext cx="2399030" cy="645160"/>
          </a:xfrm>
          <a:prstGeom prst="rect">
            <a:avLst/>
          </a:prstGeom>
          <a:solidFill>
            <a:schemeClr val="accent1">
              <a:lumMod val="20000"/>
              <a:lumOff val="80000"/>
            </a:schemeClr>
          </a:solidFill>
          <a:ln>
            <a:solidFill>
              <a:srgbClr val="FF0000"/>
            </a:solidFill>
          </a:ln>
        </p:spPr>
        <p:txBody>
          <a:bodyPr wrap="square">
            <a:spAutoFit/>
          </a:bodyPr>
          <a:lstStyle/>
          <a:p>
            <a:pPr eaLnBrk="1" fontAlgn="auto" hangingPunct="1">
              <a:spcBef>
                <a:spcPts val="0"/>
              </a:spcBef>
              <a:spcAft>
                <a:spcPts val="0"/>
              </a:spcAft>
              <a:defRPr/>
            </a:pPr>
            <a:r>
              <a:rPr sz="1800" b="1" err="1">
                <a:solidFill>
                  <a:schemeClr val="tx1"/>
                </a:solidFill>
                <a:latin typeface="宋体" panose="02010600030101010101" pitchFamily="2" charset="-122"/>
                <a:ea typeface="宋体" panose="02010600030101010101" pitchFamily="2" charset="-122"/>
                <a:cs typeface="微软雅黑" panose="020B0503020204020204" charset="-122"/>
              </a:rPr>
              <a:t>实行法治、赏罚分明</a:t>
            </a:r>
            <a:endParaRPr sz="1800" b="1">
              <a:solidFill>
                <a:schemeClr val="tx1"/>
              </a:solidFill>
              <a:latin typeface="宋体" panose="02010600030101010101" pitchFamily="2" charset="-122"/>
              <a:ea typeface="宋体" panose="02010600030101010101" pitchFamily="2" charset="-122"/>
              <a:cs typeface="微软雅黑" panose="020B0503020204020204" charset="-122"/>
            </a:endParaRPr>
          </a:p>
          <a:p>
            <a:pPr eaLnBrk="1" fontAlgn="auto" hangingPunct="1">
              <a:spcBef>
                <a:spcPts val="0"/>
              </a:spcBef>
              <a:spcAft>
                <a:spcPts val="0"/>
              </a:spcAft>
              <a:defRPr/>
            </a:pPr>
            <a:r>
              <a:rPr sz="1800" b="1" err="1">
                <a:solidFill>
                  <a:schemeClr val="tx1"/>
                </a:solidFill>
                <a:latin typeface="宋体" panose="02010600030101010101" pitchFamily="2" charset="-122"/>
                <a:ea typeface="宋体" panose="02010600030101010101" pitchFamily="2" charset="-122"/>
                <a:cs typeface="微软雅黑" panose="020B0503020204020204" charset="-122"/>
              </a:rPr>
              <a:t>以法为师、以吏为师</a:t>
            </a:r>
          </a:p>
        </p:txBody>
      </p:sp>
      <p:sp>
        <p:nvSpPr>
          <p:cNvPr id="105" name="Rounded Rectangle 114"/>
          <p:cNvSpPr/>
          <p:nvPr>
            <p:custDataLst>
              <p:tags r:id="rId19"/>
            </p:custDataLst>
          </p:nvPr>
        </p:nvSpPr>
        <p:spPr>
          <a:xfrm>
            <a:off x="3456385" y="3239691"/>
            <a:ext cx="1781175" cy="2131219"/>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eaLnBrk="1" hangingPunct="1">
              <a:defRPr/>
            </a:pPr>
            <a:endParaRPr lang="en-US" altLang="zh-CN" sz="100" smtClean="0">
              <a:solidFill>
                <a:srgbClr val="FFFFFF"/>
              </a:solidFill>
              <a:latin typeface="Arial" panose="020B0604020202020204" pitchFamily="34" charset="0"/>
            </a:endParaRPr>
          </a:p>
        </p:txBody>
      </p:sp>
      <p:grpSp>
        <p:nvGrpSpPr>
          <p:cNvPr id="28" name="Group 120"/>
          <p:cNvGrpSpPr/>
          <p:nvPr>
            <p:custDataLst>
              <p:tags r:id="rId20"/>
            </p:custDataLst>
          </p:nvPr>
        </p:nvGrpSpPr>
        <p:grpSpPr bwMode="auto">
          <a:xfrm>
            <a:off x="3199210" y="3714750"/>
            <a:ext cx="270272" cy="145256"/>
            <a:chOff x="3361687" y="1415265"/>
            <a:chExt cx="269986" cy="144542"/>
          </a:xfrm>
        </p:grpSpPr>
        <p:cxnSp>
          <p:nvCxnSpPr>
            <p:cNvPr id="107" name="Straight Connector 115"/>
            <p:cNvCxnSpPr/>
            <p:nvPr>
              <p:custDataLst>
                <p:tags r:id="rId43"/>
              </p:custDataLst>
            </p:nvPr>
          </p:nvCxnSpPr>
          <p:spPr>
            <a:xfrm flipH="1" flipV="1">
              <a:off x="3361687" y="1485167"/>
              <a:ext cx="173648" cy="237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8" name="Oval 116"/>
            <p:cNvSpPr/>
            <p:nvPr>
              <p:custDataLst>
                <p:tags r:id="rId44"/>
              </p:custDataLst>
            </p:nvPr>
          </p:nvSpPr>
          <p:spPr>
            <a:xfrm>
              <a:off x="3486570" y="1415265"/>
              <a:ext cx="145103"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eaLnBrk="1" hangingPunct="1">
                <a:defRPr/>
              </a:pPr>
              <a:endParaRPr lang="en-US" altLang="zh-CN" sz="100" smtClean="0">
                <a:solidFill>
                  <a:srgbClr val="FFFFFF"/>
                </a:solidFill>
                <a:latin typeface="Arial" panose="020B0604020202020204" pitchFamily="34" charset="0"/>
              </a:endParaRPr>
            </a:p>
          </p:txBody>
        </p:sp>
      </p:grpSp>
      <p:grpSp>
        <p:nvGrpSpPr>
          <p:cNvPr id="29" name="Group 121"/>
          <p:cNvGrpSpPr/>
          <p:nvPr>
            <p:custDataLst>
              <p:tags r:id="rId21"/>
            </p:custDataLst>
          </p:nvPr>
        </p:nvGrpSpPr>
        <p:grpSpPr bwMode="auto">
          <a:xfrm>
            <a:off x="3199210" y="4486275"/>
            <a:ext cx="270272" cy="145256"/>
            <a:chOff x="3361687" y="1415265"/>
            <a:chExt cx="269986" cy="144542"/>
          </a:xfrm>
        </p:grpSpPr>
        <p:cxnSp>
          <p:nvCxnSpPr>
            <p:cNvPr id="110" name="Straight Connector 122"/>
            <p:cNvCxnSpPr/>
            <p:nvPr>
              <p:custDataLst>
                <p:tags r:id="rId41"/>
              </p:custDataLst>
            </p:nvPr>
          </p:nvCxnSpPr>
          <p:spPr>
            <a:xfrm flipH="1" flipV="1">
              <a:off x="3361687" y="1479243"/>
              <a:ext cx="173648" cy="8294"/>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1" name="Oval 123"/>
            <p:cNvSpPr/>
            <p:nvPr>
              <p:custDataLst>
                <p:tags r:id="rId42"/>
              </p:custDataLst>
            </p:nvPr>
          </p:nvSpPr>
          <p:spPr>
            <a:xfrm>
              <a:off x="3486570" y="1415265"/>
              <a:ext cx="145103"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eaLnBrk="1" hangingPunct="1">
                <a:defRPr/>
              </a:pPr>
              <a:endParaRPr lang="en-US" altLang="zh-CN" sz="100" smtClean="0">
                <a:solidFill>
                  <a:srgbClr val="FFFFFF"/>
                </a:solidFill>
                <a:latin typeface="Arial" panose="020B0604020202020204" pitchFamily="34" charset="0"/>
              </a:endParaRPr>
            </a:p>
          </p:txBody>
        </p:sp>
      </p:grpSp>
      <p:grpSp>
        <p:nvGrpSpPr>
          <p:cNvPr id="30" name="Group 124"/>
          <p:cNvGrpSpPr/>
          <p:nvPr>
            <p:custDataLst>
              <p:tags r:id="rId22"/>
            </p:custDataLst>
          </p:nvPr>
        </p:nvGrpSpPr>
        <p:grpSpPr bwMode="auto">
          <a:xfrm>
            <a:off x="3192066" y="5267325"/>
            <a:ext cx="277415" cy="144066"/>
            <a:chOff x="3354066" y="1415265"/>
            <a:chExt cx="277607" cy="144542"/>
          </a:xfrm>
        </p:grpSpPr>
        <p:cxnSp>
          <p:nvCxnSpPr>
            <p:cNvPr id="113" name="Straight Connector 125"/>
            <p:cNvCxnSpPr/>
            <p:nvPr>
              <p:custDataLst>
                <p:tags r:id="rId39"/>
              </p:custDataLst>
            </p:nvPr>
          </p:nvCxnSpPr>
          <p:spPr>
            <a:xfrm flipH="1" flipV="1">
              <a:off x="3354066" y="1485744"/>
              <a:ext cx="181100" cy="1194"/>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4" name="Oval 126"/>
            <p:cNvSpPr/>
            <p:nvPr>
              <p:custDataLst>
                <p:tags r:id="rId40"/>
              </p:custDataLst>
            </p:nvPr>
          </p:nvSpPr>
          <p:spPr>
            <a:xfrm>
              <a:off x="3487508" y="1415265"/>
              <a:ext cx="14416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eaLnBrk="1" hangingPunct="1">
                <a:defRPr/>
              </a:pPr>
              <a:endParaRPr lang="en-US" altLang="zh-CN" sz="100" smtClean="0">
                <a:solidFill>
                  <a:srgbClr val="FFFFFF"/>
                </a:solidFill>
                <a:latin typeface="Arial" panose="020B0604020202020204" pitchFamily="34" charset="0"/>
              </a:endParaRPr>
            </a:p>
          </p:txBody>
        </p:sp>
      </p:grpSp>
      <p:grpSp>
        <p:nvGrpSpPr>
          <p:cNvPr id="31" name="Group 132"/>
          <p:cNvGrpSpPr/>
          <p:nvPr>
            <p:custDataLst>
              <p:tags r:id="rId23"/>
            </p:custDataLst>
          </p:nvPr>
        </p:nvGrpSpPr>
        <p:grpSpPr bwMode="auto">
          <a:xfrm flipH="1">
            <a:off x="5223272" y="3736181"/>
            <a:ext cx="352425" cy="145256"/>
            <a:chOff x="3271741" y="1415265"/>
            <a:chExt cx="359932" cy="144542"/>
          </a:xfrm>
        </p:grpSpPr>
        <p:cxnSp>
          <p:nvCxnSpPr>
            <p:cNvPr id="116" name="Straight Connector 142"/>
            <p:cNvCxnSpPr/>
            <p:nvPr>
              <p:custDataLst>
                <p:tags r:id="rId37"/>
              </p:custDataLst>
            </p:nvPr>
          </p:nvCxnSpPr>
          <p:spPr>
            <a:xfrm flipH="1">
              <a:off x="3271741" y="1487536"/>
              <a:ext cx="263869" cy="1184"/>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7" name="Oval 143"/>
            <p:cNvSpPr/>
            <p:nvPr>
              <p:custDataLst>
                <p:tags r:id="rId38"/>
              </p:custDataLst>
            </p:nvPr>
          </p:nvSpPr>
          <p:spPr>
            <a:xfrm>
              <a:off x="3486971" y="1415265"/>
              <a:ext cx="14470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eaLnBrk="1" hangingPunct="1">
                <a:defRPr/>
              </a:pPr>
              <a:endParaRPr lang="en-US" altLang="zh-CN" sz="100" smtClean="0">
                <a:solidFill>
                  <a:srgbClr val="FFFFFF"/>
                </a:solidFill>
                <a:latin typeface="Arial" panose="020B0604020202020204" pitchFamily="34" charset="0"/>
              </a:endParaRPr>
            </a:p>
          </p:txBody>
        </p:sp>
      </p:grpSp>
      <p:grpSp>
        <p:nvGrpSpPr>
          <p:cNvPr id="32" name="Group 133"/>
          <p:cNvGrpSpPr/>
          <p:nvPr>
            <p:custDataLst>
              <p:tags r:id="rId24"/>
            </p:custDataLst>
          </p:nvPr>
        </p:nvGrpSpPr>
        <p:grpSpPr bwMode="auto">
          <a:xfrm flipH="1">
            <a:off x="5224463" y="4507706"/>
            <a:ext cx="321469" cy="145256"/>
            <a:chOff x="3309753" y="1415265"/>
            <a:chExt cx="321920" cy="144542"/>
          </a:xfrm>
        </p:grpSpPr>
        <p:cxnSp>
          <p:nvCxnSpPr>
            <p:cNvPr id="119" name="Straight Connector 140"/>
            <p:cNvCxnSpPr/>
            <p:nvPr>
              <p:custDataLst>
                <p:tags r:id="rId35"/>
              </p:custDataLst>
            </p:nvPr>
          </p:nvCxnSpPr>
          <p:spPr>
            <a:xfrm flipH="1" flipV="1">
              <a:off x="3309753" y="1482797"/>
              <a:ext cx="225344" cy="4739"/>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0" name="Oval 141"/>
            <p:cNvSpPr/>
            <p:nvPr>
              <p:custDataLst>
                <p:tags r:id="rId36"/>
              </p:custDataLst>
            </p:nvPr>
          </p:nvSpPr>
          <p:spPr>
            <a:xfrm>
              <a:off x="3487405" y="1415265"/>
              <a:ext cx="144268"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eaLnBrk="1" hangingPunct="1">
                <a:defRPr/>
              </a:pPr>
              <a:endParaRPr lang="en-US" altLang="zh-CN" sz="100" smtClean="0">
                <a:solidFill>
                  <a:srgbClr val="FFFFFF"/>
                </a:solidFill>
                <a:latin typeface="Arial" panose="020B0604020202020204" pitchFamily="34" charset="0"/>
              </a:endParaRPr>
            </a:p>
          </p:txBody>
        </p:sp>
      </p:grpSp>
      <p:grpSp>
        <p:nvGrpSpPr>
          <p:cNvPr id="33" name="Group 134"/>
          <p:cNvGrpSpPr/>
          <p:nvPr>
            <p:custDataLst>
              <p:tags r:id="rId25"/>
            </p:custDataLst>
          </p:nvPr>
        </p:nvGrpSpPr>
        <p:grpSpPr bwMode="auto">
          <a:xfrm flipH="1">
            <a:off x="5224463" y="5288756"/>
            <a:ext cx="321469" cy="144066"/>
            <a:chOff x="3309753" y="1415265"/>
            <a:chExt cx="321920" cy="144542"/>
          </a:xfrm>
        </p:grpSpPr>
        <p:cxnSp>
          <p:nvCxnSpPr>
            <p:cNvPr id="122" name="Straight Connector 138"/>
            <p:cNvCxnSpPr/>
            <p:nvPr>
              <p:custDataLst>
                <p:tags r:id="rId33"/>
              </p:custDataLst>
            </p:nvPr>
          </p:nvCxnSpPr>
          <p:spPr>
            <a:xfrm flipH="1" flipV="1">
              <a:off x="3309753" y="1480966"/>
              <a:ext cx="225344" cy="5972"/>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5" name="Oval 139"/>
            <p:cNvSpPr/>
            <p:nvPr>
              <p:custDataLst>
                <p:tags r:id="rId34"/>
              </p:custDataLst>
            </p:nvPr>
          </p:nvSpPr>
          <p:spPr>
            <a:xfrm>
              <a:off x="3487405" y="1415265"/>
              <a:ext cx="144268"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algn="ctr" eaLnBrk="1" hangingPunct="1">
                <a:defRPr/>
              </a:pPr>
              <a:endParaRPr lang="en-US" altLang="zh-CN" sz="100" smtClean="0">
                <a:solidFill>
                  <a:srgbClr val="FFFFFF"/>
                </a:solidFill>
                <a:latin typeface="Arial" panose="020B0604020202020204" pitchFamily="34" charset="0"/>
              </a:endParaRPr>
            </a:p>
          </p:txBody>
        </p:sp>
      </p:grpSp>
      <p:pic>
        <p:nvPicPr>
          <p:cNvPr id="126" name="图片 125"/>
          <p:cNvPicPr>
            <a:picLocks noChangeAspect="1"/>
          </p:cNvPicPr>
          <p:nvPr>
            <p:custDataLst>
              <p:tags r:id="rId26"/>
            </p:custDataLst>
          </p:nvPr>
        </p:nvPicPr>
        <p:blipFill>
          <a:blip r:embed="rId6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9481" y="4094560"/>
            <a:ext cx="1753791" cy="116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22"/>
          <p:cNvGrpSpPr/>
          <p:nvPr>
            <p:custDataLst>
              <p:tags r:id="rId27"/>
            </p:custDataLst>
          </p:nvPr>
        </p:nvGrpSpPr>
        <p:grpSpPr>
          <a:xfrm>
            <a:off x="3937557" y="3331706"/>
            <a:ext cx="733160" cy="733910"/>
            <a:chOff x="0" y="-680"/>
            <a:chExt cx="1700" cy="1700"/>
          </a:xfrm>
          <a:solidFill>
            <a:schemeClr val="bg1">
              <a:lumMod val="65000"/>
            </a:schemeClr>
          </a:solidFill>
        </p:grpSpPr>
        <p:sp>
          <p:nvSpPr>
            <p:cNvPr id="128" name="Oval 23"/>
            <p:cNvSpPr>
              <a:spLocks noChangeArrowheads="1"/>
            </p:cNvSpPr>
            <p:nvPr/>
          </p:nvSpPr>
          <p:spPr bwMode="auto">
            <a:xfrm>
              <a:off x="0" y="-680"/>
              <a:ext cx="1700" cy="1700"/>
            </a:xfrm>
            <a:prstGeom prst="ellipse">
              <a:avLst/>
            </a:prstGeom>
            <a:solidFill>
              <a:srgbClr val="965456"/>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fontAlgn="auto" hangingPunct="1">
                <a:lnSpc>
                  <a:spcPct val="130000"/>
                </a:lnSpc>
                <a:spcBef>
                  <a:spcPts val="0"/>
                </a:spcBef>
                <a:spcAft>
                  <a:spcPts val="0"/>
                </a:spcAft>
                <a:defRPr/>
              </a:pPr>
              <a:endParaRPr lang="zh-CN" altLang="en-US" sz="975">
                <a:latin typeface="微软雅黑" panose="020B0503020204020204" charset="-122"/>
                <a:ea typeface="微软雅黑" panose="020B0503020204020204" charset="-122"/>
              </a:endParaRPr>
            </a:p>
          </p:txBody>
        </p:sp>
        <p:sp>
          <p:nvSpPr>
            <p:cNvPr id="129" name="WordArt 24">
              <a:hlinkClick r:id="rId64" action="ppaction://hlinksldjump"/>
            </p:cNvPr>
            <p:cNvSpPr>
              <a:spLocks noChangeArrowheads="1" noChangeShapeType="1"/>
            </p:cNvSpPr>
            <p:nvPr/>
          </p:nvSpPr>
          <p:spPr bwMode="auto">
            <a:xfrm>
              <a:off x="215" y="-211"/>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1" fontAlgn="auto" hangingPunct="1">
                <a:lnSpc>
                  <a:spcPct val="130000"/>
                </a:lnSpc>
                <a:spcBef>
                  <a:spcPts val="0"/>
                </a:spcBef>
                <a:spcAft>
                  <a:spcPts val="0"/>
                </a:spcAft>
                <a:defRPr/>
              </a:pPr>
              <a:r>
                <a:rPr lang="en-US" altLang="zh-CN" sz="975" b="1">
                  <a:solidFill>
                    <a:srgbClr val="F8F8F8"/>
                  </a:solidFill>
                  <a:latin typeface="微软雅黑" panose="020B0503020204020204" charset="-122"/>
                  <a:ea typeface="微软雅黑" panose="020B0503020204020204" charset="-122"/>
                </a:rPr>
                <a:t>VS</a:t>
              </a:r>
              <a:endParaRPr lang="zh-CN" altLang="en-US" sz="975" b="1">
                <a:solidFill>
                  <a:srgbClr val="F8F8F8"/>
                </a:solidFill>
                <a:latin typeface="微软雅黑" panose="020B0503020204020204" charset="-122"/>
                <a:ea typeface="微软雅黑" panose="020B0503020204020204" charset="-122"/>
              </a:endParaRPr>
            </a:p>
          </p:txBody>
        </p:sp>
      </p:grpSp>
      <p:sp>
        <p:nvSpPr>
          <p:cNvPr id="98" name="灯片编号占位符 2"/>
          <p:cNvSpPr>
            <a:spLocks noGrp="1"/>
          </p:cNvSpPr>
          <p:nvPr>
            <p:ph type="sldNum" sz="quarter" idx="12"/>
            <p:custDataLst>
              <p:tags r:id="rId28"/>
            </p:custDataLst>
          </p:nvPr>
        </p:nvSpPr>
        <p:spPr>
          <a:xfrm>
            <a:off x="8461772" y="5464969"/>
            <a:ext cx="360759" cy="228600"/>
          </a:xfrm>
        </p:spPr>
        <p:txBody>
          <a:bodyPr/>
          <a:lstStyle/>
          <a:p>
            <a:pPr>
              <a:defRPr/>
            </a:pPr>
            <a:fld id="{9202E071-7AF2-404A-8B86-D782E5FB9EF2}" type="slidenum">
              <a:rPr lang="zh-CN" altLang="en-US" sz="100"/>
              <a:t>8</a:t>
            </a:fld>
            <a:endParaRPr lang="zh-CN" altLang="en-US" sz="100"/>
          </a:p>
        </p:txBody>
      </p:sp>
      <p:sp>
        <p:nvSpPr>
          <p:cNvPr id="35" name="文本框 34"/>
          <p:cNvSpPr txBox="1"/>
          <p:nvPr>
            <p:custDataLst>
              <p:tags r:id="rId29"/>
            </p:custDataLst>
          </p:nvPr>
        </p:nvSpPr>
        <p:spPr>
          <a:xfrm>
            <a:off x="1925241" y="2637235"/>
            <a:ext cx="4310063" cy="1710690"/>
          </a:xfrm>
          <a:prstGeom prst="rect">
            <a:avLst/>
          </a:prstGeom>
          <a:solidFill>
            <a:schemeClr val="accent6">
              <a:lumMod val="20000"/>
              <a:lumOff val="80000"/>
            </a:schemeClr>
          </a:solidFill>
        </p:spPr>
        <p:txBody>
          <a:bodyPr>
            <a:spAutoFit/>
          </a:bodyPr>
          <a:lstStyle/>
          <a:p>
            <a:pPr eaLnBrk="1" fontAlgn="auto" hangingPunct="1">
              <a:lnSpc>
                <a:spcPct val="90000"/>
              </a:lnSpc>
              <a:defRPr/>
            </a:pPr>
            <a:r>
              <a:rPr lang="zh-CN" altLang="en-US" sz="1950" b="1">
                <a:latin typeface="楷体" panose="02010609060101010101" pitchFamily="49" charset="-122"/>
                <a:ea typeface="楷体" panose="02010609060101010101" pitchFamily="49" charset="-122"/>
                <a:sym typeface="+mn-ea"/>
              </a:rPr>
              <a:t>（</a:t>
            </a:r>
            <a:r>
              <a:rPr lang="en-US" altLang="zh-CN" sz="1950" b="1">
                <a:latin typeface="楷体" panose="02010609060101010101" pitchFamily="49" charset="-122"/>
                <a:ea typeface="楷体" panose="02010609060101010101" pitchFamily="49" charset="-122"/>
                <a:sym typeface="+mn-ea"/>
              </a:rPr>
              <a:t>1</a:t>
            </a:r>
            <a:r>
              <a:rPr lang="zh-CN" altLang="en-US" sz="1950" b="1">
                <a:latin typeface="楷体" panose="02010609060101010101" pitchFamily="49" charset="-122"/>
                <a:ea typeface="楷体" panose="02010609060101010101" pitchFamily="49" charset="-122"/>
                <a:sym typeface="+mn-ea"/>
              </a:rPr>
              <a:t>）特点：法家主张法治和变革，加强君主集权，奖励耕战。提倡以法和刑管理国家</a:t>
            </a:r>
            <a:r>
              <a:rPr lang="zh-CN" altLang="en-US" sz="1950" b="1">
                <a:solidFill>
                  <a:srgbClr val="3333FF"/>
                </a:solidFill>
                <a:latin typeface="楷体" panose="02010609060101010101" pitchFamily="49" charset="-122"/>
                <a:ea typeface="楷体" panose="02010609060101010101" pitchFamily="49" charset="-122"/>
                <a:sym typeface="+mn-ea"/>
              </a:rPr>
              <a:t>（霸道）</a:t>
            </a:r>
            <a:r>
              <a:rPr lang="en-US" altLang="zh-CN" sz="1950" b="1">
                <a:latin typeface="楷体" panose="02010609060101010101" pitchFamily="49" charset="-122"/>
                <a:ea typeface="楷体" panose="02010609060101010101" pitchFamily="49" charset="-122"/>
                <a:sym typeface="+mn-ea"/>
              </a:rPr>
              <a:t> </a:t>
            </a:r>
            <a:br>
              <a:rPr lang="en-US" altLang="zh-CN" sz="1950" b="1">
                <a:latin typeface="楷体" panose="02010609060101010101" pitchFamily="49" charset="-122"/>
                <a:ea typeface="楷体" panose="02010609060101010101" pitchFamily="49" charset="-122"/>
                <a:sym typeface="+mn-ea"/>
              </a:rPr>
            </a:br>
            <a:r>
              <a:rPr lang="en-US" altLang="zh-CN" sz="1950" b="1">
                <a:latin typeface="楷体" panose="02010609060101010101" pitchFamily="49" charset="-122"/>
                <a:ea typeface="楷体" panose="02010609060101010101" pitchFamily="49" charset="-122"/>
                <a:sym typeface="+mn-ea"/>
              </a:rPr>
              <a:t>    </a:t>
            </a:r>
            <a:r>
              <a:rPr lang="zh-CN" altLang="en-US" sz="1950" b="1">
                <a:latin typeface="楷体" panose="02010609060101010101" pitchFamily="49" charset="-122"/>
                <a:ea typeface="楷体" panose="02010609060101010101" pitchFamily="49" charset="-122"/>
                <a:sym typeface="+mn-ea"/>
              </a:rPr>
              <a:t>儒家主张</a:t>
            </a:r>
            <a:r>
              <a:rPr lang="en-US" altLang="zh-CN" sz="1950" b="1">
                <a:latin typeface="楷体" panose="02010609060101010101" pitchFamily="49" charset="-122"/>
                <a:ea typeface="楷体" panose="02010609060101010101" pitchFamily="49" charset="-122"/>
                <a:sym typeface="+mn-ea"/>
              </a:rPr>
              <a:t>“</a:t>
            </a:r>
            <a:r>
              <a:rPr lang="zh-CN" altLang="en-US" sz="1950" b="1">
                <a:latin typeface="楷体" panose="02010609060101010101" pitchFamily="49" charset="-122"/>
                <a:ea typeface="楷体" panose="02010609060101010101" pitchFamily="49" charset="-122"/>
                <a:sym typeface="+mn-ea"/>
              </a:rPr>
              <a:t>德治、仁政</a:t>
            </a:r>
            <a:r>
              <a:rPr lang="en-US" altLang="zh-CN" sz="1950" b="1">
                <a:latin typeface="楷体" panose="02010609060101010101" pitchFamily="49" charset="-122"/>
                <a:ea typeface="楷体" panose="02010609060101010101" pitchFamily="49" charset="-122"/>
                <a:sym typeface="+mn-ea"/>
              </a:rPr>
              <a:t>”</a:t>
            </a:r>
            <a:r>
              <a:rPr lang="zh-CN" altLang="en-US" sz="1950" b="1">
                <a:latin typeface="楷体" panose="02010609060101010101" pitchFamily="49" charset="-122"/>
                <a:ea typeface="楷体" panose="02010609060101010101" pitchFamily="49" charset="-122"/>
                <a:sym typeface="+mn-ea"/>
              </a:rPr>
              <a:t>，</a:t>
            </a:r>
            <a:r>
              <a:rPr lang="en-US" sz="1950" b="1" err="1">
                <a:latin typeface="楷体" panose="02010609060101010101" pitchFamily="49" charset="-122"/>
                <a:ea typeface="楷体" panose="02010609060101010101" pitchFamily="49" charset="-122"/>
                <a:sym typeface="+mn-ea"/>
              </a:rPr>
              <a:t>重视民生与民意</a:t>
            </a:r>
            <a:r>
              <a:rPr lang="zh-CN" altLang="en-US" sz="1950" b="1" err="1">
                <a:latin typeface="楷体" panose="02010609060101010101" pitchFamily="49" charset="-122"/>
                <a:ea typeface="楷体" panose="02010609060101010101" pitchFamily="49" charset="-122"/>
                <a:sym typeface="+mn-ea"/>
              </a:rPr>
              <a:t>；提倡以礼（道德教化）治理社会</a:t>
            </a:r>
            <a:r>
              <a:rPr lang="en-US" altLang="zh-CN" sz="1950" b="1">
                <a:latin typeface="楷体" panose="02010609060101010101" pitchFamily="49" charset="-122"/>
                <a:ea typeface="楷体" panose="02010609060101010101" pitchFamily="49" charset="-122"/>
                <a:sym typeface="+mn-ea"/>
              </a:rPr>
              <a:t> </a:t>
            </a:r>
            <a:r>
              <a:rPr lang="zh-CN" altLang="en-US" sz="1950" b="1">
                <a:solidFill>
                  <a:srgbClr val="3333FF"/>
                </a:solidFill>
                <a:latin typeface="楷体" panose="02010609060101010101" pitchFamily="49" charset="-122"/>
                <a:ea typeface="楷体" panose="02010609060101010101" pitchFamily="49" charset="-122"/>
                <a:sym typeface="+mn-ea"/>
              </a:rPr>
              <a:t>（王道）</a:t>
            </a:r>
          </a:p>
        </p:txBody>
      </p:sp>
      <p:sp>
        <p:nvSpPr>
          <p:cNvPr id="41" name="文本框 40"/>
          <p:cNvSpPr txBox="1"/>
          <p:nvPr/>
        </p:nvSpPr>
        <p:spPr>
          <a:xfrm>
            <a:off x="164465" y="44450"/>
            <a:ext cx="4606925"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uFillTx/>
                <a:latin typeface="黑体" panose="02010609060101010101" pitchFamily="2" charset="-122"/>
                <a:ea typeface="黑体" panose="02010609060101010101" pitchFamily="2" charset="-122"/>
                <a:sym typeface="+mn-ea"/>
              </a:rPr>
              <a:t>一、先秦时期的德治与法治</a:t>
            </a:r>
          </a:p>
        </p:txBody>
      </p:sp>
      <p:sp>
        <p:nvSpPr>
          <p:cNvPr id="3" name="文本框 2"/>
          <p:cNvSpPr txBox="1"/>
          <p:nvPr/>
        </p:nvSpPr>
        <p:spPr>
          <a:xfrm>
            <a:off x="164465" y="485140"/>
            <a:ext cx="4606925" cy="423545"/>
          </a:xfrm>
          <a:prstGeom prst="rect">
            <a:avLst/>
          </a:prstGeom>
          <a:solidFill>
            <a:schemeClr val="accent1">
              <a:lumMod val="20000"/>
              <a:lumOff val="80000"/>
            </a:schemeClr>
          </a:solidFill>
          <a:ln>
            <a:solidFill>
              <a:srgbClr val="FF3300"/>
            </a:solidFill>
          </a:ln>
        </p:spPr>
        <p:txBody>
          <a:bodyPr wrap="square" rtlCol="0">
            <a:spAutoFit/>
          </a:bodyPr>
          <a:lstStyle/>
          <a:p>
            <a:pPr>
              <a:lnSpc>
                <a:spcPct val="90000"/>
              </a:lnSpc>
            </a:pPr>
            <a:r>
              <a:rPr lang="en-US" altLang="zh-CN" sz="2400" b="1">
                <a:solidFill>
                  <a:schemeClr val="tx1"/>
                </a:solidFill>
                <a:uFillTx/>
                <a:latin typeface="黑体" panose="02010609060101010101" pitchFamily="2" charset="-122"/>
                <a:ea typeface="黑体" panose="02010609060101010101" pitchFamily="2" charset="-122"/>
                <a:sym typeface="+mn-ea"/>
              </a:rPr>
              <a:t>2</a:t>
            </a:r>
            <a:r>
              <a:rPr lang="zh-CN" altLang="en-US" sz="2400" b="1">
                <a:solidFill>
                  <a:schemeClr val="tx1"/>
                </a:solidFill>
                <a:uFillTx/>
                <a:latin typeface="黑体" panose="02010609060101010101" pitchFamily="2" charset="-122"/>
                <a:ea typeface="黑体" panose="02010609060101010101" pitchFamily="2" charset="-122"/>
                <a:sym typeface="+mn-ea"/>
              </a:rPr>
              <a:t>、先秦时期德治与法治</a:t>
            </a:r>
            <a:r>
              <a:rPr lang="zh-CN" altLang="en-US" sz="2400" b="1">
                <a:solidFill>
                  <a:srgbClr val="0070C0"/>
                </a:solidFill>
                <a:latin typeface="黑体" panose="02010609060101010101" pitchFamily="2" charset="-122"/>
                <a:ea typeface="黑体" panose="02010609060101010101" pitchFamily="2" charset="-122"/>
                <a:cs typeface="Arial" panose="020B0604020202020204" pitchFamily="34" charset="0"/>
                <a:sym typeface="+mn-ea"/>
              </a:rPr>
              <a:t>之争</a:t>
            </a:r>
            <a:endParaRPr lang="zh-CN" altLang="en-US" sz="2400" b="1">
              <a:solidFill>
                <a:schemeClr val="tx1"/>
              </a:solidFill>
              <a:uFillTx/>
              <a:latin typeface="黑体" panose="02010609060101010101" pitchFamily="2" charset="-122"/>
              <a:ea typeface="黑体" panose="02010609060101010101" pitchFamily="2" charset="-122"/>
              <a:sym typeface="+mn-ea"/>
            </a:endParaRPr>
          </a:p>
        </p:txBody>
      </p:sp>
      <p:sp>
        <p:nvSpPr>
          <p:cNvPr id="6" name="文本框 5"/>
          <p:cNvSpPr txBox="1"/>
          <p:nvPr/>
        </p:nvSpPr>
        <p:spPr>
          <a:xfrm>
            <a:off x="45085" y="934720"/>
            <a:ext cx="1670685" cy="414020"/>
          </a:xfrm>
          <a:prstGeom prst="rect">
            <a:avLst/>
          </a:prstGeom>
          <a:solidFill>
            <a:schemeClr val="tx2">
              <a:lumMod val="20000"/>
              <a:lumOff val="80000"/>
            </a:schemeClr>
          </a:solidFill>
          <a:ln>
            <a:solidFill>
              <a:srgbClr val="FF0000"/>
            </a:solidFill>
          </a:ln>
        </p:spPr>
        <p:txBody>
          <a:bodyPr wrap="square" rtlCol="0" anchor="t">
            <a:spAutoFit/>
          </a:bodyPr>
          <a:lstStyle/>
          <a:p>
            <a:r>
              <a:rPr lang="zh-CN" altLang="en-US" sz="2100" b="1">
                <a:latin typeface="黑体" panose="02010609060101010101" pitchFamily="2" charset="-122"/>
                <a:ea typeface="黑体" panose="02010609060101010101" pitchFamily="2" charset="-122"/>
                <a:cs typeface="黑体" panose="02010609060101010101" pitchFamily="2" charset="-122"/>
                <a:sym typeface="+mn-ea"/>
              </a:rPr>
              <a:t>（1）背景：</a:t>
            </a:r>
          </a:p>
        </p:txBody>
      </p:sp>
      <p:sp>
        <p:nvSpPr>
          <p:cNvPr id="10" name="文本框 1"/>
          <p:cNvSpPr txBox="1">
            <a:spLocks noChangeArrowheads="1"/>
          </p:cNvSpPr>
          <p:nvPr>
            <p:custDataLst>
              <p:tags r:id="rId30"/>
            </p:custDataLst>
          </p:nvPr>
        </p:nvSpPr>
        <p:spPr bwMode="auto">
          <a:xfrm>
            <a:off x="1691640" y="902335"/>
            <a:ext cx="7461250" cy="44640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spcBef>
                <a:spcPct val="0"/>
              </a:spcBef>
              <a:buFontTx/>
              <a:buNone/>
            </a:pPr>
            <a:r>
              <a:rPr lang="zh-CN" altLang="en-US" sz="2100" b="1">
                <a:latin typeface="黑体" panose="02010609060101010101" pitchFamily="2" charset="-122"/>
                <a:ea typeface="黑体" panose="02010609060101010101" pitchFamily="2" charset="-122"/>
                <a:cs typeface="黑体" panose="02010609060101010101" pitchFamily="2" charset="-122"/>
              </a:rPr>
              <a:t>东周王室衰微、大国争霸、礼崩乐坏，诸侯国寻求治国新思想</a:t>
            </a:r>
          </a:p>
        </p:txBody>
      </p:sp>
      <p:sp>
        <p:nvSpPr>
          <p:cNvPr id="21522" name="文本框 1"/>
          <p:cNvSpPr txBox="1">
            <a:spLocks noChangeArrowheads="1"/>
          </p:cNvSpPr>
          <p:nvPr>
            <p:custDataLst>
              <p:tags r:id="rId31"/>
            </p:custDataLst>
          </p:nvPr>
        </p:nvSpPr>
        <p:spPr bwMode="auto">
          <a:xfrm>
            <a:off x="0" y="1412875"/>
            <a:ext cx="2364740" cy="414020"/>
          </a:xfrm>
          <a:prstGeom prst="rect">
            <a:avLst/>
          </a:prstGeom>
          <a:solidFill>
            <a:schemeClr val="tx2">
              <a:lumMod val="20000"/>
              <a:lumOff val="80000"/>
            </a:schemeClr>
          </a:solidFill>
          <a:ln>
            <a:solidFill>
              <a:srgbClr val="FF0000"/>
            </a:solid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a:latin typeface="黑体" panose="02010609060101010101" pitchFamily="2" charset="-122"/>
                <a:ea typeface="黑体" panose="02010609060101010101" pitchFamily="2" charset="-122"/>
                <a:cs typeface="黑体" panose="02010609060101010101" pitchFamily="2" charset="-122"/>
              </a:rPr>
              <a:t>（2）争论双方：</a:t>
            </a:r>
          </a:p>
        </p:txBody>
      </p:sp>
      <p:sp>
        <p:nvSpPr>
          <p:cNvPr id="4" name="文本框 3"/>
          <p:cNvSpPr txBox="1">
            <a:spLocks noChangeArrowheads="1"/>
          </p:cNvSpPr>
          <p:nvPr>
            <p:custDataLst>
              <p:tags r:id="rId32"/>
            </p:custDataLst>
          </p:nvPr>
        </p:nvSpPr>
        <p:spPr bwMode="auto">
          <a:xfrm>
            <a:off x="2429034" y="1413114"/>
            <a:ext cx="1522730" cy="4140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a:solidFill>
                  <a:srgbClr val="FF0000"/>
                </a:solidFill>
                <a:latin typeface="黑体" panose="02010609060101010101" pitchFamily="2" charset="-122"/>
                <a:ea typeface="黑体" panose="02010609060101010101" pitchFamily="2" charset="-122"/>
                <a:cs typeface="Arial" panose="020B0604020202020204" pitchFamily="34" charset="0"/>
                <a:sym typeface="+mn-ea"/>
              </a:rPr>
              <a:t>儒家与法家</a:t>
            </a:r>
          </a:p>
        </p:txBody>
      </p:sp>
      <p:sp>
        <p:nvSpPr>
          <p:cNvPr id="5" name="文本框 4"/>
          <p:cNvSpPr txBox="1"/>
          <p:nvPr/>
        </p:nvSpPr>
        <p:spPr>
          <a:xfrm>
            <a:off x="45085" y="1902460"/>
            <a:ext cx="2526665" cy="414020"/>
          </a:xfrm>
          <a:prstGeom prst="rect">
            <a:avLst/>
          </a:prstGeom>
          <a:noFill/>
          <a:ln>
            <a:solidFill>
              <a:srgbClr val="FF0000"/>
            </a:solidFill>
          </a:ln>
        </p:spPr>
        <p:txBody>
          <a:bodyPr wrap="square" rtlCol="0" anchor="t">
            <a:spAutoFit/>
          </a:bodyPr>
          <a:lstStyle/>
          <a:p>
            <a:r>
              <a:rPr lang="zh-CN" altLang="en-US" sz="2100" b="1">
                <a:latin typeface="黑体" panose="02010609060101010101" pitchFamily="2" charset="-122"/>
                <a:ea typeface="黑体" panose="02010609060101010101" pitchFamily="2" charset="-122"/>
                <a:cs typeface="黑体" panose="02010609060101010101" pitchFamily="2" charset="-122"/>
                <a:sym typeface="+mn-ea"/>
              </a:rPr>
              <a:t>第二次德法之争：</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1000"/>
                                        <p:tgtEl>
                                          <p:spTgt spid="96"/>
                                        </p:tgtEl>
                                      </p:cBhvr>
                                    </p:animEffect>
                                    <p:anim calcmode="lin" valueType="num">
                                      <p:cBhvr>
                                        <p:cTn id="18" dur="1000" fill="hold"/>
                                        <p:tgtEl>
                                          <p:spTgt spid="96"/>
                                        </p:tgtEl>
                                        <p:attrNameLst>
                                          <p:attrName>ppt_x</p:attrName>
                                        </p:attrNameLst>
                                      </p:cBhvr>
                                      <p:tavLst>
                                        <p:tav tm="0">
                                          <p:val>
                                            <p:strVal val="#ppt_x"/>
                                          </p:val>
                                        </p:tav>
                                        <p:tav tm="100000">
                                          <p:val>
                                            <p:strVal val="#ppt_x"/>
                                          </p:val>
                                        </p:tav>
                                      </p:tavLst>
                                    </p:anim>
                                    <p:anim calcmode="lin" valueType="num">
                                      <p:cBhvr>
                                        <p:cTn id="19" dur="1000" fill="hold"/>
                                        <p:tgtEl>
                                          <p:spTgt spid="9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anim calcmode="lin" valueType="num">
                                      <p:cBhvr>
                                        <p:cTn id="23" dur="1000" fill="hold"/>
                                        <p:tgtEl>
                                          <p:spTgt spid="97"/>
                                        </p:tgtEl>
                                        <p:attrNameLst>
                                          <p:attrName>ppt_x</p:attrName>
                                        </p:attrNameLst>
                                      </p:cBhvr>
                                      <p:tavLst>
                                        <p:tav tm="0">
                                          <p:val>
                                            <p:strVal val="#ppt_x"/>
                                          </p:val>
                                        </p:tav>
                                        <p:tav tm="100000">
                                          <p:val>
                                            <p:strVal val="#ppt_x"/>
                                          </p:val>
                                        </p:tav>
                                      </p:tavLst>
                                    </p:anim>
                                    <p:anim calcmode="lin" valueType="num">
                                      <p:cBhvr>
                                        <p:cTn id="24" dur="1000" fill="hold"/>
                                        <p:tgtEl>
                                          <p:spTgt spid="97"/>
                                        </p:tgtEl>
                                        <p:attrNameLst>
                                          <p:attrName>ppt_y</p:attrName>
                                        </p:attrNameLst>
                                      </p:cBhvr>
                                      <p:tavLst>
                                        <p:tav tm="0">
                                          <p:val>
                                            <p:strVal val="#ppt_y-.1"/>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5"/>
                                        </p:tgtEl>
                                        <p:attrNameLst>
                                          <p:attrName>style.visibility</p:attrName>
                                        </p:attrNameLst>
                                      </p:cBhvr>
                                      <p:to>
                                        <p:strVal val="visible"/>
                                      </p:to>
                                    </p:set>
                                    <p:animEffect transition="in" filter="fade">
                                      <p:cBhvr>
                                        <p:cTn id="85" dur="500"/>
                                        <p:tgtEl>
                                          <p:spTgt spid="105"/>
                                        </p:tgtEl>
                                      </p:cBhvr>
                                    </p:animEffect>
                                  </p:childTnLst>
                                </p:cTn>
                              </p:par>
                            </p:childTnLst>
                          </p:cTn>
                        </p:par>
                        <p:par>
                          <p:cTn id="86" fill="hold">
                            <p:stCondLst>
                              <p:cond delay="500"/>
                            </p:stCondLst>
                            <p:childTnLst>
                              <p:par>
                                <p:cTn id="87" presetID="12" presetClass="entr" presetSubtype="2"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slide(fromRight)">
                                      <p:cBhvr>
                                        <p:cTn id="89" dur="500"/>
                                        <p:tgtEl>
                                          <p:spTgt spid="28"/>
                                        </p:tgtEl>
                                      </p:cBhvr>
                                    </p:animEffect>
                                  </p:childTnLst>
                                </p:cTn>
                              </p:par>
                              <p:par>
                                <p:cTn id="90" presetID="12" presetClass="entr" presetSubtype="8"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slide(fromLeft)">
                                      <p:cBhvr>
                                        <p:cTn id="92" dur="500"/>
                                        <p:tgtEl>
                                          <p:spTgt spid="31"/>
                                        </p:tgtEl>
                                      </p:cBhvr>
                                    </p:animEffect>
                                  </p:childTnLst>
                                </p:cTn>
                              </p:par>
                              <p:par>
                                <p:cTn id="93" presetID="12" presetClass="entr" presetSubtype="2"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slide(fromRight)">
                                      <p:cBhvr>
                                        <p:cTn id="95" dur="500"/>
                                        <p:tgtEl>
                                          <p:spTgt spid="29"/>
                                        </p:tgtEl>
                                      </p:cBhvr>
                                    </p:animEffect>
                                  </p:childTnLst>
                                </p:cTn>
                              </p:par>
                              <p:par>
                                <p:cTn id="96" presetID="12" presetClass="entr" presetSubtype="8"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slide(fromLeft)">
                                      <p:cBhvr>
                                        <p:cTn id="98" dur="500"/>
                                        <p:tgtEl>
                                          <p:spTgt spid="32"/>
                                        </p:tgtEl>
                                      </p:cBhvr>
                                    </p:animEffect>
                                  </p:childTnLst>
                                </p:cTn>
                              </p:par>
                              <p:par>
                                <p:cTn id="99" presetID="12" presetClass="entr" presetSubtype="2"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slide(fromRight)">
                                      <p:cBhvr>
                                        <p:cTn id="101" dur="500"/>
                                        <p:tgtEl>
                                          <p:spTgt spid="30"/>
                                        </p:tgtEl>
                                      </p:cBhvr>
                                    </p:animEffect>
                                  </p:childTnLst>
                                </p:cTn>
                              </p:par>
                              <p:par>
                                <p:cTn id="102" presetID="12" presetClass="entr" presetSubtype="8"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slide(fromLeft)">
                                      <p:cBhvr>
                                        <p:cTn id="104" dur="500"/>
                                        <p:tgtEl>
                                          <p:spTgt spid="33"/>
                                        </p:tgtEl>
                                      </p:cBhvr>
                                    </p:animEffect>
                                  </p:childTnLst>
                                </p:cTn>
                              </p:par>
                              <p:par>
                                <p:cTn id="105" presetID="53" presetClass="entr" presetSubtype="16"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12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55" presetClass="entr" presetSubtype="0" fill="hold" grpId="0" nodeType="clickEffect">
                                  <p:stCondLst>
                                    <p:cond delay="0"/>
                                  </p:stCondLst>
                                  <p:childTnLst>
                                    <p:set>
                                      <p:cBhvr>
                                        <p:cTn id="121" dur="1" fill="hold">
                                          <p:stCondLst>
                                            <p:cond delay="0"/>
                                          </p:stCondLst>
                                        </p:cTn>
                                        <p:tgtEl>
                                          <p:spTgt spid="4"/>
                                        </p:tgtEl>
                                        <p:attrNameLst>
                                          <p:attrName>style.visibility</p:attrName>
                                        </p:attrNameLst>
                                      </p:cBhvr>
                                      <p:to>
                                        <p:strVal val="visible"/>
                                      </p:to>
                                    </p:set>
                                    <p:anim calcmode="lin" valueType="num">
                                      <p:cBhvr>
                                        <p:cTn id="122" dur="1000" fill="hold"/>
                                        <p:tgtEl>
                                          <p:spTgt spid="4"/>
                                        </p:tgtEl>
                                        <p:attrNameLst>
                                          <p:attrName>ppt_w</p:attrName>
                                        </p:attrNameLst>
                                      </p:cBhvr>
                                      <p:tavLst>
                                        <p:tav tm="0">
                                          <p:val>
                                            <p:strVal val="#ppt_w*0.70"/>
                                          </p:val>
                                        </p:tav>
                                        <p:tav tm="100000">
                                          <p:val>
                                            <p:strVal val="#ppt_w"/>
                                          </p:val>
                                        </p:tav>
                                      </p:tavLst>
                                    </p:anim>
                                    <p:anim calcmode="lin" valueType="num">
                                      <p:cBhvr>
                                        <p:cTn id="123" dur="1000" fill="hold"/>
                                        <p:tgtEl>
                                          <p:spTgt spid="4"/>
                                        </p:tgtEl>
                                        <p:attrNameLst>
                                          <p:attrName>ppt_h</p:attrName>
                                        </p:attrNameLst>
                                      </p:cBhvr>
                                      <p:tavLst>
                                        <p:tav tm="0">
                                          <p:val>
                                            <p:strVal val="#ppt_h"/>
                                          </p:val>
                                        </p:tav>
                                        <p:tav tm="100000">
                                          <p:val>
                                            <p:strVal val="#ppt_h"/>
                                          </p:val>
                                        </p:tav>
                                      </p:tavLst>
                                    </p:anim>
                                    <p:animEffect transition="in" filter="fade">
                                      <p:cBhvr>
                                        <p:cTn id="1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95" grpId="0" bldLvl="0" animBg="1"/>
      <p:bldP spid="96" grpId="0" bldLvl="0" animBg="1"/>
      <p:bldP spid="97" grpId="0" bldLvl="0" animBg="1"/>
      <p:bldP spid="74" grpId="0" bldLvl="0" animBg="1"/>
      <p:bldP spid="75" grpId="0" bldLvl="0" animBg="1"/>
      <p:bldP spid="78" grpId="0" bldLvl="0" animBg="1"/>
      <p:bldP spid="79" grpId="0" bldLvl="0" animBg="1"/>
      <p:bldP spid="90" grpId="0" bldLvl="0" animBg="1"/>
      <p:bldP spid="92" grpId="0" bldLvl="0" animBg="1"/>
      <p:bldP spid="105" grpId="0" bldLvl="0" animBg="1"/>
      <p:bldP spid="35"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3"/>
          <p:cNvGraphicFramePr>
            <a:graphicFrameLocks noGrp="1"/>
          </p:cNvGraphicFramePr>
          <p:nvPr>
            <p:custDataLst>
              <p:tags r:id="rId1"/>
            </p:custDataLst>
          </p:nvPr>
        </p:nvGraphicFramePr>
        <p:xfrm>
          <a:off x="300673" y="1844755"/>
          <a:ext cx="8572500" cy="3720465"/>
        </p:xfrm>
        <a:graphic>
          <a:graphicData uri="http://schemas.openxmlformats.org/drawingml/2006/table">
            <a:tbl>
              <a:tblPr firstRow="1" bandRow="1">
                <a:tableStyleId>{68D230F3-CF80-4859-8CE7-A43EE81993B5}</a:tableStyleId>
              </a:tblPr>
              <a:tblGrid>
                <a:gridCol w="694055"/>
                <a:gridCol w="3529965"/>
                <a:gridCol w="1574165"/>
                <a:gridCol w="1118235"/>
                <a:gridCol w="1656080"/>
              </a:tblGrid>
              <a:tr h="430530">
                <a:tc>
                  <a:txBody>
                    <a:bodyPr/>
                    <a:lstStyle/>
                    <a:p>
                      <a:pPr algn="ctr"/>
                      <a:r>
                        <a:rPr lang="en-US" altLang="zh-CN" sz="1800" b="1">
                          <a:solidFill>
                            <a:srgbClr val="0000FF"/>
                          </a:solidFill>
                          <a:latin typeface="黑体" panose="02010609060101010101" pitchFamily="2" charset="-122"/>
                          <a:ea typeface="黑体" panose="02010609060101010101" pitchFamily="2" charset="-122"/>
                        </a:rPr>
                        <a:t>学派</a:t>
                      </a: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800" b="1">
                          <a:solidFill>
                            <a:srgbClr val="0000FF"/>
                          </a:solidFill>
                          <a:latin typeface="黑体" panose="02010609060101010101" pitchFamily="2" charset="-122"/>
                          <a:ea typeface="黑体" panose="02010609060101010101" pitchFamily="2" charset="-122"/>
                        </a:rPr>
                        <a:t>治国思想</a:t>
                      </a: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800" b="1">
                          <a:solidFill>
                            <a:srgbClr val="0000FF"/>
                          </a:solidFill>
                          <a:latin typeface="黑体" panose="02010609060101010101" pitchFamily="2" charset="-122"/>
                          <a:ea typeface="黑体" panose="02010609060101010101" pitchFamily="2" charset="-122"/>
                        </a:rPr>
                        <a:t>治国手段</a:t>
                      </a: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800" b="1">
                          <a:solidFill>
                            <a:srgbClr val="0000FF"/>
                          </a:solidFill>
                          <a:latin typeface="黑体" panose="02010609060101010101" pitchFamily="2" charset="-122"/>
                          <a:ea typeface="黑体" panose="02010609060101010101" pitchFamily="2" charset="-122"/>
                        </a:rPr>
                        <a:t>理论来源</a:t>
                      </a: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zh-CN" altLang="en-US" sz="1800" b="1">
                          <a:solidFill>
                            <a:srgbClr val="0000FF"/>
                          </a:solidFill>
                          <a:latin typeface="黑体" panose="02010609060101010101" pitchFamily="2" charset="-122"/>
                          <a:ea typeface="黑体" panose="02010609060101010101" pitchFamily="2" charset="-122"/>
                        </a:rPr>
                        <a:t>评价</a:t>
                      </a: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9925">
                <a:tc rowSpan="2">
                  <a:txBody>
                    <a:bodyPr/>
                    <a:lstStyle/>
                    <a:p>
                      <a:pPr algn="ctr"/>
                      <a:r>
                        <a:rPr lang="en-US" altLang="zh-CN" sz="1800" b="1">
                          <a:solidFill>
                            <a:srgbClr val="0000FF"/>
                          </a:solidFill>
                          <a:latin typeface="黑体" panose="02010609060101010101" pitchFamily="2" charset="-122"/>
                          <a:ea typeface="黑体" panose="02010609060101010101" pitchFamily="2" charset="-122"/>
                        </a:rPr>
                        <a:t>儒家</a:t>
                      </a:r>
                    </a:p>
                  </a:txBody>
                  <a:tcPr marL="68576" marR="68576" marT="34294" marB="34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buNone/>
                      </a:pPr>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7910">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635">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1800" b="1">
                          <a:solidFill>
                            <a:srgbClr val="0000FF"/>
                          </a:solidFill>
                          <a:latin typeface="黑体" panose="02010609060101010101" pitchFamily="2" charset="-122"/>
                          <a:ea typeface="黑体" panose="02010609060101010101" pitchFamily="2" charset="-122"/>
                        </a:rPr>
                        <a:t>法家</a:t>
                      </a:r>
                    </a:p>
                    <a:p>
                      <a:pPr algn="ctr"/>
                      <a:endParaRPr lang="en-US" altLang="zh-CN" sz="1800" b="1">
                        <a:solidFill>
                          <a:srgbClr val="0000FF"/>
                        </a:solidFill>
                        <a:latin typeface="黑体" panose="02010609060101010101" pitchFamily="2" charset="-122"/>
                        <a:ea typeface="黑体" panose="02010609060101010101" pitchFamily="2" charset="-122"/>
                      </a:endParaRPr>
                    </a:p>
                  </a:txBody>
                  <a:tcPr marL="68576" marR="68576" marT="34294" marB="34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buNone/>
                      </a:pPr>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6465">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CN" sz="1800">
                        <a:solidFill>
                          <a:srgbClr val="0000FF"/>
                        </a:solidFill>
                        <a:latin typeface="黑体" panose="02010609060101010101" pitchFamily="2" charset="-122"/>
                        <a:ea typeface="黑体" panose="02010609060101010101" pitchFamily="2" charset="-122"/>
                      </a:endParaRPr>
                    </a:p>
                  </a:txBody>
                  <a:tcPr marL="68576" marR="68576"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文本框 10"/>
          <p:cNvSpPr txBox="1"/>
          <p:nvPr>
            <p:custDataLst>
              <p:tags r:id="rId2"/>
            </p:custDataLst>
          </p:nvPr>
        </p:nvSpPr>
        <p:spPr>
          <a:xfrm flipH="1">
            <a:off x="1083786" y="2264648"/>
            <a:ext cx="3637360" cy="70040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sym typeface="+mn-ea"/>
              </a:rPr>
              <a:t>孔子：①为政以德</a:t>
            </a:r>
          </a:p>
          <a:p>
            <a:pPr marL="0" lvl="0" indent="0" eaLnBrk="1" hangingPunct="1">
              <a:lnSpc>
                <a:spcPct val="11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sym typeface="+mn-ea"/>
              </a:rPr>
              <a:t>      ②节用而爱人，使民以时</a:t>
            </a:r>
          </a:p>
        </p:txBody>
      </p:sp>
      <p:sp>
        <p:nvSpPr>
          <p:cNvPr id="12" name="文本框 11"/>
          <p:cNvSpPr txBox="1"/>
          <p:nvPr>
            <p:custDataLst>
              <p:tags r:id="rId3"/>
            </p:custDataLst>
          </p:nvPr>
        </p:nvSpPr>
        <p:spPr>
          <a:xfrm flipH="1">
            <a:off x="1115536" y="2964895"/>
            <a:ext cx="3918347" cy="1004570"/>
          </a:xfrm>
          <a:prstGeom prst="rect">
            <a:avLst/>
          </a:prstGeom>
          <a:noFill/>
        </p:spPr>
        <p:txBody>
          <a:bodyPr>
            <a:spAutoFit/>
          </a:bodyPr>
          <a:lstStyle/>
          <a:p>
            <a:pPr marR="0" defTabSz="914400" eaLnBrk="1" fontAlgn="auto" hangingPunct="1">
              <a:lnSpc>
                <a:spcPct val="110000"/>
              </a:lnSpc>
              <a:buClrTx/>
              <a:buSzTx/>
              <a:buFontTx/>
              <a:buNone/>
              <a:defRPr/>
            </a:pPr>
            <a:r>
              <a:rPr kumimoji="0" lang="zh-CN" altLang="en-US" sz="1800" b="1" kern="1200" cap="none" spc="0" normalizeH="0" baseline="0" noProof="0">
                <a:solidFill>
                  <a:prstClr val="black"/>
                </a:solidFill>
                <a:latin typeface="黑体" panose="02010609060101010101" pitchFamily="2" charset="-122"/>
                <a:ea typeface="黑体" panose="02010609060101010101" pitchFamily="2" charset="-122"/>
                <a:cs typeface="+mn-cs"/>
              </a:rPr>
              <a:t>孟子：</a:t>
            </a:r>
          </a:p>
          <a:p>
            <a:pPr marR="0" defTabSz="914400" eaLnBrk="1" fontAlgn="auto" hangingPunct="1">
              <a:lnSpc>
                <a:spcPct val="110000"/>
              </a:lnSpc>
              <a:buClrTx/>
              <a:buSzTx/>
              <a:buFontTx/>
              <a:buNone/>
              <a:defRPr/>
            </a:pPr>
            <a:r>
              <a:rPr kumimoji="0" lang="zh-CN" altLang="en-US" sz="1800" b="1" kern="1200" cap="none" spc="-130" normalizeH="0" baseline="0" noProof="0">
                <a:solidFill>
                  <a:prstClr val="black"/>
                </a:solidFill>
                <a:latin typeface="黑体" panose="02010609060101010101" pitchFamily="2" charset="-122"/>
                <a:ea typeface="黑体" panose="02010609060101010101" pitchFamily="2" charset="-122"/>
                <a:cs typeface="+mn-cs"/>
              </a:rPr>
              <a:t>①施仁政于民，省刑罚，薄税敛</a:t>
            </a:r>
          </a:p>
          <a:p>
            <a:pPr marR="0" defTabSz="914400" eaLnBrk="1" fontAlgn="auto" hangingPunct="1">
              <a:lnSpc>
                <a:spcPct val="110000"/>
              </a:lnSpc>
              <a:buClrTx/>
              <a:buSzTx/>
              <a:buFontTx/>
              <a:buNone/>
              <a:defRPr/>
            </a:pPr>
            <a:r>
              <a:rPr kumimoji="0" lang="zh-CN" altLang="en-US" sz="1800" b="1" kern="1200" cap="none" spc="130" normalizeH="0" baseline="0" noProof="0">
                <a:solidFill>
                  <a:prstClr val="black"/>
                </a:solidFill>
                <a:latin typeface="黑体" panose="02010609060101010101" pitchFamily="2" charset="-122"/>
                <a:ea typeface="黑体" panose="02010609060101010101" pitchFamily="2" charset="-122"/>
                <a:cs typeface="+mn-cs"/>
              </a:rPr>
              <a:t>②民为贵，社稷次之，君为轻</a:t>
            </a:r>
            <a:endParaRPr kumimoji="0" lang="zh-CN" altLang="en-US" sz="1800" b="1" kern="1200" cap="none" spc="0" normalizeH="0" baseline="0" noProof="0">
              <a:solidFill>
                <a:prstClr val="black"/>
              </a:solidFill>
              <a:latin typeface="黑体" panose="02010609060101010101" pitchFamily="2" charset="-122"/>
              <a:ea typeface="黑体" panose="02010609060101010101" pitchFamily="2" charset="-122"/>
              <a:cs typeface="+mn-cs"/>
            </a:endParaRPr>
          </a:p>
        </p:txBody>
      </p:sp>
      <p:sp>
        <p:nvSpPr>
          <p:cNvPr id="13" name="文本框 12"/>
          <p:cNvSpPr txBox="1"/>
          <p:nvPr>
            <p:custDataLst>
              <p:tags r:id="rId4"/>
            </p:custDataLst>
          </p:nvPr>
        </p:nvSpPr>
        <p:spPr>
          <a:xfrm flipH="1">
            <a:off x="4643517" y="2348865"/>
            <a:ext cx="1691878" cy="130937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sym typeface="+mn-ea"/>
              </a:rPr>
              <a:t>主张德治，通过道德教化民众，仁和礼的手段</a:t>
            </a:r>
          </a:p>
        </p:txBody>
      </p:sp>
      <p:sp>
        <p:nvSpPr>
          <p:cNvPr id="14" name="文本框 13"/>
          <p:cNvSpPr txBox="1"/>
          <p:nvPr>
            <p:custDataLst>
              <p:tags r:id="rId5"/>
            </p:custDataLst>
          </p:nvPr>
        </p:nvSpPr>
        <p:spPr>
          <a:xfrm flipH="1">
            <a:off x="6635354" y="2884885"/>
            <a:ext cx="465534" cy="9220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rPr>
              <a:t>人性善</a:t>
            </a:r>
          </a:p>
        </p:txBody>
      </p:sp>
      <p:sp>
        <p:nvSpPr>
          <p:cNvPr id="16" name="文本框 15"/>
          <p:cNvSpPr txBox="1"/>
          <p:nvPr>
            <p:custDataLst>
              <p:tags r:id="rId6"/>
            </p:custDataLst>
          </p:nvPr>
        </p:nvSpPr>
        <p:spPr>
          <a:xfrm flipH="1">
            <a:off x="1083786" y="4662726"/>
            <a:ext cx="3849291" cy="100457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sym typeface="+mn-ea"/>
              </a:rPr>
              <a:t>韩非：</a:t>
            </a:r>
          </a:p>
          <a:p>
            <a:pPr marL="0" lvl="0" indent="0" eaLnBrk="1" hangingPunct="1">
              <a:lnSpc>
                <a:spcPct val="11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sym typeface="+mn-ea"/>
              </a:rPr>
              <a:t>①君主要以法、术、势驾驭臣下。</a:t>
            </a:r>
          </a:p>
          <a:p>
            <a:pPr marL="0" lvl="0" indent="0" eaLnBrk="1" hangingPunct="1">
              <a:lnSpc>
                <a:spcPct val="11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sym typeface="+mn-ea"/>
              </a:rPr>
              <a:t>②君主赏罚分明，臣民必守法令。</a:t>
            </a:r>
          </a:p>
        </p:txBody>
      </p:sp>
      <p:sp>
        <p:nvSpPr>
          <p:cNvPr id="17" name="文本框 16"/>
          <p:cNvSpPr txBox="1"/>
          <p:nvPr>
            <p:custDataLst>
              <p:tags r:id="rId7"/>
            </p:custDataLst>
          </p:nvPr>
        </p:nvSpPr>
        <p:spPr>
          <a:xfrm flipH="1">
            <a:off x="4572000" y="4148931"/>
            <a:ext cx="1622822" cy="130937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sym typeface="+mn-ea"/>
              </a:rPr>
              <a:t>“以法为教”“以吏为师”法和刑的手段</a:t>
            </a:r>
          </a:p>
        </p:txBody>
      </p:sp>
      <p:sp>
        <p:nvSpPr>
          <p:cNvPr id="22" name="文本框 21"/>
          <p:cNvSpPr txBox="1"/>
          <p:nvPr>
            <p:custDataLst>
              <p:tags r:id="rId8"/>
            </p:custDataLst>
          </p:nvPr>
        </p:nvSpPr>
        <p:spPr>
          <a:xfrm flipH="1">
            <a:off x="6540739" y="4221084"/>
            <a:ext cx="465534" cy="9220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sym typeface="+mn-ea"/>
              </a:rPr>
              <a:t>人性恶</a:t>
            </a:r>
          </a:p>
        </p:txBody>
      </p:sp>
      <p:sp>
        <p:nvSpPr>
          <p:cNvPr id="24" name="文本框 23"/>
          <p:cNvSpPr txBox="1"/>
          <p:nvPr>
            <p:custDataLst>
              <p:tags r:id="rId9"/>
            </p:custDataLst>
          </p:nvPr>
        </p:nvSpPr>
        <p:spPr>
          <a:xfrm flipH="1">
            <a:off x="1083786" y="4005104"/>
            <a:ext cx="3392091" cy="70040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sym typeface="+mn-ea"/>
              </a:rPr>
              <a:t>商鞅：保护新兴地主阶级的利益（颁行法令，奖励耕战）</a:t>
            </a:r>
          </a:p>
        </p:txBody>
      </p:sp>
      <p:grpSp>
        <p:nvGrpSpPr>
          <p:cNvPr id="23" name="组合 22"/>
          <p:cNvGrpSpPr/>
          <p:nvPr/>
        </p:nvGrpSpPr>
        <p:grpSpPr>
          <a:xfrm>
            <a:off x="683895" y="1165940"/>
            <a:ext cx="6322060" cy="578651"/>
            <a:chOff x="1715" y="1664"/>
            <a:chExt cx="13275" cy="2066"/>
          </a:xfrm>
        </p:grpSpPr>
        <p:sp>
          <p:nvSpPr>
            <p:cNvPr id="31789" name="文本框 21"/>
            <p:cNvSpPr txBox="1"/>
            <p:nvPr>
              <p:custDataLst>
                <p:tags r:id="rId13"/>
              </p:custDataLst>
            </p:nvPr>
          </p:nvSpPr>
          <p:spPr>
            <a:xfrm>
              <a:off x="1715" y="2384"/>
              <a:ext cx="4159" cy="131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800" b="1" dirty="0">
                  <a:solidFill>
                    <a:srgbClr val="FF0000"/>
                  </a:solidFill>
                  <a:latin typeface="黑体" panose="02010609060101010101" pitchFamily="2" charset="-122"/>
                  <a:ea typeface="黑体" panose="02010609060101010101" pitchFamily="2" charset="-122"/>
                </a:rPr>
                <a:t>德治与法治之争</a:t>
              </a:r>
            </a:p>
          </p:txBody>
        </p:sp>
        <p:sp>
          <p:nvSpPr>
            <p:cNvPr id="31790" name="文本框 18"/>
            <p:cNvSpPr txBox="1"/>
            <p:nvPr>
              <p:custDataLst>
                <p:tags r:id="rId14"/>
              </p:custDataLst>
            </p:nvPr>
          </p:nvSpPr>
          <p:spPr>
            <a:xfrm>
              <a:off x="10607" y="2415"/>
              <a:ext cx="4383" cy="131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800" b="1" dirty="0">
                  <a:solidFill>
                    <a:srgbClr val="FF0000"/>
                  </a:solidFill>
                  <a:latin typeface="黑体" panose="02010609060101010101" pitchFamily="2" charset="-122"/>
                  <a:ea typeface="黑体" panose="02010609060101010101" pitchFamily="2" charset="-122"/>
                  <a:sym typeface="+mn-ea"/>
                </a:rPr>
                <a:t>儒家与法家之争</a:t>
              </a:r>
            </a:p>
          </p:txBody>
        </p:sp>
        <p:cxnSp>
          <p:nvCxnSpPr>
            <p:cNvPr id="20" name="直接箭头连接符 19"/>
            <p:cNvCxnSpPr/>
            <p:nvPr>
              <p:custDataLst>
                <p:tags r:id="rId15"/>
              </p:custDataLst>
            </p:nvPr>
          </p:nvCxnSpPr>
          <p:spPr>
            <a:xfrm>
              <a:off x="6095" y="2848"/>
              <a:ext cx="4310" cy="0"/>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792" name="文本框 20"/>
            <p:cNvSpPr txBox="1"/>
            <p:nvPr>
              <p:custDataLst>
                <p:tags r:id="rId16"/>
              </p:custDataLst>
            </p:nvPr>
          </p:nvSpPr>
          <p:spPr>
            <a:xfrm>
              <a:off x="6422" y="1664"/>
              <a:ext cx="4000" cy="131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b="1" dirty="0">
                  <a:latin typeface="黑体" panose="02010609060101010101" pitchFamily="2" charset="-122"/>
                  <a:ea typeface="黑体" panose="02010609060101010101" pitchFamily="2" charset="-122"/>
                </a:rPr>
                <a:t>在思想界体现为</a:t>
              </a:r>
            </a:p>
          </p:txBody>
        </p:sp>
      </p:grpSp>
      <p:sp>
        <p:nvSpPr>
          <p:cNvPr id="3" name="文本框 2"/>
          <p:cNvSpPr txBox="1"/>
          <p:nvPr>
            <p:custDataLst>
              <p:tags r:id="rId10"/>
            </p:custDataLst>
          </p:nvPr>
        </p:nvSpPr>
        <p:spPr>
          <a:xfrm>
            <a:off x="7523798" y="2636996"/>
            <a:ext cx="1119188" cy="9220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rPr>
              <a:t>并不适应兼并战争的需要</a:t>
            </a:r>
          </a:p>
        </p:txBody>
      </p:sp>
      <p:sp>
        <p:nvSpPr>
          <p:cNvPr id="4" name="文本框 3"/>
          <p:cNvSpPr txBox="1"/>
          <p:nvPr>
            <p:custDataLst>
              <p:tags r:id="rId11"/>
            </p:custDataLst>
          </p:nvPr>
        </p:nvSpPr>
        <p:spPr>
          <a:xfrm>
            <a:off x="7352030" y="4065905"/>
            <a:ext cx="1421130" cy="147637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1800" b="1" dirty="0">
                <a:solidFill>
                  <a:srgbClr val="000000"/>
                </a:solidFill>
                <a:latin typeface="黑体" panose="02010609060101010101" pitchFamily="2" charset="-122"/>
                <a:ea typeface="黑体" panose="02010609060101010101" pitchFamily="2" charset="-122"/>
              </a:rPr>
              <a:t>富国强兵的现实利益，君主专制的愿望，推动秦统一</a:t>
            </a:r>
          </a:p>
        </p:txBody>
      </p:sp>
      <p:sp>
        <p:nvSpPr>
          <p:cNvPr id="41" name="文本框 40"/>
          <p:cNvSpPr txBox="1"/>
          <p:nvPr/>
        </p:nvSpPr>
        <p:spPr>
          <a:xfrm>
            <a:off x="164465" y="44450"/>
            <a:ext cx="4606925" cy="475615"/>
          </a:xfrm>
          <a:prstGeom prst="rect">
            <a:avLst/>
          </a:prstGeom>
          <a:solidFill>
            <a:srgbClr val="FFFF00"/>
          </a:solidFill>
          <a:ln>
            <a:solidFill>
              <a:srgbClr val="FF0000"/>
            </a:solidFill>
          </a:ln>
        </p:spPr>
        <p:txBody>
          <a:bodyPr wrap="square" rtlCol="0">
            <a:spAutoFit/>
          </a:bodyPr>
          <a:lstStyle/>
          <a:p>
            <a:r>
              <a:rPr lang="zh-CN" altLang="en-US" sz="2500" b="1">
                <a:solidFill>
                  <a:schemeClr val="tx1"/>
                </a:solidFill>
                <a:uFillTx/>
                <a:latin typeface="黑体" panose="02010609060101010101" pitchFamily="2" charset="-122"/>
                <a:ea typeface="黑体" panose="02010609060101010101" pitchFamily="2" charset="-122"/>
                <a:sym typeface="+mn-ea"/>
              </a:rPr>
              <a:t>一、先秦时期的德治与法治</a:t>
            </a:r>
          </a:p>
        </p:txBody>
      </p:sp>
      <p:sp>
        <p:nvSpPr>
          <p:cNvPr id="2" name="文本框 1"/>
          <p:cNvSpPr txBox="1"/>
          <p:nvPr/>
        </p:nvSpPr>
        <p:spPr>
          <a:xfrm>
            <a:off x="179705" y="621030"/>
            <a:ext cx="4606925" cy="423545"/>
          </a:xfrm>
          <a:prstGeom prst="rect">
            <a:avLst/>
          </a:prstGeom>
          <a:solidFill>
            <a:schemeClr val="accent1">
              <a:lumMod val="20000"/>
              <a:lumOff val="80000"/>
            </a:schemeClr>
          </a:solidFill>
          <a:ln>
            <a:solidFill>
              <a:srgbClr val="FF3300"/>
            </a:solidFill>
          </a:ln>
        </p:spPr>
        <p:txBody>
          <a:bodyPr wrap="square" rtlCol="0">
            <a:spAutoFit/>
          </a:bodyPr>
          <a:lstStyle/>
          <a:p>
            <a:pPr>
              <a:lnSpc>
                <a:spcPct val="90000"/>
              </a:lnSpc>
            </a:pPr>
            <a:r>
              <a:rPr lang="en-US" altLang="zh-CN" sz="2400" b="1">
                <a:solidFill>
                  <a:schemeClr val="tx1"/>
                </a:solidFill>
                <a:uFillTx/>
                <a:latin typeface="黑体" panose="02010609060101010101" pitchFamily="2" charset="-122"/>
                <a:ea typeface="黑体" panose="02010609060101010101" pitchFamily="2" charset="-122"/>
                <a:sym typeface="+mn-ea"/>
              </a:rPr>
              <a:t>2</a:t>
            </a:r>
            <a:r>
              <a:rPr lang="zh-CN" altLang="en-US" sz="2400" b="1">
                <a:solidFill>
                  <a:schemeClr val="tx1"/>
                </a:solidFill>
                <a:uFillTx/>
                <a:latin typeface="黑体" panose="02010609060101010101" pitchFamily="2" charset="-122"/>
                <a:ea typeface="黑体" panose="02010609060101010101" pitchFamily="2" charset="-122"/>
                <a:sym typeface="+mn-ea"/>
              </a:rPr>
              <a:t>、先秦时期德治与法治</a:t>
            </a:r>
            <a:r>
              <a:rPr lang="zh-CN" altLang="en-US" sz="2400" b="1">
                <a:solidFill>
                  <a:srgbClr val="0070C0"/>
                </a:solidFill>
                <a:latin typeface="黑体" panose="02010609060101010101" pitchFamily="2" charset="-122"/>
                <a:ea typeface="黑体" panose="02010609060101010101" pitchFamily="2" charset="-122"/>
                <a:cs typeface="Arial" panose="020B0604020202020204" pitchFamily="34" charset="0"/>
                <a:sym typeface="+mn-ea"/>
              </a:rPr>
              <a:t>之争</a:t>
            </a:r>
            <a:endParaRPr lang="zh-CN" altLang="en-US" sz="2400" b="1">
              <a:solidFill>
                <a:schemeClr val="tx1"/>
              </a:solidFill>
              <a:uFillTx/>
              <a:latin typeface="黑体" panose="02010609060101010101" pitchFamily="2" charset="-122"/>
              <a:ea typeface="黑体" panose="02010609060101010101" pitchFamily="2" charset="-122"/>
              <a:sym typeface="+mn-ea"/>
            </a:endParaRPr>
          </a:p>
        </p:txBody>
      </p:sp>
      <p:sp>
        <p:nvSpPr>
          <p:cNvPr id="27" name="矩形 26"/>
          <p:cNvSpPr/>
          <p:nvPr>
            <p:custDataLst>
              <p:tags r:id="rId12"/>
            </p:custDataLst>
          </p:nvPr>
        </p:nvSpPr>
        <p:spPr>
          <a:xfrm>
            <a:off x="827405" y="5745480"/>
            <a:ext cx="5368290" cy="460375"/>
          </a:xfrm>
          <a:prstGeom prst="rect">
            <a:avLst/>
          </a:prstGeom>
          <a:solidFill>
            <a:schemeClr val="accent1">
              <a:lumMod val="40000"/>
              <a:lumOff val="60000"/>
            </a:schemeClr>
          </a:solidFill>
          <a:ln>
            <a:solidFill>
              <a:srgbClr val="FF0000"/>
            </a:solidFill>
          </a:ln>
        </p:spPr>
        <p:txBody>
          <a:bodyPr wrap="square">
            <a:spAutoFit/>
          </a:bodyPr>
          <a:lstStyle/>
          <a:p>
            <a:pPr eaLnBrk="1" fontAlgn="auto" hangingPunct="1">
              <a:spcBef>
                <a:spcPts val="0"/>
              </a:spcBef>
              <a:spcAft>
                <a:spcPts val="0"/>
              </a:spcAft>
              <a:defRPr/>
            </a:pPr>
            <a:r>
              <a:rPr lang="en-US" altLang="zh-CN" sz="1800" b="1">
                <a:solidFill>
                  <a:schemeClr val="bg1"/>
                </a:solidFill>
                <a:latin typeface="黑体" panose="02010609060101010101" pitchFamily="2" charset="-122"/>
                <a:ea typeface="黑体" panose="02010609060101010101" pitchFamily="2" charset="-122"/>
              </a:rPr>
              <a:t> </a:t>
            </a:r>
            <a:r>
              <a:rPr lang="zh-CN" altLang="en-US" sz="2400" b="1">
                <a:solidFill>
                  <a:schemeClr val="tx1"/>
                </a:solidFill>
                <a:latin typeface="黑体" panose="02010609060101010101" pitchFamily="2" charset="-122"/>
                <a:ea typeface="黑体" panose="02010609060101010101" pitchFamily="2" charset="-122"/>
              </a:rPr>
              <a:t>争论实质：寻求理想治国道路之争</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22" grpId="0"/>
      <p:bldP spid="24" grpId="0"/>
      <p:bldP spid="3" grpId="0"/>
      <p:bldP spid="4" grpId="0"/>
      <p:bldP spid="2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8e31f273-4e48-4a47-ba0e-73a98dc02075"/>
  <p:tag name="COMMONDATA" val="eyJoZGlkIjoiNmRlMjZjYjdkMDc1ODJkNmZhNjUzNGI5YzNhY2U3N2QifQ=="/>
  <p:tag name="KSO_WM_SCREEN_THEME_FLAG" val="Dlrq25wU2PGuGg5bbmjbDN8y55vRdJg9dKGpzUleQMlQTPAVad38RAUTHX4ZLSMMfCyGhSyOudvV1+DMlKJyrcZYuk5XF9BNBdgcMhd9nWA="/>
</p:tagLst>
</file>

<file path=ppt/tags/tag10.xml><?xml version="1.0" encoding="utf-8"?>
<p:tagLst xmlns:a="http://schemas.openxmlformats.org/drawingml/2006/main" xmlns:r="http://schemas.openxmlformats.org/officeDocument/2006/relationships" xmlns:p="http://schemas.openxmlformats.org/presentationml/2006/main">
  <p:tag name="AS_UNIQUEID" val="2653"/>
</p:tagLst>
</file>

<file path=ppt/tags/tag100.xml><?xml version="1.0" encoding="utf-8"?>
<p:tagLst xmlns:a="http://schemas.openxmlformats.org/drawingml/2006/main" xmlns:r="http://schemas.openxmlformats.org/officeDocument/2006/relationships" xmlns:p="http://schemas.openxmlformats.org/presentationml/2006/main">
  <p:tag name="AS_UNIQUEID" val="1067"/>
  <p:tag name="KSO_WM_SCREEN_THEME_FLAG" val="Dlrq25wU2PGuGg5bbmjbDN8y55vRdJg9dKGpzUleQMlQTPAVad38RAUTHX4ZLSMMfCyGhSyOudvV1+DMlKJyrcZYuk5XF9BNBdgcMhd9nWA="/>
</p:tagLst>
</file>

<file path=ppt/tags/tag101.xml><?xml version="1.0" encoding="utf-8"?>
<p:tagLst xmlns:a="http://schemas.openxmlformats.org/drawingml/2006/main" xmlns:r="http://schemas.openxmlformats.org/officeDocument/2006/relationships" xmlns:p="http://schemas.openxmlformats.org/presentationml/2006/main">
  <p:tag name="AS_UNIQUEID" val="1592"/>
  <p:tag name="KSO_WM_SCREEN_THEME_FLAG" val="Dlrq25wU2PGuGg5bbmjbDN8y55vRdJg9dKGpzUleQMlQTPAVad38RAUTHX4ZLSMMfCyGhSyOudvV1+DMlKJyrcZYuk5XF9BNBdgcMhd9nWA="/>
</p:tagLst>
</file>

<file path=ppt/tags/tag102.xml><?xml version="1.0" encoding="utf-8"?>
<p:tagLst xmlns:a="http://schemas.openxmlformats.org/drawingml/2006/main" xmlns:r="http://schemas.openxmlformats.org/officeDocument/2006/relationships" xmlns:p="http://schemas.openxmlformats.org/presentationml/2006/main">
  <p:tag name="AS_UNIQUEID" val="1592"/>
  <p:tag name="KSO_WM_SCREEN_THEME_FLAG" val="Dlrq25wU2PGuGg5bbmjbDN8y55vRdJg9dKGpzUleQMlQTPAVad38RAUTHX4ZLSMMfCyGhSyOudvV1+DMlKJyrcZYuk5XF9BNBdgcMhd9nWA="/>
</p:tagLst>
</file>

<file path=ppt/tags/tag103.xml><?xml version="1.0" encoding="utf-8"?>
<p:tagLst xmlns:a="http://schemas.openxmlformats.org/drawingml/2006/main" xmlns:r="http://schemas.openxmlformats.org/officeDocument/2006/relationships" xmlns:p="http://schemas.openxmlformats.org/presentationml/2006/main">
  <p:tag name="AS_UNIQUEID" val="1466"/>
</p:tagLst>
</file>

<file path=ppt/tags/tag104.xml><?xml version="1.0" encoding="utf-8"?>
<p:tagLst xmlns:a="http://schemas.openxmlformats.org/drawingml/2006/main" xmlns:r="http://schemas.openxmlformats.org/officeDocument/2006/relationships" xmlns:p="http://schemas.openxmlformats.org/presentationml/2006/main">
  <p:tag name="AS_UNIQUEID" val="1467"/>
</p:tagLst>
</file>

<file path=ppt/tags/tag105.xml><?xml version="1.0" encoding="utf-8"?>
<p:tagLst xmlns:a="http://schemas.openxmlformats.org/drawingml/2006/main" xmlns:r="http://schemas.openxmlformats.org/officeDocument/2006/relationships" xmlns:p="http://schemas.openxmlformats.org/presentationml/2006/main">
  <p:tag name="AS_UNIQUEID" val="2743"/>
  <p:tag name="KSO_WM_SCREEN_THEME_FLAG" val="Dlrq25wU2PGuGg5bbmjbDN8y55vRdJg9dKGpzUleQMlQTPAVad38RAUTHX4ZLSMMfCyGhSyOudvV1+DMlKJyrcZYuk5XF9BNBdgcMhd9nWA="/>
</p:tagLst>
</file>

<file path=ppt/tags/tag106.xml><?xml version="1.0" encoding="utf-8"?>
<p:tagLst xmlns:a="http://schemas.openxmlformats.org/drawingml/2006/main" xmlns:r="http://schemas.openxmlformats.org/officeDocument/2006/relationships" xmlns:p="http://schemas.openxmlformats.org/presentationml/2006/main">
  <p:tag name="AS_UNIQUEID" val="2744"/>
  <p:tag name="KSO_WM_SCREEN_THEME_FLAG" val="Dlrq25wU2PGuGg5bbmjbDN8y55vRdJg9dKGpzUleQMlQTPAVad38RAUTHX4ZLSMMfCyGhSyOudvV1+DMlKJyrcZYuk5XF9BNBdgcMhd9nWA="/>
</p:tagLst>
</file>

<file path=ppt/tags/tag107.xml><?xml version="1.0" encoding="utf-8"?>
<p:tagLst xmlns:a="http://schemas.openxmlformats.org/drawingml/2006/main" xmlns:r="http://schemas.openxmlformats.org/officeDocument/2006/relationships" xmlns:p="http://schemas.openxmlformats.org/presentationml/2006/main">
  <p:tag name="AS_UNIQUEID" val="2745"/>
  <p:tag name="KSO_WM_SCREEN_THEME_FLAG" val="Dlrq25wU2PGuGg5bbmjbDN8y55vRdJg9dKGpzUleQMlQTPAVad38RAUTHX4ZLSMMfCyGhSyOudvV1+DMlKJyrcZYuk5XF9BNBdgcMhd9nWA="/>
</p:tagLst>
</file>

<file path=ppt/tags/tag108.xml><?xml version="1.0" encoding="utf-8"?>
<p:tagLst xmlns:a="http://schemas.openxmlformats.org/drawingml/2006/main" xmlns:r="http://schemas.openxmlformats.org/officeDocument/2006/relationships" xmlns:p="http://schemas.openxmlformats.org/presentationml/2006/main">
  <p:tag name="AS_UNIQUEID" val="2746"/>
  <p:tag name="KSO_WM_SCREEN_THEME_FLAG" val="Dlrq25wU2PGuGg5bbmjbDN8y55vRdJg9dKGpzUleQMlQTPAVad38RAUTHX4ZLSMMfCyGhSyOudvV1+DMlKJyrcZYuk5XF9BNBdgcMhd9nWA="/>
</p:tagLst>
</file>

<file path=ppt/tags/tag109.xml><?xml version="1.0" encoding="utf-8"?>
<p:tagLst xmlns:a="http://schemas.openxmlformats.org/drawingml/2006/main" xmlns:r="http://schemas.openxmlformats.org/officeDocument/2006/relationships" xmlns:p="http://schemas.openxmlformats.org/presentationml/2006/main">
  <p:tag name="AS_UNIQUEID" val="2747"/>
  <p:tag name="KSO_WM_SCREEN_THEME_FLAG" val="Dlrq25wU2PGuGg5bbmjbDN8y55vRdJg9dKGpzUleQMlQTPAVad38RAUTHX4ZLSMMfCyGhSyOudvV1+DMlKJyrcZYuk5XF9BNBdgcMhd9nWA="/>
</p:tagLst>
</file>

<file path=ppt/tags/tag11.xml><?xml version="1.0" encoding="utf-8"?>
<p:tagLst xmlns:a="http://schemas.openxmlformats.org/drawingml/2006/main" xmlns:r="http://schemas.openxmlformats.org/officeDocument/2006/relationships" xmlns:p="http://schemas.openxmlformats.org/presentationml/2006/main">
  <p:tag name="AS_UNIQUEID" val="2438"/>
  <p:tag name="KSO_WM_SCREEN_THEME_FLAG" val="Dlrq25wU2PGuGg5bbmjbDN8y55vRdJg9dKGpzUleQMlQTPAVad38RAUTHX4ZLSMMfCyGhSyOudvV1+DMlKJyrcZYuk5XF9BNBdgcMhd9nWA="/>
</p:tagLst>
</file>

<file path=ppt/tags/tag110.xml><?xml version="1.0" encoding="utf-8"?>
<p:tagLst xmlns:a="http://schemas.openxmlformats.org/drawingml/2006/main" xmlns:r="http://schemas.openxmlformats.org/officeDocument/2006/relationships" xmlns:p="http://schemas.openxmlformats.org/presentationml/2006/main">
  <p:tag name="AS_UNIQUEID" val="2748"/>
  <p:tag name="KSO_WM_SCREEN_THEME_FLAG" val="Dlrq25wU2PGuGg5bbmjbDN8y55vRdJg9dKGpzUleQMlQTPAVad38RAUTHX4ZLSMMfCyGhSyOudvV1+DMlKJyrcZYuk5XF9BNBdgcMhd9nWA="/>
</p:tagLst>
</file>

<file path=ppt/tags/tag111.xml><?xml version="1.0" encoding="utf-8"?>
<p:tagLst xmlns:a="http://schemas.openxmlformats.org/drawingml/2006/main" xmlns:r="http://schemas.openxmlformats.org/officeDocument/2006/relationships" xmlns:p="http://schemas.openxmlformats.org/presentationml/2006/main">
  <p:tag name="AS_UNIQUEID" val="2749"/>
  <p:tag name="KSO_WM_SCREEN_THEME_FLAG" val="Dlrq25wU2PGuGg5bbmjbDN8y55vRdJg9dKGpzUleQMlQTPAVad38RAUTHX4ZLSMMfCyGhSyOudvV1+DMlKJyrcZYuk5XF9BNBdgcMhd9nWA="/>
</p:tagLst>
</file>

<file path=ppt/tags/tag112.xml><?xml version="1.0" encoding="utf-8"?>
<p:tagLst xmlns:a="http://schemas.openxmlformats.org/drawingml/2006/main" xmlns:r="http://schemas.openxmlformats.org/officeDocument/2006/relationships" xmlns:p="http://schemas.openxmlformats.org/presentationml/2006/main">
  <p:tag name="AS_UNIQUEID" val="2750"/>
  <p:tag name="KSO_WM_SCREEN_THEME_FLAG" val="Dlrq25wU2PGuGg5bbmjbDN8y55vRdJg9dKGpzUleQMlQTPAVad38RAUTHX4ZLSMMfCyGhSyOudvV1+DMlKJyrcZYuk5XF9BNBdgcMhd9nWA="/>
</p:tagLst>
</file>

<file path=ppt/tags/tag113.xml><?xml version="1.0" encoding="utf-8"?>
<p:tagLst xmlns:a="http://schemas.openxmlformats.org/drawingml/2006/main" xmlns:r="http://schemas.openxmlformats.org/officeDocument/2006/relationships" xmlns:p="http://schemas.openxmlformats.org/presentationml/2006/main">
  <p:tag name="AS_UNIQUEID" val="1067"/>
  <p:tag name="KSO_WM_SCREEN_THEME_FLAG" val="Dlrq25wU2PGuGg5bbmjbDN8y55vRdJg9dKGpzUleQMlQTPAVad38RAUTHX4ZLSMMfCyGhSyOudvV1+DMlKJyrcZYuk5XF9BNBdgcMhd9nWA="/>
</p:tagLst>
</file>

<file path=ppt/tags/tag114.xml><?xml version="1.0" encoding="utf-8"?>
<p:tagLst xmlns:a="http://schemas.openxmlformats.org/drawingml/2006/main" xmlns:r="http://schemas.openxmlformats.org/officeDocument/2006/relationships" xmlns:p="http://schemas.openxmlformats.org/presentationml/2006/main">
  <p:tag name="AS_UNIQUEID" val="1069"/>
  <p:tag name="KSO_WM_SCREEN_THEME_FLAG" val="Dlrq25wU2PGuGg5bbmjbDN8y55vRdJg9dKGpzUleQMlQTPAVad38RAUTHX4ZLSMMfCyGhSyOudvV1+DMlKJyrcZYuk5XF9BNBdgcMhd9nWA="/>
</p:tagLst>
</file>

<file path=ppt/tags/tag115.xml><?xml version="1.0" encoding="utf-8"?>
<p:tagLst xmlns:a="http://schemas.openxmlformats.org/drawingml/2006/main" xmlns:r="http://schemas.openxmlformats.org/officeDocument/2006/relationships" xmlns:p="http://schemas.openxmlformats.org/presentationml/2006/main">
  <p:tag name="AS_UNIQUEID" val="1071"/>
  <p:tag name="KSO_WM_SCREEN_THEME_FLAG" val="Dlrq25wU2PGuGg5bbmjbDN8y55vRdJg9dKGpzUleQMlQTPAVad38RAUTHX4ZLSMMfCyGhSyOudvV1+DMlKJyrcZYuk5XF9BNBdgcMhd9nWA="/>
</p:tagLst>
</file>

<file path=ppt/tags/tag116.xml><?xml version="1.0" encoding="utf-8"?>
<p:tagLst xmlns:a="http://schemas.openxmlformats.org/drawingml/2006/main" xmlns:r="http://schemas.openxmlformats.org/officeDocument/2006/relationships" xmlns:p="http://schemas.openxmlformats.org/presentationml/2006/main">
  <p:tag name="AS_UNIQUEID" val="1074"/>
  <p:tag name="KSO_WM_SCREEN_THEME_FLAG" val="Dlrq25wU2PGuGg5bbmjbDN8y55vRdJg9dKGpzUleQMlQTPAVad38RAUTHX4ZLSMMfCyGhSyOudvV1+DMlKJyrcZYuk5XF9BNBdgcMhd9nWA="/>
</p:tagLst>
</file>

<file path=ppt/tags/tag117.xml><?xml version="1.0" encoding="utf-8"?>
<p:tagLst xmlns:a="http://schemas.openxmlformats.org/drawingml/2006/main" xmlns:r="http://schemas.openxmlformats.org/officeDocument/2006/relationships" xmlns:p="http://schemas.openxmlformats.org/presentationml/2006/main">
  <p:tag name="AS_UNIQUEID" val="2751"/>
  <p:tag name="KSO_WM_SCREEN_THEME_FLAG" val="Dlrq25wU2PGuGg5bbmjbDN8y55vRdJg9dKGpzUleQMlQTPAVad38RAUTHX4ZLSMMfCyGhSyOudvV1+DMlKJyrcZYuk5XF9BNBdgcMhd9nWA="/>
</p:tagLst>
</file>

<file path=ppt/tags/tag118.xml><?xml version="1.0" encoding="utf-8"?>
<p:tagLst xmlns:a="http://schemas.openxmlformats.org/drawingml/2006/main" xmlns:r="http://schemas.openxmlformats.org/officeDocument/2006/relationships" xmlns:p="http://schemas.openxmlformats.org/presentationml/2006/main">
  <p:tag name="AS_UNIQUEID" val="2752"/>
  <p:tag name="KSO_WM_SCREEN_THEME_FLAG" val="Dlrq25wU2PGuGg5bbmjbDN8y55vRdJg9dKGpzUleQMlQTPAVad38RAUTHX4ZLSMMfCyGhSyOudvV1+DMlKJyrcZYuk5XF9BNBdgcMhd9nWA="/>
</p:tagLst>
</file>

<file path=ppt/tags/tag119.xml><?xml version="1.0" encoding="utf-8"?>
<p:tagLst xmlns:a="http://schemas.openxmlformats.org/drawingml/2006/main" xmlns:r="http://schemas.openxmlformats.org/officeDocument/2006/relationships" xmlns:p="http://schemas.openxmlformats.org/presentationml/2006/main">
  <p:tag name="AS_UNIQUEID" val="2753"/>
  <p:tag name="KSO_WM_SCREEN_THEME_FLAG" val="Dlrq25wU2PGuGg5bbmjbDN8y55vRdJg9dKGpzUleQMlQTPAVad38RAUTHX4ZLSMMfCyGhSyOudvV1+DMlKJyrcZYuk5XF9BNBdgcMhd9nWA="/>
</p:tagLst>
</file>

<file path=ppt/tags/tag12.xml><?xml version="1.0" encoding="utf-8"?>
<p:tagLst xmlns:a="http://schemas.openxmlformats.org/drawingml/2006/main" xmlns:r="http://schemas.openxmlformats.org/officeDocument/2006/relationships" xmlns:p="http://schemas.openxmlformats.org/presentationml/2006/main">
  <p:tag name="AS_UNIQUEID" val="2435"/>
  <p:tag name="KSO_WM_UNIT_PLACING_PICTURE_USER_VIEWPORT" val="{&quot;height&quot;:5224.0030528525085,&quot;width&quot;:5693.419428408524}"/>
  <p:tag name="KSO_WM_SCREEN_THEME_FLAG" val="Dlrq25wU2PGuGg5bbmjbDN8y55vRdJg9dKGpzUleQMlQTPAVad38RAUTHX4ZLSMMfCyGhSyOudvV1+DMlKJyrcZYuk5XF9BNBdgcMhd9nWA="/>
</p:tagLst>
</file>

<file path=ppt/tags/tag120.xml><?xml version="1.0" encoding="utf-8"?>
<p:tagLst xmlns:a="http://schemas.openxmlformats.org/drawingml/2006/main" xmlns:r="http://schemas.openxmlformats.org/officeDocument/2006/relationships" xmlns:p="http://schemas.openxmlformats.org/presentationml/2006/main">
  <p:tag name="AS_UNIQUEID" val="2754"/>
  <p:tag name="KSO_WM_SCREEN_THEME_FLAG" val="Dlrq25wU2PGuGg5bbmjbDN8y55vRdJg9dKGpzUleQMlQTPAVad38RAUTHX4ZLSMMfCyGhSyOudvV1+DMlKJyrcZYuk5XF9BNBdgcMhd9nWA="/>
</p:tagLst>
</file>

<file path=ppt/tags/tag121.xml><?xml version="1.0" encoding="utf-8"?>
<p:tagLst xmlns:a="http://schemas.openxmlformats.org/drawingml/2006/main" xmlns:r="http://schemas.openxmlformats.org/officeDocument/2006/relationships" xmlns:p="http://schemas.openxmlformats.org/presentationml/2006/main">
  <p:tag name="AS_UNIQUEID" val="2755"/>
  <p:tag name="KSO_WM_SCREEN_THEME_FLAG" val="Dlrq25wU2PGuGg5bbmjbDN8y55vRdJg9dKGpzUleQMlQTPAVad38RAUTHX4ZLSMMfCyGhSyOudvV1+DMlKJyrcZYuk5XF9BNBdgcMhd9nWA="/>
</p:tagLst>
</file>

<file path=ppt/tags/tag122.xml><?xml version="1.0" encoding="utf-8"?>
<p:tagLst xmlns:a="http://schemas.openxmlformats.org/drawingml/2006/main" xmlns:r="http://schemas.openxmlformats.org/officeDocument/2006/relationships" xmlns:p="http://schemas.openxmlformats.org/presentationml/2006/main">
  <p:tag name="AS_UNIQUEID" val="2756"/>
  <p:tag name="KSO_WM_SCREEN_THEME_FLAG" val="Dlrq25wU2PGuGg5bbmjbDN8y55vRdJg9dKGpzUleQMlQTPAVad38RAUTHX4ZLSMMfCyGhSyOudvV1+DMlKJyrcZYuk5XF9BNBdgcMhd9nWA="/>
</p:tagLst>
</file>

<file path=ppt/tags/tag123.xml><?xml version="1.0" encoding="utf-8"?>
<p:tagLst xmlns:a="http://schemas.openxmlformats.org/drawingml/2006/main" xmlns:r="http://schemas.openxmlformats.org/officeDocument/2006/relationships" xmlns:p="http://schemas.openxmlformats.org/presentationml/2006/main">
  <p:tag name="AS_UNIQUEID" val="2757"/>
  <p:tag name="KSO_WM_SCREEN_THEME_FLAG" val="Dlrq25wU2PGuGg5bbmjbDN8y55vRdJg9dKGpzUleQMlQTPAVad38RAUTHX4ZLSMMfCyGhSyOudvV1+DMlKJyrcZYuk5XF9BNBdgcMhd9nWA="/>
</p:tagLst>
</file>

<file path=ppt/tags/tag124.xml><?xml version="1.0" encoding="utf-8"?>
<p:tagLst xmlns:a="http://schemas.openxmlformats.org/drawingml/2006/main" xmlns:r="http://schemas.openxmlformats.org/officeDocument/2006/relationships" xmlns:p="http://schemas.openxmlformats.org/presentationml/2006/main">
  <p:tag name="AS_UNIQUEID" val="1760"/>
  <p:tag name="KSO_WM_SCREEN_THEME_FLAG" val="Dlrq25wU2PGuGg5bbmjbDN8y55vRdJg9dKGpzUleQMlQTPAVad38RAUTHX4ZLSMMfCyGhSyOudvV1+DMlKJyrcZYuk5XF9BNBdgcMhd9nWA="/>
</p:tagLst>
</file>

<file path=ppt/tags/tag125.xml><?xml version="1.0" encoding="utf-8"?>
<p:tagLst xmlns:a="http://schemas.openxmlformats.org/drawingml/2006/main" xmlns:r="http://schemas.openxmlformats.org/officeDocument/2006/relationships" xmlns:p="http://schemas.openxmlformats.org/presentationml/2006/main">
  <p:tag name="AS_UNIQUEID" val="2758"/>
  <p:tag name="KSO_WM_SCREEN_THEME_FLAG" val="Dlrq25wU2PGuGg5bbmjbDN8y55vRdJg9dKGpzUleQMlQTPAVad38RAUTHX4ZLSMMfCyGhSyOudvV1+DMlKJyrcZYuk5XF9BNBdgcMhd9nWA="/>
</p:tagLst>
</file>

<file path=ppt/tags/tag126.xml><?xml version="1.0" encoding="utf-8"?>
<p:tagLst xmlns:a="http://schemas.openxmlformats.org/drawingml/2006/main" xmlns:r="http://schemas.openxmlformats.org/officeDocument/2006/relationships" xmlns:p="http://schemas.openxmlformats.org/presentationml/2006/main">
  <p:tag name="AS_UNIQUEID" val="2734"/>
  <p:tag name="KSO_WM_SCREEN_THEME_FLAG" val="Dlrq25wU2PGuGg5bbmjbDN8y55vRdJg9dKGpzUleQMlQTPAVad38RAUTHX4ZLSMMfCyGhSyOudvV1+DMlKJyrcZYuk5XF9BNBdgcMhd9nWA="/>
</p:tagLst>
</file>

<file path=ppt/tags/tag127.xml><?xml version="1.0" encoding="utf-8"?>
<p:tagLst xmlns:a="http://schemas.openxmlformats.org/drawingml/2006/main" xmlns:r="http://schemas.openxmlformats.org/officeDocument/2006/relationships" xmlns:p="http://schemas.openxmlformats.org/presentationml/2006/main">
  <p:tag name="AS_UNIQUEID" val="2740"/>
  <p:tag name="KSO_WM_SCREEN_THEME_FLAG" val="Dlrq25wU2PGuGg5bbmjbDN8y55vRdJg9dKGpzUleQMlQTPAVad38RAUTHX4ZLSMMfCyGhSyOudvV1+DMlKJyrcZYuk5XF9BNBdgcMhd9nWA="/>
</p:tagLst>
</file>

<file path=ppt/tags/tag128.xml><?xml version="1.0" encoding="utf-8"?>
<p:tagLst xmlns:a="http://schemas.openxmlformats.org/drawingml/2006/main" xmlns:r="http://schemas.openxmlformats.org/officeDocument/2006/relationships" xmlns:p="http://schemas.openxmlformats.org/presentationml/2006/main">
  <p:tag name="AS_UNIQUEID" val="2737"/>
  <p:tag name="KSO_WM_SCREEN_THEME_FLAG" val="Dlrq25wU2PGuGg5bbmjbDN8y55vRdJg9dKGpzUleQMlQTPAVad38RAUTHX4ZLSMMfCyGhSyOudvV1+DMlKJyrcZYuk5XF9BNBdgcMhd9nWA="/>
</p:tagLst>
</file>

<file path=ppt/tags/tag129.xml><?xml version="1.0" encoding="utf-8"?>
<p:tagLst xmlns:a="http://schemas.openxmlformats.org/drawingml/2006/main" xmlns:r="http://schemas.openxmlformats.org/officeDocument/2006/relationships" xmlns:p="http://schemas.openxmlformats.org/presentationml/2006/main">
  <p:tag name="AS_UNIQUEID" val="1665"/>
  <p:tag name="KSO_WM_SCREEN_THEME_FLAG" val="Dlrq25wU2PGuGg5bbmjbDN8y55vRdJg9dKGpzUleQMlQTPAVad38RAUTHX4ZLSMMfCyGhSyOudvV1+DMlKJyrcZYuk5XF9BNBdgcMhd9nWA="/>
</p:tagLst>
</file>

<file path=ppt/tags/tag13.xml><?xml version="1.0" encoding="utf-8"?>
<p:tagLst xmlns:a="http://schemas.openxmlformats.org/drawingml/2006/main" xmlns:r="http://schemas.openxmlformats.org/officeDocument/2006/relationships" xmlns:p="http://schemas.openxmlformats.org/presentationml/2006/main">
  <p:tag name="AS_UNIQUEID" val="2436"/>
  <p:tag name="KSO_WM_SCREEN_THEME_FLAG" val="Dlrq25wU2PGuGg5bbmjbDN8y55vRdJg9dKGpzUleQMlQTPAVad38RAUTHX4ZLSMMfCyGhSyOudvV1+DMlKJyrcZYuk5XF9BNBdgcMhd9nWA="/>
</p:tagLst>
</file>

<file path=ppt/tags/tag130.xml><?xml version="1.0" encoding="utf-8"?>
<p:tagLst xmlns:a="http://schemas.openxmlformats.org/drawingml/2006/main" xmlns:r="http://schemas.openxmlformats.org/officeDocument/2006/relationships" xmlns:p="http://schemas.openxmlformats.org/presentationml/2006/main">
  <p:tag name="AS_UNIQUEID" val="1666"/>
  <p:tag name="KSO_WM_SCREEN_THEME_FLAG" val="Dlrq25wU2PGuGg5bbmjbDN8y55vRdJg9dKGpzUleQMlQTPAVad38RAUTHX4ZLSMMfCyGhSyOudvV1+DMlKJyrcZYuk5XF9BNBdgcMhd9nWA="/>
</p:tagLst>
</file>

<file path=ppt/tags/tag131.xml><?xml version="1.0" encoding="utf-8"?>
<p:tagLst xmlns:a="http://schemas.openxmlformats.org/drawingml/2006/main" xmlns:r="http://schemas.openxmlformats.org/officeDocument/2006/relationships" xmlns:p="http://schemas.openxmlformats.org/presentationml/2006/main">
  <p:tag name="AS_UNIQUEID" val="1667"/>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160097_2*l_h_i*1_1_4"/>
  <p:tag name="KSO_WM_UNIT_INDEX" val="1_1_4"/>
  <p:tag name="KSO_WM_UNIT_LAYERLEVEL" val="1_1_1"/>
  <p:tag name="KSO_WM_UNIT_NOCLEAR" val="0"/>
  <p:tag name="KSO_WM_UNIT_TEXT_FILL_FORE_SCHEMECOLOR_INDEX" val="13"/>
  <p:tag name="KSO_WM_UNIT_TEXT_FILL_TYPE" val="1"/>
  <p:tag name="KSO_WM_UNIT_TYPE" val="l_h_i"/>
  <p:tag name="KSO_WM_SCREEN_THEME_FLAG" val="Dlrq25wU2PGuGg5bbmjbDN8y55vRdJg9dKGpzUleQMlQTPAVad38RAUTHX4ZLSMMfCyGhSyOudvV1+DMlKJyrcZYuk5XF9BNBdgcMhd9nWA="/>
</p:tagLst>
</file>

<file path=ppt/tags/tag132.xml><?xml version="1.0" encoding="utf-8"?>
<p:tagLst xmlns:a="http://schemas.openxmlformats.org/drawingml/2006/main" xmlns:r="http://schemas.openxmlformats.org/officeDocument/2006/relationships" xmlns:p="http://schemas.openxmlformats.org/presentationml/2006/main">
  <p:tag name="AS_UNIQUEID" val="1668"/>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97_2*l_h_i*1_1_1"/>
  <p:tag name="KSO_WM_UNIT_INDEX" val="1_1_1"/>
  <p:tag name="KSO_WM_UNIT_LAYERLEVEL" val="1_1_1"/>
  <p:tag name="KSO_WM_UNIT_TEXT_FILL_FORE_SCHEMECOLOR_INDEX" val="14"/>
  <p:tag name="KSO_WM_UNIT_TEXT_FILL_TYPE" val="1"/>
  <p:tag name="KSO_WM_UNIT_TYPE" val="l_h_i"/>
  <p:tag name="KSO_WM_SCREEN_THEME_FLAG" val="Dlrq25wU2PGuGg5bbmjbDN8y55vRdJg9dKGpzUleQMlQTPAVad38RAUTHX4ZLSMMfCyGhSyOudvV1+DMlKJyrcZYuk5XF9BNBdgcMhd9nWA="/>
</p:tagLst>
</file>

<file path=ppt/tags/tag133.xml><?xml version="1.0" encoding="utf-8"?>
<p:tagLst xmlns:a="http://schemas.openxmlformats.org/drawingml/2006/main" xmlns:r="http://schemas.openxmlformats.org/officeDocument/2006/relationships" xmlns:p="http://schemas.openxmlformats.org/presentationml/2006/main">
  <p:tag name="AS_UNIQUEID" val="1669"/>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HIGHLIGHT" val="0"/>
  <p:tag name="KSO_WM_UNIT_ID" val="diagram160097_2*l_h_i*1_1_1"/>
  <p:tag name="KSO_WM_UNIT_INDEX" val="1_1_1"/>
  <p:tag name="KSO_WM_UNIT_LAYERLEVEL" val="1_1_1"/>
  <p:tag name="KSO_WM_UNIT_SUBTYPE" val="d"/>
  <p:tag name="KSO_WM_UNIT_TEXT_FILL_FORE_SCHEMECOLOR_INDEX" val="14"/>
  <p:tag name="KSO_WM_UNIT_TEXT_FILL_TYPE" val="1"/>
  <p:tag name="KSO_WM_UNIT_TYPE" val="l_h_i"/>
  <p:tag name="KSO_WM_SCREEN_THEME_FLAG" val="Dlrq25wU2PGuGg5bbmjbDN8y55vRdJg9dKGpzUleQMlQTPAVad38RAUTHX4ZLSMMfCyGhSyOudvV1+DMlKJyrcZYuk5XF9BNBdgcMhd9nWA="/>
</p:tagLst>
</file>

<file path=ppt/tags/tag134.xml><?xml version="1.0" encoding="utf-8"?>
<p:tagLst xmlns:a="http://schemas.openxmlformats.org/drawingml/2006/main" xmlns:r="http://schemas.openxmlformats.org/officeDocument/2006/relationships" xmlns:p="http://schemas.openxmlformats.org/presentationml/2006/main">
  <p:tag name="AS_UNIQUEID" val="1670"/>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HIGHLIGHT" val="0"/>
  <p:tag name="KSO_WM_UNIT_ID" val="diagram160097_2*l_h_f*1_1_1"/>
  <p:tag name="KSO_WM_UNIT_INDEX" val="1_1_1"/>
  <p:tag name="KSO_WM_UNIT_LAYERLEVEL" val="1_1_1"/>
  <p:tag name="KSO_WM_UNIT_NOCLEAR" val="0"/>
  <p:tag name="KSO_WM_UNIT_PRESET_TEXT" val="单击此处添加文本具体内容，简明扼要的阐述您的观点。"/>
  <p:tag name="KSO_WM_UNIT_TEXT_FILL_FORE_SCHEMECOLOR_INDEX" val="13"/>
  <p:tag name="KSO_WM_UNIT_TEXT_FILL_TYPE" val="1"/>
  <p:tag name="KSO_WM_UNIT_TYPE" val="l_h_f"/>
  <p:tag name="KSO_WM_UNIT_VALUE" val="144"/>
  <p:tag name="KSO_WM_SCREEN_THEME_FLAG" val="Dlrq25wU2PGuGg5bbmjbDN8y55vRdJg9dKGpzUleQMlQTPAVad38RAUTHX4ZLSMMfCyGhSyOudvV1+DMlKJyrcZYuk5XF9BNBdgcMhd9nWA="/>
</p:tagLst>
</file>

<file path=ppt/tags/tag135.xml><?xml version="1.0" encoding="utf-8"?>
<p:tagLst xmlns:a="http://schemas.openxmlformats.org/drawingml/2006/main" xmlns:r="http://schemas.openxmlformats.org/officeDocument/2006/relationships" xmlns:p="http://schemas.openxmlformats.org/presentationml/2006/main">
  <p:tag name="AS_UNIQUEID" val="1671"/>
  <p:tag name="KSO_WM_SCREEN_THEME_FLAG" val="Dlrq25wU2PGuGg5bbmjbDN8y55vRdJg9dKGpzUleQMlQTPAVad38RAUTHX4ZLSMMfCyGhSyOudvV1+DMlKJyrcZYuk5XF9BNBdgcMhd9nWA="/>
</p:tagLst>
</file>

<file path=ppt/tags/tag136.xml><?xml version="1.0" encoding="utf-8"?>
<p:tagLst xmlns:a="http://schemas.openxmlformats.org/drawingml/2006/main" xmlns:r="http://schemas.openxmlformats.org/officeDocument/2006/relationships" xmlns:p="http://schemas.openxmlformats.org/presentationml/2006/main">
  <p:tag name="AS_UNIQUEID" val="1676"/>
  <p:tag name="KSO_WM_SCREEN_THEME_FLAG" val="Dlrq25wU2PGuGg5bbmjbDN8y55vRdJg9dKGpzUleQMlQTPAVad38RAUTHX4ZLSMMfCyGhSyOudvV1+DMlKJyrcZYuk5XF9BNBdgcMhd9nWA="/>
</p:tagLst>
</file>

<file path=ppt/tags/tag137.xml><?xml version="1.0" encoding="utf-8"?>
<p:tagLst xmlns:a="http://schemas.openxmlformats.org/drawingml/2006/main" xmlns:r="http://schemas.openxmlformats.org/officeDocument/2006/relationships" xmlns:p="http://schemas.openxmlformats.org/presentationml/2006/main">
  <p:tag name="AS_UNIQUEID" val="1677"/>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160097_2*l_h_i*1_1_4"/>
  <p:tag name="KSO_WM_UNIT_INDEX" val="1_1_4"/>
  <p:tag name="KSO_WM_UNIT_LAYERLEVEL" val="1_1_1"/>
  <p:tag name="KSO_WM_UNIT_NOCLEAR" val="0"/>
  <p:tag name="KSO_WM_UNIT_TEXT_FILL_FORE_SCHEMECOLOR_INDEX" val="13"/>
  <p:tag name="KSO_WM_UNIT_TEXT_FILL_TYPE" val="1"/>
  <p:tag name="KSO_WM_UNIT_TYPE" val="l_h_i"/>
  <p:tag name="KSO_WM_SCREEN_THEME_FLAG" val="Dlrq25wU2PGuGg5bbmjbDN8y55vRdJg9dKGpzUleQMlQTPAVad38RAUTHX4ZLSMMfCyGhSyOudvV1+DMlKJyrcZYuk5XF9BNBdgcMhd9nWA="/>
</p:tagLst>
</file>

<file path=ppt/tags/tag138.xml><?xml version="1.0" encoding="utf-8"?>
<p:tagLst xmlns:a="http://schemas.openxmlformats.org/drawingml/2006/main" xmlns:r="http://schemas.openxmlformats.org/officeDocument/2006/relationships" xmlns:p="http://schemas.openxmlformats.org/presentationml/2006/main">
  <p:tag name="AS_UNIQUEID" val="1678"/>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97_2*l_h_i*1_1_1"/>
  <p:tag name="KSO_WM_UNIT_INDEX" val="1_1_1"/>
  <p:tag name="KSO_WM_UNIT_LAYERLEVEL" val="1_1_1"/>
  <p:tag name="KSO_WM_UNIT_TEXT_FILL_FORE_SCHEMECOLOR_INDEX" val="14"/>
  <p:tag name="KSO_WM_UNIT_TEXT_FILL_TYPE" val="1"/>
  <p:tag name="KSO_WM_UNIT_TYPE" val="l_h_i"/>
  <p:tag name="KSO_WM_SCREEN_THEME_FLAG" val="Dlrq25wU2PGuGg5bbmjbDN8y55vRdJg9dKGpzUleQMlQTPAVad38RAUTHX4ZLSMMfCyGhSyOudvV1+DMlKJyrcZYuk5XF9BNBdgcMhd9nWA="/>
</p:tagLst>
</file>

<file path=ppt/tags/tag139.xml><?xml version="1.0" encoding="utf-8"?>
<p:tagLst xmlns:a="http://schemas.openxmlformats.org/drawingml/2006/main" xmlns:r="http://schemas.openxmlformats.org/officeDocument/2006/relationships" xmlns:p="http://schemas.openxmlformats.org/presentationml/2006/main">
  <p:tag name="AS_UNIQUEID" val="1679"/>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HIGHLIGHT" val="0"/>
  <p:tag name="KSO_WM_UNIT_ID" val="diagram160097_2*l_h_i*1_1_1"/>
  <p:tag name="KSO_WM_UNIT_INDEX" val="1_1_1"/>
  <p:tag name="KSO_WM_UNIT_LAYERLEVEL" val="1_1_1"/>
  <p:tag name="KSO_WM_UNIT_SUBTYPE" val="d"/>
  <p:tag name="KSO_WM_UNIT_TEXT_FILL_FORE_SCHEMECOLOR_INDEX" val="14"/>
  <p:tag name="KSO_WM_UNIT_TEXT_FILL_TYPE" val="1"/>
  <p:tag name="KSO_WM_UNIT_TYPE" val="l_h_i"/>
  <p:tag name="KSO_WM_SCREEN_THEME_FLAG" val="Dlrq25wU2PGuGg5bbmjbDN8y55vRdJg9dKGpzUleQMlQTPAVad38RAUTHX4ZLSMMfCyGhSyOudvV1+DMlKJyrcZYuk5XF9BNBdgcMhd9nWA="/>
</p:tagLst>
</file>

<file path=ppt/tags/tag14.xml><?xml version="1.0" encoding="utf-8"?>
<p:tagLst xmlns:a="http://schemas.openxmlformats.org/drawingml/2006/main" xmlns:r="http://schemas.openxmlformats.org/officeDocument/2006/relationships" xmlns:p="http://schemas.openxmlformats.org/presentationml/2006/main">
  <p:tag name="AS_UNIQUEID" val="2437"/>
  <p:tag name="KSO_WM_SCREEN_THEME_FLAG" val="Dlrq25wU2PGuGg5bbmjbDN8y55vRdJg9dKGpzUleQMlQTPAVad38RAUTHX4ZLSMMfCyGhSyOudvV1+DMlKJyrcZYuk5XF9BNBdgcMhd9nWA="/>
</p:tagLst>
</file>

<file path=ppt/tags/tag140.xml><?xml version="1.0" encoding="utf-8"?>
<p:tagLst xmlns:a="http://schemas.openxmlformats.org/drawingml/2006/main" xmlns:r="http://schemas.openxmlformats.org/officeDocument/2006/relationships" xmlns:p="http://schemas.openxmlformats.org/presentationml/2006/main">
  <p:tag name="AS_UNIQUEID" val="1680"/>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HIGHLIGHT" val="0"/>
  <p:tag name="KSO_WM_UNIT_ID" val="diagram160097_2*l_h_f*1_1_1"/>
  <p:tag name="KSO_WM_UNIT_INDEX" val="1_1_1"/>
  <p:tag name="KSO_WM_UNIT_LAYERLEVEL" val="1_1_1"/>
  <p:tag name="KSO_WM_UNIT_NOCLEAR" val="0"/>
  <p:tag name="KSO_WM_UNIT_PRESET_TEXT" val="单击此处添加文本具体内容，简明扼要的阐述您的观点。"/>
  <p:tag name="KSO_WM_UNIT_TEXT_FILL_FORE_SCHEMECOLOR_INDEX" val="13"/>
  <p:tag name="KSO_WM_UNIT_TEXT_FILL_TYPE" val="1"/>
  <p:tag name="KSO_WM_UNIT_TYPE" val="l_h_f"/>
  <p:tag name="KSO_WM_UNIT_VALUE" val="144"/>
  <p:tag name="KSO_WM_SCREEN_THEME_FLAG" val="Dlrq25wU2PGuGg5bbmjbDN8y55vRdJg9dKGpzUleQMlQTPAVad38RAUTHX4ZLSMMfCyGhSyOudvV1+DMlKJyrcZYuk5XF9BNBdgcMhd9nWA="/>
</p:tagLst>
</file>

<file path=ppt/tags/tag141.xml><?xml version="1.0" encoding="utf-8"?>
<p:tagLst xmlns:a="http://schemas.openxmlformats.org/drawingml/2006/main" xmlns:r="http://schemas.openxmlformats.org/officeDocument/2006/relationships" xmlns:p="http://schemas.openxmlformats.org/presentationml/2006/main">
  <p:tag name="AS_UNIQUEID" val="1681"/>
  <p:tag name="KSO_WM_SCREEN_THEME_FLAG" val="Dlrq25wU2PGuGg5bbmjbDN8y55vRdJg9dKGpzUleQMlQTPAVad38RAUTHX4ZLSMMfCyGhSyOudvV1+DMlKJyrcZYuk5XF9BNBdgcMhd9nWA="/>
</p:tagLst>
</file>

<file path=ppt/tags/tag142.xml><?xml version="1.0" encoding="utf-8"?>
<p:tagLst xmlns:a="http://schemas.openxmlformats.org/drawingml/2006/main" xmlns:r="http://schemas.openxmlformats.org/officeDocument/2006/relationships" xmlns:p="http://schemas.openxmlformats.org/presentationml/2006/main">
  <p:tag name="AS_UNIQUEID" val="1686"/>
  <p:tag name="KSO_WM_SCREEN_THEME_FLAG" val="Dlrq25wU2PGuGg5bbmjbDN8y55vRdJg9dKGpzUleQMlQTPAVad38RAUTHX4ZLSMMfCyGhSyOudvV1+DMlKJyrcZYuk5XF9BNBdgcMhd9nWA="/>
</p:tagLst>
</file>

<file path=ppt/tags/tag143.xml><?xml version="1.0" encoding="utf-8"?>
<p:tagLst xmlns:a="http://schemas.openxmlformats.org/drawingml/2006/main" xmlns:r="http://schemas.openxmlformats.org/officeDocument/2006/relationships" xmlns:p="http://schemas.openxmlformats.org/presentationml/2006/main">
  <p:tag name="AS_UNIQUEID" val="1688"/>
  <p:tag name="KSO_WM_SCREEN_THEME_FLAG" val="Dlrq25wU2PGuGg5bbmjbDN8y55vRdJg9dKGpzUleQMlQTPAVad38RAUTHX4ZLSMMfCyGhSyOudvV1+DMlKJyrcZYuk5XF9BNBdgcMhd9nWA="/>
</p:tagLst>
</file>

<file path=ppt/tags/tag144.xml><?xml version="1.0" encoding="utf-8"?>
<p:tagLst xmlns:a="http://schemas.openxmlformats.org/drawingml/2006/main" xmlns:r="http://schemas.openxmlformats.org/officeDocument/2006/relationships" xmlns:p="http://schemas.openxmlformats.org/presentationml/2006/main">
  <p:tag name="AS_UNIQUEID" val="1689"/>
  <p:tag name="KSO_WM_SCREEN_THEME_FLAG" val="Dlrq25wU2PGuGg5bbmjbDN8y55vRdJg9dKGpzUleQMlQTPAVad38RAUTHX4ZLSMMfCyGhSyOudvV1+DMlKJyrcZYuk5XF9BNBdgcMhd9nWA="/>
</p:tagLst>
</file>

<file path=ppt/tags/tag145.xml><?xml version="1.0" encoding="utf-8"?>
<p:tagLst xmlns:a="http://schemas.openxmlformats.org/drawingml/2006/main" xmlns:r="http://schemas.openxmlformats.org/officeDocument/2006/relationships" xmlns:p="http://schemas.openxmlformats.org/presentationml/2006/main">
  <p:tag name="AS_UNIQUEID" val="2761"/>
  <p:tag name="KSO_WM_SCREEN_THEME_FLAG" val="Dlrq25wU2PGuGg5bbmjbDN8y55vRdJg9dKGpzUleQMlQTPAVad38RAUTHX4ZLSMMfCyGhSyOudvV1+DMlKJyrcZYuk5XF9BNBdgcMhd9nWA="/>
</p:tagLst>
</file>

<file path=ppt/tags/tag146.xml><?xml version="1.0" encoding="utf-8"?>
<p:tagLst xmlns:a="http://schemas.openxmlformats.org/drawingml/2006/main" xmlns:r="http://schemas.openxmlformats.org/officeDocument/2006/relationships" xmlns:p="http://schemas.openxmlformats.org/presentationml/2006/main">
  <p:tag name="AS_UNIQUEID" val="2762"/>
  <p:tag name="KSO_WM_SCREEN_THEME_FLAG" val="Dlrq25wU2PGuGg5bbmjbDN8y55vRdJg9dKGpzUleQMlQTPAVad38RAUTHX4ZLSMMfCyGhSyOudvV1+DMlKJyrcZYuk5XF9BNBdgcMhd9nWA="/>
</p:tagLst>
</file>

<file path=ppt/tags/tag147.xml><?xml version="1.0" encoding="utf-8"?>
<p:tagLst xmlns:a="http://schemas.openxmlformats.org/drawingml/2006/main" xmlns:r="http://schemas.openxmlformats.org/officeDocument/2006/relationships" xmlns:p="http://schemas.openxmlformats.org/presentationml/2006/main">
  <p:tag name="AS_UNIQUEID" val="2761"/>
  <p:tag name="KSO_WM_SCREEN_THEME_FLAG" val="Dlrq25wU2PGuGg5bbmjbDN8y55vRdJg9dKGpzUleQMlQTPAVad38RAUTHX4ZLSMMfCyGhSyOudvV1+DMlKJyrcZYuk5XF9BNBdgcMhd9nWA="/>
</p:tagLst>
</file>

<file path=ppt/tags/tag148.xml><?xml version="1.0" encoding="utf-8"?>
<p:tagLst xmlns:a="http://schemas.openxmlformats.org/drawingml/2006/main" xmlns:r="http://schemas.openxmlformats.org/officeDocument/2006/relationships" xmlns:p="http://schemas.openxmlformats.org/presentationml/2006/main">
  <p:tag name="AS_UNIQUEID" val="1682"/>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97_2*l_h_i*1_1_3"/>
  <p:tag name="KSO_WM_UNIT_INDEX" val="1_1_3"/>
  <p:tag name="KSO_WM_UNIT_LAYERLEVEL" val="1_1_1"/>
  <p:tag name="KSO_WM_UNIT_TYPE" val="l_h_i"/>
  <p:tag name="KSO_WM_SCREEN_THEME_FLAG" val="Dlrq25wU2PGuGg5bbmjbDN8y55vRdJg9dKGpzUleQMlQTPAVad38RAUTHX4ZLSMMfCyGhSyOudvV1+DMlKJyrcZYuk5XF9BNBdgcMhd9nWA="/>
</p:tagLst>
</file>

<file path=ppt/tags/tag149.xml><?xml version="1.0" encoding="utf-8"?>
<p:tagLst xmlns:a="http://schemas.openxmlformats.org/drawingml/2006/main" xmlns:r="http://schemas.openxmlformats.org/officeDocument/2006/relationships" xmlns:p="http://schemas.openxmlformats.org/presentationml/2006/main">
  <p:tag name="AS_UNIQUEID" val="1683"/>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97_2*l_h_i*1_1_2"/>
  <p:tag name="KSO_WM_UNIT_INDEX" val="1_1_2"/>
  <p:tag name="KSO_WM_UNIT_LAYERLEVEL" val="1_1_1"/>
  <p:tag name="KSO_WM_UNIT_TYPE" val="l_h_i"/>
  <p:tag name="KSO_WM_SCREEN_THEME_FLAG" val="Dlrq25wU2PGuGg5bbmjbDN8y55vRdJg9dKGpzUleQMlQTPAVad38RAUTHX4ZLSMMfCyGhSyOudvV1+DMlKJyrcZYuk5XF9BNBdgcMhd9nWA="/>
</p:tagLst>
</file>

<file path=ppt/tags/tag15.xml><?xml version="1.0" encoding="utf-8"?>
<p:tagLst xmlns:a="http://schemas.openxmlformats.org/drawingml/2006/main" xmlns:r="http://schemas.openxmlformats.org/officeDocument/2006/relationships" xmlns:p="http://schemas.openxmlformats.org/presentationml/2006/main">
  <p:tag name="AS_UNIQUEID" val="252"/>
  <p:tag name="KSO_WM_SCREEN_THEME_FLAG" val="Dlrq25wU2PGuGg5bbmjbDN8y55vRdJg9dKGpzUleQMlQTPAVad38RAUTHX4ZLSMMfCyGhSyOudvV1+DMlKJyrcZYuk5XF9BNBdgcMhd9nWA="/>
</p:tagLst>
</file>

<file path=ppt/tags/tag150.xml><?xml version="1.0" encoding="utf-8"?>
<p:tagLst xmlns:a="http://schemas.openxmlformats.org/drawingml/2006/main" xmlns:r="http://schemas.openxmlformats.org/officeDocument/2006/relationships" xmlns:p="http://schemas.openxmlformats.org/presentationml/2006/main">
  <p:tag name="AS_UNIQUEID" val="1684"/>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97_2*l_h_i*1_1_5"/>
  <p:tag name="KSO_WM_UNIT_INDEX" val="1_1_5"/>
  <p:tag name="KSO_WM_UNIT_ISCONTENTSTITLE" val="0"/>
  <p:tag name="KSO_WM_UNIT_LAYERLEVEL" val="1_1_1"/>
  <p:tag name="KSO_WM_UNIT_NOCLEAR" val="0"/>
  <p:tag name="KSO_WM_UNIT_TEXT_FILL_FORE_SCHEMECOLOR_INDEX" val="14"/>
  <p:tag name="KSO_WM_UNIT_TEXT_FILL_TYPE" val="1"/>
  <p:tag name="KSO_WM_UNIT_TYPE" val="l_h_i"/>
  <p:tag name="KSO_WM_SCREEN_THEME_FLAG" val="Dlrq25wU2PGuGg5bbmjbDN8y55vRdJg9dKGpzUleQMlQTPAVad38RAUTHX4ZLSMMfCyGhSyOudvV1+DMlKJyrcZYuk5XF9BNBdgcMhd9nWA="/>
</p:tagLst>
</file>

<file path=ppt/tags/tag151.xml><?xml version="1.0" encoding="utf-8"?>
<p:tagLst xmlns:a="http://schemas.openxmlformats.org/drawingml/2006/main" xmlns:r="http://schemas.openxmlformats.org/officeDocument/2006/relationships" xmlns:p="http://schemas.openxmlformats.org/presentationml/2006/main">
  <p:tag name="AS_UNIQUEID" val="1685"/>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HIGHLIGHT" val="0"/>
  <p:tag name="KSO_WM_UNIT_ID" val="diagram160097_2*l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l_h_a"/>
  <p:tag name="KSO_WM_UNIT_VALUE" val="5"/>
  <p:tag name="KSO_WM_SCREEN_THEME_FLAG" val="Dlrq25wU2PGuGg5bbmjbDN8y55vRdJg9dKGpzUleQMlQTPAVad38RAUTHX4ZLSMMfCyGhSyOudvV1+DMlKJyrcZYuk5XF9BNBdgcMhd9nWA="/>
</p:tagLst>
</file>

<file path=ppt/tags/tag152.xml><?xml version="1.0" encoding="utf-8"?>
<p:tagLst xmlns:a="http://schemas.openxmlformats.org/drawingml/2006/main" xmlns:r="http://schemas.openxmlformats.org/officeDocument/2006/relationships" xmlns:p="http://schemas.openxmlformats.org/presentationml/2006/main">
  <p:tag name="AS_UNIQUEID" val="1672"/>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97_2*l_h_i*1_1_3"/>
  <p:tag name="KSO_WM_UNIT_INDEX" val="1_1_3"/>
  <p:tag name="KSO_WM_UNIT_LAYERLEVEL" val="1_1_1"/>
  <p:tag name="KSO_WM_UNIT_TYPE" val="l_h_i"/>
  <p:tag name="KSO_WM_SCREEN_THEME_FLAG" val="Dlrq25wU2PGuGg5bbmjbDN8y55vRdJg9dKGpzUleQMlQTPAVad38RAUTHX4ZLSMMfCyGhSyOudvV1+DMlKJyrcZYuk5XF9BNBdgcMhd9nWA="/>
</p:tagLst>
</file>

<file path=ppt/tags/tag153.xml><?xml version="1.0" encoding="utf-8"?>
<p:tagLst xmlns:a="http://schemas.openxmlformats.org/drawingml/2006/main" xmlns:r="http://schemas.openxmlformats.org/officeDocument/2006/relationships" xmlns:p="http://schemas.openxmlformats.org/presentationml/2006/main">
  <p:tag name="AS_UNIQUEID" val="1673"/>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97_2*l_h_i*1_1_2"/>
  <p:tag name="KSO_WM_UNIT_INDEX" val="1_1_2"/>
  <p:tag name="KSO_WM_UNIT_LAYERLEVEL" val="1_1_1"/>
  <p:tag name="KSO_WM_UNIT_TYPE" val="l_h_i"/>
  <p:tag name="KSO_WM_SCREEN_THEME_FLAG" val="Dlrq25wU2PGuGg5bbmjbDN8y55vRdJg9dKGpzUleQMlQTPAVad38RAUTHX4ZLSMMfCyGhSyOudvV1+DMlKJyrcZYuk5XF9BNBdgcMhd9nWA="/>
</p:tagLst>
</file>

<file path=ppt/tags/tag154.xml><?xml version="1.0" encoding="utf-8"?>
<p:tagLst xmlns:a="http://schemas.openxmlformats.org/drawingml/2006/main" xmlns:r="http://schemas.openxmlformats.org/officeDocument/2006/relationships" xmlns:p="http://schemas.openxmlformats.org/presentationml/2006/main">
  <p:tag name="AS_UNIQUEID" val="1674"/>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97_2*l_h_i*1_1_5"/>
  <p:tag name="KSO_WM_UNIT_INDEX" val="1_1_5"/>
  <p:tag name="KSO_WM_UNIT_ISCONTENTSTITLE" val="0"/>
  <p:tag name="KSO_WM_UNIT_LAYERLEVEL" val="1_1_1"/>
  <p:tag name="KSO_WM_UNIT_NOCLEAR" val="0"/>
  <p:tag name="KSO_WM_UNIT_TEXT_FILL_FORE_SCHEMECOLOR_INDEX" val="14"/>
  <p:tag name="KSO_WM_UNIT_TEXT_FILL_TYPE" val="1"/>
  <p:tag name="KSO_WM_UNIT_TYPE" val="l_h_i"/>
  <p:tag name="KSO_WM_SCREEN_THEME_FLAG" val="Dlrq25wU2PGuGg5bbmjbDN8y55vRdJg9dKGpzUleQMlQTPAVad38RAUTHX4ZLSMMfCyGhSyOudvV1+DMlKJyrcZYuk5XF9BNBdgcMhd9nWA="/>
</p:tagLst>
</file>

<file path=ppt/tags/tag155.xml><?xml version="1.0" encoding="utf-8"?>
<p:tagLst xmlns:a="http://schemas.openxmlformats.org/drawingml/2006/main" xmlns:r="http://schemas.openxmlformats.org/officeDocument/2006/relationships" xmlns:p="http://schemas.openxmlformats.org/presentationml/2006/main">
  <p:tag name="AS_UNIQUEID" val="1675"/>
  <p:tag name="KSO_WM_BEAUTIFY_FLAG" val="#wm#"/>
  <p:tag name="KSO_WM_DIAGRAM_GROUP_CODE" val="l1-1"/>
  <p:tag name="KSO_WM_TAG_VERSION" val="1.0"/>
  <p:tag name="KSO_WM_TEMPLATE_CATEGORY" val="diagram"/>
  <p:tag name="KSO_WM_TEMPLATE_INDEX" val="160097"/>
  <p:tag name="KSO_WM_UNIT_COMPATIBLE" val="0"/>
  <p:tag name="KSO_WM_UNIT_DIAGRAM_ISNUMVISUAL" val="0"/>
  <p:tag name="KSO_WM_UNIT_DIAGRAM_ISREFERUNIT" val="0"/>
  <p:tag name="KSO_WM_UNIT_HIGHLIGHT" val="0"/>
  <p:tag name="KSO_WM_UNIT_ID" val="diagram160097_2*l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l_h_a"/>
  <p:tag name="KSO_WM_UNIT_VALUE" val="5"/>
  <p:tag name="KSO_WM_SCREEN_THEME_FLAG" val="Dlrq25wU2PGuGg5bbmjbDN8y55vRdJg9dKGpzUleQMlQTPAVad38RAUTHX4ZLSMMfCyGhSyOudvV1+DMlKJyrcZYuk5XF9BNBdgcMhd9nWA="/>
</p:tagLst>
</file>

<file path=ppt/tags/tag156.xml><?xml version="1.0" encoding="utf-8"?>
<p:tagLst xmlns:a="http://schemas.openxmlformats.org/drawingml/2006/main" xmlns:r="http://schemas.openxmlformats.org/officeDocument/2006/relationships" xmlns:p="http://schemas.openxmlformats.org/presentationml/2006/main">
  <p:tag name="AS_UNIQUEID" val="1661"/>
</p:tagLst>
</file>

<file path=ppt/tags/tag157.xml><?xml version="1.0" encoding="utf-8"?>
<p:tagLst xmlns:a="http://schemas.openxmlformats.org/drawingml/2006/main" xmlns:r="http://schemas.openxmlformats.org/officeDocument/2006/relationships" xmlns:p="http://schemas.openxmlformats.org/presentationml/2006/main">
  <p:tag name="AS_UNIQUEID" val="1662"/>
</p:tagLst>
</file>

<file path=ppt/tags/tag158.xml><?xml version="1.0" encoding="utf-8"?>
<p:tagLst xmlns:a="http://schemas.openxmlformats.org/drawingml/2006/main" xmlns:r="http://schemas.openxmlformats.org/officeDocument/2006/relationships" xmlns:p="http://schemas.openxmlformats.org/presentationml/2006/main">
  <p:tag name="AS_UNIQUEID" val="1369"/>
  <p:tag name="KSO_WM_SCREEN_THEME_FLAG" val="Dlrq25wU2PGuGg5bbmjbDN8y55vRdJg9dKGpzUleQMlQTPAVad38RAUTHX4ZLSMMfCyGhSyOudvV1+DMlKJyrcZYuk5XF9BNBdgcMhd9nWA="/>
</p:tagLst>
</file>

<file path=ppt/tags/tag159.xml><?xml version="1.0" encoding="utf-8"?>
<p:tagLst xmlns:a="http://schemas.openxmlformats.org/drawingml/2006/main" xmlns:r="http://schemas.openxmlformats.org/officeDocument/2006/relationships" xmlns:p="http://schemas.openxmlformats.org/presentationml/2006/main">
  <p:tag name="AS_UNIQUEID" val="1372"/>
  <p:tag name="KSO_WM_SCREEN_THEME_FLAG" val="Dlrq25wU2PGuGg5bbmjbDN8y55vRdJg9dKGpzUleQMlQTPAVad38RAUTHX4ZLSMMfCyGhSyOudvV1+DMlKJyrcZYuk5XF9BNBdgcMhd9nWA="/>
</p:tagLst>
</file>

<file path=ppt/tags/tag16.xml><?xml version="1.0" encoding="utf-8"?>
<p:tagLst xmlns:a="http://schemas.openxmlformats.org/drawingml/2006/main" xmlns:r="http://schemas.openxmlformats.org/officeDocument/2006/relationships" xmlns:p="http://schemas.openxmlformats.org/presentationml/2006/main">
  <p:tag name="AS_UNIQUEID" val="253"/>
  <p:tag name="KSO_WM_SCREEN_THEME_FLAG" val="Dlrq25wU2PGuGg5bbmjbDN8y55vRdJg9dKGpzUleQMlQTPAVad38RAUTHX4ZLSMMfCyGhSyOudvV1+DMlKJyrcZYuk5XF9BNBdgcMhd9nWA="/>
</p:tagLst>
</file>

<file path=ppt/tags/tag160.xml><?xml version="1.0" encoding="utf-8"?>
<p:tagLst xmlns:a="http://schemas.openxmlformats.org/drawingml/2006/main" xmlns:r="http://schemas.openxmlformats.org/officeDocument/2006/relationships" xmlns:p="http://schemas.openxmlformats.org/presentationml/2006/main">
  <p:tag name="AS_UNIQUEID" val="1375"/>
  <p:tag name="KSO_WM_SCREEN_THEME_FLAG" val="Dlrq25wU2PGuGg5bbmjbDN8y55vRdJg9dKGpzUleQMlQTPAVad38RAUTHX4ZLSMMfCyGhSyOudvV1+DMlKJyrcZYuk5XF9BNBdgcMhd9nWA="/>
</p:tagLst>
</file>

<file path=ppt/tags/tag161.xml><?xml version="1.0" encoding="utf-8"?>
<p:tagLst xmlns:a="http://schemas.openxmlformats.org/drawingml/2006/main" xmlns:r="http://schemas.openxmlformats.org/officeDocument/2006/relationships" xmlns:p="http://schemas.openxmlformats.org/presentationml/2006/main">
  <p:tag name="AS_UNIQUEID" val="1384"/>
  <p:tag name="KSO_WM_SCREEN_THEME_FLAG" val="Dlrq25wU2PGuGg5bbmjbDN8y55vRdJg9dKGpzUleQMlQTPAVad38RAUTHX4ZLSMMfCyGhSyOudvV1+DMlKJyrcZYuk5XF9BNBdgcMhd9nWA="/>
</p:tagLst>
</file>

<file path=ppt/tags/tag162.xml><?xml version="1.0" encoding="utf-8"?>
<p:tagLst xmlns:a="http://schemas.openxmlformats.org/drawingml/2006/main" xmlns:r="http://schemas.openxmlformats.org/officeDocument/2006/relationships" xmlns:p="http://schemas.openxmlformats.org/presentationml/2006/main">
  <p:tag name="AS_UNIQUEID" val="1385"/>
  <p:tag name="KSO_WM_SCREEN_THEME_FLAG" val="Dlrq25wU2PGuGg5bbmjbDN8y55vRdJg9dKGpzUleQMlQTPAVad38RAUTHX4ZLSMMfCyGhSyOudvV1+DMlKJyrcZYuk5XF9BNBdgcMhd9nWA="/>
</p:tagLst>
</file>

<file path=ppt/tags/tag163.xml><?xml version="1.0" encoding="utf-8"?>
<p:tagLst xmlns:a="http://schemas.openxmlformats.org/drawingml/2006/main" xmlns:r="http://schemas.openxmlformats.org/officeDocument/2006/relationships" xmlns:p="http://schemas.openxmlformats.org/presentationml/2006/main">
  <p:tag name="AS_UNIQUEID" val="1386"/>
  <p:tag name="KSO_WM_SCREEN_THEME_FLAG" val="Dlrq25wU2PGuGg5bbmjbDN8y55vRdJg9dKGpzUleQMlQTPAVad38RAUTHX4ZLSMMfCyGhSyOudvV1+DMlKJyrcZYuk5XF9BNBdgcMhd9nWA="/>
</p:tagLst>
</file>

<file path=ppt/tags/tag164.xml><?xml version="1.0" encoding="utf-8"?>
<p:tagLst xmlns:a="http://schemas.openxmlformats.org/drawingml/2006/main" xmlns:r="http://schemas.openxmlformats.org/officeDocument/2006/relationships" xmlns:p="http://schemas.openxmlformats.org/presentationml/2006/main">
  <p:tag name="AS_UNIQUEID" val="1387"/>
  <p:tag name="KSO_WM_SCREEN_THEME_FLAG" val="Dlrq25wU2PGuGg5bbmjbDN8y55vRdJg9dKGpzUleQMlQTPAVad38RAUTHX4ZLSMMfCyGhSyOudvV1+DMlKJyrcZYuk5XF9BNBdgcMhd9nWA="/>
</p:tagLst>
</file>

<file path=ppt/tags/tag165.xml><?xml version="1.0" encoding="utf-8"?>
<p:tagLst xmlns:a="http://schemas.openxmlformats.org/drawingml/2006/main" xmlns:r="http://schemas.openxmlformats.org/officeDocument/2006/relationships" xmlns:p="http://schemas.openxmlformats.org/presentationml/2006/main">
  <p:tag name="AS_UNIQUEID" val="1388"/>
  <p:tag name="KSO_WM_SCREEN_THEME_FLAG" val="Dlrq25wU2PGuGg5bbmjbDN8y55vRdJg9dKGpzUleQMlQTPAVad38RAUTHX4ZLSMMfCyGhSyOudvV1+DMlKJyrcZYuk5XF9BNBdgcMhd9nWA="/>
</p:tagLst>
</file>

<file path=ppt/tags/tag166.xml><?xml version="1.0" encoding="utf-8"?>
<p:tagLst xmlns:a="http://schemas.openxmlformats.org/drawingml/2006/main" xmlns:r="http://schemas.openxmlformats.org/officeDocument/2006/relationships" xmlns:p="http://schemas.openxmlformats.org/presentationml/2006/main">
  <p:tag name="AS_UNIQUEID" val="1389"/>
  <p:tag name="KSO_WM_SCREEN_THEME_FLAG" val="Dlrq25wU2PGuGg5bbmjbDN8y55vRdJg9dKGpzUleQMlQTPAVad38RAUTHX4ZLSMMfCyGhSyOudvV1+DMlKJyrcZYuk5XF9BNBdgcMhd9nWA="/>
</p:tagLst>
</file>

<file path=ppt/tags/tag167.xml><?xml version="1.0" encoding="utf-8"?>
<p:tagLst xmlns:a="http://schemas.openxmlformats.org/drawingml/2006/main" xmlns:r="http://schemas.openxmlformats.org/officeDocument/2006/relationships" xmlns:p="http://schemas.openxmlformats.org/presentationml/2006/main">
  <p:tag name="AS_UNIQUEID" val="1390"/>
  <p:tag name="KSO_WM_SCREEN_THEME_FLAG" val="Dlrq25wU2PGuGg5bbmjbDN8y55vRdJg9dKGpzUleQMlQTPAVad38RAUTHX4ZLSMMfCyGhSyOudvV1+DMlKJyrcZYuk5XF9BNBdgcMhd9nWA="/>
</p:tagLst>
</file>

<file path=ppt/tags/tag168.xml><?xml version="1.0" encoding="utf-8"?>
<p:tagLst xmlns:a="http://schemas.openxmlformats.org/drawingml/2006/main" xmlns:r="http://schemas.openxmlformats.org/officeDocument/2006/relationships" xmlns:p="http://schemas.openxmlformats.org/presentationml/2006/main">
  <p:tag name="AS_UNIQUEID" val="1393"/>
  <p:tag name="KSO_WM_SCREEN_THEME_FLAG" val="Dlrq25wU2PGuGg5bbmjbDN8y55vRdJg9dKGpzUleQMlQTPAVad38RAUTHX4ZLSMMfCyGhSyOudvV1+DMlKJyrcZYuk5XF9BNBdgcMhd9nWA="/>
</p:tagLst>
</file>

<file path=ppt/tags/tag169.xml><?xml version="1.0" encoding="utf-8"?>
<p:tagLst xmlns:a="http://schemas.openxmlformats.org/drawingml/2006/main" xmlns:r="http://schemas.openxmlformats.org/officeDocument/2006/relationships" xmlns:p="http://schemas.openxmlformats.org/presentationml/2006/main">
  <p:tag name="AS_UNIQUEID" val="1396"/>
  <p:tag name="KSO_WM_SCREEN_THEME_FLAG" val="Dlrq25wU2PGuGg5bbmjbDN8y55vRdJg9dKGpzUleQMlQTPAVad38RAUTHX4ZLSMMfCyGhSyOudvV1+DMlKJyrcZYuk5XF9BNBdgcMhd9nWA="/>
</p:tagLst>
</file>

<file path=ppt/tags/tag17.xml><?xml version="1.0" encoding="utf-8"?>
<p:tagLst xmlns:a="http://schemas.openxmlformats.org/drawingml/2006/main" xmlns:r="http://schemas.openxmlformats.org/officeDocument/2006/relationships" xmlns:p="http://schemas.openxmlformats.org/presentationml/2006/main">
  <p:tag name="AS_UNIQUEID" val="254"/>
  <p:tag name="KSO_WM_SCREEN_THEME_FLAG" val="Dlrq25wU2PGuGg5bbmjbDN8y55vRdJg9dKGpzUleQMlQTPAVad38RAUTHX4ZLSMMfCyGhSyOudvV1+DMlKJyrcZYuk5XF9BNBdgcMhd9nWA="/>
</p:tagLst>
</file>

<file path=ppt/tags/tag170.xml><?xml version="1.0" encoding="utf-8"?>
<p:tagLst xmlns:a="http://schemas.openxmlformats.org/drawingml/2006/main" xmlns:r="http://schemas.openxmlformats.org/officeDocument/2006/relationships" xmlns:p="http://schemas.openxmlformats.org/presentationml/2006/main">
  <p:tag name="AS_UNIQUEID" val="1401"/>
  <p:tag name="KSO_WM_SCREEN_THEME_FLAG" val="Dlrq25wU2PGuGg5bbmjbDN8y55vRdJg9dKGpzUleQMlQTPAVad38RAUTHX4ZLSMMfCyGhSyOudvV1+DMlKJyrcZYuk5XF9BNBdgcMhd9nWA="/>
</p:tagLst>
</file>

<file path=ppt/tags/tag171.xml><?xml version="1.0" encoding="utf-8"?>
<p:tagLst xmlns:a="http://schemas.openxmlformats.org/drawingml/2006/main" xmlns:r="http://schemas.openxmlformats.org/officeDocument/2006/relationships" xmlns:p="http://schemas.openxmlformats.org/presentationml/2006/main">
  <p:tag name="AS_UNIQUEID" val="1402"/>
  <p:tag name="KSO_WM_SCREEN_THEME_FLAG" val="Dlrq25wU2PGuGg5bbmjbDN8y55vRdJg9dKGpzUleQMlQTPAVad38RAUTHX4ZLSMMfCyGhSyOudvV1+DMlKJyrcZYuk5XF9BNBdgcMhd9nWA="/>
</p:tagLst>
</file>

<file path=ppt/tags/tag172.xml><?xml version="1.0" encoding="utf-8"?>
<p:tagLst xmlns:a="http://schemas.openxmlformats.org/drawingml/2006/main" xmlns:r="http://schemas.openxmlformats.org/officeDocument/2006/relationships" xmlns:p="http://schemas.openxmlformats.org/presentationml/2006/main">
  <p:tag name="AS_UNIQUEID" val="1403"/>
  <p:tag name="KSO_WM_SCREEN_THEME_FLAG" val="Dlrq25wU2PGuGg5bbmjbDN8y55vRdJg9dKGpzUleQMlQTPAVad38RAUTHX4ZLSMMfCyGhSyOudvV1+DMlKJyrcZYuk5XF9BNBdgcMhd9nWA="/>
</p:tagLst>
</file>

<file path=ppt/tags/tag173.xml><?xml version="1.0" encoding="utf-8"?>
<p:tagLst xmlns:a="http://schemas.openxmlformats.org/drawingml/2006/main" xmlns:r="http://schemas.openxmlformats.org/officeDocument/2006/relationships" xmlns:p="http://schemas.openxmlformats.org/presentationml/2006/main">
  <p:tag name="AS_UNIQUEID" val="1404"/>
  <p:tag name="KSO_WM_SCREEN_THEME_FLAG" val="Dlrq25wU2PGuGg5bbmjbDN8y55vRdJg9dKGpzUleQMlQTPAVad38RAUTHX4ZLSMMfCyGhSyOudvV1+DMlKJyrcZYuk5XF9BNBdgcMhd9nWA="/>
</p:tagLst>
</file>

<file path=ppt/tags/tag174.xml><?xml version="1.0" encoding="utf-8"?>
<p:tagLst xmlns:a="http://schemas.openxmlformats.org/drawingml/2006/main" xmlns:r="http://schemas.openxmlformats.org/officeDocument/2006/relationships" xmlns:p="http://schemas.openxmlformats.org/presentationml/2006/main">
  <p:tag name="AS_UNIQUEID" val="1405"/>
  <p:tag name="KSO_WM_SCREEN_THEME_FLAG" val="Dlrq25wU2PGuGg5bbmjbDN8y55vRdJg9dKGpzUleQMlQTPAVad38RAUTHX4ZLSMMfCyGhSyOudvV1+DMlKJyrcZYuk5XF9BNBdgcMhd9nWA="/>
</p:tagLst>
</file>

<file path=ppt/tags/tag175.xml><?xml version="1.0" encoding="utf-8"?>
<p:tagLst xmlns:a="http://schemas.openxmlformats.org/drawingml/2006/main" xmlns:r="http://schemas.openxmlformats.org/officeDocument/2006/relationships" xmlns:p="http://schemas.openxmlformats.org/presentationml/2006/main">
  <p:tag name="AS_UNIQUEID" val="1406"/>
  <p:tag name="KSO_WM_SCREEN_THEME_FLAG" val="Dlrq25wU2PGuGg5bbmjbDN8y55vRdJg9dKGpzUleQMlQTPAVad38RAUTHX4ZLSMMfCyGhSyOudvV1+DMlKJyrcZYuk5XF9BNBdgcMhd9nWA="/>
</p:tagLst>
</file>

<file path=ppt/tags/tag176.xml><?xml version="1.0" encoding="utf-8"?>
<p:tagLst xmlns:a="http://schemas.openxmlformats.org/drawingml/2006/main" xmlns:r="http://schemas.openxmlformats.org/officeDocument/2006/relationships" xmlns:p="http://schemas.openxmlformats.org/presentationml/2006/main">
  <p:tag name="AS_UNIQUEID" val="1407"/>
  <p:tag name="KSO_WM_SCREEN_THEME_FLAG" val="Dlrq25wU2PGuGg5bbmjbDN8y55vRdJg9dKGpzUleQMlQTPAVad38RAUTHX4ZLSMMfCyGhSyOudvV1+DMlKJyrcZYuk5XF9BNBdgcMhd9nWA="/>
</p:tagLst>
</file>

<file path=ppt/tags/tag177.xml><?xml version="1.0" encoding="utf-8"?>
<p:tagLst xmlns:a="http://schemas.openxmlformats.org/drawingml/2006/main" xmlns:r="http://schemas.openxmlformats.org/officeDocument/2006/relationships" xmlns:p="http://schemas.openxmlformats.org/presentationml/2006/main">
  <p:tag name="AS_UNIQUEID" val="1408"/>
  <p:tag name="KSO_WM_SCREEN_THEME_FLAG" val="Dlrq25wU2PGuGg5bbmjbDN8y55vRdJg9dKGpzUleQMlQTPAVad38RAUTHX4ZLSMMfCyGhSyOudvV1+DMlKJyrcZYuk5XF9BNBdgcMhd9nWA="/>
</p:tagLst>
</file>

<file path=ppt/tags/tag178.xml><?xml version="1.0" encoding="utf-8"?>
<p:tagLst xmlns:a="http://schemas.openxmlformats.org/drawingml/2006/main" xmlns:r="http://schemas.openxmlformats.org/officeDocument/2006/relationships" xmlns:p="http://schemas.openxmlformats.org/presentationml/2006/main">
  <p:tag name="AS_UNIQUEID" val="1411"/>
  <p:tag name="KSO_WM_SCREEN_THEME_FLAG" val="Dlrq25wU2PGuGg5bbmjbDN8y55vRdJg9dKGpzUleQMlQTPAVad38RAUTHX4ZLSMMfCyGhSyOudvV1+DMlKJyrcZYuk5XF9BNBdgcMhd9nWA="/>
</p:tagLst>
</file>

<file path=ppt/tags/tag179.xml><?xml version="1.0" encoding="utf-8"?>
<p:tagLst xmlns:a="http://schemas.openxmlformats.org/drawingml/2006/main" xmlns:r="http://schemas.openxmlformats.org/officeDocument/2006/relationships" xmlns:p="http://schemas.openxmlformats.org/presentationml/2006/main">
  <p:tag name="AS_UNIQUEID" val="1414"/>
  <p:tag name="KSO_WM_SCREEN_THEME_FLAG" val="Dlrq25wU2PGuGg5bbmjbDN8y55vRdJg9dKGpzUleQMlQTPAVad38RAUTHX4ZLSMMfCyGhSyOudvV1+DMlKJyrcZYuk5XF9BNBdgcMhd9nWA="/>
</p:tagLst>
</file>

<file path=ppt/tags/tag18.xml><?xml version="1.0" encoding="utf-8"?>
<p:tagLst xmlns:a="http://schemas.openxmlformats.org/drawingml/2006/main" xmlns:r="http://schemas.openxmlformats.org/officeDocument/2006/relationships" xmlns:p="http://schemas.openxmlformats.org/presentationml/2006/main">
  <p:tag name="AS_UNIQUEID" val="255"/>
  <p:tag name="KSO_WM_SCREEN_THEME_FLAG" val="Dlrq25wU2PGuGg5bbmjbDN8y55vRdJg9dKGpzUleQMlQTPAVad38RAUTHX4ZLSMMfCyGhSyOudvV1+DMlKJyrcZYuk5XF9BNBdgcMhd9nWA="/>
</p:tagLst>
</file>

<file path=ppt/tags/tag180.xml><?xml version="1.0" encoding="utf-8"?>
<p:tagLst xmlns:a="http://schemas.openxmlformats.org/drawingml/2006/main" xmlns:r="http://schemas.openxmlformats.org/officeDocument/2006/relationships" xmlns:p="http://schemas.openxmlformats.org/presentationml/2006/main">
  <p:tag name="AS_UNIQUEID" val="1417"/>
  <p:tag name="KSO_WM_SCREEN_THEME_FLAG" val="Dlrq25wU2PGuGg5bbmjbDN8y55vRdJg9dKGpzUleQMlQTPAVad38RAUTHX4ZLSMMfCyGhSyOudvV1+DMlKJyrcZYuk5XF9BNBdgcMhd9nWA="/>
</p:tagLst>
</file>

<file path=ppt/tags/tag181.xml><?xml version="1.0" encoding="utf-8"?>
<p:tagLst xmlns:a="http://schemas.openxmlformats.org/drawingml/2006/main" xmlns:r="http://schemas.openxmlformats.org/officeDocument/2006/relationships" xmlns:p="http://schemas.openxmlformats.org/presentationml/2006/main">
  <p:tag name="AS_UNIQUEID" val="1420"/>
  <p:tag name="KSO_WM_SCREEN_THEME_FLAG" val="Dlrq25wU2PGuGg5bbmjbDN8y55vRdJg9dKGpzUleQMlQTPAVad38RAUTHX4ZLSMMfCyGhSyOudvV1+DMlKJyrcZYuk5XF9BNBdgcMhd9nWA="/>
</p:tagLst>
</file>

<file path=ppt/tags/tag182.xml><?xml version="1.0" encoding="utf-8"?>
<p:tagLst xmlns:a="http://schemas.openxmlformats.org/drawingml/2006/main" xmlns:r="http://schemas.openxmlformats.org/officeDocument/2006/relationships" xmlns:p="http://schemas.openxmlformats.org/presentationml/2006/main">
  <p:tag name="AS_UNIQUEID" val="1423"/>
  <p:tag name="KSO_WM_SCREEN_THEME_FLAG" val="Dlrq25wU2PGuGg5bbmjbDN8y55vRdJg9dKGpzUleQMlQTPAVad38RAUTHX4ZLSMMfCyGhSyOudvV1+DMlKJyrcZYuk5XF9BNBdgcMhd9nWA="/>
</p:tagLst>
</file>

<file path=ppt/tags/tag183.xml><?xml version="1.0" encoding="utf-8"?>
<p:tagLst xmlns:a="http://schemas.openxmlformats.org/drawingml/2006/main" xmlns:r="http://schemas.openxmlformats.org/officeDocument/2006/relationships" xmlns:p="http://schemas.openxmlformats.org/presentationml/2006/main">
  <p:tag name="AS_UNIQUEID" val="1426"/>
  <p:tag name="KSO_WM_SCREEN_THEME_FLAG" val="Dlrq25wU2PGuGg5bbmjbDN8y55vRdJg9dKGpzUleQMlQTPAVad38RAUTHX4ZLSMMfCyGhSyOudvV1+DMlKJyrcZYuk5XF9BNBdgcMhd9nWA="/>
</p:tagLst>
</file>

<file path=ppt/tags/tag184.xml><?xml version="1.0" encoding="utf-8"?>
<p:tagLst xmlns:a="http://schemas.openxmlformats.org/drawingml/2006/main" xmlns:r="http://schemas.openxmlformats.org/officeDocument/2006/relationships" xmlns:p="http://schemas.openxmlformats.org/presentationml/2006/main">
  <p:tag name="AS_UNIQUEID" val="1427"/>
  <p:tag name="KSO_WM_SCREEN_THEME_FLAG" val="Dlrq25wU2PGuGg5bbmjbDN8y55vRdJg9dKGpzUleQMlQTPAVad38RAUTHX4ZLSMMfCyGhSyOudvV1+DMlKJyrcZYuk5XF9BNBdgcMhd9nWA="/>
</p:tagLst>
</file>

<file path=ppt/tags/tag185.xml><?xml version="1.0" encoding="utf-8"?>
<p:tagLst xmlns:a="http://schemas.openxmlformats.org/drawingml/2006/main" xmlns:r="http://schemas.openxmlformats.org/officeDocument/2006/relationships" xmlns:p="http://schemas.openxmlformats.org/presentationml/2006/main">
  <p:tag name="AS_UNIQUEID" val="1433"/>
  <p:tag name="KSO_WM_SCREEN_THEME_FLAG" val="Dlrq25wU2PGuGg5bbmjbDN8y55vRdJg9dKGpzUleQMlQTPAVad38RAUTHX4ZLSMMfCyGhSyOudvV1+DMlKJyrcZYuk5XF9BNBdgcMhd9nWA="/>
</p:tagLst>
</file>

<file path=ppt/tags/tag186.xml><?xml version="1.0" encoding="utf-8"?>
<p:tagLst xmlns:a="http://schemas.openxmlformats.org/drawingml/2006/main" xmlns:r="http://schemas.openxmlformats.org/officeDocument/2006/relationships" xmlns:p="http://schemas.openxmlformats.org/presentationml/2006/main">
  <p:tag name="AS_UNIQUEID" val="1783"/>
  <p:tag name="KSO_WM_SCREEN_THEME_FLAG" val="Dlrq25wU2PGuGg5bbmjbDN8y55vRdJg9dKGpzUleQMlQTPAVad38RAUTHX4ZLSMMfCyGhSyOudvV1+DMlKJyrcZYuk5XF9BNBdgcMhd9nWA="/>
</p:tagLst>
</file>

<file path=ppt/tags/tag187.xml><?xml version="1.0" encoding="utf-8"?>
<p:tagLst xmlns:a="http://schemas.openxmlformats.org/drawingml/2006/main" xmlns:r="http://schemas.openxmlformats.org/officeDocument/2006/relationships" xmlns:p="http://schemas.openxmlformats.org/presentationml/2006/main">
  <p:tag name="AS_UNIQUEID" val="2761"/>
  <p:tag name="KSO_WM_SCREEN_THEME_FLAG" val="Dlrq25wU2PGuGg5bbmjbDN8y55vRdJg9dKGpzUleQMlQTPAVad38RAUTHX4ZLSMMfCyGhSyOudvV1+DMlKJyrcZYuk5XF9BNBdgcMhd9nWA="/>
</p:tagLst>
</file>

<file path=ppt/tags/tag188.xml><?xml version="1.0" encoding="utf-8"?>
<p:tagLst xmlns:a="http://schemas.openxmlformats.org/drawingml/2006/main" xmlns:r="http://schemas.openxmlformats.org/officeDocument/2006/relationships" xmlns:p="http://schemas.openxmlformats.org/presentationml/2006/main">
  <p:tag name="AS_UNIQUEID" val="2761"/>
  <p:tag name="KSO_WM_SCREEN_THEME_FLAG" val="Dlrq25wU2PGuGg5bbmjbDN8y55vRdJg9dKGpzUleQMlQTPAVad38RAUTHX4ZLSMMfCyGhSyOudvV1+DMlKJyrcZYuk5XF9BNBdgcMhd9nWA="/>
</p:tagLst>
</file>

<file path=ppt/tags/tag189.xml><?xml version="1.0" encoding="utf-8"?>
<p:tagLst xmlns:a="http://schemas.openxmlformats.org/drawingml/2006/main" xmlns:r="http://schemas.openxmlformats.org/officeDocument/2006/relationships" xmlns:p="http://schemas.openxmlformats.org/presentationml/2006/main">
  <p:tag name="AS_UNIQUEID" val="2762"/>
  <p:tag name="KSO_WM_SCREEN_THEME_FLAG" val="Dlrq25wU2PGuGg5bbmjbDN8y55vRdJg9dKGpzUleQMlQTPAVad38RAUTHX4ZLSMMfCyGhSyOudvV1+DMlKJyrcZYuk5XF9BNBdgcMhd9nWA="/>
</p:tagLst>
</file>

<file path=ppt/tags/tag19.xml><?xml version="1.0" encoding="utf-8"?>
<p:tagLst xmlns:a="http://schemas.openxmlformats.org/drawingml/2006/main" xmlns:r="http://schemas.openxmlformats.org/officeDocument/2006/relationships" xmlns:p="http://schemas.openxmlformats.org/presentationml/2006/main">
  <p:tag name="AS_UNIQUEID" val="257"/>
  <p:tag name="KSO_WM_SCREEN_THEME_FLAG" val="Dlrq25wU2PGuGg5bbmjbDN8y55vRdJg9dKGpzUleQMlQTPAVad38RAUTHX4ZLSMMfCyGhSyOudvV1+DMlKJyrcZYuk5XF9BNBdgcMhd9nWA="/>
</p:tagLst>
</file>

<file path=ppt/tags/tag190.xml><?xml version="1.0" encoding="utf-8"?>
<p:tagLst xmlns:a="http://schemas.openxmlformats.org/drawingml/2006/main" xmlns:r="http://schemas.openxmlformats.org/officeDocument/2006/relationships" xmlns:p="http://schemas.openxmlformats.org/presentationml/2006/main">
  <p:tag name="AS_UNIQUEID" val="1424"/>
  <p:tag name="KSO_WM_SCREEN_THEME_FLAG" val="Dlrq25wU2PGuGg5bbmjbDN8y55vRdJg9dKGpzUleQMlQTPAVad38RAUTHX4ZLSMMfCyGhSyOudvV1+DMlKJyrcZYuk5XF9BNBdgcMhd9nWA="/>
</p:tagLst>
</file>

<file path=ppt/tags/tag191.xml><?xml version="1.0" encoding="utf-8"?>
<p:tagLst xmlns:a="http://schemas.openxmlformats.org/drawingml/2006/main" xmlns:r="http://schemas.openxmlformats.org/officeDocument/2006/relationships" xmlns:p="http://schemas.openxmlformats.org/presentationml/2006/main">
  <p:tag name="AS_UNIQUEID" val="1425"/>
  <p:tag name="KSO_WM_SCREEN_THEME_FLAG" val="Dlrq25wU2PGuGg5bbmjbDN8y55vRdJg9dKGpzUleQMlQTPAVad38RAUTHX4ZLSMMfCyGhSyOudvV1+DMlKJyrcZYuk5XF9BNBdgcMhd9nWA="/>
</p:tagLst>
</file>

<file path=ppt/tags/tag192.xml><?xml version="1.0" encoding="utf-8"?>
<p:tagLst xmlns:a="http://schemas.openxmlformats.org/drawingml/2006/main" xmlns:r="http://schemas.openxmlformats.org/officeDocument/2006/relationships" xmlns:p="http://schemas.openxmlformats.org/presentationml/2006/main">
  <p:tag name="AS_UNIQUEID" val="1421"/>
  <p:tag name="KSO_WM_SCREEN_THEME_FLAG" val="Dlrq25wU2PGuGg5bbmjbDN8y55vRdJg9dKGpzUleQMlQTPAVad38RAUTHX4ZLSMMfCyGhSyOudvV1+DMlKJyrcZYuk5XF9BNBdgcMhd9nWA="/>
</p:tagLst>
</file>

<file path=ppt/tags/tag193.xml><?xml version="1.0" encoding="utf-8"?>
<p:tagLst xmlns:a="http://schemas.openxmlformats.org/drawingml/2006/main" xmlns:r="http://schemas.openxmlformats.org/officeDocument/2006/relationships" xmlns:p="http://schemas.openxmlformats.org/presentationml/2006/main">
  <p:tag name="AS_UNIQUEID" val="1422"/>
  <p:tag name="KSO_WM_SCREEN_THEME_FLAG" val="Dlrq25wU2PGuGg5bbmjbDN8y55vRdJg9dKGpzUleQMlQTPAVad38RAUTHX4ZLSMMfCyGhSyOudvV1+DMlKJyrcZYuk5XF9BNBdgcMhd9nWA="/>
</p:tagLst>
</file>

<file path=ppt/tags/tag194.xml><?xml version="1.0" encoding="utf-8"?>
<p:tagLst xmlns:a="http://schemas.openxmlformats.org/drawingml/2006/main" xmlns:r="http://schemas.openxmlformats.org/officeDocument/2006/relationships" xmlns:p="http://schemas.openxmlformats.org/presentationml/2006/main">
  <p:tag name="AS_UNIQUEID" val="1418"/>
  <p:tag name="KSO_WM_SCREEN_THEME_FLAG" val="Dlrq25wU2PGuGg5bbmjbDN8y55vRdJg9dKGpzUleQMlQTPAVad38RAUTHX4ZLSMMfCyGhSyOudvV1+DMlKJyrcZYuk5XF9BNBdgcMhd9nWA="/>
</p:tagLst>
</file>

<file path=ppt/tags/tag195.xml><?xml version="1.0" encoding="utf-8"?>
<p:tagLst xmlns:a="http://schemas.openxmlformats.org/drawingml/2006/main" xmlns:r="http://schemas.openxmlformats.org/officeDocument/2006/relationships" xmlns:p="http://schemas.openxmlformats.org/presentationml/2006/main">
  <p:tag name="AS_UNIQUEID" val="1419"/>
  <p:tag name="KSO_WM_SCREEN_THEME_FLAG" val="Dlrq25wU2PGuGg5bbmjbDN8y55vRdJg9dKGpzUleQMlQTPAVad38RAUTHX4ZLSMMfCyGhSyOudvV1+DMlKJyrcZYuk5XF9BNBdgcMhd9nWA="/>
</p:tagLst>
</file>

<file path=ppt/tags/tag196.xml><?xml version="1.0" encoding="utf-8"?>
<p:tagLst xmlns:a="http://schemas.openxmlformats.org/drawingml/2006/main" xmlns:r="http://schemas.openxmlformats.org/officeDocument/2006/relationships" xmlns:p="http://schemas.openxmlformats.org/presentationml/2006/main">
  <p:tag name="AS_UNIQUEID" val="1415"/>
  <p:tag name="KSO_WM_SCREEN_THEME_FLAG" val="Dlrq25wU2PGuGg5bbmjbDN8y55vRdJg9dKGpzUleQMlQTPAVad38RAUTHX4ZLSMMfCyGhSyOudvV1+DMlKJyrcZYuk5XF9BNBdgcMhd9nWA="/>
</p:tagLst>
</file>

<file path=ppt/tags/tag197.xml><?xml version="1.0" encoding="utf-8"?>
<p:tagLst xmlns:a="http://schemas.openxmlformats.org/drawingml/2006/main" xmlns:r="http://schemas.openxmlformats.org/officeDocument/2006/relationships" xmlns:p="http://schemas.openxmlformats.org/presentationml/2006/main">
  <p:tag name="AS_UNIQUEID" val="1416"/>
  <p:tag name="KSO_WM_SCREEN_THEME_FLAG" val="Dlrq25wU2PGuGg5bbmjbDN8y55vRdJg9dKGpzUleQMlQTPAVad38RAUTHX4ZLSMMfCyGhSyOudvV1+DMlKJyrcZYuk5XF9BNBdgcMhd9nWA="/>
</p:tagLst>
</file>

<file path=ppt/tags/tag198.xml><?xml version="1.0" encoding="utf-8"?>
<p:tagLst xmlns:a="http://schemas.openxmlformats.org/drawingml/2006/main" xmlns:r="http://schemas.openxmlformats.org/officeDocument/2006/relationships" xmlns:p="http://schemas.openxmlformats.org/presentationml/2006/main">
  <p:tag name="AS_UNIQUEID" val="1412"/>
  <p:tag name="KSO_WM_SCREEN_THEME_FLAG" val="Dlrq25wU2PGuGg5bbmjbDN8y55vRdJg9dKGpzUleQMlQTPAVad38RAUTHX4ZLSMMfCyGhSyOudvV1+DMlKJyrcZYuk5XF9BNBdgcMhd9nWA="/>
</p:tagLst>
</file>

<file path=ppt/tags/tag199.xml><?xml version="1.0" encoding="utf-8"?>
<p:tagLst xmlns:a="http://schemas.openxmlformats.org/drawingml/2006/main" xmlns:r="http://schemas.openxmlformats.org/officeDocument/2006/relationships" xmlns:p="http://schemas.openxmlformats.org/presentationml/2006/main">
  <p:tag name="AS_UNIQUEID" val="1413"/>
  <p:tag name="KSO_WM_SCREEN_THEME_FLAG" val="Dlrq25wU2PGuGg5bbmjbDN8y55vRdJg9dKGpzUleQMlQTPAVad38RAUTHX4ZLSMMfCyGhSyOudvV1+DMlKJyrcZYuk5XF9BNBdgcMhd9nWA="/>
</p:tagLst>
</file>

<file path=ppt/tags/tag2.xml><?xml version="1.0" encoding="utf-8"?>
<p:tagLst xmlns:a="http://schemas.openxmlformats.org/drawingml/2006/main" xmlns:r="http://schemas.openxmlformats.org/officeDocument/2006/relationships" xmlns:p="http://schemas.openxmlformats.org/presentationml/2006/main">
  <p:tag name="AS_UNIQUEID" val="2622"/>
</p:tagLst>
</file>

<file path=ppt/tags/tag20.xml><?xml version="1.0" encoding="utf-8"?>
<p:tagLst xmlns:a="http://schemas.openxmlformats.org/drawingml/2006/main" xmlns:r="http://schemas.openxmlformats.org/officeDocument/2006/relationships" xmlns:p="http://schemas.openxmlformats.org/presentationml/2006/main">
  <p:tag name="AS_UNIQUEID" val="261"/>
  <p:tag name="KSO_WM_SCREEN_THEME_FLAG" val="Dlrq25wU2PGuGg5bbmjbDN8y55vRdJg9dKGpzUleQMlQTPAVad38RAUTHX4ZLSMMfCyGhSyOudvV1+DMlKJyrcZYuk5XF9BNBdgcMhd9nWA="/>
</p:tagLst>
</file>

<file path=ppt/tags/tag200.xml><?xml version="1.0" encoding="utf-8"?>
<p:tagLst xmlns:a="http://schemas.openxmlformats.org/drawingml/2006/main" xmlns:r="http://schemas.openxmlformats.org/officeDocument/2006/relationships" xmlns:p="http://schemas.openxmlformats.org/presentationml/2006/main">
  <p:tag name="AS_UNIQUEID" val="1409"/>
  <p:tag name="KSO_WM_SCREEN_THEME_FLAG" val="Dlrq25wU2PGuGg5bbmjbDN8y55vRdJg9dKGpzUleQMlQTPAVad38RAUTHX4ZLSMMfCyGhSyOudvV1+DMlKJyrcZYuk5XF9BNBdgcMhd9nWA="/>
</p:tagLst>
</file>

<file path=ppt/tags/tag201.xml><?xml version="1.0" encoding="utf-8"?>
<p:tagLst xmlns:a="http://schemas.openxmlformats.org/drawingml/2006/main" xmlns:r="http://schemas.openxmlformats.org/officeDocument/2006/relationships" xmlns:p="http://schemas.openxmlformats.org/presentationml/2006/main">
  <p:tag name="AS_UNIQUEID" val="1410"/>
  <p:tag name="KSO_WM_SCREEN_THEME_FLAG" val="Dlrq25wU2PGuGg5bbmjbDN8y55vRdJg9dKGpzUleQMlQTPAVad38RAUTHX4ZLSMMfCyGhSyOudvV1+DMlKJyrcZYuk5XF9BNBdgcMhd9nWA="/>
</p:tagLst>
</file>

<file path=ppt/tags/tag202.xml><?xml version="1.0" encoding="utf-8"?>
<p:tagLst xmlns:a="http://schemas.openxmlformats.org/drawingml/2006/main" xmlns:r="http://schemas.openxmlformats.org/officeDocument/2006/relationships" xmlns:p="http://schemas.openxmlformats.org/presentationml/2006/main">
  <p:tag name="AS_UNIQUEID" val="1397"/>
  <p:tag name="KSO_WM_SCREEN_THEME_FLAG" val="Dlrq25wU2PGuGg5bbmjbDN8y55vRdJg9dKGpzUleQMlQTPAVad38RAUTHX4ZLSMMfCyGhSyOudvV1+DMlKJyrcZYuk5XF9BNBdgcMhd9nWA="/>
</p:tagLst>
</file>

<file path=ppt/tags/tag203.xml><?xml version="1.0" encoding="utf-8"?>
<p:tagLst xmlns:a="http://schemas.openxmlformats.org/drawingml/2006/main" xmlns:r="http://schemas.openxmlformats.org/officeDocument/2006/relationships" xmlns:p="http://schemas.openxmlformats.org/presentationml/2006/main">
  <p:tag name="AS_UNIQUEID" val="1398"/>
  <p:tag name="KSO_WM_SCREEN_THEME_FLAG" val="Dlrq25wU2PGuGg5bbmjbDN8y55vRdJg9dKGpzUleQMlQTPAVad38RAUTHX4ZLSMMfCyGhSyOudvV1+DMlKJyrcZYuk5XF9BNBdgcMhd9nWA="/>
</p:tagLst>
</file>

<file path=ppt/tags/tag204.xml><?xml version="1.0" encoding="utf-8"?>
<p:tagLst xmlns:a="http://schemas.openxmlformats.org/drawingml/2006/main" xmlns:r="http://schemas.openxmlformats.org/officeDocument/2006/relationships" xmlns:p="http://schemas.openxmlformats.org/presentationml/2006/main">
  <p:tag name="AS_UNIQUEID" val="1399"/>
  <p:tag name="KSO_WM_SCREEN_THEME_FLAG" val="Dlrq25wU2PGuGg5bbmjbDN8y55vRdJg9dKGpzUleQMlQTPAVad38RAUTHX4ZLSMMfCyGhSyOudvV1+DMlKJyrcZYuk5XF9BNBdgcMhd9nWA="/>
</p:tagLst>
</file>

<file path=ppt/tags/tag205.xml><?xml version="1.0" encoding="utf-8"?>
<p:tagLst xmlns:a="http://schemas.openxmlformats.org/drawingml/2006/main" xmlns:r="http://schemas.openxmlformats.org/officeDocument/2006/relationships" xmlns:p="http://schemas.openxmlformats.org/presentationml/2006/main">
  <p:tag name="AS_UNIQUEID" val="1400"/>
  <p:tag name="KSO_WM_SCREEN_THEME_FLAG" val="Dlrq25wU2PGuGg5bbmjbDN8y55vRdJg9dKGpzUleQMlQTPAVad38RAUTHX4ZLSMMfCyGhSyOudvV1+DMlKJyrcZYuk5XF9BNBdgcMhd9nWA="/>
</p:tagLst>
</file>

<file path=ppt/tags/tag206.xml><?xml version="1.0" encoding="utf-8"?>
<p:tagLst xmlns:a="http://schemas.openxmlformats.org/drawingml/2006/main" xmlns:r="http://schemas.openxmlformats.org/officeDocument/2006/relationships" xmlns:p="http://schemas.openxmlformats.org/presentationml/2006/main">
  <p:tag name="AS_UNIQUEID" val="1394"/>
  <p:tag name="KSO_WM_SCREEN_THEME_FLAG" val="Dlrq25wU2PGuGg5bbmjbDN8y55vRdJg9dKGpzUleQMlQTPAVad38RAUTHX4ZLSMMfCyGhSyOudvV1+DMlKJyrcZYuk5XF9BNBdgcMhd9nWA="/>
</p:tagLst>
</file>

<file path=ppt/tags/tag207.xml><?xml version="1.0" encoding="utf-8"?>
<p:tagLst xmlns:a="http://schemas.openxmlformats.org/drawingml/2006/main" xmlns:r="http://schemas.openxmlformats.org/officeDocument/2006/relationships" xmlns:p="http://schemas.openxmlformats.org/presentationml/2006/main">
  <p:tag name="AS_UNIQUEID" val="1395"/>
  <p:tag name="KSO_WM_SCREEN_THEME_FLAG" val="Dlrq25wU2PGuGg5bbmjbDN8y55vRdJg9dKGpzUleQMlQTPAVad38RAUTHX4ZLSMMfCyGhSyOudvV1+DMlKJyrcZYuk5XF9BNBdgcMhd9nWA="/>
</p:tagLst>
</file>

<file path=ppt/tags/tag208.xml><?xml version="1.0" encoding="utf-8"?>
<p:tagLst xmlns:a="http://schemas.openxmlformats.org/drawingml/2006/main" xmlns:r="http://schemas.openxmlformats.org/officeDocument/2006/relationships" xmlns:p="http://schemas.openxmlformats.org/presentationml/2006/main">
  <p:tag name="AS_UNIQUEID" val="1391"/>
  <p:tag name="KSO_WM_SCREEN_THEME_FLAG" val="Dlrq25wU2PGuGg5bbmjbDN8y55vRdJg9dKGpzUleQMlQTPAVad38RAUTHX4ZLSMMfCyGhSyOudvV1+DMlKJyrcZYuk5XF9BNBdgcMhd9nWA="/>
</p:tagLst>
</file>

<file path=ppt/tags/tag209.xml><?xml version="1.0" encoding="utf-8"?>
<p:tagLst xmlns:a="http://schemas.openxmlformats.org/drawingml/2006/main" xmlns:r="http://schemas.openxmlformats.org/officeDocument/2006/relationships" xmlns:p="http://schemas.openxmlformats.org/presentationml/2006/main">
  <p:tag name="AS_UNIQUEID" val="1392"/>
  <p:tag name="KSO_WM_SCREEN_THEME_FLAG" val="Dlrq25wU2PGuGg5bbmjbDN8y55vRdJg9dKGpzUleQMlQTPAVad38RAUTHX4ZLSMMfCyGhSyOudvV1+DMlKJyrcZYuk5XF9BNBdgcMhd9nWA="/>
</p:tagLst>
</file>

<file path=ppt/tags/tag21.xml><?xml version="1.0" encoding="utf-8"?>
<p:tagLst xmlns:a="http://schemas.openxmlformats.org/drawingml/2006/main" xmlns:r="http://schemas.openxmlformats.org/officeDocument/2006/relationships" xmlns:p="http://schemas.openxmlformats.org/presentationml/2006/main">
  <p:tag name="AS_UNIQUEID" val="1490"/>
  <p:tag name="KSO_WM_UNIT_FILL_FORE_SCHEMECOLOR_INDEX" val="6"/>
  <p:tag name="KSO_WM_UNIT_FILL_FORE_SCHEMECOLOR_INDEX_BRIGHTNESS" val="0.6"/>
  <p:tag name="KSO_WM_UNIT_FILL_TYPE" val="1"/>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210.xml><?xml version="1.0" encoding="utf-8"?>
<p:tagLst xmlns:a="http://schemas.openxmlformats.org/drawingml/2006/main" xmlns:r="http://schemas.openxmlformats.org/officeDocument/2006/relationships" xmlns:p="http://schemas.openxmlformats.org/presentationml/2006/main">
  <p:tag name="AS_UNIQUEID" val="1376"/>
  <p:tag name="KSO_WM_SCREEN_THEME_FLAG" val="Dlrq25wU2PGuGg5bbmjbDN8y55vRdJg9dKGpzUleQMlQTPAVad38RAUTHX4ZLSMMfCyGhSyOudvV1+DMlKJyrcZYuk5XF9BNBdgcMhd9nWA="/>
</p:tagLst>
</file>

<file path=ppt/tags/tag211.xml><?xml version="1.0" encoding="utf-8"?>
<p:tagLst xmlns:a="http://schemas.openxmlformats.org/drawingml/2006/main" xmlns:r="http://schemas.openxmlformats.org/officeDocument/2006/relationships" xmlns:p="http://schemas.openxmlformats.org/presentationml/2006/main">
  <p:tag name="AS_UNIQUEID" val="1377"/>
  <p:tag name="KSO_WM_SCREEN_THEME_FLAG" val="Dlrq25wU2PGuGg5bbmjbDN8y55vRdJg9dKGpzUleQMlQTPAVad38RAUTHX4ZLSMMfCyGhSyOudvV1+DMlKJyrcZYuk5XF9BNBdgcMhd9nWA="/>
</p:tagLst>
</file>

<file path=ppt/tags/tag212.xml><?xml version="1.0" encoding="utf-8"?>
<p:tagLst xmlns:a="http://schemas.openxmlformats.org/drawingml/2006/main" xmlns:r="http://schemas.openxmlformats.org/officeDocument/2006/relationships" xmlns:p="http://schemas.openxmlformats.org/presentationml/2006/main">
  <p:tag name="AS_UNIQUEID" val="1378"/>
  <p:tag name="KSO_WM_SCREEN_THEME_FLAG" val="Dlrq25wU2PGuGg5bbmjbDN8y55vRdJg9dKGpzUleQMlQTPAVad38RAUTHX4ZLSMMfCyGhSyOudvV1+DMlKJyrcZYuk5XF9BNBdgcMhd9nWA="/>
</p:tagLst>
</file>

<file path=ppt/tags/tag213.xml><?xml version="1.0" encoding="utf-8"?>
<p:tagLst xmlns:a="http://schemas.openxmlformats.org/drawingml/2006/main" xmlns:r="http://schemas.openxmlformats.org/officeDocument/2006/relationships" xmlns:p="http://schemas.openxmlformats.org/presentationml/2006/main">
  <p:tag name="AS_UNIQUEID" val="1379"/>
  <p:tag name="KSO_WM_SCREEN_THEME_FLAG" val="Dlrq25wU2PGuGg5bbmjbDN8y55vRdJg9dKGpzUleQMlQTPAVad38RAUTHX4ZLSMMfCyGhSyOudvV1+DMlKJyrcZYuk5XF9BNBdgcMhd9nWA="/>
</p:tagLst>
</file>

<file path=ppt/tags/tag214.xml><?xml version="1.0" encoding="utf-8"?>
<p:tagLst xmlns:a="http://schemas.openxmlformats.org/drawingml/2006/main" xmlns:r="http://schemas.openxmlformats.org/officeDocument/2006/relationships" xmlns:p="http://schemas.openxmlformats.org/presentationml/2006/main">
  <p:tag name="AS_UNIQUEID" val="1373"/>
  <p:tag name="KSO_WM_SCREEN_THEME_FLAG" val="Dlrq25wU2PGuGg5bbmjbDN8y55vRdJg9dKGpzUleQMlQTPAVad38RAUTHX4ZLSMMfCyGhSyOudvV1+DMlKJyrcZYuk5XF9BNBdgcMhd9nWA="/>
</p:tagLst>
</file>

<file path=ppt/tags/tag215.xml><?xml version="1.0" encoding="utf-8"?>
<p:tagLst xmlns:a="http://schemas.openxmlformats.org/drawingml/2006/main" xmlns:r="http://schemas.openxmlformats.org/officeDocument/2006/relationships" xmlns:p="http://schemas.openxmlformats.org/presentationml/2006/main">
  <p:tag name="AS_UNIQUEID" val="1374"/>
  <p:tag name="KSO_WM_SCREEN_THEME_FLAG" val="Dlrq25wU2PGuGg5bbmjbDN8y55vRdJg9dKGpzUleQMlQTPAVad38RAUTHX4ZLSMMfCyGhSyOudvV1+DMlKJyrcZYuk5XF9BNBdgcMhd9nWA="/>
</p:tagLst>
</file>

<file path=ppt/tags/tag216.xml><?xml version="1.0" encoding="utf-8"?>
<p:tagLst xmlns:a="http://schemas.openxmlformats.org/drawingml/2006/main" xmlns:r="http://schemas.openxmlformats.org/officeDocument/2006/relationships" xmlns:p="http://schemas.openxmlformats.org/presentationml/2006/main">
  <p:tag name="AS_UNIQUEID" val="1370"/>
  <p:tag name="KSO_WM_SCREEN_THEME_FLAG" val="Dlrq25wU2PGuGg5bbmjbDN8y55vRdJg9dKGpzUleQMlQTPAVad38RAUTHX4ZLSMMfCyGhSyOudvV1+DMlKJyrcZYuk5XF9BNBdgcMhd9nWA="/>
</p:tagLst>
</file>

<file path=ppt/tags/tag217.xml><?xml version="1.0" encoding="utf-8"?>
<p:tagLst xmlns:a="http://schemas.openxmlformats.org/drawingml/2006/main" xmlns:r="http://schemas.openxmlformats.org/officeDocument/2006/relationships" xmlns:p="http://schemas.openxmlformats.org/presentationml/2006/main">
  <p:tag name="AS_UNIQUEID" val="1371"/>
  <p:tag name="KSO_WM_SCREEN_THEME_FLAG" val="Dlrq25wU2PGuGg5bbmjbDN8y55vRdJg9dKGpzUleQMlQTPAVad38RAUTHX4ZLSMMfCyGhSyOudvV1+DMlKJyrcZYuk5XF9BNBdgcMhd9nWA="/>
</p:tagLst>
</file>

<file path=ppt/tags/tag218.xml><?xml version="1.0" encoding="utf-8"?>
<p:tagLst xmlns:a="http://schemas.openxmlformats.org/drawingml/2006/main" xmlns:r="http://schemas.openxmlformats.org/officeDocument/2006/relationships" xmlns:p="http://schemas.openxmlformats.org/presentationml/2006/main">
  <p:tag name="KSO_WM_UNIT_TABLE_BEAUTIFY" val="smartTable{79a46e0a-9832-4c01-89c9-fd24193e80d9}"/>
  <p:tag name="KSO_WM_SCREEN_THEME_FLAG" val="Dlrq25wU2PGuGg5bbmjbDN8y55vRdJg9dKGpzUleQMlQTPAVad38RAUTHX4ZLSMMfCyGhSyOudvV1+DMlKJyrcZYuk5XF9BNBdgcMhd9nWA="/>
</p:tagLst>
</file>

<file path=ppt/tags/tag219.xml><?xml version="1.0" encoding="utf-8"?>
<p:tagLst xmlns:a="http://schemas.openxmlformats.org/drawingml/2006/main" xmlns:r="http://schemas.openxmlformats.org/officeDocument/2006/relationships" xmlns:p="http://schemas.openxmlformats.org/presentationml/2006/main">
  <p:tag name="AS_UNIQUEID" val="2175"/>
  <p:tag name="KSO_WM_SCREEN_THEME_FLAG" val="Dlrq25wU2PGuGg5bbmjbDN8y55vRdJg9dKGpzUleQMlQTPAVad38RAUTHX4ZLSMMfCyGhSyOudvV1+DMlKJyrcZYuk5XF9BNBdgcMhd9nWA="/>
</p:tagLst>
</file>

<file path=ppt/tags/tag22.xml><?xml version="1.0" encoding="utf-8"?>
<p:tagLst xmlns:a="http://schemas.openxmlformats.org/drawingml/2006/main" xmlns:r="http://schemas.openxmlformats.org/officeDocument/2006/relationships" xmlns:p="http://schemas.openxmlformats.org/presentationml/2006/main">
  <p:tag name="AS_UNIQUEID" val="1491"/>
  <p:tag name="KSO_WM_UNIT_FILL_FORE_SCHEMECOLOR_INDEX" val="6"/>
  <p:tag name="KSO_WM_UNIT_FILL_FORE_SCHEMECOLOR_INDEX_BRIGHTNESS" val="0.6"/>
  <p:tag name="KSO_WM_UNIT_FILL_TYPE" val="1"/>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220.xml><?xml version="1.0" encoding="utf-8"?>
<p:tagLst xmlns:a="http://schemas.openxmlformats.org/drawingml/2006/main" xmlns:r="http://schemas.openxmlformats.org/officeDocument/2006/relationships" xmlns:p="http://schemas.openxmlformats.org/presentationml/2006/main">
  <p:tag name="AS_UNIQUEID" val="2176"/>
  <p:tag name="KSO_WM_SCREEN_THEME_FLAG" val="Dlrq25wU2PGuGg5bbmjbDN8y55vRdJg9dKGpzUleQMlQTPAVad38RAUTHX4ZLSMMfCyGhSyOudvV1+DMlKJyrcZYuk5XF9BNBdgcMhd9nWA="/>
</p:tagLst>
</file>

<file path=ppt/tags/tag221.xml><?xml version="1.0" encoding="utf-8"?>
<p:tagLst xmlns:a="http://schemas.openxmlformats.org/drawingml/2006/main" xmlns:r="http://schemas.openxmlformats.org/officeDocument/2006/relationships" xmlns:p="http://schemas.openxmlformats.org/presentationml/2006/main">
  <p:tag name="AS_UNIQUEID" val="2177"/>
  <p:tag name="KSO_WM_SCREEN_THEME_FLAG" val="Dlrq25wU2PGuGg5bbmjbDN8y55vRdJg9dKGpzUleQMlQTPAVad38RAUTHX4ZLSMMfCyGhSyOudvV1+DMlKJyrcZYuk5XF9BNBdgcMhd9nWA="/>
</p:tagLst>
</file>

<file path=ppt/tags/tag222.xml><?xml version="1.0" encoding="utf-8"?>
<p:tagLst xmlns:a="http://schemas.openxmlformats.org/drawingml/2006/main" xmlns:r="http://schemas.openxmlformats.org/officeDocument/2006/relationships" xmlns:p="http://schemas.openxmlformats.org/presentationml/2006/main">
  <p:tag name="AS_UNIQUEID" val="2178"/>
  <p:tag name="KSO_WM_SCREEN_THEME_FLAG" val="Dlrq25wU2PGuGg5bbmjbDN8y55vRdJg9dKGpzUleQMlQTPAVad38RAUTHX4ZLSMMfCyGhSyOudvV1+DMlKJyrcZYuk5XF9BNBdgcMhd9nWA="/>
</p:tagLst>
</file>

<file path=ppt/tags/tag223.xml><?xml version="1.0" encoding="utf-8"?>
<p:tagLst xmlns:a="http://schemas.openxmlformats.org/drawingml/2006/main" xmlns:r="http://schemas.openxmlformats.org/officeDocument/2006/relationships" xmlns:p="http://schemas.openxmlformats.org/presentationml/2006/main">
  <p:tag name="AS_UNIQUEID" val="2179"/>
  <p:tag name="KSO_WM_SCREEN_THEME_FLAG" val="Dlrq25wU2PGuGg5bbmjbDN8y55vRdJg9dKGpzUleQMlQTPAVad38RAUTHX4ZLSMMfCyGhSyOudvV1+DMlKJyrcZYuk5XF9BNBdgcMhd9nWA="/>
</p:tagLst>
</file>

<file path=ppt/tags/tag224.xml><?xml version="1.0" encoding="utf-8"?>
<p:tagLst xmlns:a="http://schemas.openxmlformats.org/drawingml/2006/main" xmlns:r="http://schemas.openxmlformats.org/officeDocument/2006/relationships" xmlns:p="http://schemas.openxmlformats.org/presentationml/2006/main">
  <p:tag name="AS_UNIQUEID" val="2180"/>
  <p:tag name="KSO_WM_SCREEN_THEME_FLAG" val="Dlrq25wU2PGuGg5bbmjbDN8y55vRdJg9dKGpzUleQMlQTPAVad38RAUTHX4ZLSMMfCyGhSyOudvV1+DMlKJyrcZYuk5XF9BNBdgcMhd9nWA="/>
</p:tagLst>
</file>

<file path=ppt/tags/tag225.xml><?xml version="1.0" encoding="utf-8"?>
<p:tagLst xmlns:a="http://schemas.openxmlformats.org/drawingml/2006/main" xmlns:r="http://schemas.openxmlformats.org/officeDocument/2006/relationships" xmlns:p="http://schemas.openxmlformats.org/presentationml/2006/main">
  <p:tag name="AS_UNIQUEID" val="2181"/>
  <p:tag name="KSO_WM_SCREEN_THEME_FLAG" val="Dlrq25wU2PGuGg5bbmjbDN8y55vRdJg9dKGpzUleQMlQTPAVad38RAUTHX4ZLSMMfCyGhSyOudvV1+DMlKJyrcZYuk5XF9BNBdgcMhd9nWA="/>
</p:tagLst>
</file>

<file path=ppt/tags/tag226.xml><?xml version="1.0" encoding="utf-8"?>
<p:tagLst xmlns:a="http://schemas.openxmlformats.org/drawingml/2006/main" xmlns:r="http://schemas.openxmlformats.org/officeDocument/2006/relationships" xmlns:p="http://schemas.openxmlformats.org/presentationml/2006/main">
  <p:tag name="AS_UNIQUEID" val="2182"/>
  <p:tag name="KSO_WM_SCREEN_THEME_FLAG" val="Dlrq25wU2PGuGg5bbmjbDN8y55vRdJg9dKGpzUleQMlQTPAVad38RAUTHX4ZLSMMfCyGhSyOudvV1+DMlKJyrcZYuk5XF9BNBdgcMhd9nWA="/>
</p:tagLst>
</file>

<file path=ppt/tags/tag227.xml><?xml version="1.0" encoding="utf-8"?>
<p:tagLst xmlns:a="http://schemas.openxmlformats.org/drawingml/2006/main" xmlns:r="http://schemas.openxmlformats.org/officeDocument/2006/relationships" xmlns:p="http://schemas.openxmlformats.org/presentationml/2006/main">
  <p:tag name="AS_UNIQUEID" val="2191"/>
  <p:tag name="KSO_WM_SCREEN_THEME_FLAG" val="Dlrq25wU2PGuGg5bbmjbDN8y55vRdJg9dKGpzUleQMlQTPAVad38RAUTHX4ZLSMMfCyGhSyOudvV1+DMlKJyrcZYuk5XF9BNBdgcMhd9nWA="/>
</p:tagLst>
</file>

<file path=ppt/tags/tag228.xml><?xml version="1.0" encoding="utf-8"?>
<p:tagLst xmlns:a="http://schemas.openxmlformats.org/drawingml/2006/main" xmlns:r="http://schemas.openxmlformats.org/officeDocument/2006/relationships" xmlns:p="http://schemas.openxmlformats.org/presentationml/2006/main">
  <p:tag name="AS_UNIQUEID" val="2192"/>
  <p:tag name="KSO_WM_SCREEN_THEME_FLAG" val="Dlrq25wU2PGuGg5bbmjbDN8y55vRdJg9dKGpzUleQMlQTPAVad38RAUTHX4ZLSMMfCyGhSyOudvV1+DMlKJyrcZYuk5XF9BNBdgcMhd9nWA="/>
</p:tagLst>
</file>

<file path=ppt/tags/tag229.xml><?xml version="1.0" encoding="utf-8"?>
<p:tagLst xmlns:a="http://schemas.openxmlformats.org/drawingml/2006/main" xmlns:r="http://schemas.openxmlformats.org/officeDocument/2006/relationships" xmlns:p="http://schemas.openxmlformats.org/presentationml/2006/main">
  <p:tag name="AS_UNIQUEID" val="1839"/>
  <p:tag name="KSO_WM_SCREEN_THEME_FLAG" val="Dlrq25wU2PGuGg5bbmjbDN8y55vRdJg9dKGpzUleQMlQTPAVad38RAUTHX4ZLSMMfCyGhSyOudvV1+DMlKJyrcZYuk5XF9BNBdgcMhd9nWA="/>
</p:tagLst>
</file>

<file path=ppt/tags/tag23.xml><?xml version="1.0" encoding="utf-8"?>
<p:tagLst xmlns:a="http://schemas.openxmlformats.org/drawingml/2006/main" xmlns:r="http://schemas.openxmlformats.org/officeDocument/2006/relationships" xmlns:p="http://schemas.openxmlformats.org/presentationml/2006/main">
  <p:tag name="AS_UNIQUEID" val="1492"/>
  <p:tag name="KSO_WM_UNIT_FILL_FORE_SCHEMECOLOR_INDEX" val="8"/>
  <p:tag name="KSO_WM_UNIT_FILL_FORE_SCHEMECOLOR_INDEX_BRIGHTNESS" val="0.8"/>
  <p:tag name="KSO_WM_UNIT_FILL_TYPE" val="1"/>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230.xml><?xml version="1.0" encoding="utf-8"?>
<p:tagLst xmlns:a="http://schemas.openxmlformats.org/drawingml/2006/main" xmlns:r="http://schemas.openxmlformats.org/officeDocument/2006/relationships" xmlns:p="http://schemas.openxmlformats.org/presentationml/2006/main">
  <p:tag name="AS_UNIQUEID" val="2187"/>
  <p:tag name="KSO_WM_SCREEN_THEME_FLAG" val="Dlrq25wU2PGuGg5bbmjbDN8y55vRdJg9dKGpzUleQMlQTPAVad38RAUTHX4ZLSMMfCyGhSyOudvV1+DMlKJyrcZYuk5XF9BNBdgcMhd9nWA="/>
</p:tagLst>
</file>

<file path=ppt/tags/tag231.xml><?xml version="1.0" encoding="utf-8"?>
<p:tagLst xmlns:a="http://schemas.openxmlformats.org/drawingml/2006/main" xmlns:r="http://schemas.openxmlformats.org/officeDocument/2006/relationships" xmlns:p="http://schemas.openxmlformats.org/presentationml/2006/main">
  <p:tag name="AS_UNIQUEID" val="2188"/>
  <p:tag name="KSO_WM_SCREEN_THEME_FLAG" val="Dlrq25wU2PGuGg5bbmjbDN8y55vRdJg9dKGpzUleQMlQTPAVad38RAUTHX4ZLSMMfCyGhSyOudvV1+DMlKJyrcZYuk5XF9BNBdgcMhd9nWA="/>
</p:tagLst>
</file>

<file path=ppt/tags/tag232.xml><?xml version="1.0" encoding="utf-8"?>
<p:tagLst xmlns:a="http://schemas.openxmlformats.org/drawingml/2006/main" xmlns:r="http://schemas.openxmlformats.org/officeDocument/2006/relationships" xmlns:p="http://schemas.openxmlformats.org/presentationml/2006/main">
  <p:tag name="AS_UNIQUEID" val="2189"/>
  <p:tag name="KSO_WM_SCREEN_THEME_FLAG" val="Dlrq25wU2PGuGg5bbmjbDN8y55vRdJg9dKGpzUleQMlQTPAVad38RAUTHX4ZLSMMfCyGhSyOudvV1+DMlKJyrcZYuk5XF9BNBdgcMhd9nWA="/>
</p:tagLst>
</file>

<file path=ppt/tags/tag233.xml><?xml version="1.0" encoding="utf-8"?>
<p:tagLst xmlns:a="http://schemas.openxmlformats.org/drawingml/2006/main" xmlns:r="http://schemas.openxmlformats.org/officeDocument/2006/relationships" xmlns:p="http://schemas.openxmlformats.org/presentationml/2006/main">
  <p:tag name="AS_UNIQUEID" val="2190"/>
  <p:tag name="KSO_WM_SCREEN_THEME_FLAG" val="Dlrq25wU2PGuGg5bbmjbDN8y55vRdJg9dKGpzUleQMlQTPAVad38RAUTHX4ZLSMMfCyGhSyOudvV1+DMlKJyrcZYuk5XF9BNBdgcMhd9nWA="/>
</p:tagLst>
</file>

<file path=ppt/tags/tag234.xml><?xml version="1.0" encoding="utf-8"?>
<p:tagLst xmlns:a="http://schemas.openxmlformats.org/drawingml/2006/main" xmlns:r="http://schemas.openxmlformats.org/officeDocument/2006/relationships" xmlns:p="http://schemas.openxmlformats.org/presentationml/2006/main">
  <p:tag name="AS_UNIQUEID" val="1864"/>
  <p:tag name="KSO_WM_SCREEN_THEME_FLAG" val="Dlrq25wU2PGuGg5bbmjbDN8y55vRdJg9dKGpzUleQMlQTPAVad38RAUTHX4ZLSMMfCyGhSyOudvV1+DMlKJyrcZYuk5XF9BNBdgcMhd9nWA="/>
</p:tagLst>
</file>

<file path=ppt/tags/tag235.xml><?xml version="1.0" encoding="utf-8"?>
<p:tagLst xmlns:a="http://schemas.openxmlformats.org/drawingml/2006/main" xmlns:r="http://schemas.openxmlformats.org/officeDocument/2006/relationships" xmlns:p="http://schemas.openxmlformats.org/presentationml/2006/main">
  <p:tag name="AS_UNIQUEID" val="1865"/>
  <p:tag name="KSO_WM_SCREEN_THEME_FLAG" val="Dlrq25wU2PGuGg5bbmjbDN8y55vRdJg9dKGpzUleQMlQTPAVad38RAUTHX4ZLSMMfCyGhSyOudvV1+DMlKJyrcZYuk5XF9BNBdgcMhd9nWA="/>
</p:tagLst>
</file>

<file path=ppt/tags/tag236.xml><?xml version="1.0" encoding="utf-8"?>
<p:tagLst xmlns:a="http://schemas.openxmlformats.org/drawingml/2006/main" xmlns:r="http://schemas.openxmlformats.org/officeDocument/2006/relationships" xmlns:p="http://schemas.openxmlformats.org/presentationml/2006/main">
  <p:tag name="AS_UNIQUEID" val="1868"/>
  <p:tag name="KSO_WM_SCREEN_THEME_FLAG" val="Dlrq25wU2PGuGg5bbmjbDN8y55vRdJg9dKGpzUleQMlQTPAVad38RAUTHX4ZLSMMfCyGhSyOudvV1+DMlKJyrcZYuk5XF9BNBdgcMhd9nWA="/>
</p:tagLst>
</file>

<file path=ppt/tags/tag237.xml><?xml version="1.0" encoding="utf-8"?>
<p:tagLst xmlns:a="http://schemas.openxmlformats.org/drawingml/2006/main" xmlns:r="http://schemas.openxmlformats.org/officeDocument/2006/relationships" xmlns:p="http://schemas.openxmlformats.org/presentationml/2006/main">
  <p:tag name="AS_UNIQUEID" val="1869"/>
  <p:tag name="KSO_WM_SCREEN_THEME_FLAG" val="Dlrq25wU2PGuGg5bbmjbDN8y55vRdJg9dKGpzUleQMlQTPAVad38RAUTHX4ZLSMMfCyGhSyOudvV1+DMlKJyrcZYuk5XF9BNBdgcMhd9nWA="/>
</p:tagLst>
</file>

<file path=ppt/tags/tag238.xml><?xml version="1.0" encoding="utf-8"?>
<p:tagLst xmlns:a="http://schemas.openxmlformats.org/drawingml/2006/main" xmlns:r="http://schemas.openxmlformats.org/officeDocument/2006/relationships" xmlns:p="http://schemas.openxmlformats.org/presentationml/2006/main">
  <p:tag name="AS_UNIQUEID" val="1870"/>
  <p:tag name="KSO_WM_SCREEN_THEME_FLAG" val="Dlrq25wU2PGuGg5bbmjbDN8y55vRdJg9dKGpzUleQMlQTPAVad38RAUTHX4ZLSMMfCyGhSyOudvV1+DMlKJyrcZYuk5XF9BNBdgcMhd9nWA="/>
</p:tagLst>
</file>

<file path=ppt/tags/tag239.xml><?xml version="1.0" encoding="utf-8"?>
<p:tagLst xmlns:a="http://schemas.openxmlformats.org/drawingml/2006/main" xmlns:r="http://schemas.openxmlformats.org/officeDocument/2006/relationships" xmlns:p="http://schemas.openxmlformats.org/presentationml/2006/main">
  <p:tag name="AS_UNIQUEID" val="1873"/>
  <p:tag name="KSO_WM_SCREEN_THEME_FLAG" val="Dlrq25wU2PGuGg5bbmjbDN8y55vRdJg9dKGpzUleQMlQTPAVad38RAUTHX4ZLSMMfCyGhSyOudvV1+DMlKJyrcZYuk5XF9BNBdgcMhd9nWA="/>
</p:tagLst>
</file>

<file path=ppt/tags/tag24.xml><?xml version="1.0" encoding="utf-8"?>
<p:tagLst xmlns:a="http://schemas.openxmlformats.org/drawingml/2006/main" xmlns:r="http://schemas.openxmlformats.org/officeDocument/2006/relationships" xmlns:p="http://schemas.openxmlformats.org/presentationml/2006/main">
  <p:tag name="AS_UNIQUEID" val="1493"/>
  <p:tag name="KSO_WM_UNIT_FILL_FORE_SCHEMECOLOR_INDEX" val="8"/>
  <p:tag name="KSO_WM_UNIT_FILL_FORE_SCHEMECOLOR_INDEX_BRIGHTNESS" val="0.8"/>
  <p:tag name="KSO_WM_UNIT_FILL_TYPE" val="1"/>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240.xml><?xml version="1.0" encoding="utf-8"?>
<p:tagLst xmlns:a="http://schemas.openxmlformats.org/drawingml/2006/main" xmlns:r="http://schemas.openxmlformats.org/officeDocument/2006/relationships" xmlns:p="http://schemas.openxmlformats.org/presentationml/2006/main">
  <p:tag name="AS_UNIQUEID" val="1874"/>
  <p:tag name="KSO_WM_SCREEN_THEME_FLAG" val="Dlrq25wU2PGuGg5bbmjbDN8y55vRdJg9dKGpzUleQMlQTPAVad38RAUTHX4ZLSMMfCyGhSyOudvV1+DMlKJyrcZYuk5XF9BNBdgcMhd9nWA="/>
</p:tagLst>
</file>

<file path=ppt/tags/tag241.xml><?xml version="1.0" encoding="utf-8"?>
<p:tagLst xmlns:a="http://schemas.openxmlformats.org/drawingml/2006/main" xmlns:r="http://schemas.openxmlformats.org/officeDocument/2006/relationships" xmlns:p="http://schemas.openxmlformats.org/presentationml/2006/main">
  <p:tag name="AS_UNIQUEID" val="1875"/>
  <p:tag name="KSO_WM_SCREEN_THEME_FLAG" val="Dlrq25wU2PGuGg5bbmjbDN8y55vRdJg9dKGpzUleQMlQTPAVad38RAUTHX4ZLSMMfCyGhSyOudvV1+DMlKJyrcZYuk5XF9BNBdgcMhd9nWA="/>
</p:tagLst>
</file>

<file path=ppt/tags/tag242.xml><?xml version="1.0" encoding="utf-8"?>
<p:tagLst xmlns:a="http://schemas.openxmlformats.org/drawingml/2006/main" xmlns:r="http://schemas.openxmlformats.org/officeDocument/2006/relationships" xmlns:p="http://schemas.openxmlformats.org/presentationml/2006/main">
  <p:tag name="AS_UNIQUEID" val="1876"/>
  <p:tag name="KSO_WM_SCREEN_THEME_FLAG" val="Dlrq25wU2PGuGg5bbmjbDN8y55vRdJg9dKGpzUleQMlQTPAVad38RAUTHX4ZLSMMfCyGhSyOudvV1+DMlKJyrcZYuk5XF9BNBdgcMhd9nWA="/>
</p:tagLst>
</file>

<file path=ppt/tags/tag243.xml><?xml version="1.0" encoding="utf-8"?>
<p:tagLst xmlns:a="http://schemas.openxmlformats.org/drawingml/2006/main" xmlns:r="http://schemas.openxmlformats.org/officeDocument/2006/relationships" xmlns:p="http://schemas.openxmlformats.org/presentationml/2006/main">
  <p:tag name="AS_UNIQUEID" val="1879"/>
  <p:tag name="KSO_WM_SCREEN_THEME_FLAG" val="Dlrq25wU2PGuGg5bbmjbDN8y55vRdJg9dKGpzUleQMlQTPAVad38RAUTHX4ZLSMMfCyGhSyOudvV1+DMlKJyrcZYuk5XF9BNBdgcMhd9nWA="/>
</p:tagLst>
</file>

<file path=ppt/tags/tag244.xml><?xml version="1.0" encoding="utf-8"?>
<p:tagLst xmlns:a="http://schemas.openxmlformats.org/drawingml/2006/main" xmlns:r="http://schemas.openxmlformats.org/officeDocument/2006/relationships" xmlns:p="http://schemas.openxmlformats.org/presentationml/2006/main">
  <p:tag name="AS_UNIQUEID" val="1880"/>
  <p:tag name="KSO_WM_SCREEN_THEME_FLAG" val="Dlrq25wU2PGuGg5bbmjbDN8y55vRdJg9dKGpzUleQMlQTPAVad38RAUTHX4ZLSMMfCyGhSyOudvV1+DMlKJyrcZYuk5XF9BNBdgcMhd9nWA="/>
</p:tagLst>
</file>

<file path=ppt/tags/tag245.xml><?xml version="1.0" encoding="utf-8"?>
<p:tagLst xmlns:a="http://schemas.openxmlformats.org/drawingml/2006/main" xmlns:r="http://schemas.openxmlformats.org/officeDocument/2006/relationships" xmlns:p="http://schemas.openxmlformats.org/presentationml/2006/main">
  <p:tag name="AS_UNIQUEID" val="1877"/>
  <p:tag name="KSO_WM_SCREEN_THEME_FLAG" val="Dlrq25wU2PGuGg5bbmjbDN8y55vRdJg9dKGpzUleQMlQTPAVad38RAUTHX4ZLSMMfCyGhSyOudvV1+DMlKJyrcZYuk5XF9BNBdgcMhd9nWA="/>
</p:tagLst>
</file>

<file path=ppt/tags/tag246.xml><?xml version="1.0" encoding="utf-8"?>
<p:tagLst xmlns:a="http://schemas.openxmlformats.org/drawingml/2006/main" xmlns:r="http://schemas.openxmlformats.org/officeDocument/2006/relationships" xmlns:p="http://schemas.openxmlformats.org/presentationml/2006/main">
  <p:tag name="AS_UNIQUEID" val="1878"/>
  <p:tag name="KSO_WM_SCREEN_THEME_FLAG" val="Dlrq25wU2PGuGg5bbmjbDN8y55vRdJg9dKGpzUleQMlQTPAVad38RAUTHX4ZLSMMfCyGhSyOudvV1+DMlKJyrcZYuk5XF9BNBdgcMhd9nWA="/>
</p:tagLst>
</file>

<file path=ppt/tags/tag247.xml><?xml version="1.0" encoding="utf-8"?>
<p:tagLst xmlns:a="http://schemas.openxmlformats.org/drawingml/2006/main" xmlns:r="http://schemas.openxmlformats.org/officeDocument/2006/relationships" xmlns:p="http://schemas.openxmlformats.org/presentationml/2006/main">
  <p:tag name="AS_UNIQUEID" val="1871"/>
  <p:tag name="KSO_WM_SCREEN_THEME_FLAG" val="Dlrq25wU2PGuGg5bbmjbDN8y55vRdJg9dKGpzUleQMlQTPAVad38RAUTHX4ZLSMMfCyGhSyOudvV1+DMlKJyrcZYuk5XF9BNBdgcMhd9nWA="/>
</p:tagLst>
</file>

<file path=ppt/tags/tag248.xml><?xml version="1.0" encoding="utf-8"?>
<p:tagLst xmlns:a="http://schemas.openxmlformats.org/drawingml/2006/main" xmlns:r="http://schemas.openxmlformats.org/officeDocument/2006/relationships" xmlns:p="http://schemas.openxmlformats.org/presentationml/2006/main">
  <p:tag name="AS_UNIQUEID" val="1872"/>
  <p:tag name="KSO_WM_SCREEN_THEME_FLAG" val="Dlrq25wU2PGuGg5bbmjbDN8y55vRdJg9dKGpzUleQMlQTPAVad38RAUTHX4ZLSMMfCyGhSyOudvV1+DMlKJyrcZYuk5XF9BNBdgcMhd9nWA="/>
</p:tagLst>
</file>

<file path=ppt/tags/tag249.xml><?xml version="1.0" encoding="utf-8"?>
<p:tagLst xmlns:a="http://schemas.openxmlformats.org/drawingml/2006/main" xmlns:r="http://schemas.openxmlformats.org/officeDocument/2006/relationships" xmlns:p="http://schemas.openxmlformats.org/presentationml/2006/main">
  <p:tag name="AS_UNIQUEID" val="1860"/>
</p:tagLst>
</file>

<file path=ppt/tags/tag25.xml><?xml version="1.0" encoding="utf-8"?>
<p:tagLst xmlns:a="http://schemas.openxmlformats.org/drawingml/2006/main" xmlns:r="http://schemas.openxmlformats.org/officeDocument/2006/relationships" xmlns:p="http://schemas.openxmlformats.org/presentationml/2006/main">
  <p:tag name="AS_UNIQUEID" val="1494"/>
  <p:tag name="KSO_WM_UNIT_FILL_FORE_SCHEMECOLOR_INDEX" val="8"/>
  <p:tag name="KSO_WM_UNIT_FILL_FORE_SCHEMECOLOR_INDEX_BRIGHTNESS" val="0.8"/>
  <p:tag name="KSO_WM_UNIT_FILL_TYPE" val="1"/>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250.xml><?xml version="1.0" encoding="utf-8"?>
<p:tagLst xmlns:a="http://schemas.openxmlformats.org/drawingml/2006/main" xmlns:r="http://schemas.openxmlformats.org/officeDocument/2006/relationships" xmlns:p="http://schemas.openxmlformats.org/presentationml/2006/main">
  <p:tag name="AS_UNIQUEID" val="1861"/>
</p:tagLst>
</file>

<file path=ppt/tags/tag251.xml><?xml version="1.0" encoding="utf-8"?>
<p:tagLst xmlns:a="http://schemas.openxmlformats.org/drawingml/2006/main" xmlns:r="http://schemas.openxmlformats.org/officeDocument/2006/relationships" xmlns:p="http://schemas.openxmlformats.org/presentationml/2006/main">
  <p:tag name="AS_UNIQUEID" val="2798"/>
  <p:tag name="KSO_WM_SCREEN_THEME_FLAG" val="Dlrq25wU2PGuGg5bbmjbDN8y55vRdJg9dKGpzUleQMlQTPAVad38RAUTHX4ZLSMMfCyGhSyOudvV1+DMlKJyrcZYuk5XF9BNBdgcMhd9nWA="/>
</p:tagLst>
</file>

<file path=ppt/tags/tag252.xml><?xml version="1.0" encoding="utf-8"?>
<p:tagLst xmlns:a="http://schemas.openxmlformats.org/drawingml/2006/main" xmlns:r="http://schemas.openxmlformats.org/officeDocument/2006/relationships" xmlns:p="http://schemas.openxmlformats.org/presentationml/2006/main">
  <p:tag name="AS_UNIQUEID" val="2799"/>
  <p:tag name="KSO_WM_SCREEN_THEME_FLAG" val="Dlrq25wU2PGuGg5bbmjbDN8y55vRdJg9dKGpzUleQMlQTPAVad38RAUTHX4ZLSMMfCyGhSyOudvV1+DMlKJyrcZYuk5XF9BNBdgcMhd9nWA="/>
</p:tagLst>
</file>

<file path=ppt/tags/tag253.xml><?xml version="1.0" encoding="utf-8"?>
<p:tagLst xmlns:a="http://schemas.openxmlformats.org/drawingml/2006/main" xmlns:r="http://schemas.openxmlformats.org/officeDocument/2006/relationships" xmlns:p="http://schemas.openxmlformats.org/presentationml/2006/main">
  <p:tag name="AS_UNIQUEID" val="2800"/>
  <p:tag name="KSO_WM_SCREEN_THEME_FLAG" val="Dlrq25wU2PGuGg5bbmjbDN8y55vRdJg9dKGpzUleQMlQTPAVad38RAUTHX4ZLSMMfCyGhSyOudvV1+DMlKJyrcZYuk5XF9BNBdgcMhd9nWA="/>
</p:tagLst>
</file>

<file path=ppt/tags/tag254.xml><?xml version="1.0" encoding="utf-8"?>
<p:tagLst xmlns:a="http://schemas.openxmlformats.org/drawingml/2006/main" xmlns:r="http://schemas.openxmlformats.org/officeDocument/2006/relationships" xmlns:p="http://schemas.openxmlformats.org/presentationml/2006/main">
  <p:tag name="AS_UNIQUEID" val="2801"/>
  <p:tag name="KSO_WM_SCREEN_THEME_FLAG" val="Dlrq25wU2PGuGg5bbmjbDN8y55vRdJg9dKGpzUleQMlQTPAVad38RAUTHX4ZLSMMfCyGhSyOudvV1+DMlKJyrcZYuk5XF9BNBdgcMhd9nWA="/>
</p:tagLst>
</file>

<file path=ppt/tags/tag255.xml><?xml version="1.0" encoding="utf-8"?>
<p:tagLst xmlns:a="http://schemas.openxmlformats.org/drawingml/2006/main" xmlns:r="http://schemas.openxmlformats.org/officeDocument/2006/relationships" xmlns:p="http://schemas.openxmlformats.org/presentationml/2006/main">
  <p:tag name="AS_UNIQUEID" val="2803"/>
  <p:tag name="KSO_WM_SCREEN_THEME_FLAG" val="Dlrq25wU2PGuGg5bbmjbDN8y55vRdJg9dKGpzUleQMlQTPAVad38RAUTHX4ZLSMMfCyGhSyOudvV1+DMlKJyrcZYuk5XF9BNBdgcMhd9nWA="/>
</p:tagLst>
</file>

<file path=ppt/tags/tag256.xml><?xml version="1.0" encoding="utf-8"?>
<p:tagLst xmlns:a="http://schemas.openxmlformats.org/drawingml/2006/main" xmlns:r="http://schemas.openxmlformats.org/officeDocument/2006/relationships" xmlns:p="http://schemas.openxmlformats.org/presentationml/2006/main">
  <p:tag name="AS_UNIQUEID" val="2804"/>
  <p:tag name="KSO_WM_SCREEN_THEME_FLAG" val="Dlrq25wU2PGuGg5bbmjbDN8y55vRdJg9dKGpzUleQMlQTPAVad38RAUTHX4ZLSMMfCyGhSyOudvV1+DMlKJyrcZYuk5XF9BNBdgcMhd9nWA="/>
</p:tagLst>
</file>

<file path=ppt/tags/tag257.xml><?xml version="1.0" encoding="utf-8"?>
<p:tagLst xmlns:a="http://schemas.openxmlformats.org/drawingml/2006/main" xmlns:r="http://schemas.openxmlformats.org/officeDocument/2006/relationships" xmlns:p="http://schemas.openxmlformats.org/presentationml/2006/main">
  <p:tag name="AS_UNIQUEID" val="2809"/>
  <p:tag name="KSO_WM_SCREEN_THEME_FLAG" val="Dlrq25wU2PGuGg5bbmjbDN8y55vRdJg9dKGpzUleQMlQTPAVad38RAUTHX4ZLSMMfCyGhSyOudvV1+DMlKJyrcZYuk5XF9BNBdgcMhd9nWA="/>
</p:tagLst>
</file>

<file path=ppt/tags/tag258.xml><?xml version="1.0" encoding="utf-8"?>
<p:tagLst xmlns:a="http://schemas.openxmlformats.org/drawingml/2006/main" xmlns:r="http://schemas.openxmlformats.org/officeDocument/2006/relationships" xmlns:p="http://schemas.openxmlformats.org/presentationml/2006/main">
  <p:tag name="AS_UNIQUEID" val="2810"/>
  <p:tag name="KSO_WM_SCREEN_THEME_FLAG" val="Dlrq25wU2PGuGg5bbmjbDN8y55vRdJg9dKGpzUleQMlQTPAVad38RAUTHX4ZLSMMfCyGhSyOudvV1+DMlKJyrcZYuk5XF9BNBdgcMhd9nWA="/>
</p:tagLst>
</file>

<file path=ppt/tags/tag259.xml><?xml version="1.0" encoding="utf-8"?>
<p:tagLst xmlns:a="http://schemas.openxmlformats.org/drawingml/2006/main" xmlns:r="http://schemas.openxmlformats.org/officeDocument/2006/relationships" xmlns:p="http://schemas.openxmlformats.org/presentationml/2006/main">
  <p:tag name="AS_UNIQUEID" val="2814"/>
  <p:tag name="KSO_WM_SCREEN_THEME_FLAG" val="Dlrq25wU2PGuGg5bbmjbDN8y55vRdJg9dKGpzUleQMlQTPAVad38RAUTHX4ZLSMMfCyGhSyOudvV1+DMlKJyrcZYuk5XF9BNBdgcMhd9nWA="/>
</p:tagLst>
</file>

<file path=ppt/tags/tag26.xml><?xml version="1.0" encoding="utf-8"?>
<p:tagLst xmlns:a="http://schemas.openxmlformats.org/drawingml/2006/main" xmlns:r="http://schemas.openxmlformats.org/officeDocument/2006/relationships" xmlns:p="http://schemas.openxmlformats.org/presentationml/2006/main">
  <p:tag name="AS_UNIQUEID" val="1495"/>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260.xml><?xml version="1.0" encoding="utf-8"?>
<p:tagLst xmlns:a="http://schemas.openxmlformats.org/drawingml/2006/main" xmlns:r="http://schemas.openxmlformats.org/officeDocument/2006/relationships" xmlns:p="http://schemas.openxmlformats.org/presentationml/2006/main">
  <p:tag name="AS_UNIQUEID" val="1914"/>
  <p:tag name="KSO_WM_SCREEN_THEME_FLAG" val="Dlrq25wU2PGuGg5bbmjbDN8y55vRdJg9dKGpzUleQMlQTPAVad38RAUTHX4ZLSMMfCyGhSyOudvV1+DMlKJyrcZYuk5XF9BNBdgcMhd9nWA="/>
</p:tagLst>
</file>

<file path=ppt/tags/tag261.xml><?xml version="1.0" encoding="utf-8"?>
<p:tagLst xmlns:a="http://schemas.openxmlformats.org/drawingml/2006/main" xmlns:r="http://schemas.openxmlformats.org/officeDocument/2006/relationships" xmlns:p="http://schemas.openxmlformats.org/presentationml/2006/main">
  <p:tag name="AS_UNIQUEID" val="1915"/>
  <p:tag name="KSO_WM_SCREEN_THEME_FLAG" val="Dlrq25wU2PGuGg5bbmjbDN8y55vRdJg9dKGpzUleQMlQTPAVad38RAUTHX4ZLSMMfCyGhSyOudvV1+DMlKJyrcZYuk5XF9BNBdgcMhd9nWA="/>
</p:tagLst>
</file>

<file path=ppt/tags/tag262.xml><?xml version="1.0" encoding="utf-8"?>
<p:tagLst xmlns:a="http://schemas.openxmlformats.org/drawingml/2006/main" xmlns:r="http://schemas.openxmlformats.org/officeDocument/2006/relationships" xmlns:p="http://schemas.openxmlformats.org/presentationml/2006/main">
  <p:tag name="AS_UNIQUEID" val="1916"/>
  <p:tag name="KSO_WM_SCREEN_THEME_FLAG" val="Dlrq25wU2PGuGg5bbmjbDN8y55vRdJg9dKGpzUleQMlQTPAVad38RAUTHX4ZLSMMfCyGhSyOudvV1+DMlKJyrcZYuk5XF9BNBdgcMhd9nWA="/>
</p:tagLst>
</file>

<file path=ppt/tags/tag263.xml><?xml version="1.0" encoding="utf-8"?>
<p:tagLst xmlns:a="http://schemas.openxmlformats.org/drawingml/2006/main" xmlns:r="http://schemas.openxmlformats.org/officeDocument/2006/relationships" xmlns:p="http://schemas.openxmlformats.org/presentationml/2006/main">
  <p:tag name="AS_UNIQUEID" val="1919"/>
  <p:tag name="KSO_WM_SCREEN_THEME_FLAG" val="Dlrq25wU2PGuGg5bbmjbDN8y55vRdJg9dKGpzUleQMlQTPAVad38RAUTHX4ZLSMMfCyGhSyOudvV1+DMlKJyrcZYuk5XF9BNBdgcMhd9nWA="/>
</p:tagLst>
</file>

<file path=ppt/tags/tag264.xml><?xml version="1.0" encoding="utf-8"?>
<p:tagLst xmlns:a="http://schemas.openxmlformats.org/drawingml/2006/main" xmlns:r="http://schemas.openxmlformats.org/officeDocument/2006/relationships" xmlns:p="http://schemas.openxmlformats.org/presentationml/2006/main">
  <p:tag name="AS_UNIQUEID" val="1921"/>
  <p:tag name="KSO_WM_SCREEN_THEME_FLAG" val="Dlrq25wU2PGuGg5bbmjbDN8y55vRdJg9dKGpzUleQMlQTPAVad38RAUTHX4ZLSMMfCyGhSyOudvV1+DMlKJyrcZYuk5XF9BNBdgcMhd9nWA="/>
</p:tagLst>
</file>

<file path=ppt/tags/tag265.xml><?xml version="1.0" encoding="utf-8"?>
<p:tagLst xmlns:a="http://schemas.openxmlformats.org/drawingml/2006/main" xmlns:r="http://schemas.openxmlformats.org/officeDocument/2006/relationships" xmlns:p="http://schemas.openxmlformats.org/presentationml/2006/main">
  <p:tag name="AS_UNIQUEID" val="1920"/>
  <p:tag name="KSO_WM_SCREEN_THEME_FLAG" val="Dlrq25wU2PGuGg5bbmjbDN8y55vRdJg9dKGpzUleQMlQTPAVad38RAUTHX4ZLSMMfCyGhSyOudvV1+DMlKJyrcZYuk5XF9BNBdgcMhd9nWA="/>
</p:tagLst>
</file>

<file path=ppt/tags/tag266.xml><?xml version="1.0" encoding="utf-8"?>
<p:tagLst xmlns:a="http://schemas.openxmlformats.org/drawingml/2006/main" xmlns:r="http://schemas.openxmlformats.org/officeDocument/2006/relationships" xmlns:p="http://schemas.openxmlformats.org/presentationml/2006/main">
  <p:tag name="AS_UNIQUEID" val="2003"/>
  <p:tag name="KSO_WM_SCREEN_THEME_FLAG" val="Dlrq25wU2PGuGg5bbmjbDN8y55vRdJg9dKGpzUleQMlQTPAVad38RAUTHX4ZLSMMfCyGhSyOudvV1+DMlKJyrcZYuk5XF9BNBdgcMhd9nWA="/>
</p:tagLst>
</file>

<file path=ppt/tags/tag267.xml><?xml version="1.0" encoding="utf-8"?>
<p:tagLst xmlns:a="http://schemas.openxmlformats.org/drawingml/2006/main" xmlns:r="http://schemas.openxmlformats.org/officeDocument/2006/relationships" xmlns:p="http://schemas.openxmlformats.org/presentationml/2006/main">
  <p:tag name="AS_UNIQUEID" val="2004"/>
  <p:tag name="KSO_WM_SCREEN_THEME_FLAG" val="Dlrq25wU2PGuGg5bbmjbDN8y55vRdJg9dKGpzUleQMlQTPAVad38RAUTHX4ZLSMMfCyGhSyOudvV1+DMlKJyrcZYuk5XF9BNBdgcMhd9nWA="/>
</p:tagLst>
</file>

<file path=ppt/tags/tag268.xml><?xml version="1.0" encoding="utf-8"?>
<p:tagLst xmlns:a="http://schemas.openxmlformats.org/drawingml/2006/main" xmlns:r="http://schemas.openxmlformats.org/officeDocument/2006/relationships" xmlns:p="http://schemas.openxmlformats.org/presentationml/2006/main">
  <p:tag name="AS_UNIQUEID" val="2005"/>
  <p:tag name="KSO_WM_SCREEN_THEME_FLAG" val="Dlrq25wU2PGuGg5bbmjbDN8y55vRdJg9dKGpzUleQMlQTPAVad38RAUTHX4ZLSMMfCyGhSyOudvV1+DMlKJyrcZYuk5XF9BNBdgcMhd9nWA="/>
</p:tagLst>
</file>

<file path=ppt/tags/tag269.xml><?xml version="1.0" encoding="utf-8"?>
<p:tagLst xmlns:a="http://schemas.openxmlformats.org/drawingml/2006/main" xmlns:r="http://schemas.openxmlformats.org/officeDocument/2006/relationships" xmlns:p="http://schemas.openxmlformats.org/presentationml/2006/main">
  <p:tag name="AS_UNIQUEID" val="2006"/>
  <p:tag name="KSO_WM_SCREEN_THEME_FLAG" val="Dlrq25wU2PGuGg5bbmjbDN8y55vRdJg9dKGpzUleQMlQTPAVad38RAUTHX4ZLSMMfCyGhSyOudvV1+DMlKJyrcZYuk5XF9BNBdgcMhd9nWA="/>
</p:tagLst>
</file>

<file path=ppt/tags/tag27.xml><?xml version="1.0" encoding="utf-8"?>
<p:tagLst xmlns:a="http://schemas.openxmlformats.org/drawingml/2006/main" xmlns:r="http://schemas.openxmlformats.org/officeDocument/2006/relationships" xmlns:p="http://schemas.openxmlformats.org/presentationml/2006/main">
  <p:tag name="AS_UNIQUEID" val="1496"/>
  <p:tag name="KSO_WM_UNIT_LINE_FILL_TYPE" val="2"/>
  <p:tag name="KSO_WM_UNIT_LINE_FORE_SCHEMECOLOR_INDEX" val="5"/>
  <p:tag name="KSO_WM_UNIT_LINE_FORE_SCHEMECOLOR_INDEX_BRIGHTNESS" val="0"/>
  <p:tag name="KSO_WM_SCREEN_THEME_FLAG" val="Dlrq25wU2PGuGg5bbmjbDN8y55vRdJg9dKGpzUleQMlQTPAVad38RAUTHX4ZLSMMfCyGhSyOudvV1+DMlKJyrcZYuk5XF9BNBdgcMhd9nWA="/>
</p:tagLst>
</file>

<file path=ppt/tags/tag270.xml><?xml version="1.0" encoding="utf-8"?>
<p:tagLst xmlns:a="http://schemas.openxmlformats.org/drawingml/2006/main" xmlns:r="http://schemas.openxmlformats.org/officeDocument/2006/relationships" xmlns:p="http://schemas.openxmlformats.org/presentationml/2006/main">
  <p:tag name="AS_UNIQUEID" val="2007"/>
  <p:tag name="KSO_WM_SCREEN_THEME_FLAG" val="Dlrq25wU2PGuGg5bbmjbDN8y55vRdJg9dKGpzUleQMlQTPAVad38RAUTHX4ZLSMMfCyGhSyOudvV1+DMlKJyrcZYuk5XF9BNBdgcMhd9nWA="/>
</p:tagLst>
</file>

<file path=ppt/tags/tag271.xml><?xml version="1.0" encoding="utf-8"?>
<p:tagLst xmlns:a="http://schemas.openxmlformats.org/drawingml/2006/main" xmlns:r="http://schemas.openxmlformats.org/officeDocument/2006/relationships" xmlns:p="http://schemas.openxmlformats.org/presentationml/2006/main">
  <p:tag name="AS_UNIQUEID" val="2471"/>
  <p:tag name="KSO_WM_SCREEN_THEME_FLAG" val="Dlrq25wU2PGuGg5bbmjbDN8y55vRdJg9dKGpzUleQMlQTPAVad38RAUTHX4ZLSMMfCyGhSyOudvV1+DMlKJyrcZYuk5XF9BNBdgcMhd9nWA="/>
</p:tagLst>
</file>

<file path=ppt/tags/tag272.xml><?xml version="1.0" encoding="utf-8"?>
<p:tagLst xmlns:a="http://schemas.openxmlformats.org/drawingml/2006/main" xmlns:r="http://schemas.openxmlformats.org/officeDocument/2006/relationships" xmlns:p="http://schemas.openxmlformats.org/presentationml/2006/main">
  <p:tag name="AS_UNIQUEID" val="2472"/>
  <p:tag name="KSO_WM_SCREEN_THEME_FLAG" val="Dlrq25wU2PGuGg5bbmjbDN8y55vRdJg9dKGpzUleQMlQTPAVad38RAUTHX4ZLSMMfCyGhSyOudvV1+DMlKJyrcZYuk5XF9BNBdgcMhd9nWA="/>
</p:tagLst>
</file>

<file path=ppt/tags/tag273.xml><?xml version="1.0" encoding="utf-8"?>
<p:tagLst xmlns:a="http://schemas.openxmlformats.org/drawingml/2006/main" xmlns:r="http://schemas.openxmlformats.org/officeDocument/2006/relationships" xmlns:p="http://schemas.openxmlformats.org/presentationml/2006/main">
  <p:tag name="AS_UNIQUEID" val="2473"/>
  <p:tag name="KSO_WM_SCREEN_THEME_FLAG" val="Dlrq25wU2PGuGg5bbmjbDN8y55vRdJg9dKGpzUleQMlQTPAVad38RAUTHX4ZLSMMfCyGhSyOudvV1+DMlKJyrcZYuk5XF9BNBdgcMhd9nWA="/>
</p:tagLst>
</file>

<file path=ppt/tags/tag274.xml><?xml version="1.0" encoding="utf-8"?>
<p:tagLst xmlns:a="http://schemas.openxmlformats.org/drawingml/2006/main" xmlns:r="http://schemas.openxmlformats.org/officeDocument/2006/relationships" xmlns:p="http://schemas.openxmlformats.org/presentationml/2006/main">
  <p:tag name="AS_UNIQUEID" val="2232"/>
  <p:tag name="KSO_WM_SCREEN_THEME_FLAG" val="Dlrq25wU2PGuGg5bbmjbDN8y55vRdJg9dKGpzUleQMlQTPAVad38RAUTHX4ZLSMMfCyGhSyOudvV1+DMlKJyrcZYuk5XF9BNBdgcMhd9nWA="/>
</p:tagLst>
</file>

<file path=ppt/tags/tag275.xml><?xml version="1.0" encoding="utf-8"?>
<p:tagLst xmlns:a="http://schemas.openxmlformats.org/drawingml/2006/main" xmlns:r="http://schemas.openxmlformats.org/officeDocument/2006/relationships" xmlns:p="http://schemas.openxmlformats.org/presentationml/2006/main">
  <p:tag name="AS_UNIQUEID" val="2232"/>
  <p:tag name="KSO_WM_SCREEN_THEME_FLAG" val="Dlrq25wU2PGuGg5bbmjbDN8y55vRdJg9dKGpzUleQMlQTPAVad38RAUTHX4ZLSMMfCyGhSyOudvV1+DMlKJyrcZYuk5XF9BNBdgcMhd9nWA="/>
</p:tagLst>
</file>

<file path=ppt/tags/tag276.xml><?xml version="1.0" encoding="utf-8"?>
<p:tagLst xmlns:a="http://schemas.openxmlformats.org/drawingml/2006/main" xmlns:r="http://schemas.openxmlformats.org/officeDocument/2006/relationships" xmlns:p="http://schemas.openxmlformats.org/presentationml/2006/main">
  <p:tag name="AS_UNIQUEID" val="2471"/>
  <p:tag name="KSO_WM_SCREEN_THEME_FLAG" val="Dlrq25wU2PGuGg5bbmjbDN8y55vRdJg9dKGpzUleQMlQTPAVad38RAUTHX4ZLSMMfCyGhSyOudvV1+DMlKJyrcZYuk5XF9BNBdgcMhd9nWA="/>
</p:tagLst>
</file>

<file path=ppt/tags/tag277.xml><?xml version="1.0" encoding="utf-8"?>
<p:tagLst xmlns:a="http://schemas.openxmlformats.org/drawingml/2006/main" xmlns:r="http://schemas.openxmlformats.org/officeDocument/2006/relationships" xmlns:p="http://schemas.openxmlformats.org/presentationml/2006/main">
  <p:tag name="AS_UNIQUEID" val="2471"/>
  <p:tag name="KSO_WM_SCREEN_THEME_FLAG" val="Dlrq25wU2PGuGg5bbmjbDN8y55vRdJg9dKGpzUleQMlQTPAVad38RAUTHX4ZLSMMfCyGhSyOudvV1+DMlKJyrcZYuk5XF9BNBdgcMhd9nWA="/>
</p:tagLst>
</file>

<file path=ppt/tags/tag278.xml><?xml version="1.0" encoding="utf-8"?>
<p:tagLst xmlns:a="http://schemas.openxmlformats.org/drawingml/2006/main" xmlns:r="http://schemas.openxmlformats.org/officeDocument/2006/relationships" xmlns:p="http://schemas.openxmlformats.org/presentationml/2006/main">
  <p:tag name="AS_UNIQUEID" val="2471"/>
  <p:tag name="KSO_WM_SCREEN_THEME_FLAG" val="Dlrq25wU2PGuGg5bbmjbDN8y55vRdJg9dKGpzUleQMlQTPAVad38RAUTHX4ZLSMMfCyGhSyOudvV1+DMlKJyrcZYuk5XF9BNBdgcMhd9nWA="/>
</p:tagLst>
</file>

<file path=ppt/tags/tag279.xml><?xml version="1.0" encoding="utf-8"?>
<p:tagLst xmlns:a="http://schemas.openxmlformats.org/drawingml/2006/main" xmlns:r="http://schemas.openxmlformats.org/officeDocument/2006/relationships" xmlns:p="http://schemas.openxmlformats.org/presentationml/2006/main">
  <p:tag name="AS_UNIQUEID" val="2471"/>
  <p:tag name="KSO_WM_SCREEN_THEME_FLAG" val="Dlrq25wU2PGuGg5bbmjbDN8y55vRdJg9dKGpzUleQMlQTPAVad38RAUTHX4ZLSMMfCyGhSyOudvV1+DMlKJyrcZYuk5XF9BNBdgcMhd9nWA="/>
</p:tagLst>
</file>

<file path=ppt/tags/tag28.xml><?xml version="1.0" encoding="utf-8"?>
<p:tagLst xmlns:a="http://schemas.openxmlformats.org/drawingml/2006/main" xmlns:r="http://schemas.openxmlformats.org/officeDocument/2006/relationships" xmlns:p="http://schemas.openxmlformats.org/presentationml/2006/main">
  <p:tag name="AS_UNIQUEID" val="1497"/>
  <p:tag name="KSO_WM_UNIT_LINE_FILL_TYPE" val="2"/>
  <p:tag name="KSO_WM_UNIT_LINE_FORE_SCHEMECOLOR_INDEX" val="5"/>
  <p:tag name="KSO_WM_UNIT_LINE_FORE_SCHEMECOLOR_INDEX_BRIGHTNESS" val="0"/>
  <p:tag name="KSO_WM_SCREEN_THEME_FLAG" val="Dlrq25wU2PGuGg5bbmjbDN8y55vRdJg9dKGpzUleQMlQTPAVad38RAUTHX4ZLSMMfCyGhSyOudvV1+DMlKJyrcZYuk5XF9BNBdgcMhd9nWA="/>
</p:tagLst>
</file>

<file path=ppt/tags/tag280.xml><?xml version="1.0" encoding="utf-8"?>
<p:tagLst xmlns:a="http://schemas.openxmlformats.org/drawingml/2006/main" xmlns:r="http://schemas.openxmlformats.org/officeDocument/2006/relationships" xmlns:p="http://schemas.openxmlformats.org/presentationml/2006/main">
  <p:tag name="AS_UNIQUEID" val="2597"/>
  <p:tag name="KSO_WM_SCREEN_THEME_FLAG" val="Dlrq25wU2PGuGg5bbmjbDN8y55vRdJg9dKGpzUleQMlQTPAVad38RAUTHX4ZLSMMfCyGhSyOudvV1+DMlKJyrcZYuk5XF9BNBdgcMhd9nWA="/>
</p:tagLst>
</file>

<file path=ppt/tags/tag281.xml><?xml version="1.0" encoding="utf-8"?>
<p:tagLst xmlns:a="http://schemas.openxmlformats.org/drawingml/2006/main" xmlns:r="http://schemas.openxmlformats.org/officeDocument/2006/relationships" xmlns:p="http://schemas.openxmlformats.org/presentationml/2006/main">
  <p:tag name="AS_UNIQUEID" val="2598"/>
  <p:tag name="KSO_WM_SCREEN_THEME_FLAG" val="Dlrq25wU2PGuGg5bbmjbDN8y55vRdJg9dKGpzUleQMlQTPAVad38RAUTHX4ZLSMMfCyGhSyOudvV1+DMlKJyrcZYuk5XF9BNBdgcMhd9nWA="/>
</p:tagLst>
</file>

<file path=ppt/tags/tag282.xml><?xml version="1.0" encoding="utf-8"?>
<p:tagLst xmlns:a="http://schemas.openxmlformats.org/drawingml/2006/main" xmlns:r="http://schemas.openxmlformats.org/officeDocument/2006/relationships" xmlns:p="http://schemas.openxmlformats.org/presentationml/2006/main">
  <p:tag name="AS_UNIQUEID" val="2179"/>
  <p:tag name="KSO_WM_SCREEN_THEME_FLAG" val="Dlrq25wU2PGuGg5bbmjbDN8y55vRdJg9dKGpzUleQMlQTPAVad38RAUTHX4ZLSMMfCyGhSyOudvV1+DMlKJyrcZYuk5XF9BNBdgcMhd9nWA="/>
</p:tagLst>
</file>

<file path=ppt/tags/tag283.xml><?xml version="1.0" encoding="utf-8"?>
<p:tagLst xmlns:a="http://schemas.openxmlformats.org/drawingml/2006/main" xmlns:r="http://schemas.openxmlformats.org/officeDocument/2006/relationships" xmlns:p="http://schemas.openxmlformats.org/presentationml/2006/main">
  <p:tag name="AS_UNIQUEID" val="2180"/>
  <p:tag name="KSO_WM_SCREEN_THEME_FLAG" val="Dlrq25wU2PGuGg5bbmjbDN8y55vRdJg9dKGpzUleQMlQTPAVad38RAUTHX4ZLSMMfCyGhSyOudvV1+DMlKJyrcZYuk5XF9BNBdgcMhd9nWA="/>
</p:tagLst>
</file>

<file path=ppt/tags/tag284.xml><?xml version="1.0" encoding="utf-8"?>
<p:tagLst xmlns:a="http://schemas.openxmlformats.org/drawingml/2006/main" xmlns:r="http://schemas.openxmlformats.org/officeDocument/2006/relationships" xmlns:p="http://schemas.openxmlformats.org/presentationml/2006/main">
  <p:tag name="AS_UNIQUEID" val="2181"/>
  <p:tag name="KSO_WM_SCREEN_THEME_FLAG" val="Dlrq25wU2PGuGg5bbmjbDN8y55vRdJg9dKGpzUleQMlQTPAVad38RAUTHX4ZLSMMfCyGhSyOudvV1+DMlKJyrcZYuk5XF9BNBdgcMhd9nWA="/>
</p:tagLst>
</file>

<file path=ppt/tags/tag285.xml><?xml version="1.0" encoding="utf-8"?>
<p:tagLst xmlns:a="http://schemas.openxmlformats.org/drawingml/2006/main" xmlns:r="http://schemas.openxmlformats.org/officeDocument/2006/relationships" xmlns:p="http://schemas.openxmlformats.org/presentationml/2006/main">
  <p:tag name="AS_UNIQUEID" val="2599"/>
  <p:tag name="KSO_WM_SCREEN_THEME_FLAG" val="Dlrq25wU2PGuGg5bbmjbDN8y55vRdJg9dKGpzUleQMlQTPAVad38RAUTHX4ZLSMMfCyGhSyOudvV1+DMlKJyrcZYuk5XF9BNBdgcMhd9nWA="/>
</p:tagLst>
</file>

<file path=ppt/tags/tag286.xml><?xml version="1.0" encoding="utf-8"?>
<p:tagLst xmlns:a="http://schemas.openxmlformats.org/drawingml/2006/main" xmlns:r="http://schemas.openxmlformats.org/officeDocument/2006/relationships" xmlns:p="http://schemas.openxmlformats.org/presentationml/2006/main">
  <p:tag name="AS_UNIQUEID" val="2600"/>
  <p:tag name="KSO_WM_SCREEN_THEME_FLAG" val="Dlrq25wU2PGuGg5bbmjbDN8y55vRdJg9dKGpzUleQMlQTPAVad38RAUTHX4ZLSMMfCyGhSyOudvV1+DMlKJyrcZYuk5XF9BNBdgcMhd9nWA="/>
</p:tagLst>
</file>

<file path=ppt/tags/tag287.xml><?xml version="1.0" encoding="utf-8"?>
<p:tagLst xmlns:a="http://schemas.openxmlformats.org/drawingml/2006/main" xmlns:r="http://schemas.openxmlformats.org/officeDocument/2006/relationships" xmlns:p="http://schemas.openxmlformats.org/presentationml/2006/main">
  <p:tag name="AS_UNIQUEID" val="2601"/>
  <p:tag name="KSO_WM_SCREEN_THEME_FLAG" val="Dlrq25wU2PGuGg5bbmjbDN8y55vRdJg9dKGpzUleQMlQTPAVad38RAUTHX4ZLSMMfCyGhSyOudvV1+DMlKJyrcZYuk5XF9BNBdgcMhd9nWA="/>
</p:tagLst>
</file>

<file path=ppt/tags/tag288.xml><?xml version="1.0" encoding="utf-8"?>
<p:tagLst xmlns:a="http://schemas.openxmlformats.org/drawingml/2006/main" xmlns:r="http://schemas.openxmlformats.org/officeDocument/2006/relationships" xmlns:p="http://schemas.openxmlformats.org/presentationml/2006/main">
  <p:tag name="AS_UNIQUEID" val="2602"/>
  <p:tag name="KSO_WM_SCREEN_THEME_FLAG" val="Dlrq25wU2PGuGg5bbmjbDN8y55vRdJg9dKGpzUleQMlQTPAVad38RAUTHX4ZLSMMfCyGhSyOudvV1+DMlKJyrcZYuk5XF9BNBdgcMhd9nWA="/>
</p:tagLst>
</file>

<file path=ppt/tags/tag289.xml><?xml version="1.0" encoding="utf-8"?>
<p:tagLst xmlns:a="http://schemas.openxmlformats.org/drawingml/2006/main" xmlns:r="http://schemas.openxmlformats.org/officeDocument/2006/relationships" xmlns:p="http://schemas.openxmlformats.org/presentationml/2006/main">
  <p:tag name="AS_UNIQUEID" val="2603"/>
  <p:tag name="KSO_WM_SCREEN_THEME_FLAG" val="Dlrq25wU2PGuGg5bbmjbDN8y55vRdJg9dKGpzUleQMlQTPAVad38RAUTHX4ZLSMMfCyGhSyOudvV1+DMlKJyrcZYuk5XF9BNBdgcMhd9nWA="/>
</p:tagLst>
</file>

<file path=ppt/tags/tag29.xml><?xml version="1.0" encoding="utf-8"?>
<p:tagLst xmlns:a="http://schemas.openxmlformats.org/drawingml/2006/main" xmlns:r="http://schemas.openxmlformats.org/officeDocument/2006/relationships" xmlns:p="http://schemas.openxmlformats.org/presentationml/2006/main">
  <p:tag name="AS_UNIQUEID" val="1498"/>
  <p:tag name="KSO_WM_UNIT_FILL_FORE_SCHEMECOLOR_INDEX" val="6"/>
  <p:tag name="KSO_WM_UNIT_FILL_FORE_SCHEMECOLOR_INDEX_BRIGHTNESS" val="0.6"/>
  <p:tag name="KSO_WM_UNIT_FILL_TYPE" val="1"/>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290.xml><?xml version="1.0" encoding="utf-8"?>
<p:tagLst xmlns:a="http://schemas.openxmlformats.org/drawingml/2006/main" xmlns:r="http://schemas.openxmlformats.org/officeDocument/2006/relationships" xmlns:p="http://schemas.openxmlformats.org/presentationml/2006/main">
  <p:tag name="AS_UNIQUEID" val="2604"/>
  <p:tag name="KSO_WM_SCREEN_THEME_FLAG" val="Dlrq25wU2PGuGg5bbmjbDN8y55vRdJg9dKGpzUleQMlQTPAVad38RAUTHX4ZLSMMfCyGhSyOudvV1+DMlKJyrcZYuk5XF9BNBdgcMhd9nWA="/>
</p:tagLst>
</file>

<file path=ppt/tags/tag291.xml><?xml version="1.0" encoding="utf-8"?>
<p:tagLst xmlns:a="http://schemas.openxmlformats.org/drawingml/2006/main" xmlns:r="http://schemas.openxmlformats.org/officeDocument/2006/relationships" xmlns:p="http://schemas.openxmlformats.org/presentationml/2006/main">
  <p:tag name="AS_UNIQUEID" val="2605"/>
  <p:tag name="KSO_WM_SCREEN_THEME_FLAG" val="Dlrq25wU2PGuGg5bbmjbDN8y55vRdJg9dKGpzUleQMlQTPAVad38RAUTHX4ZLSMMfCyGhSyOudvV1+DMlKJyrcZYuk5XF9BNBdgcMhd9nWA="/>
</p:tagLst>
</file>

<file path=ppt/tags/tag292.xml><?xml version="1.0" encoding="utf-8"?>
<p:tagLst xmlns:a="http://schemas.openxmlformats.org/drawingml/2006/main" xmlns:r="http://schemas.openxmlformats.org/officeDocument/2006/relationships" xmlns:p="http://schemas.openxmlformats.org/presentationml/2006/main">
  <p:tag name="AS_UNIQUEID" val="2251"/>
  <p:tag name="KSO_WM_SCREEN_THEME_FLAG" val="Dlrq25wU2PGuGg5bbmjbDN8y55vRdJg9dKGpzUleQMlQTPAVad38RAUTHX4ZLSMMfCyGhSyOudvV1+DMlKJyrcZYuk5XF9BNBdgcMhd9nWA="/>
</p:tagLst>
</file>

<file path=ppt/tags/tag293.xml><?xml version="1.0" encoding="utf-8"?>
<p:tagLst xmlns:a="http://schemas.openxmlformats.org/drawingml/2006/main" xmlns:r="http://schemas.openxmlformats.org/officeDocument/2006/relationships" xmlns:p="http://schemas.openxmlformats.org/presentationml/2006/main">
  <p:tag name="AS_UNIQUEID" val="2165"/>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HIGHLIGHT" val="0"/>
  <p:tag name="KSO_WM_UNIT_ID" val="diagram726_3*m_i*1_1"/>
  <p:tag name="KSO_WM_UNIT_INDEX" val="1_1"/>
  <p:tag name="KSO_WM_UNIT_LAYERLEVEL" val="1_1"/>
  <p:tag name="KSO_WM_UNIT_LINE_FILL_TYPE" val="2"/>
  <p:tag name="KSO_WM_UNIT_LINE_FORE_SCHEMECOLOR_INDEX" val="6"/>
  <p:tag name="KSO_WM_UNIT_TYPE" val="m_i"/>
  <p:tag name="KSO_WM_UNIT_USESOURCEFORMAT_APPLY" val="1"/>
  <p:tag name="KSO_WM_SCREEN_THEME_FLAG" val="Dlrq25wU2PGuGg5bbmjbDN8y55vRdJg9dKGpzUleQMlQTPAVad38RAUTHX4ZLSMMfCyGhSyOudvV1+DMlKJyrcZYuk5XF9BNBdgcMhd9nWA="/>
</p:tagLst>
</file>

<file path=ppt/tags/tag294.xml><?xml version="1.0" encoding="utf-8"?>
<p:tagLst xmlns:a="http://schemas.openxmlformats.org/drawingml/2006/main" xmlns:r="http://schemas.openxmlformats.org/officeDocument/2006/relationships" xmlns:p="http://schemas.openxmlformats.org/presentationml/2006/main">
  <p:tag name="AS_UNIQUEID" val="2166"/>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FILL_FORE_SCHEMECOLOR_INDEX" val="5"/>
  <p:tag name="KSO_WM_UNIT_FILL_TYPE" val="1"/>
  <p:tag name="KSO_WM_UNIT_HIGHLIGHT" val="0"/>
  <p:tag name="KSO_WM_UNIT_ID" val="diagram726_3*m_h_i*1_1_3"/>
  <p:tag name="KSO_WM_UNIT_INDEX" val="1_1_3"/>
  <p:tag name="KSO_WM_UNIT_LAYERLEVEL" val="1_1_1"/>
  <p:tag name="KSO_WM_UNIT_NOCLEAR" val="0"/>
  <p:tag name="KSO_WM_UNIT_TEXT_FILL_FORE_SCHEMECOLOR_INDEX" val="2"/>
  <p:tag name="KSO_WM_UNIT_TEXT_FILL_TYPE" val="1"/>
  <p:tag name="KSO_WM_UNIT_TYPE" val="m_h_i"/>
  <p:tag name="KSO_WM_UNIT_USESOURCEFORMAT_APPLY" val="1"/>
  <p:tag name="KSO_WM_SCREEN_THEME_FLAG" val="Dlrq25wU2PGuGg5bbmjbDN8y55vRdJg9dKGpzUleQMlQTPAVad38RAUTHX4ZLSMMfCyGhSyOudvV1+DMlKJyrcZYuk5XF9BNBdgcMhd9nWA="/>
</p:tagLst>
</file>

<file path=ppt/tags/tag295.xml><?xml version="1.0" encoding="utf-8"?>
<p:tagLst xmlns:a="http://schemas.openxmlformats.org/drawingml/2006/main" xmlns:r="http://schemas.openxmlformats.org/officeDocument/2006/relationships" xmlns:p="http://schemas.openxmlformats.org/presentationml/2006/main">
  <p:tag name="AS_UNIQUEID" val="2167"/>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FILL_FORE_SCHEMECOLOR_INDEX" val="5"/>
  <p:tag name="KSO_WM_UNIT_FILL_TYPE" val="1"/>
  <p:tag name="KSO_WM_UNIT_HIGHLIGHT" val="0"/>
  <p:tag name="KSO_WM_UNIT_ID" val="diagram726_3*m_h_i*1_1_2"/>
  <p:tag name="KSO_WM_UNIT_INDEX" val="1_1_2"/>
  <p:tag name="KSO_WM_UNIT_LAYERLEVEL" val="1_1_1"/>
  <p:tag name="KSO_WM_UNIT_TEXT_FILL_FORE_SCHEMECOLOR_INDEX" val="2"/>
  <p:tag name="KSO_WM_UNIT_TEXT_FILL_TYPE" val="1"/>
  <p:tag name="KSO_WM_UNIT_TYPE" val="m_h_i"/>
  <p:tag name="KSO_WM_UNIT_USESOURCEFORMAT_APPLY" val="1"/>
  <p:tag name="KSO_WM_SCREEN_THEME_FLAG" val="Dlrq25wU2PGuGg5bbmjbDN8y55vRdJg9dKGpzUleQMlQTPAVad38RAUTHX4ZLSMMfCyGhSyOudvV1+DMlKJyrcZYuk5XF9BNBdgcMhd9nWA="/>
</p:tagLst>
</file>

<file path=ppt/tags/tag296.xml><?xml version="1.0" encoding="utf-8"?>
<p:tagLst xmlns:a="http://schemas.openxmlformats.org/drawingml/2006/main" xmlns:r="http://schemas.openxmlformats.org/officeDocument/2006/relationships" xmlns:p="http://schemas.openxmlformats.org/presentationml/2006/main">
  <p:tag name="AS_UNIQUEID" val="2168"/>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HIGHLIGHT" val="0"/>
  <p:tag name="KSO_WM_UNIT_ID" val="diagram726_3*m_h_f*1_1_1"/>
  <p:tag name="KSO_WM_UNIT_INDEX" val="1_1_1"/>
  <p:tag name="KSO_WM_UNIT_LAYERLEVEL" val="1_1_1"/>
  <p:tag name="KSO_WM_UNIT_NOCLEAR" val="0"/>
  <p:tag name="KSO_WM_UNIT_PRESET_TEXT" val="单击此处添加文本具体内容"/>
  <p:tag name="KSO_WM_UNIT_SUBTYPE" val="a"/>
  <p:tag name="KSO_WM_UNIT_TEXT_FILL_FORE_SCHEMECOLOR_INDEX" val="14"/>
  <p:tag name="KSO_WM_UNIT_TEXT_FILL_TYPE" val="1"/>
  <p:tag name="KSO_WM_UNIT_TYPE" val="m_h_f"/>
  <p:tag name="KSO_WM_UNIT_USESOURCEFORMAT_APPLY" val="1"/>
  <p:tag name="KSO_WM_UNIT_VALUE" val="60"/>
  <p:tag name="KSO_WM_SCREEN_THEME_FLAG" val="Dlrq25wU2PGuGg5bbmjbDN8y55vRdJg9dKGpzUleQMlQTPAVad38RAUTHX4ZLSMMfCyGhSyOudvV1+DMlKJyrcZYuk5XF9BNBdgcMhd9nWA="/>
</p:tagLst>
</file>

<file path=ppt/tags/tag297.xml><?xml version="1.0" encoding="utf-8"?>
<p:tagLst xmlns:a="http://schemas.openxmlformats.org/drawingml/2006/main" xmlns:r="http://schemas.openxmlformats.org/officeDocument/2006/relationships" xmlns:p="http://schemas.openxmlformats.org/presentationml/2006/main">
  <p:tag name="AS_UNIQUEID" val="2169"/>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FILL_FORE_SCHEMECOLOR_INDEX" val="5"/>
  <p:tag name="KSO_WM_UNIT_FILL_TYPE" val="1"/>
  <p:tag name="KSO_WM_UNIT_HIGHLIGHT" val="0"/>
  <p:tag name="KSO_WM_UNIT_ID" val="diagram726_3*m_h_i*1_1_1"/>
  <p:tag name="KSO_WM_UNIT_INDEX" val="1_1_1"/>
  <p:tag name="KSO_WM_UNIT_LAYERLEVEL" val="1_1_1"/>
  <p:tag name="KSO_WM_UNIT_SUBTYPE" val="d"/>
  <p:tag name="KSO_WM_UNIT_TEXT_FILL_FORE_SCHEMECOLOR_INDEX" val="14"/>
  <p:tag name="KSO_WM_UNIT_TEXT_FILL_TYPE" val="1"/>
  <p:tag name="KSO_WM_UNIT_TYPE" val="m_h_i"/>
  <p:tag name="KSO_WM_UNIT_USESOURCEFORMAT_APPLY" val="1"/>
  <p:tag name="KSO_WM_SCREEN_THEME_FLAG" val="Dlrq25wU2PGuGg5bbmjbDN8y55vRdJg9dKGpzUleQMlQTPAVad38RAUTHX4ZLSMMfCyGhSyOudvV1+DMlKJyrcZYuk5XF9BNBdgcMhd9nWA="/>
</p:tagLst>
</file>

<file path=ppt/tags/tag298.xml><?xml version="1.0" encoding="utf-8"?>
<p:tagLst xmlns:a="http://schemas.openxmlformats.org/drawingml/2006/main" xmlns:r="http://schemas.openxmlformats.org/officeDocument/2006/relationships" xmlns:p="http://schemas.openxmlformats.org/presentationml/2006/main">
  <p:tag name="AS_UNIQUEID" val="2170"/>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FILL_FORE_SCHEMECOLOR_INDEX" val="6"/>
  <p:tag name="KSO_WM_UNIT_FILL_TYPE" val="1"/>
  <p:tag name="KSO_WM_UNIT_HIGHLIGHT" val="0"/>
  <p:tag name="KSO_WM_UNIT_ID" val="diagram726_3*m_h_i*1_2_3"/>
  <p:tag name="KSO_WM_UNIT_INDEX" val="1_2_3"/>
  <p:tag name="KSO_WM_UNIT_LAYERLEVEL" val="1_1_1"/>
  <p:tag name="KSO_WM_UNIT_NOCLEAR" val="0"/>
  <p:tag name="KSO_WM_UNIT_TEXT_FILL_FORE_SCHEMECOLOR_INDEX" val="2"/>
  <p:tag name="KSO_WM_UNIT_TEXT_FILL_TYPE" val="1"/>
  <p:tag name="KSO_WM_UNIT_TYPE" val="m_h_i"/>
  <p:tag name="KSO_WM_UNIT_USESOURCEFORMAT_APPLY" val="1"/>
  <p:tag name="KSO_WM_SCREEN_THEME_FLAG" val="Dlrq25wU2PGuGg5bbmjbDN8y55vRdJg9dKGpzUleQMlQTPAVad38RAUTHX4ZLSMMfCyGhSyOudvV1+DMlKJyrcZYuk5XF9BNBdgcMhd9nWA="/>
</p:tagLst>
</file>

<file path=ppt/tags/tag299.xml><?xml version="1.0" encoding="utf-8"?>
<p:tagLst xmlns:a="http://schemas.openxmlformats.org/drawingml/2006/main" xmlns:r="http://schemas.openxmlformats.org/officeDocument/2006/relationships" xmlns:p="http://schemas.openxmlformats.org/presentationml/2006/main">
  <p:tag name="AS_UNIQUEID" val="2171"/>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FILL_FORE_SCHEMECOLOR_INDEX" val="6"/>
  <p:tag name="KSO_WM_UNIT_FILL_TYPE" val="1"/>
  <p:tag name="KSO_WM_UNIT_HIGHLIGHT" val="0"/>
  <p:tag name="KSO_WM_UNIT_ID" val="diagram726_3*m_h_i*1_2_2"/>
  <p:tag name="KSO_WM_UNIT_INDEX" val="1_2_2"/>
  <p:tag name="KSO_WM_UNIT_LAYERLEVEL" val="1_1_1"/>
  <p:tag name="KSO_WM_UNIT_TEXT_FILL_FORE_SCHEMECOLOR_INDEX" val="2"/>
  <p:tag name="KSO_WM_UNIT_TEXT_FILL_TYPE" val="1"/>
  <p:tag name="KSO_WM_UNIT_TYPE" val="m_h_i"/>
  <p:tag name="KSO_WM_UNIT_USESOURCEFORMAT_APPLY" val="1"/>
  <p:tag name="KSO_WM_SCREEN_THEME_FLAG" val="Dlrq25wU2PGuGg5bbmjbDN8y55vRdJg9dKGpzUleQMlQTPAVad38RAUTHX4ZLSMMfCyGhSyOudvV1+DMlKJyrcZYuk5XF9BNBdgcMhd9nWA="/>
</p:tagLst>
</file>

<file path=ppt/tags/tag3.xml><?xml version="1.0" encoding="utf-8"?>
<p:tagLst xmlns:a="http://schemas.openxmlformats.org/drawingml/2006/main" xmlns:r="http://schemas.openxmlformats.org/officeDocument/2006/relationships" xmlns:p="http://schemas.openxmlformats.org/presentationml/2006/main">
  <p:tag name="AS_UNIQUEID" val="2623"/>
</p:tagLst>
</file>

<file path=ppt/tags/tag30.xml><?xml version="1.0" encoding="utf-8"?>
<p:tagLst xmlns:a="http://schemas.openxmlformats.org/drawingml/2006/main" xmlns:r="http://schemas.openxmlformats.org/officeDocument/2006/relationships" xmlns:p="http://schemas.openxmlformats.org/presentationml/2006/main">
  <p:tag name="AS_UNIQUEID" val="1499"/>
  <p:tag name="KSO_WM_UNIT_FILL_FORE_SCHEMECOLOR_INDEX" val="6"/>
  <p:tag name="KSO_WM_UNIT_FILL_FORE_SCHEMECOLOR_INDEX_BRIGHTNESS" val="0.6"/>
  <p:tag name="KSO_WM_UNIT_FILL_TYPE" val="1"/>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300.xml><?xml version="1.0" encoding="utf-8"?>
<p:tagLst xmlns:a="http://schemas.openxmlformats.org/drawingml/2006/main" xmlns:r="http://schemas.openxmlformats.org/officeDocument/2006/relationships" xmlns:p="http://schemas.openxmlformats.org/presentationml/2006/main">
  <p:tag name="AS_UNIQUEID" val="2172"/>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HIGHLIGHT" val="0"/>
  <p:tag name="KSO_WM_UNIT_ID" val="diagram726_3*m_h_f*1_2_1"/>
  <p:tag name="KSO_WM_UNIT_INDEX" val="1_2_1"/>
  <p:tag name="KSO_WM_UNIT_LAYERLEVEL" val="1_1_1"/>
  <p:tag name="KSO_WM_UNIT_NOCLEAR" val="0"/>
  <p:tag name="KSO_WM_UNIT_PRESET_TEXT" val="单击此处添加文本具体内容"/>
  <p:tag name="KSO_WM_UNIT_SUBTYPE" val="a"/>
  <p:tag name="KSO_WM_UNIT_TEXT_FILL_FORE_SCHEMECOLOR_INDEX" val="14"/>
  <p:tag name="KSO_WM_UNIT_TEXT_FILL_TYPE" val="1"/>
  <p:tag name="KSO_WM_UNIT_TYPE" val="m_h_f"/>
  <p:tag name="KSO_WM_UNIT_USESOURCEFORMAT_APPLY" val="1"/>
  <p:tag name="KSO_WM_UNIT_VALUE" val="60"/>
  <p:tag name="KSO_WM_SCREEN_THEME_FLAG" val="Dlrq25wU2PGuGg5bbmjbDN8y55vRdJg9dKGpzUleQMlQTPAVad38RAUTHX4ZLSMMfCyGhSyOudvV1+DMlKJyrcZYuk5XF9BNBdgcMhd9nWA="/>
</p:tagLst>
</file>

<file path=ppt/tags/tag301.xml><?xml version="1.0" encoding="utf-8"?>
<p:tagLst xmlns:a="http://schemas.openxmlformats.org/drawingml/2006/main" xmlns:r="http://schemas.openxmlformats.org/officeDocument/2006/relationships" xmlns:p="http://schemas.openxmlformats.org/presentationml/2006/main">
  <p:tag name="AS_UNIQUEID" val="2173"/>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FILL_FORE_SCHEMECOLOR_INDEX" val="7"/>
  <p:tag name="KSO_WM_UNIT_FILL_TYPE" val="1"/>
  <p:tag name="KSO_WM_UNIT_HIGHLIGHT" val="0"/>
  <p:tag name="KSO_WM_UNIT_ID" val="diagram726_3*m_h_i*1_3_3"/>
  <p:tag name="KSO_WM_UNIT_INDEX" val="1_3_3"/>
  <p:tag name="KSO_WM_UNIT_LAYERLEVEL" val="1_1_1"/>
  <p:tag name="KSO_WM_UNIT_NOCLEAR" val="0"/>
  <p:tag name="KSO_WM_UNIT_TEXT_FILL_FORE_SCHEMECOLOR_INDEX" val="2"/>
  <p:tag name="KSO_WM_UNIT_TEXT_FILL_TYPE" val="1"/>
  <p:tag name="KSO_WM_UNIT_TYPE" val="m_h_i"/>
  <p:tag name="KSO_WM_UNIT_USESOURCEFORMAT_APPLY" val="1"/>
  <p:tag name="KSO_WM_SCREEN_THEME_FLAG" val="Dlrq25wU2PGuGg5bbmjbDN8y55vRdJg9dKGpzUleQMlQTPAVad38RAUTHX4ZLSMMfCyGhSyOudvV1+DMlKJyrcZYuk5XF9BNBdgcMhd9nWA="/>
</p:tagLst>
</file>

<file path=ppt/tags/tag302.xml><?xml version="1.0" encoding="utf-8"?>
<p:tagLst xmlns:a="http://schemas.openxmlformats.org/drawingml/2006/main" xmlns:r="http://schemas.openxmlformats.org/officeDocument/2006/relationships" xmlns:p="http://schemas.openxmlformats.org/presentationml/2006/main">
  <p:tag name="AS_UNIQUEID" val="2174"/>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FILL_FORE_SCHEMECOLOR_INDEX" val="7"/>
  <p:tag name="KSO_WM_UNIT_FILL_TYPE" val="1"/>
  <p:tag name="KSO_WM_UNIT_HIGHLIGHT" val="0"/>
  <p:tag name="KSO_WM_UNIT_ID" val="diagram726_3*m_h_i*1_3_2"/>
  <p:tag name="KSO_WM_UNIT_INDEX" val="1_3_2"/>
  <p:tag name="KSO_WM_UNIT_LAYERLEVEL" val="1_1_1"/>
  <p:tag name="KSO_WM_UNIT_TEXT_FILL_FORE_SCHEMECOLOR_INDEX" val="2"/>
  <p:tag name="KSO_WM_UNIT_TEXT_FILL_TYPE" val="1"/>
  <p:tag name="KSO_WM_UNIT_TYPE" val="m_h_i"/>
  <p:tag name="KSO_WM_UNIT_USESOURCEFORMAT_APPLY" val="1"/>
  <p:tag name="KSO_WM_SCREEN_THEME_FLAG" val="Dlrq25wU2PGuGg5bbmjbDN8y55vRdJg9dKGpzUleQMlQTPAVad38RAUTHX4ZLSMMfCyGhSyOudvV1+DMlKJyrcZYuk5XF9BNBdgcMhd9nWA="/>
</p:tagLst>
</file>

<file path=ppt/tags/tag303.xml><?xml version="1.0" encoding="utf-8"?>
<p:tagLst xmlns:a="http://schemas.openxmlformats.org/drawingml/2006/main" xmlns:r="http://schemas.openxmlformats.org/officeDocument/2006/relationships" xmlns:p="http://schemas.openxmlformats.org/presentationml/2006/main">
  <p:tag name="AS_UNIQUEID" val="2175"/>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HIGHLIGHT" val="0"/>
  <p:tag name="KSO_WM_UNIT_ID" val="diagram726_3*m_h_f*1_3_1"/>
  <p:tag name="KSO_WM_UNIT_INDEX" val="1_3_1"/>
  <p:tag name="KSO_WM_UNIT_LAYERLEVEL" val="1_1_1"/>
  <p:tag name="KSO_WM_UNIT_NOCLEAR" val="0"/>
  <p:tag name="KSO_WM_UNIT_PRESET_TEXT" val="单击此处添加文本具体内容"/>
  <p:tag name="KSO_WM_UNIT_SUBTYPE" val="a"/>
  <p:tag name="KSO_WM_UNIT_TEXT_FILL_FORE_SCHEMECOLOR_INDEX" val="14"/>
  <p:tag name="KSO_WM_UNIT_TEXT_FILL_TYPE" val="1"/>
  <p:tag name="KSO_WM_UNIT_TYPE" val="m_h_f"/>
  <p:tag name="KSO_WM_UNIT_USESOURCEFORMAT_APPLY" val="1"/>
  <p:tag name="KSO_WM_UNIT_VALUE" val="60"/>
  <p:tag name="KSO_WM_SCREEN_THEME_FLAG" val="Dlrq25wU2PGuGg5bbmjbDN8y55vRdJg9dKGpzUleQMlQTPAVad38RAUTHX4ZLSMMfCyGhSyOudvV1+DMlKJyrcZYuk5XF9BNBdgcMhd9nWA="/>
</p:tagLst>
</file>

<file path=ppt/tags/tag304.xml><?xml version="1.0" encoding="utf-8"?>
<p:tagLst xmlns:a="http://schemas.openxmlformats.org/drawingml/2006/main" xmlns:r="http://schemas.openxmlformats.org/officeDocument/2006/relationships" xmlns:p="http://schemas.openxmlformats.org/presentationml/2006/main">
  <p:tag name="AS_UNIQUEID" val="2176"/>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FILL_FORE_SCHEMECOLOR_INDEX" val="6"/>
  <p:tag name="KSO_WM_UNIT_FILL_TYPE" val="1"/>
  <p:tag name="KSO_WM_UNIT_HIGHLIGHT" val="0"/>
  <p:tag name="KSO_WM_UNIT_ID" val="diagram726_3*m_h_i*1_2_1"/>
  <p:tag name="KSO_WM_UNIT_INDEX" val="1_2_1"/>
  <p:tag name="KSO_WM_UNIT_LAYERLEVEL" val="1_1_1"/>
  <p:tag name="KSO_WM_UNIT_SUBTYPE" val="d"/>
  <p:tag name="KSO_WM_UNIT_TEXT_FILL_FORE_SCHEMECOLOR_INDEX" val="14"/>
  <p:tag name="KSO_WM_UNIT_TEXT_FILL_TYPE" val="1"/>
  <p:tag name="KSO_WM_UNIT_TYPE" val="m_h_i"/>
  <p:tag name="KSO_WM_UNIT_USESOURCEFORMAT_APPLY" val="1"/>
  <p:tag name="KSO_WM_SCREEN_THEME_FLAG" val="Dlrq25wU2PGuGg5bbmjbDN8y55vRdJg9dKGpzUleQMlQTPAVad38RAUTHX4ZLSMMfCyGhSyOudvV1+DMlKJyrcZYuk5XF9BNBdgcMhd9nWA="/>
</p:tagLst>
</file>

<file path=ppt/tags/tag305.xml><?xml version="1.0" encoding="utf-8"?>
<p:tagLst xmlns:a="http://schemas.openxmlformats.org/drawingml/2006/main" xmlns:r="http://schemas.openxmlformats.org/officeDocument/2006/relationships" xmlns:p="http://schemas.openxmlformats.org/presentationml/2006/main">
  <p:tag name="AS_UNIQUEID" val="2177"/>
  <p:tag name="KSO_WM_BEAUTIFY_FLAG" val="#wm#"/>
  <p:tag name="KSO_WM_DIAGRAM_GROUP_CODE" val="m1-1"/>
  <p:tag name="KSO_WM_TAG_VERSION" val="1.0"/>
  <p:tag name="KSO_WM_TEMPLATE_CATEGORY" val="diagram"/>
  <p:tag name="KSO_WM_TEMPLATE_INDEX" val="726"/>
  <p:tag name="KSO_WM_UNIT_COMPATIBLE" val="0"/>
  <p:tag name="KSO_WM_UNIT_DIAGRAM_ISNUMVISUAL" val="0"/>
  <p:tag name="KSO_WM_UNIT_DIAGRAM_ISREFERUNIT" val="0"/>
  <p:tag name="KSO_WM_UNIT_DIAGRAM_SCHEMECOLOR_ID" val="1"/>
  <p:tag name="KSO_WM_UNIT_FILL_FORE_SCHEMECOLOR_INDEX" val="7"/>
  <p:tag name="KSO_WM_UNIT_FILL_TYPE" val="1"/>
  <p:tag name="KSO_WM_UNIT_HIGHLIGHT" val="0"/>
  <p:tag name="KSO_WM_UNIT_ID" val="diagram726_3*m_h_i*1_3_1"/>
  <p:tag name="KSO_WM_UNIT_INDEX" val="1_3_1"/>
  <p:tag name="KSO_WM_UNIT_LAYERLEVEL" val="1_1_1"/>
  <p:tag name="KSO_WM_UNIT_SUBTYPE" val="d"/>
  <p:tag name="KSO_WM_UNIT_TEXT_FILL_FORE_SCHEMECOLOR_INDEX" val="14"/>
  <p:tag name="KSO_WM_UNIT_TEXT_FILL_TYPE" val="1"/>
  <p:tag name="KSO_WM_UNIT_TYPE" val="m_h_i"/>
  <p:tag name="KSO_WM_UNIT_USESOURCEFORMAT_APPLY" val="1"/>
  <p:tag name="KSO_WM_SCREEN_THEME_FLAG" val="Dlrq25wU2PGuGg5bbmjbDN8y55vRdJg9dKGpzUleQMlQTPAVad38RAUTHX4ZLSMMfCyGhSyOudvV1+DMlKJyrcZYuk5XF9BNBdgcMhd9nWA="/>
</p:tagLst>
</file>

<file path=ppt/tags/tag306.xml><?xml version="1.0" encoding="utf-8"?>
<p:tagLst xmlns:a="http://schemas.openxmlformats.org/drawingml/2006/main" xmlns:r="http://schemas.openxmlformats.org/officeDocument/2006/relationships" xmlns:p="http://schemas.openxmlformats.org/presentationml/2006/main">
  <p:tag name="AS_UNIQUEID" val="2609"/>
  <p:tag name="KSO_WM_SCREEN_THEME_FLAG" val="Dlrq25wU2PGuGg5bbmjbDN8y55vRdJg9dKGpzUleQMlQTPAVad38RAUTHX4ZLSMMfCyGhSyOudvV1+DMlKJyrcZYuk5XF9BNBdgcMhd9nWA="/>
</p:tagLst>
</file>

<file path=ppt/tags/tag307.xml><?xml version="1.0" encoding="utf-8"?>
<p:tagLst xmlns:a="http://schemas.openxmlformats.org/drawingml/2006/main" xmlns:r="http://schemas.openxmlformats.org/officeDocument/2006/relationships" xmlns:p="http://schemas.openxmlformats.org/presentationml/2006/main">
  <p:tag name="AS_UNIQUEID" val="2610"/>
  <p:tag name="KSO_WM_SCREEN_THEME_FLAG" val="Dlrq25wU2PGuGg5bbmjbDN8y55vRdJg9dKGpzUleQMlQTPAVad38RAUTHX4ZLSMMfCyGhSyOudvV1+DMlKJyrcZYuk5XF9BNBdgcMhd9nWA="/>
</p:tagLst>
</file>

<file path=ppt/tags/tag308.xml><?xml version="1.0" encoding="utf-8"?>
<p:tagLst xmlns:a="http://schemas.openxmlformats.org/drawingml/2006/main" xmlns:r="http://schemas.openxmlformats.org/officeDocument/2006/relationships" xmlns:p="http://schemas.openxmlformats.org/presentationml/2006/main">
  <p:tag name="AS_UNIQUEID" val="2611"/>
  <p:tag name="KSO_WM_UNIT_PLACING_PICTURE_USER_VIEWPORT" val="{&quot;height&quot;:3650,&quot;width&quot;:2627}"/>
  <p:tag name="KSO_WM_SCREEN_THEME_FLAG" val="Dlrq25wU2PGuGg5bbmjbDN8y55vRdJg9dKGpzUleQMlQTPAVad38RAUTHX4ZLSMMfCyGhSyOudvV1+DMlKJyrcZYuk5XF9BNBdgcMhd9nWA="/>
</p:tagLst>
</file>

<file path=ppt/tags/tag309.xml><?xml version="1.0" encoding="utf-8"?>
<p:tagLst xmlns:a="http://schemas.openxmlformats.org/drawingml/2006/main" xmlns:r="http://schemas.openxmlformats.org/officeDocument/2006/relationships" xmlns:p="http://schemas.openxmlformats.org/presentationml/2006/main">
  <p:tag name="AS_UNIQUEID" val="2612"/>
  <p:tag name="KSO_WM_SCREEN_THEME_FLAG" val="Dlrq25wU2PGuGg5bbmjbDN8y55vRdJg9dKGpzUleQMlQTPAVad38RAUTHX4ZLSMMfCyGhSyOudvV1+DMlKJyrcZYuk5XF9BNBdgcMhd9nWA="/>
</p:tagLst>
</file>

<file path=ppt/tags/tag31.xml><?xml version="1.0" encoding="utf-8"?>
<p:tagLst xmlns:a="http://schemas.openxmlformats.org/drawingml/2006/main" xmlns:r="http://schemas.openxmlformats.org/officeDocument/2006/relationships" xmlns:p="http://schemas.openxmlformats.org/presentationml/2006/main">
  <p:tag name="AS_UNIQUEID" val="1500"/>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310.xml><?xml version="1.0" encoding="utf-8"?>
<p:tagLst xmlns:a="http://schemas.openxmlformats.org/drawingml/2006/main" xmlns:r="http://schemas.openxmlformats.org/officeDocument/2006/relationships" xmlns:p="http://schemas.openxmlformats.org/presentationml/2006/main">
  <p:tag name="AS_UNIQUEID" val="2613"/>
  <p:tag name="KSO_WM_SCREEN_THEME_FLAG" val="Dlrq25wU2PGuGg5bbmjbDN8y55vRdJg9dKGpzUleQMlQTPAVad38RAUTHX4ZLSMMfCyGhSyOudvV1+DMlKJyrcZYuk5XF9BNBdgcMhd9nWA="/>
</p:tagLst>
</file>

<file path=ppt/tags/tag311.xml><?xml version="1.0" encoding="utf-8"?>
<p:tagLst xmlns:a="http://schemas.openxmlformats.org/drawingml/2006/main" xmlns:r="http://schemas.openxmlformats.org/officeDocument/2006/relationships" xmlns:p="http://schemas.openxmlformats.org/presentationml/2006/main">
  <p:tag name="AS_UNIQUEID" val="2614"/>
  <p:tag name="KSO_WM_SCREEN_THEME_FLAG" val="Dlrq25wU2PGuGg5bbmjbDN8y55vRdJg9dKGpzUleQMlQTPAVad38RAUTHX4ZLSMMfCyGhSyOudvV1+DMlKJyrcZYuk5XF9BNBdgcMhd9nWA="/>
</p:tagLst>
</file>

<file path=ppt/tags/tag312.xml><?xml version="1.0" encoding="utf-8"?>
<p:tagLst xmlns:a="http://schemas.openxmlformats.org/drawingml/2006/main" xmlns:r="http://schemas.openxmlformats.org/officeDocument/2006/relationships" xmlns:p="http://schemas.openxmlformats.org/presentationml/2006/main">
  <p:tag name="AS_UNIQUEID" val="2615"/>
  <p:tag name="KSO_WM_SCREEN_THEME_FLAG" val="Dlrq25wU2PGuGg5bbmjbDN8y55vRdJg9dKGpzUleQMlQTPAVad38RAUTHX4ZLSMMfCyGhSyOudvV1+DMlKJyrcZYuk5XF9BNBdgcMhd9nWA="/>
</p:tagLst>
</file>

<file path=ppt/tags/tag313.xml><?xml version="1.0" encoding="utf-8"?>
<p:tagLst xmlns:a="http://schemas.openxmlformats.org/drawingml/2006/main" xmlns:r="http://schemas.openxmlformats.org/officeDocument/2006/relationships" xmlns:p="http://schemas.openxmlformats.org/presentationml/2006/main">
  <p:tag name="AS_UNIQUEID" val="2616"/>
  <p:tag name="KSO_WM_SCREEN_THEME_FLAG" val="Dlrq25wU2PGuGg5bbmjbDN8y55vRdJg9dKGpzUleQMlQTPAVad38RAUTHX4ZLSMMfCyGhSyOudvV1+DMlKJyrcZYuk5XF9BNBdgcMhd9nWA="/>
</p:tagLst>
</file>

<file path=ppt/tags/tag314.xml><?xml version="1.0" encoding="utf-8"?>
<p:tagLst xmlns:a="http://schemas.openxmlformats.org/drawingml/2006/main" xmlns:r="http://schemas.openxmlformats.org/officeDocument/2006/relationships" xmlns:p="http://schemas.openxmlformats.org/presentationml/2006/main">
  <p:tag name="AS_UNIQUEID" val="2617"/>
  <p:tag name="KSO_WM_SCREEN_THEME_FLAG" val="Dlrq25wU2PGuGg5bbmjbDN8y55vRdJg9dKGpzUleQMlQTPAVad38RAUTHX4ZLSMMfCyGhSyOudvV1+DMlKJyrcZYuk5XF9BNBdgcMhd9nWA="/>
</p:tagLst>
</file>

<file path=ppt/tags/tag315.xml><?xml version="1.0" encoding="utf-8"?>
<p:tagLst xmlns:a="http://schemas.openxmlformats.org/drawingml/2006/main" xmlns:r="http://schemas.openxmlformats.org/officeDocument/2006/relationships" xmlns:p="http://schemas.openxmlformats.org/presentationml/2006/main">
  <p:tag name="AS_UNIQUEID" val="2622"/>
  <p:tag name="KSO_WM_SCREEN_THEME_FLAG" val="Dlrq25wU2PGuGg5bbmjbDN8y55vRdJg9dKGpzUleQMlQTPAVad38RAUTHX4ZLSMMfCyGhSyOudvV1+DMlKJyrcZYuk5XF9BNBdgcMhd9nWA="/>
</p:tagLst>
</file>

<file path=ppt/tags/tag316.xml><?xml version="1.0" encoding="utf-8"?>
<p:tagLst xmlns:a="http://schemas.openxmlformats.org/drawingml/2006/main" xmlns:r="http://schemas.openxmlformats.org/officeDocument/2006/relationships" xmlns:p="http://schemas.openxmlformats.org/presentationml/2006/main">
  <p:tag name="AS_UNIQUEID" val="2623"/>
  <p:tag name="KSO_WM_SCREEN_THEME_FLAG" val="Dlrq25wU2PGuGg5bbmjbDN8y55vRdJg9dKGpzUleQMlQTPAVad38RAUTHX4ZLSMMfCyGhSyOudvV1+DMlKJyrcZYuk5XF9BNBdgcMhd9nWA="/>
</p:tagLst>
</file>

<file path=ppt/tags/tag317.xml><?xml version="1.0" encoding="utf-8"?>
<p:tagLst xmlns:a="http://schemas.openxmlformats.org/drawingml/2006/main" xmlns:r="http://schemas.openxmlformats.org/officeDocument/2006/relationships" xmlns:p="http://schemas.openxmlformats.org/presentationml/2006/main">
  <p:tag name="AS_UNIQUEID" val="2251"/>
  <p:tag name="KSO_WM_SCREEN_THEME_FLAG" val="Dlrq25wU2PGuGg5bbmjbDN8y55vRdJg9dKGpzUleQMlQTPAVad38RAUTHX4ZLSMMfCyGhSyOudvV1+DMlKJyrcZYuk5XF9BNBdgcMhd9nWA="/>
</p:tagLst>
</file>

<file path=ppt/tags/tag318.xml><?xml version="1.0" encoding="utf-8"?>
<p:tagLst xmlns:a="http://schemas.openxmlformats.org/drawingml/2006/main" xmlns:r="http://schemas.openxmlformats.org/officeDocument/2006/relationships" xmlns:p="http://schemas.openxmlformats.org/presentationml/2006/main">
  <p:tag name="AS_UNIQUEID" val="2610"/>
  <p:tag name="KSO_WM_SCREEN_THEME_FLAG" val="Dlrq25wU2PGuGg5bbmjbDN8y55vRdJg9dKGpzUleQMlQTPAVad38RAUTHX4ZLSMMfCyGhSyOudvV1+DMlKJyrcZYuk5XF9BNBdgcMhd9nWA="/>
</p:tagLst>
</file>

<file path=ppt/tags/tag319.xml><?xml version="1.0" encoding="utf-8"?>
<p:tagLst xmlns:a="http://schemas.openxmlformats.org/drawingml/2006/main" xmlns:r="http://schemas.openxmlformats.org/officeDocument/2006/relationships" xmlns:p="http://schemas.openxmlformats.org/presentationml/2006/main">
  <p:tag name="AS_UNIQUEID" val="2620"/>
  <p:tag name="KSO_WM_UNIT_PLACING_PICTURE_USER_VIEWPORT" val="{&quot;height&quot;:4050,&quot;width&quot;:2784}"/>
  <p:tag name="KSO_WM_SCREEN_THEME_FLAG" val="Dlrq25wU2PGuGg5bbmjbDN8y55vRdJg9dKGpzUleQMlQTPAVad38RAUTHX4ZLSMMfCyGhSyOudvV1+DMlKJyrcZYuk5XF9BNBdgcMhd9nWA="/>
</p:tagLst>
</file>

<file path=ppt/tags/tag32.xml><?xml version="1.0" encoding="utf-8"?>
<p:tagLst xmlns:a="http://schemas.openxmlformats.org/drawingml/2006/main" xmlns:r="http://schemas.openxmlformats.org/officeDocument/2006/relationships" xmlns:p="http://schemas.openxmlformats.org/presentationml/2006/main">
  <p:tag name="AS_UNIQUEID" val="1501"/>
  <p:tag name="KSO_WM_UNIT_FILL_FORE_SCHEMECOLOR_INDEX" val="8"/>
  <p:tag name="KSO_WM_UNIT_FILL_FORE_SCHEMECOLOR_INDEX_BRIGHTNESS" val="0.6"/>
  <p:tag name="KSO_WM_UNIT_FILL_TYPE" val="1"/>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320.xml><?xml version="1.0" encoding="utf-8"?>
<p:tagLst xmlns:a="http://schemas.openxmlformats.org/drawingml/2006/main" xmlns:r="http://schemas.openxmlformats.org/officeDocument/2006/relationships" xmlns:p="http://schemas.openxmlformats.org/presentationml/2006/main">
  <p:tag name="AS_UNIQUEID" val="2621"/>
  <p:tag name="KSO_WM_SCREEN_THEME_FLAG" val="Dlrq25wU2PGuGg5bbmjbDN8y55vRdJg9dKGpzUleQMlQTPAVad38RAUTHX4ZLSMMfCyGhSyOudvV1+DMlKJyrcZYuk5XF9BNBdgcMhd9nWA="/>
</p:tagLst>
</file>

<file path=ppt/tags/tag321.xml><?xml version="1.0" encoding="utf-8"?>
<p:tagLst xmlns:a="http://schemas.openxmlformats.org/drawingml/2006/main" xmlns:r="http://schemas.openxmlformats.org/officeDocument/2006/relationships" xmlns:p="http://schemas.openxmlformats.org/presentationml/2006/main">
  <p:tag name="AS_UNIQUEID" val="2270"/>
  <p:tag name="KSO_WM_SCREEN_THEME_FLAG" val="Dlrq25wU2PGuGg5bbmjbDN8y55vRdJg9dKGpzUleQMlQTPAVad38RAUTHX4ZLSMMfCyGhSyOudvV1+DMlKJyrcZYuk5XF9BNBdgcMhd9nWA="/>
</p:tagLst>
</file>

<file path=ppt/tags/tag322.xml><?xml version="1.0" encoding="utf-8"?>
<p:tagLst xmlns:a="http://schemas.openxmlformats.org/drawingml/2006/main" xmlns:r="http://schemas.openxmlformats.org/officeDocument/2006/relationships" xmlns:p="http://schemas.openxmlformats.org/presentationml/2006/main">
  <p:tag name="AS_UNIQUEID" val="2271"/>
  <p:tag name="KSO_WM_SCREEN_THEME_FLAG" val="Dlrq25wU2PGuGg5bbmjbDN8y55vRdJg9dKGpzUleQMlQTPAVad38RAUTHX4ZLSMMfCyGhSyOudvV1+DMlKJyrcZYuk5XF9BNBdgcMhd9nWA="/>
</p:tagLst>
</file>

<file path=ppt/tags/tag323.xml><?xml version="1.0" encoding="utf-8"?>
<p:tagLst xmlns:a="http://schemas.openxmlformats.org/drawingml/2006/main" xmlns:r="http://schemas.openxmlformats.org/officeDocument/2006/relationships" xmlns:p="http://schemas.openxmlformats.org/presentationml/2006/main">
  <p:tag name="AS_UNIQUEID" val="2272"/>
  <p:tag name="KSO_WM_SCREEN_THEME_FLAG" val="Dlrq25wU2PGuGg5bbmjbDN8y55vRdJg9dKGpzUleQMlQTPAVad38RAUTHX4ZLSMMfCyGhSyOudvV1+DMlKJyrcZYuk5XF9BNBdgcMhd9nWA="/>
</p:tagLst>
</file>

<file path=ppt/tags/tag324.xml><?xml version="1.0" encoding="utf-8"?>
<p:tagLst xmlns:a="http://schemas.openxmlformats.org/drawingml/2006/main" xmlns:r="http://schemas.openxmlformats.org/officeDocument/2006/relationships" xmlns:p="http://schemas.openxmlformats.org/presentationml/2006/main">
  <p:tag name="AS_UNIQUEID" val="2273"/>
  <p:tag name="KSO_WM_SCREEN_THEME_FLAG" val="Dlrq25wU2PGuGg5bbmjbDN8y55vRdJg9dKGpzUleQMlQTPAVad38RAUTHX4ZLSMMfCyGhSyOudvV1+DMlKJyrcZYuk5XF9BNBdgcMhd9nWA="/>
</p:tagLst>
</file>

<file path=ppt/tags/tag325.xml><?xml version="1.0" encoding="utf-8"?>
<p:tagLst xmlns:a="http://schemas.openxmlformats.org/drawingml/2006/main" xmlns:r="http://schemas.openxmlformats.org/officeDocument/2006/relationships" xmlns:p="http://schemas.openxmlformats.org/presentationml/2006/main">
  <p:tag name="AS_UNIQUEID" val="2274"/>
  <p:tag name="KSO_WM_SCREEN_THEME_FLAG" val="Dlrq25wU2PGuGg5bbmjbDN8y55vRdJg9dKGpzUleQMlQTPAVad38RAUTHX4ZLSMMfCyGhSyOudvV1+DMlKJyrcZYuk5XF9BNBdgcMhd9nWA="/>
</p:tagLst>
</file>

<file path=ppt/tags/tag326.xml><?xml version="1.0" encoding="utf-8"?>
<p:tagLst xmlns:a="http://schemas.openxmlformats.org/drawingml/2006/main" xmlns:r="http://schemas.openxmlformats.org/officeDocument/2006/relationships" xmlns:p="http://schemas.openxmlformats.org/presentationml/2006/main">
  <p:tag name="AS_UNIQUEID" val="2275"/>
  <p:tag name="KSO_WM_SCREEN_THEME_FLAG" val="Dlrq25wU2PGuGg5bbmjbDN8y55vRdJg9dKGpzUleQMlQTPAVad38RAUTHX4ZLSMMfCyGhSyOudvV1+DMlKJyrcZYuk5XF9BNBdgcMhd9nWA="/>
</p:tagLst>
</file>

<file path=ppt/tags/tag327.xml><?xml version="1.0" encoding="utf-8"?>
<p:tagLst xmlns:a="http://schemas.openxmlformats.org/drawingml/2006/main" xmlns:r="http://schemas.openxmlformats.org/officeDocument/2006/relationships" xmlns:p="http://schemas.openxmlformats.org/presentationml/2006/main">
  <p:tag name="AS_UNIQUEID" val="2276"/>
  <p:tag name="KSO_WM_SCREEN_THEME_FLAG" val="Dlrq25wU2PGuGg5bbmjbDN8y55vRdJg9dKGpzUleQMlQTPAVad38RAUTHX4ZLSMMfCyGhSyOudvV1+DMlKJyrcZYuk5XF9BNBdgcMhd9nWA="/>
</p:tagLst>
</file>

<file path=ppt/tags/tag328.xml><?xml version="1.0" encoding="utf-8"?>
<p:tagLst xmlns:a="http://schemas.openxmlformats.org/drawingml/2006/main" xmlns:r="http://schemas.openxmlformats.org/officeDocument/2006/relationships" xmlns:p="http://schemas.openxmlformats.org/presentationml/2006/main">
  <p:tag name="AS_UNIQUEID" val="2277"/>
  <p:tag name="KSO_WM_SCREEN_THEME_FLAG" val="Dlrq25wU2PGuGg5bbmjbDN8y55vRdJg9dKGpzUleQMlQTPAVad38RAUTHX4ZLSMMfCyGhSyOudvV1+DMlKJyrcZYuk5XF9BNBdgcMhd9nWA="/>
</p:tagLst>
</file>

<file path=ppt/tags/tag329.xml><?xml version="1.0" encoding="utf-8"?>
<p:tagLst xmlns:a="http://schemas.openxmlformats.org/drawingml/2006/main" xmlns:r="http://schemas.openxmlformats.org/officeDocument/2006/relationships" xmlns:p="http://schemas.openxmlformats.org/presentationml/2006/main">
  <p:tag name="AS_UNIQUEID" val="2279"/>
  <p:tag name="KSO_WM_SCREEN_THEME_FLAG" val="Dlrq25wU2PGuGg5bbmjbDN8y55vRdJg9dKGpzUleQMlQTPAVad38RAUTHX4ZLSMMfCyGhSyOudvV1+DMlKJyrcZYuk5XF9BNBdgcMhd9nWA="/>
</p:tagLst>
</file>

<file path=ppt/tags/tag33.xml><?xml version="1.0" encoding="utf-8"?>
<p:tagLst xmlns:a="http://schemas.openxmlformats.org/drawingml/2006/main" xmlns:r="http://schemas.openxmlformats.org/officeDocument/2006/relationships" xmlns:p="http://schemas.openxmlformats.org/presentationml/2006/main">
  <p:tag name="AS_UNIQUEID" val="1502"/>
  <p:tag name="KSO_WM_UNIT_FILL_FORE_SCHEMECOLOR_INDEX" val="8"/>
  <p:tag name="KSO_WM_UNIT_FILL_FORE_SCHEMECOLOR_INDEX_BRIGHTNESS" val="0.6"/>
  <p:tag name="KSO_WM_UNIT_FILL_TYPE" val="1"/>
  <p:tag name="KSO_WM_UNIT_TEXT_FILL_FORE_SCHEMECOLOR_INDEX" val="13"/>
  <p:tag name="KSO_WM_UNIT_TEXT_FILL_FORE_SCHEMECOLOR_INDEX_BRIGHTNESS" val="0"/>
  <p:tag name="KSO_WM_UNIT_TEXT_FILL_TYPE" val="1"/>
  <p:tag name="KSO_WM_SCREEN_THEME_FLAG" val="Dlrq25wU2PGuGg5bbmjbDN8y55vRdJg9dKGpzUleQMlQTPAVad38RAUTHX4ZLSMMfCyGhSyOudvV1+DMlKJyrcZYuk5XF9BNBdgcMhd9nWA="/>
</p:tagLst>
</file>

<file path=ppt/tags/tag330.xml><?xml version="1.0" encoding="utf-8"?>
<p:tagLst xmlns:a="http://schemas.openxmlformats.org/drawingml/2006/main" xmlns:r="http://schemas.openxmlformats.org/officeDocument/2006/relationships" xmlns:p="http://schemas.openxmlformats.org/presentationml/2006/main">
  <p:tag name="AS_UNIQUEID" val="2280"/>
  <p:tag name="KSO_WM_SCREEN_THEME_FLAG" val="Dlrq25wU2PGuGg5bbmjbDN8y55vRdJg9dKGpzUleQMlQTPAVad38RAUTHX4ZLSMMfCyGhSyOudvV1+DMlKJyrcZYuk5XF9BNBdgcMhd9nWA="/>
</p:tagLst>
</file>

<file path=ppt/tags/tag331.xml><?xml version="1.0" encoding="utf-8"?>
<p:tagLst xmlns:a="http://schemas.openxmlformats.org/drawingml/2006/main" xmlns:r="http://schemas.openxmlformats.org/officeDocument/2006/relationships" xmlns:p="http://schemas.openxmlformats.org/presentationml/2006/main">
  <p:tag name="AS_UNIQUEID" val="2277"/>
  <p:tag name="KSO_WM_SCREEN_THEME_FLAG" val="Dlrq25wU2PGuGg5bbmjbDN8y55vRdJg9dKGpzUleQMlQTPAVad38RAUTHX4ZLSMMfCyGhSyOudvV1+DMlKJyrcZYuk5XF9BNBdgcMhd9nWA="/>
</p:tagLst>
</file>

<file path=ppt/tags/tag332.xml><?xml version="1.0" encoding="utf-8"?>
<p:tagLst xmlns:a="http://schemas.openxmlformats.org/drawingml/2006/main" xmlns:r="http://schemas.openxmlformats.org/officeDocument/2006/relationships" xmlns:p="http://schemas.openxmlformats.org/presentationml/2006/main">
  <p:tag name="AS_UNIQUEID" val="2277"/>
  <p:tag name="KSO_WM_SCREEN_THEME_FLAG" val="Dlrq25wU2PGuGg5bbmjbDN8y55vRdJg9dKGpzUleQMlQTPAVad38RAUTHX4ZLSMMfCyGhSyOudvV1+DMlKJyrcZYuk5XF9BNBdgcMhd9nWA="/>
</p:tagLst>
</file>

<file path=ppt/tags/tag333.xml><?xml version="1.0" encoding="utf-8"?>
<p:tagLst xmlns:a="http://schemas.openxmlformats.org/drawingml/2006/main" xmlns:r="http://schemas.openxmlformats.org/officeDocument/2006/relationships" xmlns:p="http://schemas.openxmlformats.org/presentationml/2006/main">
  <p:tag name="AS_UNIQUEID" val="2267"/>
</p:tagLst>
</file>

<file path=ppt/tags/tag334.xml><?xml version="1.0" encoding="utf-8"?>
<p:tagLst xmlns:a="http://schemas.openxmlformats.org/drawingml/2006/main" xmlns:r="http://schemas.openxmlformats.org/officeDocument/2006/relationships" xmlns:p="http://schemas.openxmlformats.org/presentationml/2006/main">
  <p:tag name="AS_UNIQUEID" val="2268"/>
</p:tagLst>
</file>

<file path=ppt/tags/tag335.xml><?xml version="1.0" encoding="utf-8"?>
<p:tagLst xmlns:a="http://schemas.openxmlformats.org/drawingml/2006/main" xmlns:r="http://schemas.openxmlformats.org/officeDocument/2006/relationships" xmlns:p="http://schemas.openxmlformats.org/presentationml/2006/main">
  <p:tag name="AS_UNIQUEID" val="2304"/>
  <p:tag name="KSO_WM_SCREEN_THEME_FLAG" val="Dlrq25wU2PGuGg5bbmjbDN8y55vRdJg9dKGpzUleQMlQTPAVad38RAUTHX4ZLSMMfCyGhSyOudvV1+DMlKJyrcZYuk5XF9BNBdgcMhd9nWA="/>
</p:tagLst>
</file>

<file path=ppt/tags/tag336.xml><?xml version="1.0" encoding="utf-8"?>
<p:tagLst xmlns:a="http://schemas.openxmlformats.org/drawingml/2006/main" xmlns:r="http://schemas.openxmlformats.org/officeDocument/2006/relationships" xmlns:p="http://schemas.openxmlformats.org/presentationml/2006/main">
  <p:tag name="AS_UNIQUEID" val="2305"/>
  <p:tag name="KSO_WM_SCREEN_THEME_FLAG" val="Dlrq25wU2PGuGg5bbmjbDN8y55vRdJg9dKGpzUleQMlQTPAVad38RAUTHX4ZLSMMfCyGhSyOudvV1+DMlKJyrcZYuk5XF9BNBdgcMhd9nWA="/>
</p:tagLst>
</file>

<file path=ppt/tags/tag337.xml><?xml version="1.0" encoding="utf-8"?>
<p:tagLst xmlns:a="http://schemas.openxmlformats.org/drawingml/2006/main" xmlns:r="http://schemas.openxmlformats.org/officeDocument/2006/relationships" xmlns:p="http://schemas.openxmlformats.org/presentationml/2006/main">
  <p:tag name="AS_UNIQUEID" val="2626"/>
  <p:tag name="KSO_WM_SCREEN_THEME_FLAG" val="Dlrq25wU2PGuGg5bbmjbDN8y55vRdJg9dKGpzUleQMlQTPAVad38RAUTHX4ZLSMMfCyGhSyOudvV1+DMlKJyrcZYuk5XF9BNBdgcMhd9nWA="/>
</p:tagLst>
</file>

<file path=ppt/tags/tag338.xml><?xml version="1.0" encoding="utf-8"?>
<p:tagLst xmlns:a="http://schemas.openxmlformats.org/drawingml/2006/main" xmlns:r="http://schemas.openxmlformats.org/officeDocument/2006/relationships" xmlns:p="http://schemas.openxmlformats.org/presentationml/2006/main">
  <p:tag name="AS_UNIQUEID" val="2627"/>
  <p:tag name="KSO_WM_SCREEN_THEME_FLAG" val="Dlrq25wU2PGuGg5bbmjbDN8y55vRdJg9dKGpzUleQMlQTPAVad38RAUTHX4ZLSMMfCyGhSyOudvV1+DMlKJyrcZYuk5XF9BNBdgcMhd9nWA="/>
</p:tagLst>
</file>

<file path=ppt/tags/tag339.xml><?xml version="1.0" encoding="utf-8"?>
<p:tagLst xmlns:a="http://schemas.openxmlformats.org/drawingml/2006/main" xmlns:r="http://schemas.openxmlformats.org/officeDocument/2006/relationships" xmlns:p="http://schemas.openxmlformats.org/presentationml/2006/main">
  <p:tag name="AS_UNIQUEID" val="2307"/>
  <p:tag name="KSO_WM_SCREEN_THEME_FLAG" val="Dlrq25wU2PGuGg5bbmjbDN8y55vRdJg9dKGpzUleQMlQTPAVad38RAUTHX4ZLSMMfCyGhSyOudvV1+DMlKJyrcZYuk5XF9BNBdgcMhd9nWA="/>
</p:tagLst>
</file>

<file path=ppt/tags/tag34.xml><?xml version="1.0" encoding="utf-8"?>
<p:tagLst xmlns:a="http://schemas.openxmlformats.org/drawingml/2006/main" xmlns:r="http://schemas.openxmlformats.org/officeDocument/2006/relationships" xmlns:p="http://schemas.openxmlformats.org/presentationml/2006/main">
  <p:tag name="AS_UNIQUEID" val="1504"/>
  <p:tag name="KSO_WM_SCREEN_THEME_FLAG" val="Dlrq25wU2PGuGg5bbmjbDN8y55vRdJg9dKGpzUleQMlQTPAVad38RAUTHX4ZLSMMfCyGhSyOudvV1+DMlKJyrcZYuk5XF9BNBdgcMhd9nWA="/>
</p:tagLst>
</file>

<file path=ppt/tags/tag340.xml><?xml version="1.0" encoding="utf-8"?>
<p:tagLst xmlns:a="http://schemas.openxmlformats.org/drawingml/2006/main" xmlns:r="http://schemas.openxmlformats.org/officeDocument/2006/relationships" xmlns:p="http://schemas.openxmlformats.org/presentationml/2006/main">
  <p:tag name="AS_UNIQUEID" val="2306"/>
  <p:tag name="KSO_WM_SCREEN_THEME_FLAG" val="Dlrq25wU2PGuGg5bbmjbDN8y55vRdJg9dKGpzUleQMlQTPAVad38RAUTHX4ZLSMMfCyGhSyOudvV1+DMlKJyrcZYuk5XF9BNBdgcMhd9nWA="/>
</p:tagLst>
</file>

<file path=ppt/tags/tag341.xml><?xml version="1.0" encoding="utf-8"?>
<p:tagLst xmlns:a="http://schemas.openxmlformats.org/drawingml/2006/main" xmlns:r="http://schemas.openxmlformats.org/officeDocument/2006/relationships" xmlns:p="http://schemas.openxmlformats.org/presentationml/2006/main">
  <p:tag name="AS_UNIQUEID" val="2308"/>
  <p:tag name="KSO_WM_SCREEN_THEME_FLAG" val="Dlrq25wU2PGuGg5bbmjbDN8y55vRdJg9dKGpzUleQMlQTPAVad38RAUTHX4ZLSMMfCyGhSyOudvV1+DMlKJyrcZYuk5XF9BNBdgcMhd9nWA="/>
</p:tagLst>
</file>

<file path=ppt/tags/tag342.xml><?xml version="1.0" encoding="utf-8"?>
<p:tagLst xmlns:a="http://schemas.openxmlformats.org/drawingml/2006/main" xmlns:r="http://schemas.openxmlformats.org/officeDocument/2006/relationships" xmlns:p="http://schemas.openxmlformats.org/presentationml/2006/main">
  <p:tag name="AS_UNIQUEID" val="486"/>
  <p:tag name="KSO_WM_SCREEN_THEME_FLAG" val="Dlrq25wU2PGuGg5bbmjbDN8y55vRdJg9dKGpzUleQMlQTPAVad38RAUTHX4ZLSMMfCyGhSyOudvV1+DMlKJyrcZYuk5XF9BNBdgcMhd9nWA="/>
</p:tagLst>
</file>

<file path=ppt/tags/tag343.xml><?xml version="1.0" encoding="utf-8"?>
<p:tagLst xmlns:a="http://schemas.openxmlformats.org/drawingml/2006/main" xmlns:r="http://schemas.openxmlformats.org/officeDocument/2006/relationships" xmlns:p="http://schemas.openxmlformats.org/presentationml/2006/main">
  <p:tag name="AS_UNIQUEID" val="487"/>
  <p:tag name="KSO_WM_SCREEN_THEME_FLAG" val="Dlrq25wU2PGuGg5bbmjbDN8y55vRdJg9dKGpzUleQMlQTPAVad38RAUTHX4ZLSMMfCyGhSyOudvV1+DMlKJyrcZYuk5XF9BNBdgcMhd9nWA="/>
</p:tagLst>
</file>

<file path=ppt/tags/tag344.xml><?xml version="1.0" encoding="utf-8"?>
<p:tagLst xmlns:a="http://schemas.openxmlformats.org/drawingml/2006/main" xmlns:r="http://schemas.openxmlformats.org/officeDocument/2006/relationships" xmlns:p="http://schemas.openxmlformats.org/presentationml/2006/main">
  <p:tag name="AS_UNIQUEID" val="490"/>
  <p:tag name="KSO_WM_SCREEN_THEME_FLAG" val="Dlrq25wU2PGuGg5bbmjbDN8y55vRdJg9dKGpzUleQMlQTPAVad38RAUTHX4ZLSMMfCyGhSyOudvV1+DMlKJyrcZYuk5XF9BNBdgcMhd9nWA="/>
</p:tagLst>
</file>

<file path=ppt/tags/tag345.xml><?xml version="1.0" encoding="utf-8"?>
<p:tagLst xmlns:a="http://schemas.openxmlformats.org/drawingml/2006/main" xmlns:r="http://schemas.openxmlformats.org/officeDocument/2006/relationships" xmlns:p="http://schemas.openxmlformats.org/presentationml/2006/main">
  <p:tag name="AS_UNIQUEID" val="493"/>
  <p:tag name="KSO_WM_SCREEN_THEME_FLAG" val="Dlrq25wU2PGuGg5bbmjbDN8y55vRdJg9dKGpzUleQMlQTPAVad38RAUTHX4ZLSMMfCyGhSyOudvV1+DMlKJyrcZYuk5XF9BNBdgcMhd9nWA="/>
</p:tagLst>
</file>

<file path=ppt/tags/tag346.xml><?xml version="1.0" encoding="utf-8"?>
<p:tagLst xmlns:a="http://schemas.openxmlformats.org/drawingml/2006/main" xmlns:r="http://schemas.openxmlformats.org/officeDocument/2006/relationships" xmlns:p="http://schemas.openxmlformats.org/presentationml/2006/main">
  <p:tag name="AS_UNIQUEID" val="498"/>
  <p:tag name="KSO_WM_SCREEN_THEME_FLAG" val="Dlrq25wU2PGuGg5bbmjbDN8y55vRdJg9dKGpzUleQMlQTPAVad38RAUTHX4ZLSMMfCyGhSyOudvV1+DMlKJyrcZYuk5XF9BNBdgcMhd9nWA="/>
</p:tagLst>
</file>

<file path=ppt/tags/tag347.xml><?xml version="1.0" encoding="utf-8"?>
<p:tagLst xmlns:a="http://schemas.openxmlformats.org/drawingml/2006/main" xmlns:r="http://schemas.openxmlformats.org/officeDocument/2006/relationships" xmlns:p="http://schemas.openxmlformats.org/presentationml/2006/main">
  <p:tag name="AS_UNIQUEID" val="503"/>
  <p:tag name="KSO_WM_SCREEN_THEME_FLAG" val="Dlrq25wU2PGuGg5bbmjbDN8y55vRdJg9dKGpzUleQMlQTPAVad38RAUTHX4ZLSMMfCyGhSyOudvV1+DMlKJyrcZYuk5XF9BNBdgcMhd9nWA="/>
</p:tagLst>
</file>

<file path=ppt/tags/tag348.xml><?xml version="1.0" encoding="utf-8"?>
<p:tagLst xmlns:a="http://schemas.openxmlformats.org/drawingml/2006/main" xmlns:r="http://schemas.openxmlformats.org/officeDocument/2006/relationships" xmlns:p="http://schemas.openxmlformats.org/presentationml/2006/main">
  <p:tag name="AS_UNIQUEID" val="506"/>
  <p:tag name="KSO_WM_SCREEN_THEME_FLAG" val="Dlrq25wU2PGuGg5bbmjbDN8y55vRdJg9dKGpzUleQMlQTPAVad38RAUTHX4ZLSMMfCyGhSyOudvV1+DMlKJyrcZYuk5XF9BNBdgcMhd9nWA="/>
</p:tagLst>
</file>

<file path=ppt/tags/tag349.xml><?xml version="1.0" encoding="utf-8"?>
<p:tagLst xmlns:a="http://schemas.openxmlformats.org/drawingml/2006/main" xmlns:r="http://schemas.openxmlformats.org/officeDocument/2006/relationships" xmlns:p="http://schemas.openxmlformats.org/presentationml/2006/main">
  <p:tag name="AS_UNIQUEID" val="1588"/>
  <p:tag name="KSO_WM_SCREEN_THEME_FLAG" val="Dlrq25wU2PGuGg5bbmjbDN8y55vRdJg9dKGpzUleQMlQTPAVad38RAUTHX4ZLSMMfCyGhSyOudvV1+DMlKJyrcZYuk5XF9BNBdgcMhd9nWA="/>
</p:tagLst>
</file>

<file path=ppt/tags/tag35.xml><?xml version="1.0" encoding="utf-8"?>
<p:tagLst xmlns:a="http://schemas.openxmlformats.org/drawingml/2006/main" xmlns:r="http://schemas.openxmlformats.org/officeDocument/2006/relationships" xmlns:p="http://schemas.openxmlformats.org/presentationml/2006/main">
  <p:tag name="AS_UNIQUEID" val="1505"/>
  <p:tag name="KSO_WM_SCREEN_THEME_FLAG" val="Dlrq25wU2PGuGg5bbmjbDN8y55vRdJg9dKGpzUleQMlQTPAVad38RAUTHX4ZLSMMfCyGhSyOudvV1+DMlKJyrcZYuk5XF9BNBdgcMhd9nWA="/>
</p:tagLst>
</file>

<file path=ppt/tags/tag350.xml><?xml version="1.0" encoding="utf-8"?>
<p:tagLst xmlns:a="http://schemas.openxmlformats.org/drawingml/2006/main" xmlns:r="http://schemas.openxmlformats.org/officeDocument/2006/relationships" xmlns:p="http://schemas.openxmlformats.org/presentationml/2006/main">
  <p:tag name="AS_UNIQUEID" val="507"/>
  <p:tag name="KSO_WM_SCREEN_THEME_FLAG" val="Dlrq25wU2PGuGg5bbmjbDN8y55vRdJg9dKGpzUleQMlQTPAVad38RAUTHX4ZLSMMfCyGhSyOudvV1+DMlKJyrcZYuk5XF9BNBdgcMhd9nWA="/>
</p:tagLst>
</file>

<file path=ppt/tags/tag351.xml><?xml version="1.0" encoding="utf-8"?>
<p:tagLst xmlns:a="http://schemas.openxmlformats.org/drawingml/2006/main" xmlns:r="http://schemas.openxmlformats.org/officeDocument/2006/relationships" xmlns:p="http://schemas.openxmlformats.org/presentationml/2006/main">
  <p:tag name="AS_UNIQUEID" val="510"/>
  <p:tag name="KSO_WM_SCREEN_THEME_FLAG" val="Dlrq25wU2PGuGg5bbmjbDN8y55vRdJg9dKGpzUleQMlQTPAVad38RAUTHX4ZLSMMfCyGhSyOudvV1+DMlKJyrcZYuk5XF9BNBdgcMhd9nWA="/>
</p:tagLst>
</file>

<file path=ppt/tags/tag352.xml><?xml version="1.0" encoding="utf-8"?>
<p:tagLst xmlns:a="http://schemas.openxmlformats.org/drawingml/2006/main" xmlns:r="http://schemas.openxmlformats.org/officeDocument/2006/relationships" xmlns:p="http://schemas.openxmlformats.org/presentationml/2006/main">
  <p:tag name="AS_UNIQUEID" val="508"/>
  <p:tag name="KSO_WM_SCREEN_THEME_FLAG" val="Dlrq25wU2PGuGg5bbmjbDN8y55vRdJg9dKGpzUleQMlQTPAVad38RAUTHX4ZLSMMfCyGhSyOudvV1+DMlKJyrcZYuk5XF9BNBdgcMhd9nWA="/>
</p:tagLst>
</file>

<file path=ppt/tags/tag353.xml><?xml version="1.0" encoding="utf-8"?>
<p:tagLst xmlns:a="http://schemas.openxmlformats.org/drawingml/2006/main" xmlns:r="http://schemas.openxmlformats.org/officeDocument/2006/relationships" xmlns:p="http://schemas.openxmlformats.org/presentationml/2006/main">
  <p:tag name="AS_UNIQUEID" val="509"/>
  <p:tag name="KSO_WM_SCREEN_THEME_FLAG" val="Dlrq25wU2PGuGg5bbmjbDN8y55vRdJg9dKGpzUleQMlQTPAVad38RAUTHX4ZLSMMfCyGhSyOudvV1+DMlKJyrcZYuk5XF9BNBdgcMhd9nWA="/>
</p:tagLst>
</file>

<file path=ppt/tags/tag354.xml><?xml version="1.0" encoding="utf-8"?>
<p:tagLst xmlns:a="http://schemas.openxmlformats.org/drawingml/2006/main" xmlns:r="http://schemas.openxmlformats.org/officeDocument/2006/relationships" xmlns:p="http://schemas.openxmlformats.org/presentationml/2006/main">
  <p:tag name="AS_UNIQUEID" val="504"/>
  <p:tag name="KSO_WM_SCREEN_THEME_FLAG" val="Dlrq25wU2PGuGg5bbmjbDN8y55vRdJg9dKGpzUleQMlQTPAVad38RAUTHX4ZLSMMfCyGhSyOudvV1+DMlKJyrcZYuk5XF9BNBdgcMhd9nWA="/>
</p:tagLst>
</file>

<file path=ppt/tags/tag355.xml><?xml version="1.0" encoding="utf-8"?>
<p:tagLst xmlns:a="http://schemas.openxmlformats.org/drawingml/2006/main" xmlns:r="http://schemas.openxmlformats.org/officeDocument/2006/relationships" xmlns:p="http://schemas.openxmlformats.org/presentationml/2006/main">
  <p:tag name="AS_UNIQUEID" val="505"/>
  <p:tag name="KSO_WM_SCREEN_THEME_FLAG" val="Dlrq25wU2PGuGg5bbmjbDN8y55vRdJg9dKGpzUleQMlQTPAVad38RAUTHX4ZLSMMfCyGhSyOudvV1+DMlKJyrcZYuk5XF9BNBdgcMhd9nWA="/>
</p:tagLst>
</file>

<file path=ppt/tags/tag356.xml><?xml version="1.0" encoding="utf-8"?>
<p:tagLst xmlns:a="http://schemas.openxmlformats.org/drawingml/2006/main" xmlns:r="http://schemas.openxmlformats.org/officeDocument/2006/relationships" xmlns:p="http://schemas.openxmlformats.org/presentationml/2006/main">
  <p:tag name="AS_UNIQUEID" val="499"/>
  <p:tag name="KSO_WM_SCREEN_THEME_FLAG" val="Dlrq25wU2PGuGg5bbmjbDN8y55vRdJg9dKGpzUleQMlQTPAVad38RAUTHX4ZLSMMfCyGhSyOudvV1+DMlKJyrcZYuk5XF9BNBdgcMhd9nWA="/>
</p:tagLst>
</file>

<file path=ppt/tags/tag357.xml><?xml version="1.0" encoding="utf-8"?>
<p:tagLst xmlns:a="http://schemas.openxmlformats.org/drawingml/2006/main" xmlns:r="http://schemas.openxmlformats.org/officeDocument/2006/relationships" xmlns:p="http://schemas.openxmlformats.org/presentationml/2006/main">
  <p:tag name="AS_UNIQUEID" val="502"/>
  <p:tag name="KSO_WM_SCREEN_THEME_FLAG" val="Dlrq25wU2PGuGg5bbmjbDN8y55vRdJg9dKGpzUleQMlQTPAVad38RAUTHX4ZLSMMfCyGhSyOudvV1+DMlKJyrcZYuk5XF9BNBdgcMhd9nWA="/>
</p:tagLst>
</file>

<file path=ppt/tags/tag358.xml><?xml version="1.0" encoding="utf-8"?>
<p:tagLst xmlns:a="http://schemas.openxmlformats.org/drawingml/2006/main" xmlns:r="http://schemas.openxmlformats.org/officeDocument/2006/relationships" xmlns:p="http://schemas.openxmlformats.org/presentationml/2006/main">
  <p:tag name="AS_UNIQUEID" val="500"/>
  <p:tag name="KSO_WM_SCREEN_THEME_FLAG" val="Dlrq25wU2PGuGg5bbmjbDN8y55vRdJg9dKGpzUleQMlQTPAVad38RAUTHX4ZLSMMfCyGhSyOudvV1+DMlKJyrcZYuk5XF9BNBdgcMhd9nWA="/>
</p:tagLst>
</file>

<file path=ppt/tags/tag359.xml><?xml version="1.0" encoding="utf-8"?>
<p:tagLst xmlns:a="http://schemas.openxmlformats.org/drawingml/2006/main" xmlns:r="http://schemas.openxmlformats.org/officeDocument/2006/relationships" xmlns:p="http://schemas.openxmlformats.org/presentationml/2006/main">
  <p:tag name="AS_UNIQUEID" val="501"/>
  <p:tag name="KSO_WM_SCREEN_THEME_FLAG" val="Dlrq25wU2PGuGg5bbmjbDN8y55vRdJg9dKGpzUleQMlQTPAVad38RAUTHX4ZLSMMfCyGhSyOudvV1+DMlKJyrcZYuk5XF9BNBdgcMhd9nWA="/>
</p:tagLst>
</file>

<file path=ppt/tags/tag36.xml><?xml version="1.0" encoding="utf-8"?>
<p:tagLst xmlns:a="http://schemas.openxmlformats.org/drawingml/2006/main" xmlns:r="http://schemas.openxmlformats.org/officeDocument/2006/relationships" xmlns:p="http://schemas.openxmlformats.org/presentationml/2006/main">
  <p:tag name="AS_UNIQUEID" val="1065"/>
  <p:tag name="KSO_WM_SCREEN_THEME_FLAG" val="Dlrq25wU2PGuGg5bbmjbDN8y55vRdJg9dKGpzUleQMlQTPAVad38RAUTHX4ZLSMMfCyGhSyOudvV1+DMlKJyrcZYuk5XF9BNBdgcMhd9nWA="/>
</p:tagLst>
</file>

<file path=ppt/tags/tag360.xml><?xml version="1.0" encoding="utf-8"?>
<p:tagLst xmlns:a="http://schemas.openxmlformats.org/drawingml/2006/main" xmlns:r="http://schemas.openxmlformats.org/officeDocument/2006/relationships" xmlns:p="http://schemas.openxmlformats.org/presentationml/2006/main">
  <p:tag name="AS_UNIQUEID" val="494"/>
  <p:tag name="KSO_WM_SCREEN_THEME_FLAG" val="Dlrq25wU2PGuGg5bbmjbDN8y55vRdJg9dKGpzUleQMlQTPAVad38RAUTHX4ZLSMMfCyGhSyOudvV1+DMlKJyrcZYuk5XF9BNBdgcMhd9nWA="/>
</p:tagLst>
</file>

<file path=ppt/tags/tag361.xml><?xml version="1.0" encoding="utf-8"?>
<p:tagLst xmlns:a="http://schemas.openxmlformats.org/drawingml/2006/main" xmlns:r="http://schemas.openxmlformats.org/officeDocument/2006/relationships" xmlns:p="http://schemas.openxmlformats.org/presentationml/2006/main">
  <p:tag name="AS_UNIQUEID" val="497"/>
  <p:tag name="KSO_WM_SCREEN_THEME_FLAG" val="Dlrq25wU2PGuGg5bbmjbDN8y55vRdJg9dKGpzUleQMlQTPAVad38RAUTHX4ZLSMMfCyGhSyOudvV1+DMlKJyrcZYuk5XF9BNBdgcMhd9nWA="/>
</p:tagLst>
</file>

<file path=ppt/tags/tag362.xml><?xml version="1.0" encoding="utf-8"?>
<p:tagLst xmlns:a="http://schemas.openxmlformats.org/drawingml/2006/main" xmlns:r="http://schemas.openxmlformats.org/officeDocument/2006/relationships" xmlns:p="http://schemas.openxmlformats.org/presentationml/2006/main">
  <p:tag name="AS_UNIQUEID" val="495"/>
  <p:tag name="KSO_WM_SCREEN_THEME_FLAG" val="Dlrq25wU2PGuGg5bbmjbDN8y55vRdJg9dKGpzUleQMlQTPAVad38RAUTHX4ZLSMMfCyGhSyOudvV1+DMlKJyrcZYuk5XF9BNBdgcMhd9nWA="/>
</p:tagLst>
</file>

<file path=ppt/tags/tag363.xml><?xml version="1.0" encoding="utf-8"?>
<p:tagLst xmlns:a="http://schemas.openxmlformats.org/drawingml/2006/main" xmlns:r="http://schemas.openxmlformats.org/officeDocument/2006/relationships" xmlns:p="http://schemas.openxmlformats.org/presentationml/2006/main">
  <p:tag name="AS_UNIQUEID" val="496"/>
  <p:tag name="KSO_WM_SCREEN_THEME_FLAG" val="Dlrq25wU2PGuGg5bbmjbDN8y55vRdJg9dKGpzUleQMlQTPAVad38RAUTHX4ZLSMMfCyGhSyOudvV1+DMlKJyrcZYuk5XF9BNBdgcMhd9nWA="/>
</p:tagLst>
</file>

<file path=ppt/tags/tag364.xml><?xml version="1.0" encoding="utf-8"?>
<p:tagLst xmlns:a="http://schemas.openxmlformats.org/drawingml/2006/main" xmlns:r="http://schemas.openxmlformats.org/officeDocument/2006/relationships" xmlns:p="http://schemas.openxmlformats.org/presentationml/2006/main">
  <p:tag name="AS_UNIQUEID" val="491"/>
  <p:tag name="KSO_WM_SCREEN_THEME_FLAG" val="Dlrq25wU2PGuGg5bbmjbDN8y55vRdJg9dKGpzUleQMlQTPAVad38RAUTHX4ZLSMMfCyGhSyOudvV1+DMlKJyrcZYuk5XF9BNBdgcMhd9nWA="/>
</p:tagLst>
</file>

<file path=ppt/tags/tag365.xml><?xml version="1.0" encoding="utf-8"?>
<p:tagLst xmlns:a="http://schemas.openxmlformats.org/drawingml/2006/main" xmlns:r="http://schemas.openxmlformats.org/officeDocument/2006/relationships" xmlns:p="http://schemas.openxmlformats.org/presentationml/2006/main">
  <p:tag name="AS_UNIQUEID" val="492"/>
  <p:tag name="KSO_WM_SCREEN_THEME_FLAG" val="Dlrq25wU2PGuGg5bbmjbDN8y55vRdJg9dKGpzUleQMlQTPAVad38RAUTHX4ZLSMMfCyGhSyOudvV1+DMlKJyrcZYuk5XF9BNBdgcMhd9nWA="/>
</p:tagLst>
</file>

<file path=ppt/tags/tag366.xml><?xml version="1.0" encoding="utf-8"?>
<p:tagLst xmlns:a="http://schemas.openxmlformats.org/drawingml/2006/main" xmlns:r="http://schemas.openxmlformats.org/officeDocument/2006/relationships" xmlns:p="http://schemas.openxmlformats.org/presentationml/2006/main">
  <p:tag name="AS_UNIQUEID" val="488"/>
  <p:tag name="KSO_WM_SCREEN_THEME_FLAG" val="Dlrq25wU2PGuGg5bbmjbDN8y55vRdJg9dKGpzUleQMlQTPAVad38RAUTHX4ZLSMMfCyGhSyOudvV1+DMlKJyrcZYuk5XF9BNBdgcMhd9nWA="/>
</p:tagLst>
</file>

<file path=ppt/tags/tag367.xml><?xml version="1.0" encoding="utf-8"?>
<p:tagLst xmlns:a="http://schemas.openxmlformats.org/drawingml/2006/main" xmlns:r="http://schemas.openxmlformats.org/officeDocument/2006/relationships" xmlns:p="http://schemas.openxmlformats.org/presentationml/2006/main">
  <p:tag name="AS_UNIQUEID" val="489"/>
  <p:tag name="KSO_WM_SCREEN_THEME_FLAG" val="Dlrq25wU2PGuGg5bbmjbDN8y55vRdJg9dKGpzUleQMlQTPAVad38RAUTHX4ZLSMMfCyGhSyOudvV1+DMlKJyrcZYuk5XF9BNBdgcMhd9nWA="/>
</p:tagLst>
</file>

<file path=ppt/tags/tag368.xml><?xml version="1.0" encoding="utf-8"?>
<p:tagLst xmlns:a="http://schemas.openxmlformats.org/drawingml/2006/main" xmlns:r="http://schemas.openxmlformats.org/officeDocument/2006/relationships" xmlns:p="http://schemas.openxmlformats.org/presentationml/2006/main">
  <p:tag name="AS_UNIQUEID" val="2863"/>
  <p:tag name="KSO_WM_UNIT_TABLE_BEAUTIFY" val="smartTable{280490df-2105-4ca7-9268-aca50481410f}"/>
  <p:tag name="TABLE_ENDDRAG_ORIGIN_RECT" val="688*430"/>
  <p:tag name="TABLE_ENDDRAG_RECT" val="17*71*688*430"/>
  <p:tag name="KSO_WM_SCREEN_THEME_FLAG" val="Dlrq25wU2PGuGg5bbmjbDN8y55vRdJg9dKGpzUleQMlQTPAVad38RAUTHX4ZLSMMfCyGhSyOudvV1+DMlKJyrcZYuk5XF9BNBdgcMhd9nWA="/>
</p:tagLst>
</file>

<file path=ppt/tags/tag369.xml><?xml version="1.0" encoding="utf-8"?>
<p:tagLst xmlns:a="http://schemas.openxmlformats.org/drawingml/2006/main" xmlns:r="http://schemas.openxmlformats.org/officeDocument/2006/relationships" xmlns:p="http://schemas.openxmlformats.org/presentationml/2006/main">
  <p:tag name="AS_UNIQUEID" val="2864"/>
  <p:tag name="KSO_WM_SCREEN_THEME_FLAG" val="Dlrq25wU2PGuGg5bbmjbDN8y55vRdJg9dKGpzUleQMlQTPAVad38RAUTHX4ZLSMMfCyGhSyOudvV1+DMlKJyrcZYuk5XF9BNBdgcMhd9nWA="/>
</p:tagLst>
</file>

<file path=ppt/tags/tag37.xml><?xml version="1.0" encoding="utf-8"?>
<p:tagLst xmlns:a="http://schemas.openxmlformats.org/drawingml/2006/main" xmlns:r="http://schemas.openxmlformats.org/officeDocument/2006/relationships" xmlns:p="http://schemas.openxmlformats.org/presentationml/2006/main">
  <p:tag name="AS_UNIQUEID" val="1066"/>
  <p:tag name="KSO_WM_SCREEN_THEME_FLAG" val="Dlrq25wU2PGuGg5bbmjbDN8y55vRdJg9dKGpzUleQMlQTPAVad38RAUTHX4ZLSMMfCyGhSyOudvV1+DMlKJyrcZYuk5XF9BNBdgcMhd9nWA="/>
</p:tagLst>
</file>

<file path=ppt/tags/tag370.xml><?xml version="1.0" encoding="utf-8"?>
<p:tagLst xmlns:a="http://schemas.openxmlformats.org/drawingml/2006/main" xmlns:r="http://schemas.openxmlformats.org/officeDocument/2006/relationships" xmlns:p="http://schemas.openxmlformats.org/presentationml/2006/main">
  <p:tag name="AS_UNIQUEID" val="2865"/>
  <p:tag name="KSO_WM_SCREEN_THEME_FLAG" val="Dlrq25wU2PGuGg5bbmjbDN8y55vRdJg9dKGpzUleQMlQTPAVad38RAUTHX4ZLSMMfCyGhSyOudvV1+DMlKJyrcZYuk5XF9BNBdgcMhd9nWA="/>
</p:tagLst>
</file>

<file path=ppt/tags/tag371.xml><?xml version="1.0" encoding="utf-8"?>
<p:tagLst xmlns:a="http://schemas.openxmlformats.org/drawingml/2006/main" xmlns:r="http://schemas.openxmlformats.org/officeDocument/2006/relationships" xmlns:p="http://schemas.openxmlformats.org/presentationml/2006/main">
  <p:tag name="AS_UNIQUEID" val="2866"/>
  <p:tag name="KSO_WM_SCREEN_THEME_FLAG" val="Dlrq25wU2PGuGg5bbmjbDN8y55vRdJg9dKGpzUleQMlQTPAVad38RAUTHX4ZLSMMfCyGhSyOudvV1+DMlKJyrcZYuk5XF9BNBdgcMhd9nWA="/>
</p:tagLst>
</file>

<file path=ppt/tags/tag372.xml><?xml version="1.0" encoding="utf-8"?>
<p:tagLst xmlns:a="http://schemas.openxmlformats.org/drawingml/2006/main" xmlns:r="http://schemas.openxmlformats.org/officeDocument/2006/relationships" xmlns:p="http://schemas.openxmlformats.org/presentationml/2006/main">
  <p:tag name="AS_UNIQUEID" val="2867"/>
  <p:tag name="KSO_WM_SCREEN_THEME_FLAG" val="Dlrq25wU2PGuGg5bbmjbDN8y55vRdJg9dKGpzUleQMlQTPAVad38RAUTHX4ZLSMMfCyGhSyOudvV1+DMlKJyrcZYuk5XF9BNBdgcMhd9nWA="/>
</p:tagLst>
</file>

<file path=ppt/tags/tag373.xml><?xml version="1.0" encoding="utf-8"?>
<p:tagLst xmlns:a="http://schemas.openxmlformats.org/drawingml/2006/main" xmlns:r="http://schemas.openxmlformats.org/officeDocument/2006/relationships" xmlns:p="http://schemas.openxmlformats.org/presentationml/2006/main">
  <p:tag name="AS_UNIQUEID" val="2868"/>
  <p:tag name="KSO_WM_SCREEN_THEME_FLAG" val="Dlrq25wU2PGuGg5bbmjbDN8y55vRdJg9dKGpzUleQMlQTPAVad38RAUTHX4ZLSMMfCyGhSyOudvV1+DMlKJyrcZYuk5XF9BNBdgcMhd9nWA="/>
</p:tagLst>
</file>

<file path=ppt/tags/tag374.xml><?xml version="1.0" encoding="utf-8"?>
<p:tagLst xmlns:a="http://schemas.openxmlformats.org/drawingml/2006/main" xmlns:r="http://schemas.openxmlformats.org/officeDocument/2006/relationships" xmlns:p="http://schemas.openxmlformats.org/presentationml/2006/main">
  <p:tag name="AS_UNIQUEID" val="2869"/>
  <p:tag name="KSO_WM_SCREEN_THEME_FLAG" val="Dlrq25wU2PGuGg5bbmjbDN8y55vRdJg9dKGpzUleQMlQTPAVad38RAUTHX4ZLSMMfCyGhSyOudvV1+DMlKJyrcZYuk5XF9BNBdgcMhd9nWA="/>
</p:tagLst>
</file>

<file path=ppt/tags/tag375.xml><?xml version="1.0" encoding="utf-8"?>
<p:tagLst xmlns:a="http://schemas.openxmlformats.org/drawingml/2006/main" xmlns:r="http://schemas.openxmlformats.org/officeDocument/2006/relationships" xmlns:p="http://schemas.openxmlformats.org/presentationml/2006/main">
  <p:tag name="AS_UNIQUEID" val="2870"/>
  <p:tag name="KSO_WM_SCREEN_THEME_FLAG" val="Dlrq25wU2PGuGg5bbmjbDN8y55vRdJg9dKGpzUleQMlQTPAVad38RAUTHX4ZLSMMfCyGhSyOudvV1+DMlKJyrcZYuk5XF9BNBdgcMhd9nWA="/>
</p:tagLst>
</file>

<file path=ppt/tags/tag376.xml><?xml version="1.0" encoding="utf-8"?>
<p:tagLst xmlns:a="http://schemas.openxmlformats.org/drawingml/2006/main" xmlns:r="http://schemas.openxmlformats.org/officeDocument/2006/relationships" xmlns:p="http://schemas.openxmlformats.org/presentationml/2006/main">
  <p:tag name="AS_UNIQUEID" val="2871"/>
  <p:tag name="KSO_WM_SCREEN_THEME_FLAG" val="Dlrq25wU2PGuGg5bbmjbDN8y55vRdJg9dKGpzUleQMlQTPAVad38RAUTHX4ZLSMMfCyGhSyOudvV1+DMlKJyrcZYuk5XF9BNBdgcMhd9nWA="/>
</p:tagLst>
</file>

<file path=ppt/tags/tag377.xml><?xml version="1.0" encoding="utf-8"?>
<p:tagLst xmlns:a="http://schemas.openxmlformats.org/drawingml/2006/main" xmlns:r="http://schemas.openxmlformats.org/officeDocument/2006/relationships" xmlns:p="http://schemas.openxmlformats.org/presentationml/2006/main">
  <p:tag name="AS_UNIQUEID" val="2872"/>
  <p:tag name="KSO_WM_SCREEN_THEME_FLAG" val="Dlrq25wU2PGuGg5bbmjbDN8y55vRdJg9dKGpzUleQMlQTPAVad38RAUTHX4ZLSMMfCyGhSyOudvV1+DMlKJyrcZYuk5XF9BNBdgcMhd9nWA="/>
</p:tagLst>
</file>

<file path=ppt/tags/tag378.xml><?xml version="1.0" encoding="utf-8"?>
<p:tagLst xmlns:a="http://schemas.openxmlformats.org/drawingml/2006/main" xmlns:r="http://schemas.openxmlformats.org/officeDocument/2006/relationships" xmlns:p="http://schemas.openxmlformats.org/presentationml/2006/main">
  <p:tag name="AS_UNIQUEID" val="2873"/>
  <p:tag name="KSO_WM_SCREEN_THEME_FLAG" val="Dlrq25wU2PGuGg5bbmjbDN8y55vRdJg9dKGpzUleQMlQTPAVad38RAUTHX4ZLSMMfCyGhSyOudvV1+DMlKJyrcZYuk5XF9BNBdgcMhd9nWA="/>
</p:tagLst>
</file>

<file path=ppt/tags/tag379.xml><?xml version="1.0" encoding="utf-8"?>
<p:tagLst xmlns:a="http://schemas.openxmlformats.org/drawingml/2006/main" xmlns:r="http://schemas.openxmlformats.org/officeDocument/2006/relationships" xmlns:p="http://schemas.openxmlformats.org/presentationml/2006/main">
  <p:tag name="AS_UNIQUEID" val="2874"/>
  <p:tag name="KSO_WM_SCREEN_THEME_FLAG" val="Dlrq25wU2PGuGg5bbmjbDN8y55vRdJg9dKGpzUleQMlQTPAVad38RAUTHX4ZLSMMfCyGhSyOudvV1+DMlKJyrcZYuk5XF9BNBdgcMhd9nWA="/>
</p:tagLst>
</file>

<file path=ppt/tags/tag38.xml><?xml version="1.0" encoding="utf-8"?>
<p:tagLst xmlns:a="http://schemas.openxmlformats.org/drawingml/2006/main" xmlns:r="http://schemas.openxmlformats.org/officeDocument/2006/relationships" xmlns:p="http://schemas.openxmlformats.org/presentationml/2006/main">
  <p:tag name="AS_UNIQUEID" val="1067"/>
  <p:tag name="KSO_WM_SCREEN_THEME_FLAG" val="Dlrq25wU2PGuGg5bbmjbDN8y55vRdJg9dKGpzUleQMlQTPAVad38RAUTHX4ZLSMMfCyGhSyOudvV1+DMlKJyrcZYuk5XF9BNBdgcMhd9nWA="/>
</p:tagLst>
</file>

<file path=ppt/tags/tag380.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N8y55vRdJg9dKGpzUleQMlQTPAVad38RAUTHX4ZLSMMfCyGhSyOudvV1+DMlKJyrcZYuk5XF9BNBdgcMhd9nWA="/>
</p:tagLst>
</file>

<file path=ppt/tags/tag381.xml><?xml version="1.0" encoding="utf-8"?>
<p:tagLst xmlns:a="http://schemas.openxmlformats.org/drawingml/2006/main" xmlns:r="http://schemas.openxmlformats.org/officeDocument/2006/relationships" xmlns:p="http://schemas.openxmlformats.org/presentationml/2006/main">
  <p:tag name="KSO_WM_UNIT_TABLE_BEAUTIFY" val="smartTable{79885295-c14b-4710-b29f-c7e4cc9b61cd}"/>
  <p:tag name="TABLE_ENDDRAG_ORIGIN_RECT" val="691*367"/>
  <p:tag name="TABLE_ENDDRAG_RECT" val="19*110*691*367"/>
  <p:tag name="KSO_WM_SCREEN_THEME_FLAG" val="Dlrq25wU2PGuGg5bbmjbDN8y55vRdJg9dKGpzUleQMlQTPAVad38RAUTHX4ZLSMMfCyGhSyOudvV1+DMlKJyrcZYuk5XF9BNBdgcMhd9nWA="/>
</p:tagLst>
</file>

<file path=ppt/tags/tag382.xml><?xml version="1.0" encoding="utf-8"?>
<p:tagLst xmlns:a="http://schemas.openxmlformats.org/drawingml/2006/main" xmlns:r="http://schemas.openxmlformats.org/officeDocument/2006/relationships" xmlns:p="http://schemas.openxmlformats.org/presentationml/2006/main">
  <p:tag name="AS_UNIQUEID" val="1289"/>
  <p:tag name="KSO_WM_SCREEN_THEME_FLAG" val="Dlrq25wU2PGuGg5bbmjbDN8y55vRdJg9dKGpzUleQMlQTPAVad38RAUTHX4ZLSMMfCyGhSyOudvV1+DMlKJyrcZYuk5XF9BNBdgcMhd9nWA="/>
</p:tagLst>
</file>

<file path=ppt/tags/tag383.xml><?xml version="1.0" encoding="utf-8"?>
<p:tagLst xmlns:a="http://schemas.openxmlformats.org/drawingml/2006/main" xmlns:r="http://schemas.openxmlformats.org/officeDocument/2006/relationships" xmlns:p="http://schemas.openxmlformats.org/presentationml/2006/main">
  <p:tag name="AS_UNIQUEID" val="3009"/>
  <p:tag name="KSO_WM_SCREEN_THEME_FLAG" val="Dlrq25wU2PGuGg5bbmjbDN8y55vRdJg9dKGpzUleQMlQTPAVad38RAUTHX4ZLSMMfCyGhSyOudvV1+DMlKJyrcZYuk5XF9BNBdgcMhd9nWA="/>
</p:tagLst>
</file>

<file path=ppt/tags/tag384.xml><?xml version="1.0" encoding="utf-8"?>
<p:tagLst xmlns:a="http://schemas.openxmlformats.org/drawingml/2006/main" xmlns:r="http://schemas.openxmlformats.org/officeDocument/2006/relationships" xmlns:p="http://schemas.openxmlformats.org/presentationml/2006/main">
  <p:tag name="AS_UNIQUEID" val="2897"/>
  <p:tag name="KSO_WM_SCREEN_THEME_FLAG" val="Dlrq25wU2PGuGg5bbmjbDN8y55vRdJg9dKGpzUleQMlQTPAVad38RAUTHX4ZLSMMfCyGhSyOudvV1+DMlKJyrcZYuk5XF9BNBdgcMhd9nWA="/>
</p:tagLst>
</file>

<file path=ppt/tags/tag385.xml><?xml version="1.0" encoding="utf-8"?>
<p:tagLst xmlns:a="http://schemas.openxmlformats.org/drawingml/2006/main" xmlns:r="http://schemas.openxmlformats.org/officeDocument/2006/relationships" xmlns:p="http://schemas.openxmlformats.org/presentationml/2006/main">
  <p:tag name="AS_UNIQUEID" val="2899"/>
  <p:tag name="KSO_WM_SCREEN_THEME_FLAG" val="Dlrq25wU2PGuGg5bbmjbDN8y55vRdJg9dKGpzUleQMlQTPAVad38RAUTHX4ZLSMMfCyGhSyOudvV1+DMlKJyrcZYuk5XF9BNBdgcMhd9nWA="/>
</p:tagLst>
</file>

<file path=ppt/tags/tag386.xml><?xml version="1.0" encoding="utf-8"?>
<p:tagLst xmlns:a="http://schemas.openxmlformats.org/drawingml/2006/main" xmlns:r="http://schemas.openxmlformats.org/officeDocument/2006/relationships" xmlns:p="http://schemas.openxmlformats.org/presentationml/2006/main">
  <p:tag name="AS_UNIQUEID" val="2669"/>
  <p:tag name="KSO_WM_SCREEN_THEME_FLAG" val="Dlrq25wU2PGuGg5bbmjbDN8y55vRdJg9dKGpzUleQMlQTPAVad38RAUTHX4ZLSMMfCyGhSyOudvV1+DMlKJyrcZYuk5XF9BNBdgcMhd9nWA="/>
</p:tagLst>
</file>

<file path=ppt/tags/tag387.xml><?xml version="1.0" encoding="utf-8"?>
<p:tagLst xmlns:a="http://schemas.openxmlformats.org/drawingml/2006/main" xmlns:r="http://schemas.openxmlformats.org/officeDocument/2006/relationships" xmlns:p="http://schemas.openxmlformats.org/presentationml/2006/main">
  <p:tag name="AS_UNIQUEID" val="2669"/>
  <p:tag name="KSO_WM_SCREEN_THEME_FLAG" val="Dlrq25wU2PGuGg5bbmjbDN8y55vRdJg9dKGpzUleQMlQTPAVad38RAUTHX4ZLSMMfCyGhSyOudvV1+DMlKJyrcZYuk5XF9BNBdgcMhd9nWA="/>
</p:tagLst>
</file>

<file path=ppt/tags/tag388.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N8y55vRdJg9dKGpzUleQMlQTPAVad38RAUTHX4ZLSMMfCyGhSyOudvV1+DMlKJyrcZYuk5XF9BNBdgcMhd9nWA="/>
</p:tagLst>
</file>

<file path=ppt/tags/tag389.xml><?xml version="1.0" encoding="utf-8"?>
<p:tagLst xmlns:a="http://schemas.openxmlformats.org/drawingml/2006/main" xmlns:r="http://schemas.openxmlformats.org/officeDocument/2006/relationships" xmlns:p="http://schemas.openxmlformats.org/presentationml/2006/main">
  <p:tag name="AS_UNIQUEID" val="2669"/>
  <p:tag name="KSO_WM_SCREEN_THEME_FLAG" val="Dlrq25wU2PGuGg5bbmjbDN8y55vRdJg9dKGpzUleQMlQTPAVad38RAUTHX4ZLSMMfCyGhSyOudvV1+DMlKJyrcZYuk5XF9BNBdgcMhd9nWA="/>
</p:tagLst>
</file>

<file path=ppt/tags/tag39.xml><?xml version="1.0" encoding="utf-8"?>
<p:tagLst xmlns:a="http://schemas.openxmlformats.org/drawingml/2006/main" xmlns:r="http://schemas.openxmlformats.org/officeDocument/2006/relationships" xmlns:p="http://schemas.openxmlformats.org/presentationml/2006/main">
  <p:tag name="AS_UNIQUEID" val="1068"/>
  <p:tag name="KSO_WM_SCREEN_THEME_FLAG" val="Dlrq25wU2PGuGg5bbmjbDN8y55vRdJg9dKGpzUleQMlQTPAVad38RAUTHX4ZLSMMfCyGhSyOudvV1+DMlKJyrcZYuk5XF9BNBdgcMhd9nWA="/>
</p:tagLst>
</file>

<file path=ppt/tags/tag390.xml><?xml version="1.0" encoding="utf-8"?>
<p:tagLst xmlns:a="http://schemas.openxmlformats.org/drawingml/2006/main" xmlns:r="http://schemas.openxmlformats.org/officeDocument/2006/relationships" xmlns:p="http://schemas.openxmlformats.org/presentationml/2006/main">
  <p:tag name="AS_UNIQUEID" val="2911"/>
  <p:tag name="KSO_WM_SCREEN_THEME_FLAG" val="Dlrq25wU2PGuGg5bbmjbDN8y55vRdJg9dKGpzUleQMlQTPAVad38RAUTHX4ZLSMMfCyGhSyOudvV1+DMlKJyrcZYuk5XF9BNBdgcMhd9nWA="/>
</p:tagLst>
</file>

<file path=ppt/tags/tag391.xml><?xml version="1.0" encoding="utf-8"?>
<p:tagLst xmlns:a="http://schemas.openxmlformats.org/drawingml/2006/main" xmlns:r="http://schemas.openxmlformats.org/officeDocument/2006/relationships" xmlns:p="http://schemas.openxmlformats.org/presentationml/2006/main">
  <p:tag name="AS_UNIQUEID" val="2912"/>
  <p:tag name="KSO_WM_SCREEN_THEME_FLAG" val="Dlrq25wU2PGuGg5bbmjbDN8y55vRdJg9dKGpzUleQMlQTPAVad38RAUTHX4ZLSMMfCyGhSyOudvV1+DMlKJyrcZYuk5XF9BNBdgcMhd9nWA="/>
</p:tagLst>
</file>

<file path=ppt/tags/tag39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KSO_WM_SCREEN_THEME_FLAG" val="Dlrq25wU2PGuGg5bbmjbDN8y55vRdJg9dKGpzUleQMlQTPAVad38RAUTHX4ZLSMMfCyGhSyOudvV1+DMlKJyrcZYuk5XF9BNBdgcMhd9nWA="/>
</p:tagLst>
</file>

<file path=ppt/tags/tag393.xml><?xml version="1.0" encoding="utf-8"?>
<p:tagLst xmlns:a="http://schemas.openxmlformats.org/drawingml/2006/main" xmlns:r="http://schemas.openxmlformats.org/officeDocument/2006/relationships" xmlns:p="http://schemas.openxmlformats.org/presentationml/2006/main">
  <p:tag name="AS_UNIQUEID" val="208"/>
  <p:tag name="KSO_WM_SCREEN_THEME_FLAG" val="Dlrq25wU2PGuGg5bbmjbDN8y55vRdJg9dKGpzUleQMlQTPAVad38RAUTHX4ZLSMMfCyGhSyOudvV1+DMlKJyrcZYuk5XF9BNBdgcMhd9nWA="/>
</p:tagLst>
</file>

<file path=ppt/tags/tag394.xml><?xml version="1.0" encoding="utf-8"?>
<p:tagLst xmlns:a="http://schemas.openxmlformats.org/drawingml/2006/main" xmlns:r="http://schemas.openxmlformats.org/officeDocument/2006/relationships" xmlns:p="http://schemas.openxmlformats.org/presentationml/2006/main">
  <p:tag name="AS_UNIQUEID" val="2003"/>
  <p:tag name="KSO_WM_SCREEN_THEME_FLAG" val="Dlrq25wU2PGuGg5bbmjbDN8y55vRdJg9dKGpzUleQMlQTPAVad38RAUTHX4ZLSMMfCyGhSyOudvV1+DMlKJyrcZYuk5XF9BNBdgcMhd9nWA="/>
</p:tagLst>
</file>

<file path=ppt/tags/tag395.xml><?xml version="1.0" encoding="utf-8"?>
<p:tagLst xmlns:a="http://schemas.openxmlformats.org/drawingml/2006/main" xmlns:r="http://schemas.openxmlformats.org/officeDocument/2006/relationships" xmlns:p="http://schemas.openxmlformats.org/presentationml/2006/main">
  <p:tag name="AS_UNIQUEID" val="2010"/>
  <p:tag name="KSO_WM_SCREEN_THEME_FLAG" val="Dlrq25wU2PGuGg5bbmjbDN8y55vRdJg9dKGpzUleQMlQTPAVad38RAUTHX4ZLSMMfCyGhSyOudvV1+DMlKJyrcZYuk5XF9BNBdgcMhd9nWA="/>
</p:tagLst>
</file>

<file path=ppt/tags/tag396.xml><?xml version="1.0" encoding="utf-8"?>
<p:tagLst xmlns:a="http://schemas.openxmlformats.org/drawingml/2006/main" xmlns:r="http://schemas.openxmlformats.org/officeDocument/2006/relationships" xmlns:p="http://schemas.openxmlformats.org/presentationml/2006/main">
  <p:tag name="AS_UNIQUEID" val="2004"/>
  <p:tag name="KSO_WM_SCREEN_THEME_FLAG" val="Dlrq25wU2PGuGg5bbmjbDN8y55vRdJg9dKGpzUleQMlQTPAVad38RAUTHX4ZLSMMfCyGhSyOudvV1+DMlKJyrcZYuk5XF9BNBdgcMhd9nWA="/>
</p:tagLst>
</file>

<file path=ppt/tags/tag397.xml><?xml version="1.0" encoding="utf-8"?>
<p:tagLst xmlns:a="http://schemas.openxmlformats.org/drawingml/2006/main" xmlns:r="http://schemas.openxmlformats.org/officeDocument/2006/relationships" xmlns:p="http://schemas.openxmlformats.org/presentationml/2006/main">
  <p:tag name="AS_UNIQUEID" val="2005"/>
  <p:tag name="KSO_WM_SCREEN_THEME_FLAG" val="Dlrq25wU2PGuGg5bbmjbDN8y55vRdJg9dKGpzUleQMlQTPAVad38RAUTHX4ZLSMMfCyGhSyOudvV1+DMlKJyrcZYuk5XF9BNBdgcMhd9nWA="/>
</p:tagLst>
</file>

<file path=ppt/tags/tag398.xml><?xml version="1.0" encoding="utf-8"?>
<p:tagLst xmlns:a="http://schemas.openxmlformats.org/drawingml/2006/main" xmlns:r="http://schemas.openxmlformats.org/officeDocument/2006/relationships" xmlns:p="http://schemas.openxmlformats.org/presentationml/2006/main">
  <p:tag name="AS_UNIQUEID" val="2008"/>
  <p:tag name="KSO_WM_SCREEN_THEME_FLAG" val="Dlrq25wU2PGuGg5bbmjbDN8y55vRdJg9dKGpzUleQMlQTPAVad38RAUTHX4ZLSMMfCyGhSyOudvV1+DMlKJyrcZYuk5XF9BNBdgcMhd9nWA="/>
</p:tagLst>
</file>

<file path=ppt/tags/tag399.xml><?xml version="1.0" encoding="utf-8"?>
<p:tagLst xmlns:a="http://schemas.openxmlformats.org/drawingml/2006/main" xmlns:r="http://schemas.openxmlformats.org/officeDocument/2006/relationships" xmlns:p="http://schemas.openxmlformats.org/presentationml/2006/main">
  <p:tag name="AS_UNIQUEID" val="2006"/>
  <p:tag name="KSO_WM_SCREEN_THEME_FLAG" val="Dlrq25wU2PGuGg5bbmjbDN8y55vRdJg9dKGpzUleQMlQTPAVad38RAUTHX4ZLSMMfCyGhSyOudvV1+DMlKJyrcZYuk5XF9BNBdgcMhd9nWA="/>
</p:tagLst>
</file>

<file path=ppt/tags/tag4.xml><?xml version="1.0" encoding="utf-8"?>
<p:tagLst xmlns:a="http://schemas.openxmlformats.org/drawingml/2006/main" xmlns:r="http://schemas.openxmlformats.org/officeDocument/2006/relationships" xmlns:p="http://schemas.openxmlformats.org/presentationml/2006/main">
  <p:tag name="AS_UNIQUEID" val="2624"/>
</p:tagLst>
</file>

<file path=ppt/tags/tag40.xml><?xml version="1.0" encoding="utf-8"?>
<p:tagLst xmlns:a="http://schemas.openxmlformats.org/drawingml/2006/main" xmlns:r="http://schemas.openxmlformats.org/officeDocument/2006/relationships" xmlns:p="http://schemas.openxmlformats.org/presentationml/2006/main">
  <p:tag name="AS_UNIQUEID" val="1069"/>
  <p:tag name="KSO_WM_SCREEN_THEME_FLAG" val="Dlrq25wU2PGuGg5bbmjbDN8y55vRdJg9dKGpzUleQMlQTPAVad38RAUTHX4ZLSMMfCyGhSyOudvV1+DMlKJyrcZYuk5XF9BNBdgcMhd9nWA="/>
</p:tagLst>
</file>

<file path=ppt/tags/tag400.xml><?xml version="1.0" encoding="utf-8"?>
<p:tagLst xmlns:a="http://schemas.openxmlformats.org/drawingml/2006/main" xmlns:r="http://schemas.openxmlformats.org/officeDocument/2006/relationships" xmlns:p="http://schemas.openxmlformats.org/presentationml/2006/main">
  <p:tag name="AS_UNIQUEID" val="2007"/>
  <p:tag name="KSO_WM_SCREEN_THEME_FLAG" val="Dlrq25wU2PGuGg5bbmjbDN8y55vRdJg9dKGpzUleQMlQTPAVad38RAUTHX4ZLSMMfCyGhSyOudvV1+DMlKJyrcZYuk5XF9BNBdgcMhd9nWA="/>
</p:tagLst>
</file>

<file path=ppt/tags/tag401.xml><?xml version="1.0" encoding="utf-8"?>
<p:tagLst xmlns:a="http://schemas.openxmlformats.org/drawingml/2006/main" xmlns:r="http://schemas.openxmlformats.org/officeDocument/2006/relationships" xmlns:p="http://schemas.openxmlformats.org/presentationml/2006/main">
  <p:tag name="AS_UNIQUEID" val="1999"/>
</p:tagLst>
</file>

<file path=ppt/tags/tag402.xml><?xml version="1.0" encoding="utf-8"?>
<p:tagLst xmlns:a="http://schemas.openxmlformats.org/drawingml/2006/main" xmlns:r="http://schemas.openxmlformats.org/officeDocument/2006/relationships" xmlns:p="http://schemas.openxmlformats.org/presentationml/2006/main">
  <p:tag name="AS_UNIQUEID" val="2000"/>
</p:tagLst>
</file>

<file path=ppt/tags/tag403.xml><?xml version="1.0" encoding="utf-8"?>
<p:tagLst xmlns:a="http://schemas.openxmlformats.org/drawingml/2006/main" xmlns:r="http://schemas.openxmlformats.org/officeDocument/2006/relationships" xmlns:p="http://schemas.openxmlformats.org/presentationml/2006/main">
  <p:tag name="AS_UNIQUEID" val="2001"/>
</p:tagLst>
</file>

<file path=ppt/tags/tag404.xml><?xml version="1.0" encoding="utf-8"?>
<p:tagLst xmlns:a="http://schemas.openxmlformats.org/drawingml/2006/main" xmlns:r="http://schemas.openxmlformats.org/officeDocument/2006/relationships" xmlns:p="http://schemas.openxmlformats.org/presentationml/2006/main">
  <p:tag name="AS_UNIQUEID" val="2916"/>
  <p:tag name="KSO_WM_SCREEN_THEME_FLAG" val="Dlrq25wU2PGuGg5bbmjbDN8y55vRdJg9dKGpzUleQMlQTPAVad38RAUTHX4ZLSMMfCyGhSyOudvV1+DMlKJyrcZYuk5XF9BNBdgcMhd9nWA="/>
</p:tagLst>
</file>

<file path=ppt/tags/tag405.xml><?xml version="1.0" encoding="utf-8"?>
<p:tagLst xmlns:a="http://schemas.openxmlformats.org/drawingml/2006/main" xmlns:r="http://schemas.openxmlformats.org/officeDocument/2006/relationships" xmlns:p="http://schemas.openxmlformats.org/presentationml/2006/main">
  <p:tag name="AS_UNIQUEID" val="2949"/>
  <p:tag name="KSO_WM_SCREEN_THEME_FLAG" val="Dlrq25wU2PGuGg5bbmjbDN8y55vRdJg9dKGpzUleQMlQTPAVad38RAUTHX4ZLSMMfCyGhSyOudvV1+DMlKJyrcZYuk5XF9BNBdgcMhd9nWA="/>
</p:tagLst>
</file>

<file path=ppt/tags/tag406.xml><?xml version="1.0" encoding="utf-8"?>
<p:tagLst xmlns:a="http://schemas.openxmlformats.org/drawingml/2006/main" xmlns:r="http://schemas.openxmlformats.org/officeDocument/2006/relationships" xmlns:p="http://schemas.openxmlformats.org/presentationml/2006/main">
  <p:tag name="AS_UNIQUEID" val="2950"/>
  <p:tag name="KSO_WM_SCREEN_THEME_FLAG" val="Dlrq25wU2PGuGg5bbmjbDN8y55vRdJg9dKGpzUleQMlQTPAVad38RAUTHX4ZLSMMfCyGhSyOudvV1+DMlKJyrcZYuk5XF9BNBdgcMhd9nWA="/>
</p:tagLst>
</file>

<file path=ppt/tags/tag407.xml><?xml version="1.0" encoding="utf-8"?>
<p:tagLst xmlns:a="http://schemas.openxmlformats.org/drawingml/2006/main" xmlns:r="http://schemas.openxmlformats.org/officeDocument/2006/relationships" xmlns:p="http://schemas.openxmlformats.org/presentationml/2006/main">
  <p:tag name="AS_UNIQUEID" val="2951"/>
  <p:tag name="KSO_WM_SCREEN_THEME_FLAG" val="Dlrq25wU2PGuGg5bbmjbDN8y55vRdJg9dKGpzUleQMlQTPAVad38RAUTHX4ZLSMMfCyGhSyOudvV1+DMlKJyrcZYuk5XF9BNBdgcMhd9nWA="/>
</p:tagLst>
</file>

<file path=ppt/tags/tag408.xml><?xml version="1.0" encoding="utf-8"?>
<p:tagLst xmlns:a="http://schemas.openxmlformats.org/drawingml/2006/main" xmlns:r="http://schemas.openxmlformats.org/officeDocument/2006/relationships" xmlns:p="http://schemas.openxmlformats.org/presentationml/2006/main">
  <p:tag name="AS_UNIQUEID" val="2952"/>
  <p:tag name="KSO_WM_SCREEN_THEME_FLAG" val="Dlrq25wU2PGuGg5bbmjbDN8y55vRdJg9dKGpzUleQMlQTPAVad38RAUTHX4ZLSMMfCyGhSyOudvV1+DMlKJyrcZYuk5XF9BNBdgcMhd9nWA="/>
</p:tagLst>
</file>

<file path=ppt/tags/tag409.xml><?xml version="1.0" encoding="utf-8"?>
<p:tagLst xmlns:a="http://schemas.openxmlformats.org/drawingml/2006/main" xmlns:r="http://schemas.openxmlformats.org/officeDocument/2006/relationships" xmlns:p="http://schemas.openxmlformats.org/presentationml/2006/main">
  <p:tag name="AS_UNIQUEID" val="2953"/>
  <p:tag name="KSO_WM_SCREEN_THEME_FLAG" val="Dlrq25wU2PGuGg5bbmjbDN8y55vRdJg9dKGpzUleQMlQTPAVad38RAUTHX4ZLSMMfCyGhSyOudvV1+DMlKJyrcZYuk5XF9BNBdgcMhd9nWA="/>
</p:tagLst>
</file>

<file path=ppt/tags/tag41.xml><?xml version="1.0" encoding="utf-8"?>
<p:tagLst xmlns:a="http://schemas.openxmlformats.org/drawingml/2006/main" xmlns:r="http://schemas.openxmlformats.org/officeDocument/2006/relationships" xmlns:p="http://schemas.openxmlformats.org/presentationml/2006/main">
  <p:tag name="AS_UNIQUEID" val="1183"/>
  <p:tag name="KSO_WM_SCREEN_THEME_FLAG" val="Dlrq25wU2PGuGg5bbmjbDN8y55vRdJg9dKGpzUleQMlQTPAVad38RAUTHX4ZLSMMfCyGhSyOudvV1+DMlKJyrcZYuk5XF9BNBdgcMhd9nWA="/>
</p:tagLst>
</file>

<file path=ppt/tags/tag410.xml><?xml version="1.0" encoding="utf-8"?>
<p:tagLst xmlns:a="http://schemas.openxmlformats.org/drawingml/2006/main" xmlns:r="http://schemas.openxmlformats.org/officeDocument/2006/relationships" xmlns:p="http://schemas.openxmlformats.org/presentationml/2006/main">
  <p:tag name="AS_UNIQUEID" val="2954"/>
  <p:tag name="KSO_WM_SCREEN_THEME_FLAG" val="Dlrq25wU2PGuGg5bbmjbDN8y55vRdJg9dKGpzUleQMlQTPAVad38RAUTHX4ZLSMMfCyGhSyOudvV1+DMlKJyrcZYuk5XF9BNBdgcMhd9nWA="/>
</p:tagLst>
</file>

<file path=ppt/tags/tag411.xml><?xml version="1.0" encoding="utf-8"?>
<p:tagLst xmlns:a="http://schemas.openxmlformats.org/drawingml/2006/main" xmlns:r="http://schemas.openxmlformats.org/officeDocument/2006/relationships" xmlns:p="http://schemas.openxmlformats.org/presentationml/2006/main">
  <p:tag name="AS_UNIQUEID" val="2955"/>
  <p:tag name="KSO_WM_SCREEN_THEME_FLAG" val="Dlrq25wU2PGuGg5bbmjbDN8y55vRdJg9dKGpzUleQMlQTPAVad38RAUTHX4ZLSMMfCyGhSyOudvV1+DMlKJyrcZYuk5XF9BNBdgcMhd9nWA="/>
</p:tagLst>
</file>

<file path=ppt/tags/tag412.xml><?xml version="1.0" encoding="utf-8"?>
<p:tagLst xmlns:a="http://schemas.openxmlformats.org/drawingml/2006/main" xmlns:r="http://schemas.openxmlformats.org/officeDocument/2006/relationships" xmlns:p="http://schemas.openxmlformats.org/presentationml/2006/main">
  <p:tag name="AS_UNIQUEID" val="2956"/>
  <p:tag name="KSO_WM_SCREEN_THEME_FLAG" val="Dlrq25wU2PGuGg5bbmjbDN8y55vRdJg9dKGpzUleQMlQTPAVad38RAUTHX4ZLSMMfCyGhSyOudvV1+DMlKJyrcZYuk5XF9BNBdgcMhd9nWA="/>
</p:tagLst>
</file>

<file path=ppt/tags/tag413.xml><?xml version="1.0" encoding="utf-8"?>
<p:tagLst xmlns:a="http://schemas.openxmlformats.org/drawingml/2006/main" xmlns:r="http://schemas.openxmlformats.org/officeDocument/2006/relationships" xmlns:p="http://schemas.openxmlformats.org/presentationml/2006/main">
  <p:tag name="AS_UNIQUEID" val="2957"/>
  <p:tag name="KSO_WM_SCREEN_THEME_FLAG" val="Dlrq25wU2PGuGg5bbmjbDN8y55vRdJg9dKGpzUleQMlQTPAVad38RAUTHX4ZLSMMfCyGhSyOudvV1+DMlKJyrcZYuk5XF9BNBdgcMhd9nWA="/>
</p:tagLst>
</file>

<file path=ppt/tags/tag414.xml><?xml version="1.0" encoding="utf-8"?>
<p:tagLst xmlns:a="http://schemas.openxmlformats.org/drawingml/2006/main" xmlns:r="http://schemas.openxmlformats.org/officeDocument/2006/relationships" xmlns:p="http://schemas.openxmlformats.org/presentationml/2006/main">
  <p:tag name="AS_UNIQUEID" val="2958"/>
  <p:tag name="KSO_WM_SCREEN_THEME_FLAG" val="Dlrq25wU2PGuGg5bbmjbDN8y55vRdJg9dKGpzUleQMlQTPAVad38RAUTHX4ZLSMMfCyGhSyOudvV1+DMlKJyrcZYuk5XF9BNBdgcMhd9nWA="/>
</p:tagLst>
</file>

<file path=ppt/tags/tag415.xml><?xml version="1.0" encoding="utf-8"?>
<p:tagLst xmlns:a="http://schemas.openxmlformats.org/drawingml/2006/main" xmlns:r="http://schemas.openxmlformats.org/officeDocument/2006/relationships" xmlns:p="http://schemas.openxmlformats.org/presentationml/2006/main">
  <p:tag name="AS_UNIQUEID" val="2959"/>
  <p:tag name="KSO_WM_SCREEN_THEME_FLAG" val="Dlrq25wU2PGuGg5bbmjbDN8y55vRdJg9dKGpzUleQMlQTPAVad38RAUTHX4ZLSMMfCyGhSyOudvV1+DMlKJyrcZYuk5XF9BNBdgcMhd9nWA="/>
</p:tagLst>
</file>

<file path=ppt/tags/tag416.xml><?xml version="1.0" encoding="utf-8"?>
<p:tagLst xmlns:a="http://schemas.openxmlformats.org/drawingml/2006/main" xmlns:r="http://schemas.openxmlformats.org/officeDocument/2006/relationships" xmlns:p="http://schemas.openxmlformats.org/presentationml/2006/main">
  <p:tag name="AS_UNIQUEID" val="2960"/>
  <p:tag name="KSO_WM_SCREEN_THEME_FLAG" val="Dlrq25wU2PGuGg5bbmjbDN8y55vRdJg9dKGpzUleQMlQTPAVad38RAUTHX4ZLSMMfCyGhSyOudvV1+DMlKJyrcZYuk5XF9BNBdgcMhd9nWA="/>
</p:tagLst>
</file>

<file path=ppt/tags/tag417.xml><?xml version="1.0" encoding="utf-8"?>
<p:tagLst xmlns:a="http://schemas.openxmlformats.org/drawingml/2006/main" xmlns:r="http://schemas.openxmlformats.org/officeDocument/2006/relationships" xmlns:p="http://schemas.openxmlformats.org/presentationml/2006/main">
  <p:tag name="AS_UNIQUEID" val="2961"/>
  <p:tag name="KSO_WM_SCREEN_THEME_FLAG" val="Dlrq25wU2PGuGg5bbmjbDN8y55vRdJg9dKGpzUleQMlQTPAVad38RAUTHX4ZLSMMfCyGhSyOudvV1+DMlKJyrcZYuk5XF9BNBdgcMhd9nWA="/>
</p:tagLst>
</file>

<file path=ppt/tags/tag418.xml><?xml version="1.0" encoding="utf-8"?>
<p:tagLst xmlns:a="http://schemas.openxmlformats.org/drawingml/2006/main" xmlns:r="http://schemas.openxmlformats.org/officeDocument/2006/relationships" xmlns:p="http://schemas.openxmlformats.org/presentationml/2006/main">
  <p:tag name="AS_UNIQUEID" val="2962"/>
  <p:tag name="KSO_WM_SCREEN_THEME_FLAG" val="Dlrq25wU2PGuGg5bbmjbDN8y55vRdJg9dKGpzUleQMlQTPAVad38RAUTHX4ZLSMMfCyGhSyOudvV1+DMlKJyrcZYuk5XF9BNBdgcMhd9nWA="/>
</p:tagLst>
</file>

<file path=ppt/tags/tag419.xml><?xml version="1.0" encoding="utf-8"?>
<p:tagLst xmlns:a="http://schemas.openxmlformats.org/drawingml/2006/main" xmlns:r="http://schemas.openxmlformats.org/officeDocument/2006/relationships" xmlns:p="http://schemas.openxmlformats.org/presentationml/2006/main">
  <p:tag name="AS_UNIQUEID" val="2963"/>
  <p:tag name="KSO_WM_SCREEN_THEME_FLAG" val="Dlrq25wU2PGuGg5bbmjbDN8y55vRdJg9dKGpzUleQMlQTPAVad38RAUTHX4ZLSMMfCyGhSyOudvV1+DMlKJyrcZYuk5XF9BNBdgcMhd9nWA="/>
</p:tagLst>
</file>

<file path=ppt/tags/tag42.xml><?xml version="1.0" encoding="utf-8"?>
<p:tagLst xmlns:a="http://schemas.openxmlformats.org/drawingml/2006/main" xmlns:r="http://schemas.openxmlformats.org/officeDocument/2006/relationships" xmlns:p="http://schemas.openxmlformats.org/presentationml/2006/main">
  <p:tag name="AS_UNIQUEID" val="1184"/>
  <p:tag name="KSO_WM_SCREEN_THEME_FLAG" val="Dlrq25wU2PGuGg5bbmjbDN8y55vRdJg9dKGpzUleQMlQTPAVad38RAUTHX4ZLSMMfCyGhSyOudvV1+DMlKJyrcZYuk5XF9BNBdgcMhd9nWA="/>
</p:tagLst>
</file>

<file path=ppt/tags/tag420.xml><?xml version="1.0" encoding="utf-8"?>
<p:tagLst xmlns:a="http://schemas.openxmlformats.org/drawingml/2006/main" xmlns:r="http://schemas.openxmlformats.org/officeDocument/2006/relationships" xmlns:p="http://schemas.openxmlformats.org/presentationml/2006/main">
  <p:tag name="AS_UNIQUEID" val="2964"/>
  <p:tag name="KSO_WM_SCREEN_THEME_FLAG" val="Dlrq25wU2PGuGg5bbmjbDN8y55vRdJg9dKGpzUleQMlQTPAVad38RAUTHX4ZLSMMfCyGhSyOudvV1+DMlKJyrcZYuk5XF9BNBdgcMhd9nWA="/>
</p:tagLst>
</file>

<file path=ppt/tags/tag421.xml><?xml version="1.0" encoding="utf-8"?>
<p:tagLst xmlns:a="http://schemas.openxmlformats.org/drawingml/2006/main" xmlns:r="http://schemas.openxmlformats.org/officeDocument/2006/relationships" xmlns:p="http://schemas.openxmlformats.org/presentationml/2006/main">
  <p:tag name="AS_UNIQUEID" val="2965"/>
  <p:tag name="KSO_WM_SCREEN_THEME_FLAG" val="Dlrq25wU2PGuGg5bbmjbDN8y55vRdJg9dKGpzUleQMlQTPAVad38RAUTHX4ZLSMMfCyGhSyOudvV1+DMlKJyrcZYuk5XF9BNBdgcMhd9nWA="/>
</p:tagLst>
</file>

<file path=ppt/tags/tag422.xml><?xml version="1.0" encoding="utf-8"?>
<p:tagLst xmlns:a="http://schemas.openxmlformats.org/drawingml/2006/main" xmlns:r="http://schemas.openxmlformats.org/officeDocument/2006/relationships" xmlns:p="http://schemas.openxmlformats.org/presentationml/2006/main">
  <p:tag name="AS_UNIQUEID" val="2966"/>
  <p:tag name="KSO_WM_SCREEN_THEME_FLAG" val="Dlrq25wU2PGuGg5bbmjbDN8y55vRdJg9dKGpzUleQMlQTPAVad38RAUTHX4ZLSMMfCyGhSyOudvV1+DMlKJyrcZYuk5XF9BNBdgcMhd9nWA="/>
</p:tagLst>
</file>

<file path=ppt/tags/tag423.xml><?xml version="1.0" encoding="utf-8"?>
<p:tagLst xmlns:a="http://schemas.openxmlformats.org/drawingml/2006/main" xmlns:r="http://schemas.openxmlformats.org/officeDocument/2006/relationships" xmlns:p="http://schemas.openxmlformats.org/presentationml/2006/main">
  <p:tag name="AS_UNIQUEID" val="2967"/>
  <p:tag name="KSO_WM_SCREEN_THEME_FLAG" val="Dlrq25wU2PGuGg5bbmjbDN8y55vRdJg9dKGpzUleQMlQTPAVad38RAUTHX4ZLSMMfCyGhSyOudvV1+DMlKJyrcZYuk5XF9BNBdgcMhd9nWA="/>
</p:tagLst>
</file>

<file path=ppt/tags/tag424.xml><?xml version="1.0" encoding="utf-8"?>
<p:tagLst xmlns:a="http://schemas.openxmlformats.org/drawingml/2006/main" xmlns:r="http://schemas.openxmlformats.org/officeDocument/2006/relationships" xmlns:p="http://schemas.openxmlformats.org/presentationml/2006/main">
  <p:tag name="AS_UNIQUEID" val="2968"/>
  <p:tag name="KSO_WM_SCREEN_THEME_FLAG" val="Dlrq25wU2PGuGg5bbmjbDN8y55vRdJg9dKGpzUleQMlQTPAVad38RAUTHX4ZLSMMfCyGhSyOudvV1+DMlKJyrcZYuk5XF9BNBdgcMhd9nWA="/>
</p:tagLst>
</file>

<file path=ppt/tags/tag425.xml><?xml version="1.0" encoding="utf-8"?>
<p:tagLst xmlns:a="http://schemas.openxmlformats.org/drawingml/2006/main" xmlns:r="http://schemas.openxmlformats.org/officeDocument/2006/relationships" xmlns:p="http://schemas.openxmlformats.org/presentationml/2006/main">
  <p:tag name="AS_UNIQUEID" val="2969"/>
  <p:tag name="KSO_WM_SCREEN_THEME_FLAG" val="Dlrq25wU2PGuGg5bbmjbDN8y55vRdJg9dKGpzUleQMlQTPAVad38RAUTHX4ZLSMMfCyGhSyOudvV1+DMlKJyrcZYuk5XF9BNBdgcMhd9nWA="/>
</p:tagLst>
</file>

<file path=ppt/tags/tag426.xml><?xml version="1.0" encoding="utf-8"?>
<p:tagLst xmlns:a="http://schemas.openxmlformats.org/drawingml/2006/main" xmlns:r="http://schemas.openxmlformats.org/officeDocument/2006/relationships" xmlns:p="http://schemas.openxmlformats.org/presentationml/2006/main">
  <p:tag name="AS_UNIQUEID" val="2970"/>
  <p:tag name="KSO_WM_SCREEN_THEME_FLAG" val="Dlrq25wU2PGuGg5bbmjbDN8y55vRdJg9dKGpzUleQMlQTPAVad38RAUTHX4ZLSMMfCyGhSyOudvV1+DMlKJyrcZYuk5XF9BNBdgcMhd9nWA="/>
</p:tagLst>
</file>

<file path=ppt/tags/tag427.xml><?xml version="1.0" encoding="utf-8"?>
<p:tagLst xmlns:a="http://schemas.openxmlformats.org/drawingml/2006/main" xmlns:r="http://schemas.openxmlformats.org/officeDocument/2006/relationships" xmlns:p="http://schemas.openxmlformats.org/presentationml/2006/main">
  <p:tag name="AS_UNIQUEID" val="2971"/>
  <p:tag name="KSO_WM_SCREEN_THEME_FLAG" val="Dlrq25wU2PGuGg5bbmjbDN8y55vRdJg9dKGpzUleQMlQTPAVad38RAUTHX4ZLSMMfCyGhSyOudvV1+DMlKJyrcZYuk5XF9BNBdgcMhd9nWA="/>
</p:tagLst>
</file>

<file path=ppt/tags/tag428.xml><?xml version="1.0" encoding="utf-8"?>
<p:tagLst xmlns:a="http://schemas.openxmlformats.org/drawingml/2006/main" xmlns:r="http://schemas.openxmlformats.org/officeDocument/2006/relationships" xmlns:p="http://schemas.openxmlformats.org/presentationml/2006/main">
  <p:tag name="AS_UNIQUEID" val="2972"/>
  <p:tag name="KSO_WM_SCREEN_THEME_FLAG" val="Dlrq25wU2PGuGg5bbmjbDN8y55vRdJg9dKGpzUleQMlQTPAVad38RAUTHX4ZLSMMfCyGhSyOudvV1+DMlKJyrcZYuk5XF9BNBdgcMhd9nWA="/>
</p:tagLst>
</file>

<file path=ppt/tags/tag429.xml><?xml version="1.0" encoding="utf-8"?>
<p:tagLst xmlns:a="http://schemas.openxmlformats.org/drawingml/2006/main" xmlns:r="http://schemas.openxmlformats.org/officeDocument/2006/relationships" xmlns:p="http://schemas.openxmlformats.org/presentationml/2006/main">
  <p:tag name="AS_UNIQUEID" val="2973"/>
  <p:tag name="KSO_WM_SCREEN_THEME_FLAG" val="Dlrq25wU2PGuGg5bbmjbDN8y55vRdJg9dKGpzUleQMlQTPAVad38RAUTHX4ZLSMMfCyGhSyOudvV1+DMlKJyrcZYuk5XF9BNBdgcMhd9nWA="/>
</p:tagLst>
</file>

<file path=ppt/tags/tag43.xml><?xml version="1.0" encoding="utf-8"?>
<p:tagLst xmlns:a="http://schemas.openxmlformats.org/drawingml/2006/main" xmlns:r="http://schemas.openxmlformats.org/officeDocument/2006/relationships" xmlns:p="http://schemas.openxmlformats.org/presentationml/2006/main">
  <p:tag name="AS_UNIQUEID" val="1185"/>
  <p:tag name="KSO_WM_SCREEN_THEME_FLAG" val="Dlrq25wU2PGuGg5bbmjbDN8y55vRdJg9dKGpzUleQMlQTPAVad38RAUTHX4ZLSMMfCyGhSyOudvV1+DMlKJyrcZYuk5XF9BNBdgcMhd9nWA="/>
</p:tagLst>
</file>

<file path=ppt/tags/tag430.xml><?xml version="1.0" encoding="utf-8"?>
<p:tagLst xmlns:a="http://schemas.openxmlformats.org/drawingml/2006/main" xmlns:r="http://schemas.openxmlformats.org/officeDocument/2006/relationships" xmlns:p="http://schemas.openxmlformats.org/presentationml/2006/main">
  <p:tag name="AS_UNIQUEID" val="2974"/>
  <p:tag name="KSO_WM_SCREEN_THEME_FLAG" val="Dlrq25wU2PGuGg5bbmjbDN8y55vRdJg9dKGpzUleQMlQTPAVad38RAUTHX4ZLSMMfCyGhSyOudvV1+DMlKJyrcZYuk5XF9BNBdgcMhd9nWA="/>
</p:tagLst>
</file>

<file path=ppt/tags/tag431.xml><?xml version="1.0" encoding="utf-8"?>
<p:tagLst xmlns:a="http://schemas.openxmlformats.org/drawingml/2006/main" xmlns:r="http://schemas.openxmlformats.org/officeDocument/2006/relationships" xmlns:p="http://schemas.openxmlformats.org/presentationml/2006/main">
  <p:tag name="AS_UNIQUEID" val="2975"/>
  <p:tag name="KSO_WM_SCREEN_THEME_FLAG" val="Dlrq25wU2PGuGg5bbmjbDN8y55vRdJg9dKGpzUleQMlQTPAVad38RAUTHX4ZLSMMfCyGhSyOudvV1+DMlKJyrcZYuk5XF9BNBdgcMhd9nWA="/>
</p:tagLst>
</file>

<file path=ppt/tags/tag432.xml><?xml version="1.0" encoding="utf-8"?>
<p:tagLst xmlns:a="http://schemas.openxmlformats.org/drawingml/2006/main" xmlns:r="http://schemas.openxmlformats.org/officeDocument/2006/relationships" xmlns:p="http://schemas.openxmlformats.org/presentationml/2006/main">
  <p:tag name="AS_UNIQUEID" val="2976"/>
  <p:tag name="KSO_WM_SCREEN_THEME_FLAG" val="Dlrq25wU2PGuGg5bbmjbDN8y55vRdJg9dKGpzUleQMlQTPAVad38RAUTHX4ZLSMMfCyGhSyOudvV1+DMlKJyrcZYuk5XF9BNBdgcMhd9nWA="/>
</p:tagLst>
</file>

<file path=ppt/tags/tag433.xml><?xml version="1.0" encoding="utf-8"?>
<p:tagLst xmlns:a="http://schemas.openxmlformats.org/drawingml/2006/main" xmlns:r="http://schemas.openxmlformats.org/officeDocument/2006/relationships" xmlns:p="http://schemas.openxmlformats.org/presentationml/2006/main">
  <p:tag name="AS_UNIQUEID" val="2977"/>
  <p:tag name="KSO_WM_SCREEN_THEME_FLAG" val="Dlrq25wU2PGuGg5bbmjbDN8y55vRdJg9dKGpzUleQMlQTPAVad38RAUTHX4ZLSMMfCyGhSyOudvV1+DMlKJyrcZYuk5XF9BNBdgcMhd9nWA="/>
</p:tagLst>
</file>

<file path=ppt/tags/tag434.xml><?xml version="1.0" encoding="utf-8"?>
<p:tagLst xmlns:a="http://schemas.openxmlformats.org/drawingml/2006/main" xmlns:r="http://schemas.openxmlformats.org/officeDocument/2006/relationships" xmlns:p="http://schemas.openxmlformats.org/presentationml/2006/main">
  <p:tag name="AS_UNIQUEID" val="2978"/>
  <p:tag name="KSO_WM_SCREEN_THEME_FLAG" val="Dlrq25wU2PGuGg5bbmjbDN8y55vRdJg9dKGpzUleQMlQTPAVad38RAUTHX4ZLSMMfCyGhSyOudvV1+DMlKJyrcZYuk5XF9BNBdgcMhd9nWA="/>
</p:tagLst>
</file>

<file path=ppt/tags/tag435.xml><?xml version="1.0" encoding="utf-8"?>
<p:tagLst xmlns:a="http://schemas.openxmlformats.org/drawingml/2006/main" xmlns:r="http://schemas.openxmlformats.org/officeDocument/2006/relationships" xmlns:p="http://schemas.openxmlformats.org/presentationml/2006/main">
  <p:tag name="AS_UNIQUEID" val="2979"/>
  <p:tag name="KSO_WM_SCREEN_THEME_FLAG" val="Dlrq25wU2PGuGg5bbmjbDN8y55vRdJg9dKGpzUleQMlQTPAVad38RAUTHX4ZLSMMfCyGhSyOudvV1+DMlKJyrcZYuk5XF9BNBdgcMhd9nWA="/>
</p:tagLst>
</file>

<file path=ppt/tags/tag436.xml><?xml version="1.0" encoding="utf-8"?>
<p:tagLst xmlns:a="http://schemas.openxmlformats.org/drawingml/2006/main" xmlns:r="http://schemas.openxmlformats.org/officeDocument/2006/relationships" xmlns:p="http://schemas.openxmlformats.org/presentationml/2006/main">
  <p:tag name="AS_UNIQUEID" val="2980"/>
  <p:tag name="KSO_WM_SCREEN_THEME_FLAG" val="Dlrq25wU2PGuGg5bbmjbDN8y55vRdJg9dKGpzUleQMlQTPAVad38RAUTHX4ZLSMMfCyGhSyOudvV1+DMlKJyrcZYuk5XF9BNBdgcMhd9nWA="/>
</p:tagLst>
</file>

<file path=ppt/tags/tag437.xml><?xml version="1.0" encoding="utf-8"?>
<p:tagLst xmlns:a="http://schemas.openxmlformats.org/drawingml/2006/main" xmlns:r="http://schemas.openxmlformats.org/officeDocument/2006/relationships" xmlns:p="http://schemas.openxmlformats.org/presentationml/2006/main">
  <p:tag name="AS_UNIQUEID" val="2981"/>
  <p:tag name="KSO_WM_SCREEN_THEME_FLAG" val="Dlrq25wU2PGuGg5bbmjbDN8y55vRdJg9dKGpzUleQMlQTPAVad38RAUTHX4ZLSMMfCyGhSyOudvV1+DMlKJyrcZYuk5XF9BNBdgcMhd9nWA="/>
</p:tagLst>
</file>

<file path=ppt/tags/tag438.xml><?xml version="1.0" encoding="utf-8"?>
<p:tagLst xmlns:a="http://schemas.openxmlformats.org/drawingml/2006/main" xmlns:r="http://schemas.openxmlformats.org/officeDocument/2006/relationships" xmlns:p="http://schemas.openxmlformats.org/presentationml/2006/main">
  <p:tag name="AS_UNIQUEID" val="2982"/>
  <p:tag name="KSO_WM_SCREEN_THEME_FLAG" val="Dlrq25wU2PGuGg5bbmjbDN8y55vRdJg9dKGpzUleQMlQTPAVad38RAUTHX4ZLSMMfCyGhSyOudvV1+DMlKJyrcZYuk5XF9BNBdgcMhd9nWA="/>
</p:tagLst>
</file>

<file path=ppt/tags/tag439.xml><?xml version="1.0" encoding="utf-8"?>
<p:tagLst xmlns:a="http://schemas.openxmlformats.org/drawingml/2006/main" xmlns:r="http://schemas.openxmlformats.org/officeDocument/2006/relationships" xmlns:p="http://schemas.openxmlformats.org/presentationml/2006/main">
  <p:tag name="AS_UNIQUEID" val="2983"/>
  <p:tag name="KSO_WM_SCREEN_THEME_FLAG" val="Dlrq25wU2PGuGg5bbmjbDN8y55vRdJg9dKGpzUleQMlQTPAVad38RAUTHX4ZLSMMfCyGhSyOudvV1+DMlKJyrcZYuk5XF9BNBdgcMhd9nWA="/>
</p:tagLst>
</file>

<file path=ppt/tags/tag44.xml><?xml version="1.0" encoding="utf-8"?>
<p:tagLst xmlns:a="http://schemas.openxmlformats.org/drawingml/2006/main" xmlns:r="http://schemas.openxmlformats.org/officeDocument/2006/relationships" xmlns:p="http://schemas.openxmlformats.org/presentationml/2006/main">
  <p:tag name="AS_UNIQUEID" val="1186"/>
  <p:tag name="KSO_WM_SCREEN_THEME_FLAG" val="Dlrq25wU2PGuGg5bbmjbDN8y55vRdJg9dKGpzUleQMlQTPAVad38RAUTHX4ZLSMMfCyGhSyOudvV1+DMlKJyrcZYuk5XF9BNBdgcMhd9nWA="/>
</p:tagLst>
</file>

<file path=ppt/tags/tag440.xml><?xml version="1.0" encoding="utf-8"?>
<p:tagLst xmlns:a="http://schemas.openxmlformats.org/drawingml/2006/main" xmlns:r="http://schemas.openxmlformats.org/officeDocument/2006/relationships" xmlns:p="http://schemas.openxmlformats.org/presentationml/2006/main">
  <p:tag name="AS_UNIQUEID" val="2984"/>
  <p:tag name="KSO_WM_SCREEN_THEME_FLAG" val="Dlrq25wU2PGuGg5bbmjbDN8y55vRdJg9dKGpzUleQMlQTPAVad38RAUTHX4ZLSMMfCyGhSyOudvV1+DMlKJyrcZYuk5XF9BNBdgcMhd9nWA="/>
</p:tagLst>
</file>

<file path=ppt/tags/tag441.xml><?xml version="1.0" encoding="utf-8"?>
<p:tagLst xmlns:a="http://schemas.openxmlformats.org/drawingml/2006/main" xmlns:r="http://schemas.openxmlformats.org/officeDocument/2006/relationships" xmlns:p="http://schemas.openxmlformats.org/presentationml/2006/main">
  <p:tag name="AS_UNIQUEID" val="2985"/>
  <p:tag name="KSO_WM_SCREEN_THEME_FLAG" val="Dlrq25wU2PGuGg5bbmjbDN8y55vRdJg9dKGpzUleQMlQTPAVad38RAUTHX4ZLSMMfCyGhSyOudvV1+DMlKJyrcZYuk5XF9BNBdgcMhd9nWA="/>
</p:tagLst>
</file>

<file path=ppt/tags/tag442.xml><?xml version="1.0" encoding="utf-8"?>
<p:tagLst xmlns:a="http://schemas.openxmlformats.org/drawingml/2006/main" xmlns:r="http://schemas.openxmlformats.org/officeDocument/2006/relationships" xmlns:p="http://schemas.openxmlformats.org/presentationml/2006/main">
  <p:tag name="AS_UNIQUEID" val="2986"/>
  <p:tag name="KSO_WM_SCREEN_THEME_FLAG" val="Dlrq25wU2PGuGg5bbmjbDN8y55vRdJg9dKGpzUleQMlQTPAVad38RAUTHX4ZLSMMfCyGhSyOudvV1+DMlKJyrcZYuk5XF9BNBdgcMhd9nWA="/>
</p:tagLst>
</file>

<file path=ppt/tags/tag443.xml><?xml version="1.0" encoding="utf-8"?>
<p:tagLst xmlns:a="http://schemas.openxmlformats.org/drawingml/2006/main" xmlns:r="http://schemas.openxmlformats.org/officeDocument/2006/relationships" xmlns:p="http://schemas.openxmlformats.org/presentationml/2006/main">
  <p:tag name="AS_UNIQUEID" val="2987"/>
  <p:tag name="KSO_WM_SCREEN_THEME_FLAG" val="Dlrq25wU2PGuGg5bbmjbDN8y55vRdJg9dKGpzUleQMlQTPAVad38RAUTHX4ZLSMMfCyGhSyOudvV1+DMlKJyrcZYuk5XF9BNBdgcMhd9nWA="/>
</p:tagLst>
</file>

<file path=ppt/tags/tag444.xml><?xml version="1.0" encoding="utf-8"?>
<p:tagLst xmlns:a="http://schemas.openxmlformats.org/drawingml/2006/main" xmlns:r="http://schemas.openxmlformats.org/officeDocument/2006/relationships" xmlns:p="http://schemas.openxmlformats.org/presentationml/2006/main">
  <p:tag name="AS_UNIQUEID" val="2988"/>
  <p:tag name="KSO_WM_SCREEN_THEME_FLAG" val="Dlrq25wU2PGuGg5bbmjbDN8y55vRdJg9dKGpzUleQMlQTPAVad38RAUTHX4ZLSMMfCyGhSyOudvV1+DMlKJyrcZYuk5XF9BNBdgcMhd9nWA="/>
</p:tagLst>
</file>

<file path=ppt/tags/tag445.xml><?xml version="1.0" encoding="utf-8"?>
<p:tagLst xmlns:a="http://schemas.openxmlformats.org/drawingml/2006/main" xmlns:r="http://schemas.openxmlformats.org/officeDocument/2006/relationships" xmlns:p="http://schemas.openxmlformats.org/presentationml/2006/main">
  <p:tag name="AS_UNIQUEID" val="2989"/>
  <p:tag name="KSO_WM_SCREEN_THEME_FLAG" val="Dlrq25wU2PGuGg5bbmjbDN8y55vRdJg9dKGpzUleQMlQTPAVad38RAUTHX4ZLSMMfCyGhSyOudvV1+DMlKJyrcZYuk5XF9BNBdgcMhd9nWA="/>
</p:tagLst>
</file>

<file path=ppt/tags/tag446.xml><?xml version="1.0" encoding="utf-8"?>
<p:tagLst xmlns:a="http://schemas.openxmlformats.org/drawingml/2006/main" xmlns:r="http://schemas.openxmlformats.org/officeDocument/2006/relationships" xmlns:p="http://schemas.openxmlformats.org/presentationml/2006/main">
  <p:tag name="AS_UNIQUEID" val="2990"/>
  <p:tag name="KSO_WM_SCREEN_THEME_FLAG" val="Dlrq25wU2PGuGg5bbmjbDN8y55vRdJg9dKGpzUleQMlQTPAVad38RAUTHX4ZLSMMfCyGhSyOudvV1+DMlKJyrcZYuk5XF9BNBdgcMhd9nWA="/>
</p:tagLst>
</file>

<file path=ppt/tags/tag447.xml><?xml version="1.0" encoding="utf-8"?>
<p:tagLst xmlns:a="http://schemas.openxmlformats.org/drawingml/2006/main" xmlns:r="http://schemas.openxmlformats.org/officeDocument/2006/relationships" xmlns:p="http://schemas.openxmlformats.org/presentationml/2006/main">
  <p:tag name="AS_UNIQUEID" val="2991"/>
  <p:tag name="KSO_WM_SCREEN_THEME_FLAG" val="Dlrq25wU2PGuGg5bbmjbDN8y55vRdJg9dKGpzUleQMlQTPAVad38RAUTHX4ZLSMMfCyGhSyOudvV1+DMlKJyrcZYuk5XF9BNBdgcMhd9nWA="/>
</p:tagLst>
</file>

<file path=ppt/tags/tag448.xml><?xml version="1.0" encoding="utf-8"?>
<p:tagLst xmlns:a="http://schemas.openxmlformats.org/drawingml/2006/main" xmlns:r="http://schemas.openxmlformats.org/officeDocument/2006/relationships" xmlns:p="http://schemas.openxmlformats.org/presentationml/2006/main">
  <p:tag name="AS_UNIQUEID" val="2992"/>
  <p:tag name="KSO_WM_SCREEN_THEME_FLAG" val="Dlrq25wU2PGuGg5bbmjbDN8y55vRdJg9dKGpzUleQMlQTPAVad38RAUTHX4ZLSMMfCyGhSyOudvV1+DMlKJyrcZYuk5XF9BNBdgcMhd9nWA="/>
</p:tagLst>
</file>

<file path=ppt/tags/tag449.xml><?xml version="1.0" encoding="utf-8"?>
<p:tagLst xmlns:a="http://schemas.openxmlformats.org/drawingml/2006/main" xmlns:r="http://schemas.openxmlformats.org/officeDocument/2006/relationships" xmlns:p="http://schemas.openxmlformats.org/presentationml/2006/main">
  <p:tag name="AS_UNIQUEID" val="2993"/>
  <p:tag name="KSO_WM_SCREEN_THEME_FLAG" val="Dlrq25wU2PGuGg5bbmjbDN8y55vRdJg9dKGpzUleQMlQTPAVad38RAUTHX4ZLSMMfCyGhSyOudvV1+DMlKJyrcZYuk5XF9BNBdgcMhd9nWA="/>
</p:tagLst>
</file>

<file path=ppt/tags/tag45.xml><?xml version="1.0" encoding="utf-8"?>
<p:tagLst xmlns:a="http://schemas.openxmlformats.org/drawingml/2006/main" xmlns:r="http://schemas.openxmlformats.org/officeDocument/2006/relationships" xmlns:p="http://schemas.openxmlformats.org/presentationml/2006/main">
  <p:tag name="AS_UNIQUEID" val="1469"/>
  <p:tag name="KSO_WM_SCREEN_THEME_FLAG" val="Dlrq25wU2PGuGg5bbmjbDN8y55vRdJg9dKGpzUleQMlQTPAVad38RAUTHX4ZLSMMfCyGhSyOudvV1+DMlKJyrcZYuk5XF9BNBdgcMhd9nWA="/>
</p:tagLst>
</file>

<file path=ppt/tags/tag450.xml><?xml version="1.0" encoding="utf-8"?>
<p:tagLst xmlns:a="http://schemas.openxmlformats.org/drawingml/2006/main" xmlns:r="http://schemas.openxmlformats.org/officeDocument/2006/relationships" xmlns:p="http://schemas.openxmlformats.org/presentationml/2006/main">
  <p:tag name="AS_UNIQUEID" val="2994"/>
  <p:tag name="KSO_WM_SCREEN_THEME_FLAG" val="Dlrq25wU2PGuGg5bbmjbDN8y55vRdJg9dKGpzUleQMlQTPAVad38RAUTHX4ZLSMMfCyGhSyOudvV1+DMlKJyrcZYuk5XF9BNBdgcMhd9nWA="/>
</p:tagLst>
</file>

<file path=ppt/tags/tag451.xml><?xml version="1.0" encoding="utf-8"?>
<p:tagLst xmlns:a="http://schemas.openxmlformats.org/drawingml/2006/main" xmlns:r="http://schemas.openxmlformats.org/officeDocument/2006/relationships" xmlns:p="http://schemas.openxmlformats.org/presentationml/2006/main">
  <p:tag name="AS_UNIQUEID" val="2995"/>
  <p:tag name="KSO_WM_SCREEN_THEME_FLAG" val="Dlrq25wU2PGuGg5bbmjbDN8y55vRdJg9dKGpzUleQMlQTPAVad38RAUTHX4ZLSMMfCyGhSyOudvV1+DMlKJyrcZYuk5XF9BNBdgcMhd9nWA="/>
</p:tagLst>
</file>

<file path=ppt/tags/tag452.xml><?xml version="1.0" encoding="utf-8"?>
<p:tagLst xmlns:a="http://schemas.openxmlformats.org/drawingml/2006/main" xmlns:r="http://schemas.openxmlformats.org/officeDocument/2006/relationships" xmlns:p="http://schemas.openxmlformats.org/presentationml/2006/main">
  <p:tag name="AS_UNIQUEID" val="2996"/>
  <p:tag name="KSO_WM_SCREEN_THEME_FLAG" val="Dlrq25wU2PGuGg5bbmjbDN8y55vRdJg9dKGpzUleQMlQTPAVad38RAUTHX4ZLSMMfCyGhSyOudvV1+DMlKJyrcZYuk5XF9BNBdgcMhd9nWA="/>
</p:tagLst>
</file>

<file path=ppt/tags/tag453.xml><?xml version="1.0" encoding="utf-8"?>
<p:tagLst xmlns:a="http://schemas.openxmlformats.org/drawingml/2006/main" xmlns:r="http://schemas.openxmlformats.org/officeDocument/2006/relationships" xmlns:p="http://schemas.openxmlformats.org/presentationml/2006/main">
  <p:tag name="AS_UNIQUEID" val="2997"/>
  <p:tag name="KSO_WM_SCREEN_THEME_FLAG" val="Dlrq25wU2PGuGg5bbmjbDN8y55vRdJg9dKGpzUleQMlQTPAVad38RAUTHX4ZLSMMfCyGhSyOudvV1+DMlKJyrcZYuk5XF9BNBdgcMhd9nWA="/>
</p:tagLst>
</file>

<file path=ppt/tags/tag454.xml><?xml version="1.0" encoding="utf-8"?>
<p:tagLst xmlns:a="http://schemas.openxmlformats.org/drawingml/2006/main" xmlns:r="http://schemas.openxmlformats.org/officeDocument/2006/relationships" xmlns:p="http://schemas.openxmlformats.org/presentationml/2006/main">
  <p:tag name="AS_UNIQUEID" val="2998"/>
  <p:tag name="KSO_WM_SCREEN_THEME_FLAG" val="Dlrq25wU2PGuGg5bbmjbDN8y55vRdJg9dKGpzUleQMlQTPAVad38RAUTHX4ZLSMMfCyGhSyOudvV1+DMlKJyrcZYuk5XF9BNBdgcMhd9nWA="/>
</p:tagLst>
</file>

<file path=ppt/tags/tag455.xml><?xml version="1.0" encoding="utf-8"?>
<p:tagLst xmlns:a="http://schemas.openxmlformats.org/drawingml/2006/main" xmlns:r="http://schemas.openxmlformats.org/officeDocument/2006/relationships" xmlns:p="http://schemas.openxmlformats.org/presentationml/2006/main">
  <p:tag name="AS_UNIQUEID" val="2999"/>
  <p:tag name="KSO_WM_SCREEN_THEME_FLAG" val="Dlrq25wU2PGuGg5bbmjbDN8y55vRdJg9dKGpzUleQMlQTPAVad38RAUTHX4ZLSMMfCyGhSyOudvV1+DMlKJyrcZYuk5XF9BNBdgcMhd9nWA="/>
</p:tagLst>
</file>

<file path=ppt/tags/tag456.xml><?xml version="1.0" encoding="utf-8"?>
<p:tagLst xmlns:a="http://schemas.openxmlformats.org/drawingml/2006/main" xmlns:r="http://schemas.openxmlformats.org/officeDocument/2006/relationships" xmlns:p="http://schemas.openxmlformats.org/presentationml/2006/main">
  <p:tag name="AS_UNIQUEID" val="3000"/>
  <p:tag name="KSO_WM_SCREEN_THEME_FLAG" val="Dlrq25wU2PGuGg5bbmjbDN8y55vRdJg9dKGpzUleQMlQTPAVad38RAUTHX4ZLSMMfCyGhSyOudvV1+DMlKJyrcZYuk5XF9BNBdgcMhd9nWA="/>
</p:tagLst>
</file>

<file path=ppt/tags/tag457.xml><?xml version="1.0" encoding="utf-8"?>
<p:tagLst xmlns:a="http://schemas.openxmlformats.org/drawingml/2006/main" xmlns:r="http://schemas.openxmlformats.org/officeDocument/2006/relationships" xmlns:p="http://schemas.openxmlformats.org/presentationml/2006/main">
  <p:tag name="AS_UNIQUEID" val="3001"/>
  <p:tag name="KSO_WM_SCREEN_THEME_FLAG" val="Dlrq25wU2PGuGg5bbmjbDN8y55vRdJg9dKGpzUleQMlQTPAVad38RAUTHX4ZLSMMfCyGhSyOudvV1+DMlKJyrcZYuk5XF9BNBdgcMhd9nWA="/>
</p:tagLst>
</file>

<file path=ppt/tags/tag458.xml><?xml version="1.0" encoding="utf-8"?>
<p:tagLst xmlns:a="http://schemas.openxmlformats.org/drawingml/2006/main" xmlns:r="http://schemas.openxmlformats.org/officeDocument/2006/relationships" xmlns:p="http://schemas.openxmlformats.org/presentationml/2006/main">
  <p:tag name="AS_UNIQUEID" val="3002"/>
  <p:tag name="KSO_WM_SCREEN_THEME_FLAG" val="Dlrq25wU2PGuGg5bbmjbDN8y55vRdJg9dKGpzUleQMlQTPAVad38RAUTHX4ZLSMMfCyGhSyOudvV1+DMlKJyrcZYuk5XF9BNBdgcMhd9nWA="/>
</p:tagLst>
</file>

<file path=ppt/tags/tag459.xml><?xml version="1.0" encoding="utf-8"?>
<p:tagLst xmlns:a="http://schemas.openxmlformats.org/drawingml/2006/main" xmlns:r="http://schemas.openxmlformats.org/officeDocument/2006/relationships" xmlns:p="http://schemas.openxmlformats.org/presentationml/2006/main">
  <p:tag name="AS_UNIQUEID" val="3003"/>
  <p:tag name="KSO_WM_SCREEN_THEME_FLAG" val="Dlrq25wU2PGuGg5bbmjbDN8y55vRdJg9dKGpzUleQMlQTPAVad38RAUTHX4ZLSMMfCyGhSyOudvV1+DMlKJyrcZYuk5XF9BNBdgcMhd9nWA="/>
</p:tagLst>
</file>

<file path=ppt/tags/tag46.xml><?xml version="1.0" encoding="utf-8"?>
<p:tagLst xmlns:a="http://schemas.openxmlformats.org/drawingml/2006/main" xmlns:r="http://schemas.openxmlformats.org/officeDocument/2006/relationships" xmlns:p="http://schemas.openxmlformats.org/presentationml/2006/main">
  <p:tag name="AS_UNIQUEID" val="1470"/>
  <p:tag name="KSO_WM_SCREEN_THEME_FLAG" val="Dlrq25wU2PGuGg5bbmjbDN8y55vRdJg9dKGpzUleQMlQTPAVad38RAUTHX4ZLSMMfCyGhSyOudvV1+DMlKJyrcZYuk5XF9BNBdgcMhd9nWA="/>
</p:tagLst>
</file>

<file path=ppt/tags/tag460.xml><?xml version="1.0" encoding="utf-8"?>
<p:tagLst xmlns:a="http://schemas.openxmlformats.org/drawingml/2006/main" xmlns:r="http://schemas.openxmlformats.org/officeDocument/2006/relationships" xmlns:p="http://schemas.openxmlformats.org/presentationml/2006/main">
  <p:tag name="AS_UNIQUEID" val="3003"/>
  <p:tag name="KSO_WM_SCREEN_THEME_FLAG" val="Dlrq25wU2PGuGg5bbmjbDN8y55vRdJg9dKGpzUleQMlQTPAVad38RAUTHX4ZLSMMfCyGhSyOudvV1+DMlKJyrcZYuk5XF9BNBdgcMhd9nWA="/>
</p:tagLst>
</file>

<file path=ppt/tags/tag461.xml><?xml version="1.0" encoding="utf-8"?>
<p:tagLst xmlns:a="http://schemas.openxmlformats.org/drawingml/2006/main" xmlns:r="http://schemas.openxmlformats.org/officeDocument/2006/relationships" xmlns:p="http://schemas.openxmlformats.org/presentationml/2006/main">
  <p:tag name="AS_UNIQUEID" val="2999"/>
  <p:tag name="KSO_WM_SCREEN_THEME_FLAG" val="Dlrq25wU2PGuGg5bbmjbDN8y55vRdJg9dKGpzUleQMlQTPAVad38RAUTHX4ZLSMMfCyGhSyOudvV1+DMlKJyrcZYuk5XF9BNBdgcMhd9nWA="/>
</p:tagLst>
</file>

<file path=ppt/tags/tag462.xml><?xml version="1.0" encoding="utf-8"?>
<p:tagLst xmlns:a="http://schemas.openxmlformats.org/drawingml/2006/main" xmlns:r="http://schemas.openxmlformats.org/officeDocument/2006/relationships" xmlns:p="http://schemas.openxmlformats.org/presentationml/2006/main">
  <p:tag name="AS_UNIQUEID" val="2917"/>
  <p:tag name="KSO_WM_SCREEN_THEME_FLAG" val="Dlrq25wU2PGuGg5bbmjbDN8y55vRdJg9dKGpzUleQMlQTPAVad38RAUTHX4ZLSMMfCyGhSyOudvV1+DMlKJyrcZYuk5XF9BNBdgcMhd9nWA="/>
</p:tagLst>
</file>

<file path=ppt/tags/tag463.xml><?xml version="1.0" encoding="utf-8"?>
<p:tagLst xmlns:a="http://schemas.openxmlformats.org/drawingml/2006/main" xmlns:r="http://schemas.openxmlformats.org/officeDocument/2006/relationships" xmlns:p="http://schemas.openxmlformats.org/presentationml/2006/main">
  <p:tag name="AS_UNIQUEID" val="2918"/>
  <p:tag name="KSO_WM_SCREEN_THEME_FLAG" val="Dlrq25wU2PGuGg5bbmjbDN8y55vRdJg9dKGpzUleQMlQTPAVad38RAUTHX4ZLSMMfCyGhSyOudvV1+DMlKJyrcZYuk5XF9BNBdgcMhd9nWA="/>
</p:tagLst>
</file>

<file path=ppt/tags/tag464.xml><?xml version="1.0" encoding="utf-8"?>
<p:tagLst xmlns:a="http://schemas.openxmlformats.org/drawingml/2006/main" xmlns:r="http://schemas.openxmlformats.org/officeDocument/2006/relationships" xmlns:p="http://schemas.openxmlformats.org/presentationml/2006/main">
  <p:tag name="AS_UNIQUEID" val="2919"/>
  <p:tag name="KSO_WM_SCREEN_THEME_FLAG" val="Dlrq25wU2PGuGg5bbmjbDN8y55vRdJg9dKGpzUleQMlQTPAVad38RAUTHX4ZLSMMfCyGhSyOudvV1+DMlKJyrcZYuk5XF9BNBdgcMhd9nWA="/>
</p:tagLst>
</file>

<file path=ppt/tags/tag465.xml><?xml version="1.0" encoding="utf-8"?>
<p:tagLst xmlns:a="http://schemas.openxmlformats.org/drawingml/2006/main" xmlns:r="http://schemas.openxmlformats.org/officeDocument/2006/relationships" xmlns:p="http://schemas.openxmlformats.org/presentationml/2006/main">
  <p:tag name="AS_UNIQUEID" val="2920"/>
  <p:tag name="KSO_WM_SCREEN_THEME_FLAG" val="Dlrq25wU2PGuGg5bbmjbDN8y55vRdJg9dKGpzUleQMlQTPAVad38RAUTHX4ZLSMMfCyGhSyOudvV1+DMlKJyrcZYuk5XF9BNBdgcMhd9nWA="/>
</p:tagLst>
</file>

<file path=ppt/tags/tag466.xml><?xml version="1.0" encoding="utf-8"?>
<p:tagLst xmlns:a="http://schemas.openxmlformats.org/drawingml/2006/main" xmlns:r="http://schemas.openxmlformats.org/officeDocument/2006/relationships" xmlns:p="http://schemas.openxmlformats.org/presentationml/2006/main">
  <p:tag name="AS_UNIQUEID" val="2921"/>
  <p:tag name="KSO_WM_SCREEN_THEME_FLAG" val="Dlrq25wU2PGuGg5bbmjbDN8y55vRdJg9dKGpzUleQMlQTPAVad38RAUTHX4ZLSMMfCyGhSyOudvV1+DMlKJyrcZYuk5XF9BNBdgcMhd9nWA="/>
</p:tagLst>
</file>

<file path=ppt/tags/tag467.xml><?xml version="1.0" encoding="utf-8"?>
<p:tagLst xmlns:a="http://schemas.openxmlformats.org/drawingml/2006/main" xmlns:r="http://schemas.openxmlformats.org/officeDocument/2006/relationships" xmlns:p="http://schemas.openxmlformats.org/presentationml/2006/main">
  <p:tag name="AS_UNIQUEID" val="2922"/>
  <p:tag name="KSO_WM_SCREEN_THEME_FLAG" val="Dlrq25wU2PGuGg5bbmjbDN8y55vRdJg9dKGpzUleQMlQTPAVad38RAUTHX4ZLSMMfCyGhSyOudvV1+DMlKJyrcZYuk5XF9BNBdgcMhd9nWA="/>
</p:tagLst>
</file>

<file path=ppt/tags/tag468.xml><?xml version="1.0" encoding="utf-8"?>
<p:tagLst xmlns:a="http://schemas.openxmlformats.org/drawingml/2006/main" xmlns:r="http://schemas.openxmlformats.org/officeDocument/2006/relationships" xmlns:p="http://schemas.openxmlformats.org/presentationml/2006/main">
  <p:tag name="AS_UNIQUEID" val="2923"/>
  <p:tag name="KSO_WM_SCREEN_THEME_FLAG" val="Dlrq25wU2PGuGg5bbmjbDN8y55vRdJg9dKGpzUleQMlQTPAVad38RAUTHX4ZLSMMfCyGhSyOudvV1+DMlKJyrcZYuk5XF9BNBdgcMhd9nWA="/>
</p:tagLst>
</file>

<file path=ppt/tags/tag469.xml><?xml version="1.0" encoding="utf-8"?>
<p:tagLst xmlns:a="http://schemas.openxmlformats.org/drawingml/2006/main" xmlns:r="http://schemas.openxmlformats.org/officeDocument/2006/relationships" xmlns:p="http://schemas.openxmlformats.org/presentationml/2006/main">
  <p:tag name="AS_UNIQUEID" val="2946"/>
  <p:tag name="KSO_WM_SCREEN_THEME_FLAG" val="Dlrq25wU2PGuGg5bbmjbDN8y55vRdJg9dKGpzUleQMlQTPAVad38RAUTHX4ZLSMMfCyGhSyOudvV1+DMlKJyrcZYuk5XF9BNBdgcMhd9nWA="/>
</p:tagLst>
</file>

<file path=ppt/tags/tag47.xml><?xml version="1.0" encoding="utf-8"?>
<p:tagLst xmlns:a="http://schemas.openxmlformats.org/drawingml/2006/main" xmlns:r="http://schemas.openxmlformats.org/officeDocument/2006/relationships" xmlns:p="http://schemas.openxmlformats.org/presentationml/2006/main">
  <p:tag name="AS_UNIQUEID" val="1471"/>
  <p:tag name="KSO_WM_SCREEN_THEME_FLAG" val="Dlrq25wU2PGuGg5bbmjbDN8y55vRdJg9dKGpzUleQMlQTPAVad38RAUTHX4ZLSMMfCyGhSyOudvV1+DMlKJyrcZYuk5XF9BNBdgcMhd9nWA="/>
</p:tagLst>
</file>

<file path=ppt/tags/tag470.xml><?xml version="1.0" encoding="utf-8"?>
<p:tagLst xmlns:a="http://schemas.openxmlformats.org/drawingml/2006/main" xmlns:r="http://schemas.openxmlformats.org/officeDocument/2006/relationships" xmlns:p="http://schemas.openxmlformats.org/presentationml/2006/main">
  <p:tag name="AS_UNIQUEID" val="2947"/>
  <p:tag name="KSO_WM_SCREEN_THEME_FLAG" val="Dlrq25wU2PGuGg5bbmjbDN8y55vRdJg9dKGpzUleQMlQTPAVad38RAUTHX4ZLSMMfCyGhSyOudvV1+DMlKJyrcZYuk5XF9BNBdgcMhd9nWA="/>
</p:tagLst>
</file>

<file path=ppt/tags/tag471.xml><?xml version="1.0" encoding="utf-8"?>
<p:tagLst xmlns:a="http://schemas.openxmlformats.org/drawingml/2006/main" xmlns:r="http://schemas.openxmlformats.org/officeDocument/2006/relationships" xmlns:p="http://schemas.openxmlformats.org/presentationml/2006/main">
  <p:tag name="AS_UNIQUEID" val="2948"/>
  <p:tag name="KSO_WM_SCREEN_THEME_FLAG" val="Dlrq25wU2PGuGg5bbmjbDN8y55vRdJg9dKGpzUleQMlQTPAVad38RAUTHX4ZLSMMfCyGhSyOudvV1+DMlKJyrcZYuk5XF9BNBdgcMhd9nWA="/>
</p:tagLst>
</file>

<file path=ppt/tags/tag472.xml><?xml version="1.0" encoding="utf-8"?>
<p:tagLst xmlns:a="http://schemas.openxmlformats.org/drawingml/2006/main" xmlns:r="http://schemas.openxmlformats.org/officeDocument/2006/relationships" xmlns:p="http://schemas.openxmlformats.org/presentationml/2006/main">
  <p:tag name="AS_UNIQUEID" val="2924"/>
  <p:tag name="KSO_WM_SCREEN_THEME_FLAG" val="Dlrq25wU2PGuGg5bbmjbDN8y55vRdJg9dKGpzUleQMlQTPAVad38RAUTHX4ZLSMMfCyGhSyOudvV1+DMlKJyrcZYuk5XF9BNBdgcMhd9nWA="/>
</p:tagLst>
</file>

<file path=ppt/tags/tag473.xml><?xml version="1.0" encoding="utf-8"?>
<p:tagLst xmlns:a="http://schemas.openxmlformats.org/drawingml/2006/main" xmlns:r="http://schemas.openxmlformats.org/officeDocument/2006/relationships" xmlns:p="http://schemas.openxmlformats.org/presentationml/2006/main">
  <p:tag name="AS_UNIQUEID" val="2945"/>
  <p:tag name="KSO_WM_SCREEN_THEME_FLAG" val="Dlrq25wU2PGuGg5bbmjbDN8y55vRdJg9dKGpzUleQMlQTPAVad38RAUTHX4ZLSMMfCyGhSyOudvV1+DMlKJyrcZYuk5XF9BNBdgcMhd9nWA="/>
</p:tagLst>
</file>

<file path=ppt/tags/tag474.xml><?xml version="1.0" encoding="utf-8"?>
<p:tagLst xmlns:a="http://schemas.openxmlformats.org/drawingml/2006/main" xmlns:r="http://schemas.openxmlformats.org/officeDocument/2006/relationships" xmlns:p="http://schemas.openxmlformats.org/presentationml/2006/main">
  <p:tag name="AS_UNIQUEID" val="2925"/>
  <p:tag name="KSO_WM_SCREEN_THEME_FLAG" val="Dlrq25wU2PGuGg5bbmjbDN8y55vRdJg9dKGpzUleQMlQTPAVad38RAUTHX4ZLSMMfCyGhSyOudvV1+DMlKJyrcZYuk5XF9BNBdgcMhd9nWA="/>
</p:tagLst>
</file>

<file path=ppt/tags/tag475.xml><?xml version="1.0" encoding="utf-8"?>
<p:tagLst xmlns:a="http://schemas.openxmlformats.org/drawingml/2006/main" xmlns:r="http://schemas.openxmlformats.org/officeDocument/2006/relationships" xmlns:p="http://schemas.openxmlformats.org/presentationml/2006/main">
  <p:tag name="AS_UNIQUEID" val="2926"/>
  <p:tag name="KSO_WM_SCREEN_THEME_FLAG" val="Dlrq25wU2PGuGg5bbmjbDN8y55vRdJg9dKGpzUleQMlQTPAVad38RAUTHX4ZLSMMfCyGhSyOudvV1+DMlKJyrcZYuk5XF9BNBdgcMhd9nWA="/>
</p:tagLst>
</file>

<file path=ppt/tags/tag476.xml><?xml version="1.0" encoding="utf-8"?>
<p:tagLst xmlns:a="http://schemas.openxmlformats.org/drawingml/2006/main" xmlns:r="http://schemas.openxmlformats.org/officeDocument/2006/relationships" xmlns:p="http://schemas.openxmlformats.org/presentationml/2006/main">
  <p:tag name="AS_UNIQUEID" val="2927"/>
  <p:tag name="KSO_WM_SCREEN_THEME_FLAG" val="Dlrq25wU2PGuGg5bbmjbDN8y55vRdJg9dKGpzUleQMlQTPAVad38RAUTHX4ZLSMMfCyGhSyOudvV1+DMlKJyrcZYuk5XF9BNBdgcMhd9nWA="/>
</p:tagLst>
</file>

<file path=ppt/tags/tag477.xml><?xml version="1.0" encoding="utf-8"?>
<p:tagLst xmlns:a="http://schemas.openxmlformats.org/drawingml/2006/main" xmlns:r="http://schemas.openxmlformats.org/officeDocument/2006/relationships" xmlns:p="http://schemas.openxmlformats.org/presentationml/2006/main">
  <p:tag name="AS_UNIQUEID" val="2928"/>
  <p:tag name="KSO_WM_SCREEN_THEME_FLAG" val="Dlrq25wU2PGuGg5bbmjbDN8y55vRdJg9dKGpzUleQMlQTPAVad38RAUTHX4ZLSMMfCyGhSyOudvV1+DMlKJyrcZYuk5XF9BNBdgcMhd9nWA="/>
</p:tagLst>
</file>

<file path=ppt/tags/tag478.xml><?xml version="1.0" encoding="utf-8"?>
<p:tagLst xmlns:a="http://schemas.openxmlformats.org/drawingml/2006/main" xmlns:r="http://schemas.openxmlformats.org/officeDocument/2006/relationships" xmlns:p="http://schemas.openxmlformats.org/presentationml/2006/main">
  <p:tag name="AS_UNIQUEID" val="2929"/>
  <p:tag name="KSO_WM_SCREEN_THEME_FLAG" val="Dlrq25wU2PGuGg5bbmjbDN8y55vRdJg9dKGpzUleQMlQTPAVad38RAUTHX4ZLSMMfCyGhSyOudvV1+DMlKJyrcZYuk5XF9BNBdgcMhd9nWA="/>
</p:tagLst>
</file>

<file path=ppt/tags/tag479.xml><?xml version="1.0" encoding="utf-8"?>
<p:tagLst xmlns:a="http://schemas.openxmlformats.org/drawingml/2006/main" xmlns:r="http://schemas.openxmlformats.org/officeDocument/2006/relationships" xmlns:p="http://schemas.openxmlformats.org/presentationml/2006/main">
  <p:tag name="AS_UNIQUEID" val="2930"/>
  <p:tag name="KSO_WM_SCREEN_THEME_FLAG" val="Dlrq25wU2PGuGg5bbmjbDN8y55vRdJg9dKGpzUleQMlQTPAVad38RAUTHX4ZLSMMfCyGhSyOudvV1+DMlKJyrcZYuk5XF9BNBdgcMhd9nWA="/>
</p:tagLst>
</file>

<file path=ppt/tags/tag48.xml><?xml version="1.0" encoding="utf-8"?>
<p:tagLst xmlns:a="http://schemas.openxmlformats.org/drawingml/2006/main" xmlns:r="http://schemas.openxmlformats.org/officeDocument/2006/relationships" xmlns:p="http://schemas.openxmlformats.org/presentationml/2006/main">
  <p:tag name="AS_UNIQUEID" val="1472"/>
  <p:tag name="KSO_WM_SCREEN_THEME_FLAG" val="Dlrq25wU2PGuGg5bbmjbDN8y55vRdJg9dKGpzUleQMlQTPAVad38RAUTHX4ZLSMMfCyGhSyOudvV1+DMlKJyrcZYuk5XF9BNBdgcMhd9nWA="/>
</p:tagLst>
</file>

<file path=ppt/tags/tag480.xml><?xml version="1.0" encoding="utf-8"?>
<p:tagLst xmlns:a="http://schemas.openxmlformats.org/drawingml/2006/main" xmlns:r="http://schemas.openxmlformats.org/officeDocument/2006/relationships" xmlns:p="http://schemas.openxmlformats.org/presentationml/2006/main">
  <p:tag name="AS_UNIQUEID" val="2931"/>
  <p:tag name="KSO_WM_SCREEN_THEME_FLAG" val="Dlrq25wU2PGuGg5bbmjbDN8y55vRdJg9dKGpzUleQMlQTPAVad38RAUTHX4ZLSMMfCyGhSyOudvV1+DMlKJyrcZYuk5XF9BNBdgcMhd9nWA="/>
</p:tagLst>
</file>

<file path=ppt/tags/tag481.xml><?xml version="1.0" encoding="utf-8"?>
<p:tagLst xmlns:a="http://schemas.openxmlformats.org/drawingml/2006/main" xmlns:r="http://schemas.openxmlformats.org/officeDocument/2006/relationships" xmlns:p="http://schemas.openxmlformats.org/presentationml/2006/main">
  <p:tag name="AS_UNIQUEID" val="2932"/>
  <p:tag name="KSO_WM_SCREEN_THEME_FLAG" val="Dlrq25wU2PGuGg5bbmjbDN8y55vRdJg9dKGpzUleQMlQTPAVad38RAUTHX4ZLSMMfCyGhSyOudvV1+DMlKJyrcZYuk5XF9BNBdgcMhd9nWA="/>
</p:tagLst>
</file>

<file path=ppt/tags/tag482.xml><?xml version="1.0" encoding="utf-8"?>
<p:tagLst xmlns:a="http://schemas.openxmlformats.org/drawingml/2006/main" xmlns:r="http://schemas.openxmlformats.org/officeDocument/2006/relationships" xmlns:p="http://schemas.openxmlformats.org/presentationml/2006/main">
  <p:tag name="AS_UNIQUEID" val="2933"/>
  <p:tag name="KSO_WM_SCREEN_THEME_FLAG" val="Dlrq25wU2PGuGg5bbmjbDN8y55vRdJg9dKGpzUleQMlQTPAVad38RAUTHX4ZLSMMfCyGhSyOudvV1+DMlKJyrcZYuk5XF9BNBdgcMhd9nWA="/>
</p:tagLst>
</file>

<file path=ppt/tags/tag483.xml><?xml version="1.0" encoding="utf-8"?>
<p:tagLst xmlns:a="http://schemas.openxmlformats.org/drawingml/2006/main" xmlns:r="http://schemas.openxmlformats.org/officeDocument/2006/relationships" xmlns:p="http://schemas.openxmlformats.org/presentationml/2006/main">
  <p:tag name="AS_UNIQUEID" val="2934"/>
  <p:tag name="KSO_WM_SCREEN_THEME_FLAG" val="Dlrq25wU2PGuGg5bbmjbDN8y55vRdJg9dKGpzUleQMlQTPAVad38RAUTHX4ZLSMMfCyGhSyOudvV1+DMlKJyrcZYuk5XF9BNBdgcMhd9nWA="/>
</p:tagLst>
</file>

<file path=ppt/tags/tag484.xml><?xml version="1.0" encoding="utf-8"?>
<p:tagLst xmlns:a="http://schemas.openxmlformats.org/drawingml/2006/main" xmlns:r="http://schemas.openxmlformats.org/officeDocument/2006/relationships" xmlns:p="http://schemas.openxmlformats.org/presentationml/2006/main">
  <p:tag name="AS_UNIQUEID" val="2935"/>
  <p:tag name="KSO_WM_SCREEN_THEME_FLAG" val="Dlrq25wU2PGuGg5bbmjbDN8y55vRdJg9dKGpzUleQMlQTPAVad38RAUTHX4ZLSMMfCyGhSyOudvV1+DMlKJyrcZYuk5XF9BNBdgcMhd9nWA="/>
</p:tagLst>
</file>

<file path=ppt/tags/tag485.xml><?xml version="1.0" encoding="utf-8"?>
<p:tagLst xmlns:a="http://schemas.openxmlformats.org/drawingml/2006/main" xmlns:r="http://schemas.openxmlformats.org/officeDocument/2006/relationships" xmlns:p="http://schemas.openxmlformats.org/presentationml/2006/main">
  <p:tag name="AS_UNIQUEID" val="2936"/>
  <p:tag name="KSO_WM_SCREEN_THEME_FLAG" val="Dlrq25wU2PGuGg5bbmjbDN8y55vRdJg9dKGpzUleQMlQTPAVad38RAUTHX4ZLSMMfCyGhSyOudvV1+DMlKJyrcZYuk5XF9BNBdgcMhd9nWA="/>
</p:tagLst>
</file>

<file path=ppt/tags/tag486.xml><?xml version="1.0" encoding="utf-8"?>
<p:tagLst xmlns:a="http://schemas.openxmlformats.org/drawingml/2006/main" xmlns:r="http://schemas.openxmlformats.org/officeDocument/2006/relationships" xmlns:p="http://schemas.openxmlformats.org/presentationml/2006/main">
  <p:tag name="AS_UNIQUEID" val="2937"/>
  <p:tag name="KSO_WM_SCREEN_THEME_FLAG" val="Dlrq25wU2PGuGg5bbmjbDN8y55vRdJg9dKGpzUleQMlQTPAVad38RAUTHX4ZLSMMfCyGhSyOudvV1+DMlKJyrcZYuk5XF9BNBdgcMhd9nWA="/>
</p:tagLst>
</file>

<file path=ppt/tags/tag487.xml><?xml version="1.0" encoding="utf-8"?>
<p:tagLst xmlns:a="http://schemas.openxmlformats.org/drawingml/2006/main" xmlns:r="http://schemas.openxmlformats.org/officeDocument/2006/relationships" xmlns:p="http://schemas.openxmlformats.org/presentationml/2006/main">
  <p:tag name="AS_UNIQUEID" val="2938"/>
  <p:tag name="KSO_WM_SCREEN_THEME_FLAG" val="Dlrq25wU2PGuGg5bbmjbDN8y55vRdJg9dKGpzUleQMlQTPAVad38RAUTHX4ZLSMMfCyGhSyOudvV1+DMlKJyrcZYuk5XF9BNBdgcMhd9nWA="/>
</p:tagLst>
</file>

<file path=ppt/tags/tag488.xml><?xml version="1.0" encoding="utf-8"?>
<p:tagLst xmlns:a="http://schemas.openxmlformats.org/drawingml/2006/main" xmlns:r="http://schemas.openxmlformats.org/officeDocument/2006/relationships" xmlns:p="http://schemas.openxmlformats.org/presentationml/2006/main">
  <p:tag name="AS_UNIQUEID" val="2939"/>
  <p:tag name="KSO_WM_SCREEN_THEME_FLAG" val="Dlrq25wU2PGuGg5bbmjbDN8y55vRdJg9dKGpzUleQMlQTPAVad38RAUTHX4ZLSMMfCyGhSyOudvV1+DMlKJyrcZYuk5XF9BNBdgcMhd9nWA="/>
</p:tagLst>
</file>

<file path=ppt/tags/tag489.xml><?xml version="1.0" encoding="utf-8"?>
<p:tagLst xmlns:a="http://schemas.openxmlformats.org/drawingml/2006/main" xmlns:r="http://schemas.openxmlformats.org/officeDocument/2006/relationships" xmlns:p="http://schemas.openxmlformats.org/presentationml/2006/main">
  <p:tag name="AS_UNIQUEID" val="2940"/>
  <p:tag name="KSO_WM_SCREEN_THEME_FLAG" val="Dlrq25wU2PGuGg5bbmjbDN8y55vRdJg9dKGpzUleQMlQTPAVad38RAUTHX4ZLSMMfCyGhSyOudvV1+DMlKJyrcZYuk5XF9BNBdgcMhd9nWA="/>
</p:tagLst>
</file>

<file path=ppt/tags/tag49.xml><?xml version="1.0" encoding="utf-8"?>
<p:tagLst xmlns:a="http://schemas.openxmlformats.org/drawingml/2006/main" xmlns:r="http://schemas.openxmlformats.org/officeDocument/2006/relationships" xmlns:p="http://schemas.openxmlformats.org/presentationml/2006/main">
  <p:tag name="AS_UNIQUEID" val="1473"/>
  <p:tag name="KSO_WM_SCREEN_THEME_FLAG" val="Dlrq25wU2PGuGg5bbmjbDN8y55vRdJg9dKGpzUleQMlQTPAVad38RAUTHX4ZLSMMfCyGhSyOudvV1+DMlKJyrcZYuk5XF9BNBdgcMhd9nWA="/>
</p:tagLst>
</file>

<file path=ppt/tags/tag490.xml><?xml version="1.0" encoding="utf-8"?>
<p:tagLst xmlns:a="http://schemas.openxmlformats.org/drawingml/2006/main" xmlns:r="http://schemas.openxmlformats.org/officeDocument/2006/relationships" xmlns:p="http://schemas.openxmlformats.org/presentationml/2006/main">
  <p:tag name="AS_UNIQUEID" val="2941"/>
  <p:tag name="KSO_WM_SCREEN_THEME_FLAG" val="Dlrq25wU2PGuGg5bbmjbDN8y55vRdJg9dKGpzUleQMlQTPAVad38RAUTHX4ZLSMMfCyGhSyOudvV1+DMlKJyrcZYuk5XF9BNBdgcMhd9nWA="/>
</p:tagLst>
</file>

<file path=ppt/tags/tag491.xml><?xml version="1.0" encoding="utf-8"?>
<p:tagLst xmlns:a="http://schemas.openxmlformats.org/drawingml/2006/main" xmlns:r="http://schemas.openxmlformats.org/officeDocument/2006/relationships" xmlns:p="http://schemas.openxmlformats.org/presentationml/2006/main">
  <p:tag name="AS_UNIQUEID" val="2942"/>
  <p:tag name="KSO_WM_SCREEN_THEME_FLAG" val="Dlrq25wU2PGuGg5bbmjbDN8y55vRdJg9dKGpzUleQMlQTPAVad38RAUTHX4ZLSMMfCyGhSyOudvV1+DMlKJyrcZYuk5XF9BNBdgcMhd9nWA="/>
</p:tagLst>
</file>

<file path=ppt/tags/tag492.xml><?xml version="1.0" encoding="utf-8"?>
<p:tagLst xmlns:a="http://schemas.openxmlformats.org/drawingml/2006/main" xmlns:r="http://schemas.openxmlformats.org/officeDocument/2006/relationships" xmlns:p="http://schemas.openxmlformats.org/presentationml/2006/main">
  <p:tag name="AS_UNIQUEID" val="2943"/>
  <p:tag name="KSO_WM_SCREEN_THEME_FLAG" val="Dlrq25wU2PGuGg5bbmjbDN8y55vRdJg9dKGpzUleQMlQTPAVad38RAUTHX4ZLSMMfCyGhSyOudvV1+DMlKJyrcZYuk5XF9BNBdgcMhd9nWA="/>
</p:tagLst>
</file>

<file path=ppt/tags/tag493.xml><?xml version="1.0" encoding="utf-8"?>
<p:tagLst xmlns:a="http://schemas.openxmlformats.org/drawingml/2006/main" xmlns:r="http://schemas.openxmlformats.org/officeDocument/2006/relationships" xmlns:p="http://schemas.openxmlformats.org/presentationml/2006/main">
  <p:tag name="AS_UNIQUEID" val="2944"/>
  <p:tag name="KSO_WM_SCREEN_THEME_FLAG" val="Dlrq25wU2PGuGg5bbmjbDN8y55vRdJg9dKGpzUleQMlQTPAVad38RAUTHX4ZLSMMfCyGhSyOudvV1+DMlKJyrcZYuk5XF9BNBdgcMhd9nWA="/>
</p:tagLst>
</file>

<file path=ppt/tags/tag494.xml><?xml version="1.0" encoding="utf-8"?>
<p:tagLst xmlns:a="http://schemas.openxmlformats.org/drawingml/2006/main" xmlns:r="http://schemas.openxmlformats.org/officeDocument/2006/relationships" xmlns:p="http://schemas.openxmlformats.org/presentationml/2006/main">
  <p:tag name="AS_UNIQUEID" val="1608"/>
  <p:tag name="KSO_WM_UNIT_TABLE_BEAUTIFY" val="smartTable{966273c1-d6cf-4503-b288-953b12393e33}"/>
  <p:tag name="TABLE_ENDDRAG_ORIGIN_RECT" val="701*488"/>
  <p:tag name="TABLE_ENDDRAG_RECT" val="19*43*701*488"/>
  <p:tag name="KSO_WM_SCREEN_THEME_FLAG" val="Dlrq25wU2PGuGg5bbmjbDN8y55vRdJg9dKGpzUleQMlQTPAVad38RAUTHX4ZLSMMfCyGhSyOudvV1+DMlKJyrcZYuk5XF9BNBdgcMhd9nWA="/>
</p:tagLst>
</file>

<file path=ppt/tags/tag495.xml><?xml version="1.0" encoding="utf-8"?>
<p:tagLst xmlns:a="http://schemas.openxmlformats.org/drawingml/2006/main" xmlns:r="http://schemas.openxmlformats.org/officeDocument/2006/relationships" xmlns:p="http://schemas.openxmlformats.org/presentationml/2006/main">
  <p:tag name="AS_UNIQUEID" val="1610"/>
  <p:tag name="KSO_WM_SCREEN_THEME_FLAG" val="Dlrq25wU2PGuGg5bbmjbDN8y55vRdJg9dKGpzUleQMlQTPAVad38RAUTHX4ZLSMMfCyGhSyOudvV1+DMlKJyrcZYuk5XF9BNBdgcMhd9nWA="/>
</p:tagLst>
</file>

<file path=ppt/tags/tag496.xml><?xml version="1.0" encoding="utf-8"?>
<p:tagLst xmlns:a="http://schemas.openxmlformats.org/drawingml/2006/main" xmlns:r="http://schemas.openxmlformats.org/officeDocument/2006/relationships" xmlns:p="http://schemas.openxmlformats.org/presentationml/2006/main">
  <p:tag name="KSO_WM_UNIT_TABLE_BEAUTIFY" val="smartTable{5e2f1a7b-a4cf-4fef-8d3c-a2aabc58f1c4}"/>
  <p:tag name="TABLE_ENDDRAG_ORIGIN_RECT" val="674*256"/>
  <p:tag name="TABLE_ENDDRAG_RECT" val="19*161*674*256"/>
  <p:tag name="KSO_WM_SCREEN_THEME_FLAG" val="Dlrq25wU2PGuGg5bbmjbDN8y55vRdJg9dKGpzUleQMlQTPAVad38RAUTHX4ZLSMMfCyGhSyOudvV1+DMlKJyrcZYuk5XF9BNBdgcMhd9nWA="/>
</p:tagLst>
</file>

<file path=ppt/tags/tag5.xml><?xml version="1.0" encoding="utf-8"?>
<p:tagLst xmlns:a="http://schemas.openxmlformats.org/drawingml/2006/main" xmlns:r="http://schemas.openxmlformats.org/officeDocument/2006/relationships" xmlns:p="http://schemas.openxmlformats.org/presentationml/2006/main">
  <p:tag name="AS_UNIQUEID" val="2625"/>
</p:tagLst>
</file>

<file path=ppt/tags/tag50.xml><?xml version="1.0" encoding="utf-8"?>
<p:tagLst xmlns:a="http://schemas.openxmlformats.org/drawingml/2006/main" xmlns:r="http://schemas.openxmlformats.org/officeDocument/2006/relationships" xmlns:p="http://schemas.openxmlformats.org/presentationml/2006/main">
  <p:tag name="AS_UNIQUEID" val="1474"/>
  <p:tag name="KSO_WM_SCREEN_THEME_FLAG" val="Dlrq25wU2PGuGg5bbmjbDN8y55vRdJg9dKGpzUleQMlQTPAVad38RAUTHX4ZLSMMfCyGhSyOudvV1+DMlKJyrcZYuk5XF9BNBdgcMhd9nWA="/>
</p:tagLst>
</file>

<file path=ppt/tags/tag51.xml><?xml version="1.0" encoding="utf-8"?>
<p:tagLst xmlns:a="http://schemas.openxmlformats.org/drawingml/2006/main" xmlns:r="http://schemas.openxmlformats.org/officeDocument/2006/relationships" xmlns:p="http://schemas.openxmlformats.org/presentationml/2006/main">
  <p:tag name="AS_UNIQUEID" val="1475"/>
  <p:tag name="KSO_WM_SCREEN_THEME_FLAG" val="Dlrq25wU2PGuGg5bbmjbDN8y55vRdJg9dKGpzUleQMlQTPAVad38RAUTHX4ZLSMMfCyGhSyOudvV1+DMlKJyrcZYuk5XF9BNBdgcMhd9nWA="/>
</p:tagLst>
</file>

<file path=ppt/tags/tag52.xml><?xml version="1.0" encoding="utf-8"?>
<p:tagLst xmlns:a="http://schemas.openxmlformats.org/drawingml/2006/main" xmlns:r="http://schemas.openxmlformats.org/officeDocument/2006/relationships" xmlns:p="http://schemas.openxmlformats.org/presentationml/2006/main">
  <p:tag name="AS_UNIQUEID" val="1476"/>
  <p:tag name="KSO_WM_SCREEN_THEME_FLAG" val="Dlrq25wU2PGuGg5bbmjbDN8y55vRdJg9dKGpzUleQMlQTPAVad38RAUTHX4ZLSMMfCyGhSyOudvV1+DMlKJyrcZYuk5XF9BNBdgcMhd9nWA="/>
</p:tagLst>
</file>

<file path=ppt/tags/tag53.xml><?xml version="1.0" encoding="utf-8"?>
<p:tagLst xmlns:a="http://schemas.openxmlformats.org/drawingml/2006/main" xmlns:r="http://schemas.openxmlformats.org/officeDocument/2006/relationships" xmlns:p="http://schemas.openxmlformats.org/presentationml/2006/main">
  <p:tag name="AS_UNIQUEID" val="1477"/>
  <p:tag name="KSO_WM_SCREEN_THEME_FLAG" val="Dlrq25wU2PGuGg5bbmjbDN8y55vRdJg9dKGpzUleQMlQTPAVad38RAUTHX4ZLSMMfCyGhSyOudvV1+DMlKJyrcZYuk5XF9BNBdgcMhd9nWA="/>
</p:tagLst>
</file>

<file path=ppt/tags/tag54.xml><?xml version="1.0" encoding="utf-8"?>
<p:tagLst xmlns:a="http://schemas.openxmlformats.org/drawingml/2006/main" xmlns:r="http://schemas.openxmlformats.org/officeDocument/2006/relationships" xmlns:p="http://schemas.openxmlformats.org/presentationml/2006/main">
  <p:tag name="AS_UNIQUEID" val="1478"/>
  <p:tag name="KSO_WM_SCREEN_THEME_FLAG" val="Dlrq25wU2PGuGg5bbmjbDN8y55vRdJg9dKGpzUleQMlQTPAVad38RAUTHX4ZLSMMfCyGhSyOudvV1+DMlKJyrcZYuk5XF9BNBdgcMhd9nWA="/>
</p:tagLst>
</file>

<file path=ppt/tags/tag55.xml><?xml version="1.0" encoding="utf-8"?>
<p:tagLst xmlns:a="http://schemas.openxmlformats.org/drawingml/2006/main" xmlns:r="http://schemas.openxmlformats.org/officeDocument/2006/relationships" xmlns:p="http://schemas.openxmlformats.org/presentationml/2006/main">
  <p:tag name="AS_UNIQUEID" val="1479"/>
  <p:tag name="KSO_WM_SCREEN_THEME_FLAG" val="Dlrq25wU2PGuGg5bbmjbDN8y55vRdJg9dKGpzUleQMlQTPAVad38RAUTHX4ZLSMMfCyGhSyOudvV1+DMlKJyrcZYuk5XF9BNBdgcMhd9nWA="/>
</p:tagLst>
</file>

<file path=ppt/tags/tag56.xml><?xml version="1.0" encoding="utf-8"?>
<p:tagLst xmlns:a="http://schemas.openxmlformats.org/drawingml/2006/main" xmlns:r="http://schemas.openxmlformats.org/officeDocument/2006/relationships" xmlns:p="http://schemas.openxmlformats.org/presentationml/2006/main">
  <p:tag name="AS_UNIQUEID" val="1480"/>
  <p:tag name="KSO_WM_SCREEN_THEME_FLAG" val="Dlrq25wU2PGuGg5bbmjbDN8y55vRdJg9dKGpzUleQMlQTPAVad38RAUTHX4ZLSMMfCyGhSyOudvV1+DMlKJyrcZYuk5XF9BNBdgcMhd9nWA="/>
</p:tagLst>
</file>

<file path=ppt/tags/tag57.xml><?xml version="1.0" encoding="utf-8"?>
<p:tagLst xmlns:a="http://schemas.openxmlformats.org/drawingml/2006/main" xmlns:r="http://schemas.openxmlformats.org/officeDocument/2006/relationships" xmlns:p="http://schemas.openxmlformats.org/presentationml/2006/main">
  <p:tag name="AS_UNIQUEID" val="1481"/>
  <p:tag name="KSO_WM_SCREEN_THEME_FLAG" val="Dlrq25wU2PGuGg5bbmjbDN8y55vRdJg9dKGpzUleQMlQTPAVad38RAUTHX4ZLSMMfCyGhSyOudvV1+DMlKJyrcZYuk5XF9BNBdgcMhd9nWA="/>
</p:tagLst>
</file>

<file path=ppt/tags/tag58.xml><?xml version="1.0" encoding="utf-8"?>
<p:tagLst xmlns:a="http://schemas.openxmlformats.org/drawingml/2006/main" xmlns:r="http://schemas.openxmlformats.org/officeDocument/2006/relationships" xmlns:p="http://schemas.openxmlformats.org/presentationml/2006/main">
  <p:tag name="AS_UNIQUEID" val="1482"/>
  <p:tag name="KSO_WM_SCREEN_THEME_FLAG" val="Dlrq25wU2PGuGg5bbmjbDN8y55vRdJg9dKGpzUleQMlQTPAVad38RAUTHX4ZLSMMfCyGhSyOudvV1+DMlKJyrcZYuk5XF9BNBdgcMhd9nWA="/>
</p:tagLst>
</file>

<file path=ppt/tags/tag59.xml><?xml version="1.0" encoding="utf-8"?>
<p:tagLst xmlns:a="http://schemas.openxmlformats.org/drawingml/2006/main" xmlns:r="http://schemas.openxmlformats.org/officeDocument/2006/relationships" xmlns:p="http://schemas.openxmlformats.org/presentationml/2006/main">
  <p:tag name="AS_UNIQUEID" val="1484"/>
  <p:tag name="KSO_WM_SCREEN_THEME_FLAG" val="Dlrq25wU2PGuGg5bbmjbDN8y55vRdJg9dKGpzUleQMlQTPAVad38RAUTHX4ZLSMMfCyGhSyOudvV1+DMlKJyrcZYuk5XF9BNBdgcMhd9nWA="/>
</p:tagLst>
</file>

<file path=ppt/tags/tag6.xml><?xml version="1.0" encoding="utf-8"?>
<p:tagLst xmlns:a="http://schemas.openxmlformats.org/drawingml/2006/main" xmlns:r="http://schemas.openxmlformats.org/officeDocument/2006/relationships" xmlns:p="http://schemas.openxmlformats.org/presentationml/2006/main">
  <p:tag name="AS_UNIQUEID" val="2626"/>
</p:tagLst>
</file>

<file path=ppt/tags/tag60.xml><?xml version="1.0" encoding="utf-8"?>
<p:tagLst xmlns:a="http://schemas.openxmlformats.org/drawingml/2006/main" xmlns:r="http://schemas.openxmlformats.org/officeDocument/2006/relationships" xmlns:p="http://schemas.openxmlformats.org/presentationml/2006/main">
  <p:tag name="AS_UNIQUEID" val="1485"/>
  <p:tag name="KSO_WM_SCREEN_THEME_FLAG" val="Dlrq25wU2PGuGg5bbmjbDN8y55vRdJg9dKGpzUleQMlQTPAVad38RAUTHX4ZLSMMfCyGhSyOudvV1+DMlKJyrcZYuk5XF9BNBdgcMhd9nWA="/>
</p:tagLst>
</file>

<file path=ppt/tags/tag61.xml><?xml version="1.0" encoding="utf-8"?>
<p:tagLst xmlns:a="http://schemas.openxmlformats.org/drawingml/2006/main" xmlns:r="http://schemas.openxmlformats.org/officeDocument/2006/relationships" xmlns:p="http://schemas.openxmlformats.org/presentationml/2006/main">
  <p:tag name="AS_UNIQUEID" val="1486"/>
  <p:tag name="KSO_WM_SCREEN_THEME_FLAG" val="Dlrq25wU2PGuGg5bbmjbDN8y55vRdJg9dKGpzUleQMlQTPAVad38RAUTHX4ZLSMMfCyGhSyOudvV1+DMlKJyrcZYuk5XF9BNBdgcMhd9nWA="/>
</p:tagLst>
</file>

<file path=ppt/tags/tag62.xml><?xml version="1.0" encoding="utf-8"?>
<p:tagLst xmlns:a="http://schemas.openxmlformats.org/drawingml/2006/main" xmlns:r="http://schemas.openxmlformats.org/officeDocument/2006/relationships" xmlns:p="http://schemas.openxmlformats.org/presentationml/2006/main">
  <p:tag name="AS_UNIQUEID" val="1487"/>
  <p:tag name="KSO_WM_SCREEN_THEME_FLAG" val="Dlrq25wU2PGuGg5bbmjbDN8y55vRdJg9dKGpzUleQMlQTPAVad38RAUTHX4ZLSMMfCyGhSyOudvV1+DMlKJyrcZYuk5XF9BNBdgcMhd9nWA="/>
</p:tagLst>
</file>

<file path=ppt/tags/tag63.xml><?xml version="1.0" encoding="utf-8"?>
<p:tagLst xmlns:a="http://schemas.openxmlformats.org/drawingml/2006/main" xmlns:r="http://schemas.openxmlformats.org/officeDocument/2006/relationships" xmlns:p="http://schemas.openxmlformats.org/presentationml/2006/main">
  <p:tag name="AS_UNIQUEID" val="1488"/>
  <p:tag name="KSO_WM_SCREEN_THEME_FLAG" val="Dlrq25wU2PGuGg5bbmjbDN8y55vRdJg9dKGpzUleQMlQTPAVad38RAUTHX4ZLSMMfCyGhSyOudvV1+DMlKJyrcZYuk5XF9BNBdgcMhd9nWA="/>
</p:tagLst>
</file>

<file path=ppt/tags/tag64.xml><?xml version="1.0" encoding="utf-8"?>
<p:tagLst xmlns:a="http://schemas.openxmlformats.org/drawingml/2006/main" xmlns:r="http://schemas.openxmlformats.org/officeDocument/2006/relationships" xmlns:p="http://schemas.openxmlformats.org/presentationml/2006/main">
  <p:tag name="AS_UNIQUEID" val="1489"/>
  <p:tag name="KSO_WM_SCREEN_THEME_FLAG" val="Dlrq25wU2PGuGg5bbmjbDN8y55vRdJg9dKGpzUleQMlQTPAVad38RAUTHX4ZLSMMfCyGhSyOudvV1+DMlKJyrcZYuk5XF9BNBdgcMhd9nWA="/>
</p:tagLst>
</file>

<file path=ppt/tags/tag65.xml><?xml version="1.0" encoding="utf-8"?>
<p:tagLst xmlns:a="http://schemas.openxmlformats.org/drawingml/2006/main" xmlns:r="http://schemas.openxmlformats.org/officeDocument/2006/relationships" xmlns:p="http://schemas.openxmlformats.org/presentationml/2006/main">
  <p:tag name="AS_UNIQUEID" val="1490"/>
  <p:tag name="KSO_WM_SCREEN_THEME_FLAG" val="Dlrq25wU2PGuGg5bbmjbDN8y55vRdJg9dKGpzUleQMlQTPAVad38RAUTHX4ZLSMMfCyGhSyOudvV1+DMlKJyrcZYuk5XF9BNBdgcMhd9nWA="/>
</p:tagLst>
</file>

<file path=ppt/tags/tag66.xml><?xml version="1.0" encoding="utf-8"?>
<p:tagLst xmlns:a="http://schemas.openxmlformats.org/drawingml/2006/main" xmlns:r="http://schemas.openxmlformats.org/officeDocument/2006/relationships" xmlns:p="http://schemas.openxmlformats.org/presentationml/2006/main">
  <p:tag name="AS_UNIQUEID" val="1491"/>
  <p:tag name="KSO_WM_SCREEN_THEME_FLAG" val="Dlrq25wU2PGuGg5bbmjbDN8y55vRdJg9dKGpzUleQMlQTPAVad38RAUTHX4ZLSMMfCyGhSyOudvV1+DMlKJyrcZYuk5XF9BNBdgcMhd9nWA="/>
</p:tagLst>
</file>

<file path=ppt/tags/tag67.xml><?xml version="1.0" encoding="utf-8"?>
<p:tagLst xmlns:a="http://schemas.openxmlformats.org/drawingml/2006/main" xmlns:r="http://schemas.openxmlformats.org/officeDocument/2006/relationships" xmlns:p="http://schemas.openxmlformats.org/presentationml/2006/main">
  <p:tag name="AS_UNIQUEID" val="1492"/>
  <p:tag name="KSO_WM_SCREEN_THEME_FLAG" val="Dlrq25wU2PGuGg5bbmjbDN8y55vRdJg9dKGpzUleQMlQTPAVad38RAUTHX4ZLSMMfCyGhSyOudvV1+DMlKJyrcZYuk5XF9BNBdgcMhd9nWA="/>
</p:tagLst>
</file>

<file path=ppt/tags/tag68.xml><?xml version="1.0" encoding="utf-8"?>
<p:tagLst xmlns:a="http://schemas.openxmlformats.org/drawingml/2006/main" xmlns:r="http://schemas.openxmlformats.org/officeDocument/2006/relationships" xmlns:p="http://schemas.openxmlformats.org/presentationml/2006/main">
  <p:tag name="AS_UNIQUEID" val="1493"/>
  <p:tag name="KSO_WM_SCREEN_THEME_FLAG" val="Dlrq25wU2PGuGg5bbmjbDN8y55vRdJg9dKGpzUleQMlQTPAVad38RAUTHX4ZLSMMfCyGhSyOudvV1+DMlKJyrcZYuk5XF9BNBdgcMhd9nWA="/>
</p:tagLst>
</file>

<file path=ppt/tags/tag69.xml><?xml version="1.0" encoding="utf-8"?>
<p:tagLst xmlns:a="http://schemas.openxmlformats.org/drawingml/2006/main" xmlns:r="http://schemas.openxmlformats.org/officeDocument/2006/relationships" xmlns:p="http://schemas.openxmlformats.org/presentationml/2006/main">
  <p:tag name="AS_UNIQUEID" val="1495"/>
  <p:tag name="KSO_WM_SCREEN_THEME_FLAG" val="Dlrq25wU2PGuGg5bbmjbDN8y55vRdJg9dKGpzUleQMlQTPAVad38RAUTHX4ZLSMMfCyGhSyOudvV1+DMlKJyrcZYuk5XF9BNBdgcMhd9nWA="/>
</p:tagLst>
</file>

<file path=ppt/tags/tag7.xml><?xml version="1.0" encoding="utf-8"?>
<p:tagLst xmlns:a="http://schemas.openxmlformats.org/drawingml/2006/main" xmlns:r="http://schemas.openxmlformats.org/officeDocument/2006/relationships" xmlns:p="http://schemas.openxmlformats.org/presentationml/2006/main">
  <p:tag name="AS_UNIQUEID" val="2650"/>
</p:tagLst>
</file>

<file path=ppt/tags/tag70.xml><?xml version="1.0" encoding="utf-8"?>
<p:tagLst xmlns:a="http://schemas.openxmlformats.org/drawingml/2006/main" xmlns:r="http://schemas.openxmlformats.org/officeDocument/2006/relationships" xmlns:p="http://schemas.openxmlformats.org/presentationml/2006/main">
  <p:tag name="AS_UNIQUEID" val="1496"/>
  <p:tag name="KSO_WM_SCREEN_THEME_FLAG" val="Dlrq25wU2PGuGg5bbmjbDN8y55vRdJg9dKGpzUleQMlQTPAVad38RAUTHX4ZLSMMfCyGhSyOudvV1+DMlKJyrcZYuk5XF9BNBdgcMhd9nWA="/>
</p:tagLst>
</file>

<file path=ppt/tags/tag71.xml><?xml version="1.0" encoding="utf-8"?>
<p:tagLst xmlns:a="http://schemas.openxmlformats.org/drawingml/2006/main" xmlns:r="http://schemas.openxmlformats.org/officeDocument/2006/relationships" xmlns:p="http://schemas.openxmlformats.org/presentationml/2006/main">
  <p:tag name="AS_UNIQUEID" val="1497"/>
  <p:tag name="KSO_WM_SCREEN_THEME_FLAG" val="Dlrq25wU2PGuGg5bbmjbDN8y55vRdJg9dKGpzUleQMlQTPAVad38RAUTHX4ZLSMMfCyGhSyOudvV1+DMlKJyrcZYuk5XF9BNBdgcMhd9nWA="/>
</p:tagLst>
</file>

<file path=ppt/tags/tag72.xml><?xml version="1.0" encoding="utf-8"?>
<p:tagLst xmlns:a="http://schemas.openxmlformats.org/drawingml/2006/main" xmlns:r="http://schemas.openxmlformats.org/officeDocument/2006/relationships" xmlns:p="http://schemas.openxmlformats.org/presentationml/2006/main">
  <p:tag name="AS_UNIQUEID" val="1498"/>
  <p:tag name="KSO_WM_SCREEN_THEME_FLAG" val="Dlrq25wU2PGuGg5bbmjbDN8y55vRdJg9dKGpzUleQMlQTPAVad38RAUTHX4ZLSMMfCyGhSyOudvV1+DMlKJyrcZYuk5XF9BNBdgcMhd9nWA="/>
</p:tagLst>
</file>

<file path=ppt/tags/tag73.xml><?xml version="1.0" encoding="utf-8"?>
<p:tagLst xmlns:a="http://schemas.openxmlformats.org/drawingml/2006/main" xmlns:r="http://schemas.openxmlformats.org/officeDocument/2006/relationships" xmlns:p="http://schemas.openxmlformats.org/presentationml/2006/main">
  <p:tag name="AS_UNIQUEID" val="1499"/>
  <p:tag name="KSO_WM_SCREEN_THEME_FLAG" val="Dlrq25wU2PGuGg5bbmjbDN8y55vRdJg9dKGpzUleQMlQTPAVad38RAUTHX4ZLSMMfCyGhSyOudvV1+DMlKJyrcZYuk5XF9BNBdgcMhd9nWA="/>
</p:tagLst>
</file>

<file path=ppt/tags/tag74.xml><?xml version="1.0" encoding="utf-8"?>
<p:tagLst xmlns:a="http://schemas.openxmlformats.org/drawingml/2006/main" xmlns:r="http://schemas.openxmlformats.org/officeDocument/2006/relationships" xmlns:p="http://schemas.openxmlformats.org/presentationml/2006/main">
  <p:tag name="AS_UNIQUEID" val="1500"/>
  <p:tag name="KSO_WM_SCREEN_THEME_FLAG" val="Dlrq25wU2PGuGg5bbmjbDN8y55vRdJg9dKGpzUleQMlQTPAVad38RAUTHX4ZLSMMfCyGhSyOudvV1+DMlKJyrcZYuk5XF9BNBdgcMhd9nWA="/>
</p:tagLst>
</file>

<file path=ppt/tags/tag75.xml><?xml version="1.0" encoding="utf-8"?>
<p:tagLst xmlns:a="http://schemas.openxmlformats.org/drawingml/2006/main" xmlns:r="http://schemas.openxmlformats.org/officeDocument/2006/relationships" xmlns:p="http://schemas.openxmlformats.org/presentationml/2006/main">
  <p:tag name="AS_UNIQUEID" val="1501"/>
  <p:tag name="KSO_WM_SCREEN_THEME_FLAG" val="Dlrq25wU2PGuGg5bbmjbDN8y55vRdJg9dKGpzUleQMlQTPAVad38RAUTHX4ZLSMMfCyGhSyOudvV1+DMlKJyrcZYuk5XF9BNBdgcMhd9nWA="/>
</p:tagLst>
</file>

<file path=ppt/tags/tag76.xml><?xml version="1.0" encoding="utf-8"?>
<p:tagLst xmlns:a="http://schemas.openxmlformats.org/drawingml/2006/main" xmlns:r="http://schemas.openxmlformats.org/officeDocument/2006/relationships" xmlns:p="http://schemas.openxmlformats.org/presentationml/2006/main">
  <p:tag name="AS_UNIQUEID" val="1502"/>
  <p:tag name="KSO_WM_SCREEN_THEME_FLAG" val="Dlrq25wU2PGuGg5bbmjbDN8y55vRdJg9dKGpzUleQMlQTPAVad38RAUTHX4ZLSMMfCyGhSyOudvV1+DMlKJyrcZYuk5XF9BNBdgcMhd9nWA="/>
</p:tagLst>
</file>

<file path=ppt/tags/tag77.xml><?xml version="1.0" encoding="utf-8"?>
<p:tagLst xmlns:a="http://schemas.openxmlformats.org/drawingml/2006/main" xmlns:r="http://schemas.openxmlformats.org/officeDocument/2006/relationships" xmlns:p="http://schemas.openxmlformats.org/presentationml/2006/main">
  <p:tag name="AS_UNIQUEID" val="1503"/>
  <p:tag name="KSO_WM_SCREEN_THEME_FLAG" val="Dlrq25wU2PGuGg5bbmjbDN8y55vRdJg9dKGpzUleQMlQTPAVad38RAUTHX4ZLSMMfCyGhSyOudvV1+DMlKJyrcZYuk5XF9BNBdgcMhd9nWA="/>
</p:tagLst>
</file>

<file path=ppt/tags/tag78.xml><?xml version="1.0" encoding="utf-8"?>
<p:tagLst xmlns:a="http://schemas.openxmlformats.org/drawingml/2006/main" xmlns:r="http://schemas.openxmlformats.org/officeDocument/2006/relationships" xmlns:p="http://schemas.openxmlformats.org/presentationml/2006/main">
  <p:tag name="AS_UNIQUEID" val="1504"/>
  <p:tag name="KSO_WM_SCREEN_THEME_FLAG" val="Dlrq25wU2PGuGg5bbmjbDN8y55vRdJg9dKGpzUleQMlQTPAVad38RAUTHX4ZLSMMfCyGhSyOudvV1+DMlKJyrcZYuk5XF9BNBdgcMhd9nWA="/>
</p:tagLst>
</file>

<file path=ppt/tags/tag79.xml><?xml version="1.0" encoding="utf-8"?>
<p:tagLst xmlns:a="http://schemas.openxmlformats.org/drawingml/2006/main" xmlns:r="http://schemas.openxmlformats.org/officeDocument/2006/relationships" xmlns:p="http://schemas.openxmlformats.org/presentationml/2006/main">
  <p:tag name="AS_UNIQUEID" val="1506"/>
  <p:tag name="KSO_WM_SCREEN_THEME_FLAG" val="Dlrq25wU2PGuGg5bbmjbDN8y55vRdJg9dKGpzUleQMlQTPAVad38RAUTHX4ZLSMMfCyGhSyOudvV1+DMlKJyrcZYuk5XF9BNBdgcMhd9nWA="/>
</p:tagLst>
</file>

<file path=ppt/tags/tag8.xml><?xml version="1.0" encoding="utf-8"?>
<p:tagLst xmlns:a="http://schemas.openxmlformats.org/drawingml/2006/main" xmlns:r="http://schemas.openxmlformats.org/officeDocument/2006/relationships" xmlns:p="http://schemas.openxmlformats.org/presentationml/2006/main">
  <p:tag name="AS_UNIQUEID" val="2651"/>
</p:tagLst>
</file>

<file path=ppt/tags/tag80.xml><?xml version="1.0" encoding="utf-8"?>
<p:tagLst xmlns:a="http://schemas.openxmlformats.org/drawingml/2006/main" xmlns:r="http://schemas.openxmlformats.org/officeDocument/2006/relationships" xmlns:p="http://schemas.openxmlformats.org/presentationml/2006/main">
  <p:tag name="AS_UNIQUEID" val="1507"/>
  <p:tag name="KSO_WM_SCREEN_THEME_FLAG" val="Dlrq25wU2PGuGg5bbmjbDN8y55vRdJg9dKGpzUleQMlQTPAVad38RAUTHX4ZLSMMfCyGhSyOudvV1+DMlKJyrcZYuk5XF9BNBdgcMhd9nWA="/>
</p:tagLst>
</file>

<file path=ppt/tags/tag81.xml><?xml version="1.0" encoding="utf-8"?>
<p:tagLst xmlns:a="http://schemas.openxmlformats.org/drawingml/2006/main" xmlns:r="http://schemas.openxmlformats.org/officeDocument/2006/relationships" xmlns:p="http://schemas.openxmlformats.org/presentationml/2006/main">
  <p:tag name="AS_UNIQUEID" val="1508"/>
  <p:tag name="KSO_WM_SCREEN_THEME_FLAG" val="Dlrq25wU2PGuGg5bbmjbDN8y55vRdJg9dKGpzUleQMlQTPAVad38RAUTHX4ZLSMMfCyGhSyOudvV1+DMlKJyrcZYuk5XF9BNBdgcMhd9nWA="/>
</p:tagLst>
</file>

<file path=ppt/tags/tag82.xml><?xml version="1.0" encoding="utf-8"?>
<p:tagLst xmlns:a="http://schemas.openxmlformats.org/drawingml/2006/main" xmlns:r="http://schemas.openxmlformats.org/officeDocument/2006/relationships" xmlns:p="http://schemas.openxmlformats.org/presentationml/2006/main">
  <p:tag name="AS_UNIQUEID" val="1509"/>
  <p:tag name="KSO_WM_SCREEN_THEME_FLAG" val="Dlrq25wU2PGuGg5bbmjbDN8y55vRdJg9dKGpzUleQMlQTPAVad38RAUTHX4ZLSMMfCyGhSyOudvV1+DMlKJyrcZYuk5XF9BNBdgcMhd9nWA="/>
</p:tagLst>
</file>

<file path=ppt/tags/tag83.xml><?xml version="1.0" encoding="utf-8"?>
<p:tagLst xmlns:a="http://schemas.openxmlformats.org/drawingml/2006/main" xmlns:r="http://schemas.openxmlformats.org/officeDocument/2006/relationships" xmlns:p="http://schemas.openxmlformats.org/presentationml/2006/main">
  <p:tag name="AS_UNIQUEID" val="1510"/>
  <p:tag name="KSO_WM_SCREEN_THEME_FLAG" val="Dlrq25wU2PGuGg5bbmjbDN8y55vRdJg9dKGpzUleQMlQTPAVad38RAUTHX4ZLSMMfCyGhSyOudvV1+DMlKJyrcZYuk5XF9BNBdgcMhd9nWA="/>
</p:tagLst>
</file>

<file path=ppt/tags/tag84.xml><?xml version="1.0" encoding="utf-8"?>
<p:tagLst xmlns:a="http://schemas.openxmlformats.org/drawingml/2006/main" xmlns:r="http://schemas.openxmlformats.org/officeDocument/2006/relationships" xmlns:p="http://schemas.openxmlformats.org/presentationml/2006/main">
  <p:tag name="AS_UNIQUEID" val="1493"/>
  <p:tag name="KSO_WM_SCREEN_THEME_FLAG" val="Dlrq25wU2PGuGg5bbmjbDN8y55vRdJg9dKGpzUleQMlQTPAVad38RAUTHX4ZLSMMfCyGhSyOudvV1+DMlKJyrcZYuk5XF9BNBdgcMhd9nWA="/>
</p:tagLst>
</file>

<file path=ppt/tags/tag85.xml><?xml version="1.0" encoding="utf-8"?>
<p:tagLst xmlns:a="http://schemas.openxmlformats.org/drawingml/2006/main" xmlns:r="http://schemas.openxmlformats.org/officeDocument/2006/relationships" xmlns:p="http://schemas.openxmlformats.org/presentationml/2006/main">
  <p:tag name="AS_UNIQUEID" val="1582"/>
  <p:tag name="KSO_WM_SCREEN_THEME_FLAG" val="Dlrq25wU2PGuGg5bbmjbDN8y55vRdJg9dKGpzUleQMlQTPAVad38RAUTHX4ZLSMMfCyGhSyOudvV1+DMlKJyrcZYuk5XF9BNBdgcMhd9nWA="/>
</p:tagLst>
</file>

<file path=ppt/tags/tag86.xml><?xml version="1.0" encoding="utf-8"?>
<p:tagLst xmlns:a="http://schemas.openxmlformats.org/drawingml/2006/main" xmlns:r="http://schemas.openxmlformats.org/officeDocument/2006/relationships" xmlns:p="http://schemas.openxmlformats.org/presentationml/2006/main">
  <p:tag name="AS_UNIQUEID" val="1583"/>
  <p:tag name="KSO_WM_SCREEN_THEME_FLAG" val="Dlrq25wU2PGuGg5bbmjbDN8y55vRdJg9dKGpzUleQMlQTPAVad38RAUTHX4ZLSMMfCyGhSyOudvV1+DMlKJyrcZYuk5XF9BNBdgcMhd9nWA="/>
</p:tagLst>
</file>

<file path=ppt/tags/tag87.xml><?xml version="1.0" encoding="utf-8"?>
<p:tagLst xmlns:a="http://schemas.openxmlformats.org/drawingml/2006/main" xmlns:r="http://schemas.openxmlformats.org/officeDocument/2006/relationships" xmlns:p="http://schemas.openxmlformats.org/presentationml/2006/main">
  <p:tag name="AS_UNIQUEID" val="1067"/>
  <p:tag name="KSO_WM_SCREEN_THEME_FLAG" val="Dlrq25wU2PGuGg5bbmjbDN8y55vRdJg9dKGpzUleQMlQTPAVad38RAUTHX4ZLSMMfCyGhSyOudvV1+DMlKJyrcZYuk5XF9BNBdgcMhd9nWA="/>
</p:tagLst>
</file>

<file path=ppt/tags/tag88.xml><?xml version="1.0" encoding="utf-8"?>
<p:tagLst xmlns:a="http://schemas.openxmlformats.org/drawingml/2006/main" xmlns:r="http://schemas.openxmlformats.org/officeDocument/2006/relationships" xmlns:p="http://schemas.openxmlformats.org/presentationml/2006/main">
  <p:tag name="AS_UNIQUEID" val="1067"/>
  <p:tag name="KSO_WM_SCREEN_THEME_FLAG" val="Dlrq25wU2PGuGg5bbmjbDN8y55vRdJg9dKGpzUleQMlQTPAVad38RAUTHX4ZLSMMfCyGhSyOudvV1+DMlKJyrcZYuk5XF9BNBdgcMhd9nWA="/>
</p:tagLst>
</file>

<file path=ppt/tags/tag89.xml><?xml version="1.0" encoding="utf-8"?>
<p:tagLst xmlns:a="http://schemas.openxmlformats.org/drawingml/2006/main" xmlns:r="http://schemas.openxmlformats.org/officeDocument/2006/relationships" xmlns:p="http://schemas.openxmlformats.org/presentationml/2006/main">
  <p:tag name="AS_UNIQUEID" val="1067"/>
  <p:tag name="KSO_WM_SCREEN_THEME_FLAG" val="Dlrq25wU2PGuGg5bbmjbDN8y55vRdJg9dKGpzUleQMlQTPAVad38RAUTHX4ZLSMMfCyGhSyOudvV1+DMlKJyrcZYuk5XF9BNBdgcMhd9nWA="/>
</p:tagLst>
</file>

<file path=ppt/tags/tag9.xml><?xml version="1.0" encoding="utf-8"?>
<p:tagLst xmlns:a="http://schemas.openxmlformats.org/drawingml/2006/main" xmlns:r="http://schemas.openxmlformats.org/officeDocument/2006/relationships" xmlns:p="http://schemas.openxmlformats.org/presentationml/2006/main">
  <p:tag name="AS_UNIQUEID" val="2652"/>
</p:tagLst>
</file>

<file path=ppt/tags/tag90.xml><?xml version="1.0" encoding="utf-8"?>
<p:tagLst xmlns:a="http://schemas.openxmlformats.org/drawingml/2006/main" xmlns:r="http://schemas.openxmlformats.org/officeDocument/2006/relationships" xmlns:p="http://schemas.openxmlformats.org/presentationml/2006/main">
  <p:tag name="AS_UNIQUEID" val="1585"/>
  <p:tag name="KSO_WM_SCREEN_THEME_FLAG" val="Dlrq25wU2PGuGg5bbmjbDN8y55vRdJg9dKGpzUleQMlQTPAVad38RAUTHX4ZLSMMfCyGhSyOudvV1+DMlKJyrcZYuk5XF9BNBdgcMhd9nWA="/>
</p:tagLst>
</file>

<file path=ppt/tags/tag91.xml><?xml version="1.0" encoding="utf-8"?>
<p:tagLst xmlns:a="http://schemas.openxmlformats.org/drawingml/2006/main" xmlns:r="http://schemas.openxmlformats.org/officeDocument/2006/relationships" xmlns:p="http://schemas.openxmlformats.org/presentationml/2006/main">
  <p:tag name="AS_UNIQUEID" val="1586"/>
  <p:tag name="KSO_WM_SCREEN_THEME_FLAG" val="Dlrq25wU2PGuGg5bbmjbDN8y55vRdJg9dKGpzUleQMlQTPAVad38RAUTHX4ZLSMMfCyGhSyOudvV1+DMlKJyrcZYuk5XF9BNBdgcMhd9nWA="/>
</p:tagLst>
</file>

<file path=ppt/tags/tag92.xml><?xml version="1.0" encoding="utf-8"?>
<p:tagLst xmlns:a="http://schemas.openxmlformats.org/drawingml/2006/main" xmlns:r="http://schemas.openxmlformats.org/officeDocument/2006/relationships" xmlns:p="http://schemas.openxmlformats.org/presentationml/2006/main">
  <p:tag name="AS_UNIQUEID" val="1587"/>
  <p:tag name="KSO_WM_SCREEN_THEME_FLAG" val="Dlrq25wU2PGuGg5bbmjbDN8y55vRdJg9dKGpzUleQMlQTPAVad38RAUTHX4ZLSMMfCyGhSyOudvV1+DMlKJyrcZYuk5XF9BNBdgcMhd9nWA="/>
</p:tagLst>
</file>

<file path=ppt/tags/tag93.xml><?xml version="1.0" encoding="utf-8"?>
<p:tagLst xmlns:a="http://schemas.openxmlformats.org/drawingml/2006/main" xmlns:r="http://schemas.openxmlformats.org/officeDocument/2006/relationships" xmlns:p="http://schemas.openxmlformats.org/presentationml/2006/main">
  <p:tag name="AS_UNIQUEID" val="1588"/>
  <p:tag name="KSO_WM_SCREEN_THEME_FLAG" val="Dlrq25wU2PGuGg5bbmjbDN8y55vRdJg9dKGpzUleQMlQTPAVad38RAUTHX4ZLSMMfCyGhSyOudvV1+DMlKJyrcZYuk5XF9BNBdgcMhd9nWA="/>
</p:tagLst>
</file>

<file path=ppt/tags/tag94.xml><?xml version="1.0" encoding="utf-8"?>
<p:tagLst xmlns:a="http://schemas.openxmlformats.org/drawingml/2006/main" xmlns:r="http://schemas.openxmlformats.org/officeDocument/2006/relationships" xmlns:p="http://schemas.openxmlformats.org/presentationml/2006/main">
  <p:tag name="AS_UNIQUEID" val="1589"/>
  <p:tag name="KSO_WM_SCREEN_THEME_FLAG" val="Dlrq25wU2PGuGg5bbmjbDN8y55vRdJg9dKGpzUleQMlQTPAVad38RAUTHX4ZLSMMfCyGhSyOudvV1+DMlKJyrcZYuk5XF9BNBdgcMhd9nWA="/>
</p:tagLst>
</file>

<file path=ppt/tags/tag95.xml><?xml version="1.0" encoding="utf-8"?>
<p:tagLst xmlns:a="http://schemas.openxmlformats.org/drawingml/2006/main" xmlns:r="http://schemas.openxmlformats.org/officeDocument/2006/relationships" xmlns:p="http://schemas.openxmlformats.org/presentationml/2006/main">
  <p:tag name="AS_UNIQUEID" val="1590"/>
  <p:tag name="KSO_WM_SCREEN_THEME_FLAG" val="Dlrq25wU2PGuGg5bbmjbDN8y55vRdJg9dKGpzUleQMlQTPAVad38RAUTHX4ZLSMMfCyGhSyOudvV1+DMlKJyrcZYuk5XF9BNBdgcMhd9nWA="/>
</p:tagLst>
</file>

<file path=ppt/tags/tag96.xml><?xml version="1.0" encoding="utf-8"?>
<p:tagLst xmlns:a="http://schemas.openxmlformats.org/drawingml/2006/main" xmlns:r="http://schemas.openxmlformats.org/officeDocument/2006/relationships" xmlns:p="http://schemas.openxmlformats.org/presentationml/2006/main">
  <p:tag name="AS_UNIQUEID" val="1591"/>
  <p:tag name="KSO_WM_SCREEN_THEME_FLAG" val="Dlrq25wU2PGuGg5bbmjbDN8y55vRdJg9dKGpzUleQMlQTPAVad38RAUTHX4ZLSMMfCyGhSyOudvV1+DMlKJyrcZYuk5XF9BNBdgcMhd9nWA="/>
</p:tagLst>
</file>

<file path=ppt/tags/tag97.xml><?xml version="1.0" encoding="utf-8"?>
<p:tagLst xmlns:a="http://schemas.openxmlformats.org/drawingml/2006/main" xmlns:r="http://schemas.openxmlformats.org/officeDocument/2006/relationships" xmlns:p="http://schemas.openxmlformats.org/presentationml/2006/main">
  <p:tag name="AS_UNIQUEID" val="1592"/>
  <p:tag name="KSO_WM_SCREEN_THEME_FLAG" val="Dlrq25wU2PGuGg5bbmjbDN8y55vRdJg9dKGpzUleQMlQTPAVad38RAUTHX4ZLSMMfCyGhSyOudvV1+DMlKJyrcZYuk5XF9BNBdgcMhd9nWA="/>
</p:tagLst>
</file>

<file path=ppt/tags/tag98.xml><?xml version="1.0" encoding="utf-8"?>
<p:tagLst xmlns:a="http://schemas.openxmlformats.org/drawingml/2006/main" xmlns:r="http://schemas.openxmlformats.org/officeDocument/2006/relationships" xmlns:p="http://schemas.openxmlformats.org/presentationml/2006/main">
  <p:tag name="AS_UNIQUEID" val="1593"/>
  <p:tag name="KSO_WM_SCREEN_THEME_FLAG" val="Dlrq25wU2PGuGg5bbmjbDN8y55vRdJg9dKGpzUleQMlQTPAVad38RAUTHX4ZLSMMfCyGhSyOudvV1+DMlKJyrcZYuk5XF9BNBdgcMhd9nWA="/>
</p:tagLst>
</file>

<file path=ppt/tags/tag99.xml><?xml version="1.0" encoding="utf-8"?>
<p:tagLst xmlns:a="http://schemas.openxmlformats.org/drawingml/2006/main" xmlns:r="http://schemas.openxmlformats.org/officeDocument/2006/relationships" xmlns:p="http://schemas.openxmlformats.org/presentationml/2006/main">
  <p:tag name="AS_UNIQUEID" val="1480"/>
  <p:tag name="KSO_WM_SCREEN_THEME_FLAG" val="Dlrq25wU2PGuGg5bbmjbDN8y55vRdJg9dKGpzUleQMlQTPAVad38RAUTHX4ZLSMMfCyGhSyOudvV1+DMlKJyrcZYuk5XF9BNBdgcMhd9nW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6520</Words>
  <Application>Microsoft Office PowerPoint</Application>
  <PresentationFormat>全屏显示(4:3)</PresentationFormat>
  <Paragraphs>638</Paragraphs>
  <Slides>43</Slides>
  <Notes>17</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43</vt:i4>
      </vt:variant>
    </vt:vector>
  </HeadingPairs>
  <TitlesOfParts>
    <vt:vector size="68" baseType="lpstr">
      <vt:lpstr>+中文正文</vt:lpstr>
      <vt:lpstr>FZQingKaiS Regular</vt:lpstr>
      <vt:lpstr>方正启体简体</vt:lpstr>
      <vt:lpstr>方正清楷 简</vt:lpstr>
      <vt:lpstr>方正宋刻本秀楷简体</vt:lpstr>
      <vt:lpstr>汉仪中楷简</vt:lpstr>
      <vt:lpstr>黑体</vt:lpstr>
      <vt:lpstr>华文行楷</vt:lpstr>
      <vt:lpstr>华文楷体</vt:lpstr>
      <vt:lpstr>华文细黑</vt:lpstr>
      <vt:lpstr>华文新魏</vt:lpstr>
      <vt:lpstr>华文中宋</vt:lpstr>
      <vt:lpstr>楷体</vt:lpstr>
      <vt:lpstr>楷体_GB2312</vt:lpstr>
      <vt:lpstr>隶书</vt:lpstr>
      <vt:lpstr>迷你简毡笔黑</vt:lpstr>
      <vt:lpstr>宋体</vt:lpstr>
      <vt:lpstr>微软雅黑</vt:lpstr>
      <vt:lpstr>Arial</vt:lpstr>
      <vt:lpstr>Arial Black</vt:lpstr>
      <vt:lpstr>Calibri</vt:lpstr>
      <vt:lpstr>Kunstler Script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printer</cp:lastModifiedBy>
  <cp:revision>1</cp:revision>
  <dcterms:created xsi:type="dcterms:W3CDTF">2013-05-22T02:15:00Z</dcterms:created>
  <dcterms:modified xsi:type="dcterms:W3CDTF">2022-11-24T01:35:41Z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5C0C82A0CD3741F289281834322BFF59</vt:lpwstr>
  </property>
</Properties>
</file>