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tags/tag454.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7" r:id="rId3"/>
  </p:sldMasterIdLst>
  <p:notesMasterIdLst>
    <p:notesMasterId r:id="rId5"/>
  </p:notesMasterIdLst>
  <p:sldIdLst>
    <p:sldId id="465" r:id="rId4"/>
    <p:sldId id="532" r:id="rId6"/>
    <p:sldId id="533" r:id="rId7"/>
    <p:sldId id="523" r:id="rId8"/>
    <p:sldId id="531" r:id="rId9"/>
    <p:sldId id="534" r:id="rId10"/>
    <p:sldId id="530" r:id="rId11"/>
    <p:sldId id="529" r:id="rId12"/>
    <p:sldId id="528" r:id="rId13"/>
    <p:sldId id="527" r:id="rId14"/>
    <p:sldId id="522" r:id="rId15"/>
    <p:sldId id="468" r:id="rId16"/>
    <p:sldId id="426" r:id="rId17"/>
    <p:sldId id="467" r:id="rId18"/>
    <p:sldId id="469" r:id="rId19"/>
    <p:sldId id="470" r:id="rId20"/>
    <p:sldId id="471" r:id="rId21"/>
    <p:sldId id="472" r:id="rId22"/>
    <p:sldId id="473" r:id="rId23"/>
    <p:sldId id="474" r:id="rId24"/>
    <p:sldId id="489" r:id="rId25"/>
    <p:sldId id="480" r:id="rId26"/>
    <p:sldId id="482" r:id="rId27"/>
    <p:sldId id="487" r:id="rId28"/>
    <p:sldId id="490" r:id="rId29"/>
    <p:sldId id="491" r:id="rId30"/>
    <p:sldId id="481" r:id="rId31"/>
    <p:sldId id="484" r:id="rId32"/>
    <p:sldId id="504" r:id="rId33"/>
    <p:sldId id="485" r:id="rId34"/>
    <p:sldId id="486" r:id="rId35"/>
    <p:sldId id="512" r:id="rId36"/>
    <p:sldId id="513" r:id="rId37"/>
    <p:sldId id="519" r:id="rId38"/>
    <p:sldId id="520" r:id="rId39"/>
    <p:sldId id="521" r:id="rId40"/>
    <p:sldId id="492" r:id="rId41"/>
    <p:sldId id="493" r:id="rId4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00"/>
    <a:srgbClr val="FFFFFF"/>
    <a:srgbClr val="0000CC"/>
    <a:srgbClr val="FFFF00"/>
    <a:srgbClr val="990000"/>
    <a:srgbClr val="006600"/>
    <a:srgbClr val="FF0066"/>
    <a:srgbClr val="000099"/>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96"/>
      </p:cViewPr>
      <p:guideLst>
        <p:guide orient="horz" pos="2206"/>
        <p:guide pos="2797"/>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5.xml" Id="rId9" /><Relationship Type="http://schemas.openxmlformats.org/officeDocument/2006/relationships/slide" Target="slides/slide4.xml" Id="rId8" /><Relationship Type="http://schemas.openxmlformats.org/officeDocument/2006/relationships/slide" Target="slides/slide3.xml" Id="rId7" /><Relationship Type="http://schemas.openxmlformats.org/officeDocument/2006/relationships/slide" Target="slides/slide2.xml" Id="rId6" /><Relationship Type="http://schemas.openxmlformats.org/officeDocument/2006/relationships/notesMaster" Target="notesMasters/notesMaster1.xml" Id="rId5" /><Relationship Type="http://schemas.openxmlformats.org/officeDocument/2006/relationships/tableStyles" Target="tableStyles.xml" Id="rId45" /><Relationship Type="http://schemas.openxmlformats.org/officeDocument/2006/relationships/viewProps" Target="viewProps.xml" Id="rId44" /><Relationship Type="http://schemas.openxmlformats.org/officeDocument/2006/relationships/presProps" Target="presProps.xml" Id="rId43" /><Relationship Type="http://schemas.openxmlformats.org/officeDocument/2006/relationships/slide" Target="slides/slide38.xml" Id="rId42" /><Relationship Type="http://schemas.openxmlformats.org/officeDocument/2006/relationships/slide" Target="slides/slide37.xml" Id="rId41" /><Relationship Type="http://schemas.openxmlformats.org/officeDocument/2006/relationships/slide" Target="slides/slide36.xml" Id="rId40" /><Relationship Type="http://schemas.openxmlformats.org/officeDocument/2006/relationships/slide" Target="slides/slide1.xml" Id="rId4" /><Relationship Type="http://schemas.openxmlformats.org/officeDocument/2006/relationships/slide" Target="slides/slide35.xml" Id="rId39" /><Relationship Type="http://schemas.openxmlformats.org/officeDocument/2006/relationships/slide" Target="slides/slide34.xml" Id="rId38" /><Relationship Type="http://schemas.openxmlformats.org/officeDocument/2006/relationships/slide" Target="slides/slide33.xml" Id="rId37" /><Relationship Type="http://schemas.openxmlformats.org/officeDocument/2006/relationships/slide" Target="slides/slide32.xml" Id="rId36" /><Relationship Type="http://schemas.openxmlformats.org/officeDocument/2006/relationships/slide" Target="slides/slide31.xml" Id="rId35" /><Relationship Type="http://schemas.openxmlformats.org/officeDocument/2006/relationships/slide" Target="slides/slide30.xml" Id="rId34" /><Relationship Type="http://schemas.openxmlformats.org/officeDocument/2006/relationships/slide" Target="slides/slide29.xml" Id="rId33" /><Relationship Type="http://schemas.openxmlformats.org/officeDocument/2006/relationships/slide" Target="slides/slide28.xml" Id="rId32" /><Relationship Type="http://schemas.openxmlformats.org/officeDocument/2006/relationships/slide" Target="slides/slide27.xml" Id="rId31" /><Relationship Type="http://schemas.openxmlformats.org/officeDocument/2006/relationships/slide" Target="slides/slide26.xml" Id="rId30" /><Relationship Type="http://schemas.openxmlformats.org/officeDocument/2006/relationships/slideMaster" Target="slideMasters/slideMaster2.xml" Id="rId3" /><Relationship Type="http://schemas.openxmlformats.org/officeDocument/2006/relationships/slide" Target="slides/slide25.xml" Id="rId29" /><Relationship Type="http://schemas.openxmlformats.org/officeDocument/2006/relationships/slide" Target="slides/slide24.xml" Id="rId28" /><Relationship Type="http://schemas.openxmlformats.org/officeDocument/2006/relationships/slide" Target="slides/slide23.xml" Id="rId27" /><Relationship Type="http://schemas.openxmlformats.org/officeDocument/2006/relationships/slide" Target="slides/slide22.xml" Id="rId26" /><Relationship Type="http://schemas.openxmlformats.org/officeDocument/2006/relationships/slide" Target="slides/slide21.xml" Id="rId25" /><Relationship Type="http://schemas.openxmlformats.org/officeDocument/2006/relationships/slide" Target="slides/slide20.xml" Id="rId24" /><Relationship Type="http://schemas.openxmlformats.org/officeDocument/2006/relationships/slide" Target="slides/slide19.xml" Id="rId23" /><Relationship Type="http://schemas.openxmlformats.org/officeDocument/2006/relationships/slide" Target="slides/slide18.xml" Id="rId22" /><Relationship Type="http://schemas.openxmlformats.org/officeDocument/2006/relationships/slide" Target="slides/slide17.xml" Id="rId21" /><Relationship Type="http://schemas.openxmlformats.org/officeDocument/2006/relationships/slide" Target="slides/slide16.xml" Id="rId20" /><Relationship Type="http://schemas.openxmlformats.org/officeDocument/2006/relationships/theme" Target="theme/theme1.xml" Id="rId2" /><Relationship Type="http://schemas.openxmlformats.org/officeDocument/2006/relationships/slide" Target="slides/slide15.xml" Id="rId19" /><Relationship Type="http://schemas.openxmlformats.org/officeDocument/2006/relationships/slide" Target="slides/slide14.xml" Id="rId18" /><Relationship Type="http://schemas.openxmlformats.org/officeDocument/2006/relationships/slide" Target="slides/slide13.xml" Id="rId17" /><Relationship Type="http://schemas.openxmlformats.org/officeDocument/2006/relationships/slide" Target="slides/slide12.xml" Id="rId16" /><Relationship Type="http://schemas.openxmlformats.org/officeDocument/2006/relationships/slide" Target="slides/slide11.xml" Id="rId15" /><Relationship Type="http://schemas.openxmlformats.org/officeDocument/2006/relationships/slide" Target="slides/slide10.xml" Id="rId14" /><Relationship Type="http://schemas.openxmlformats.org/officeDocument/2006/relationships/slide" Target="slides/slide9.xml" Id="rId13" /><Relationship Type="http://schemas.openxmlformats.org/officeDocument/2006/relationships/slide" Target="slides/slide8.xml" Id="rId12" /><Relationship Type="http://schemas.openxmlformats.org/officeDocument/2006/relationships/slide" Target="slides/slide7.xml" Id="rId11" /><Relationship Type="http://schemas.openxmlformats.org/officeDocument/2006/relationships/slide" Target="slides/slide6.xml" Id="rId10" /><Relationship Type="http://schemas.openxmlformats.org/officeDocument/2006/relationships/slideMaster" Target="slideMasters/slideMaster1.xml" Id="rId1" /><Relationship Type="http://schemas.openxmlformats.org/officeDocument/2006/relationships/tags" Target="/ppt/tags/tag454.xml" Id="R1cea2fde35904945"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19A954-5726-49F1-B684-532F5987EB7F}"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F4E44D-382D-4CAE-89D5-C1259FB02C5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4.xml"/><Relationship Id="rId8" Type="http://schemas.openxmlformats.org/officeDocument/2006/relationships/tags" Target="../tags/tag3.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Documents\Tencent%20Files\574576071\FileRecv\&#25340;&#35013;&#32032;&#26448;\&#20013;&#22269;&#39118;-64\\33\subject_holdleft_52,49,46_0_staid_full_0.png" TargetMode="External"/><Relationship Id="rId3" Type="http://schemas.openxmlformats.org/officeDocument/2006/relationships/image" Target="../media/image1.png"/><Relationship Id="rId2" Type="http://schemas.openxmlformats.org/officeDocument/2006/relationships/tags" Target="../tags/tag1.xml"/><Relationship Id="rId18" Type="http://schemas.openxmlformats.org/officeDocument/2006/relationships/tags" Target="../tags/tag13.xml"/><Relationship Id="rId17" Type="http://schemas.openxmlformats.org/officeDocument/2006/relationships/tags" Target="../tags/tag12.xml"/><Relationship Id="rId16" Type="http://schemas.openxmlformats.org/officeDocument/2006/relationships/tags" Target="../tags/tag11.xml"/><Relationship Id="rId15" Type="http://schemas.openxmlformats.org/officeDocument/2006/relationships/tags" Target="../tags/tag10.xml"/><Relationship Id="rId14" Type="http://schemas.openxmlformats.org/officeDocument/2006/relationships/tags" Target="../tags/tag9.xml"/><Relationship Id="rId13" Type="http://schemas.openxmlformats.org/officeDocument/2006/relationships/tags" Target="../tags/tag8.xml"/><Relationship Id="rId12" Type="http://schemas.openxmlformats.org/officeDocument/2006/relationships/tags" Target="../tags/tag7.xml"/><Relationship Id="rId11" Type="http://schemas.openxmlformats.org/officeDocument/2006/relationships/tags" Target="../tags/tag6.xml"/><Relationship Id="rId10" Type="http://schemas.openxmlformats.org/officeDocument/2006/relationships/tags" Target="../tags/tag5.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72.xml"/><Relationship Id="rId8" Type="http://schemas.openxmlformats.org/officeDocument/2006/relationships/tags" Target="../tags/tag71.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70.xml"/><Relationship Id="rId4" Type="http://schemas.openxmlformats.org/officeDocument/2006/relationships/image" Target="file:///C:\Users\1V994W2\PycharmProjects\PPT_Background_Generation/pic_temp/0_pic_quater_right_up.png" TargetMode="External"/><Relationship Id="rId3" Type="http://schemas.openxmlformats.org/officeDocument/2006/relationships/image" Target="../media/image3.png"/><Relationship Id="rId2" Type="http://schemas.openxmlformats.org/officeDocument/2006/relationships/tags" Target="../tags/tag69.xml"/><Relationship Id="rId11" Type="http://schemas.openxmlformats.org/officeDocument/2006/relationships/tags" Target="../tags/tag74.xml"/><Relationship Id="rId10" Type="http://schemas.openxmlformats.org/officeDocument/2006/relationships/tags" Target="../tags/tag73.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78.xml"/><Relationship Id="rId8" Type="http://schemas.openxmlformats.org/officeDocument/2006/relationships/tags" Target="../tags/tag77.xml"/><Relationship Id="rId7" Type="http://schemas.openxmlformats.org/officeDocument/2006/relationships/image" Target="file:///C:\Users\1V994W2\PycharmProjects\PPT_Background_Generation/pic_temp/0_pic_quater_right_up.png" TargetMode="External"/><Relationship Id="rId6" Type="http://schemas.openxmlformats.org/officeDocument/2006/relationships/image" Target="../media/image3.png"/><Relationship Id="rId5" Type="http://schemas.openxmlformats.org/officeDocument/2006/relationships/tags" Target="../tags/tag76.xml"/><Relationship Id="rId4" Type="http://schemas.openxmlformats.org/officeDocument/2006/relationships/image" Target="file:///C:\Users\1V994W2\Documents\Tencent%20Files\574576071\FileRecv\&#25340;&#35013;&#32032;&#26448;\&#20013;&#22269;&#39118;-64\\33\subject_holdleft_52,49,46_0_staid_full_0.png" TargetMode="External"/><Relationship Id="rId3" Type="http://schemas.openxmlformats.org/officeDocument/2006/relationships/image" Target="../media/image1.png"/><Relationship Id="rId2" Type="http://schemas.openxmlformats.org/officeDocument/2006/relationships/tags" Target="../tags/tag75.xml"/><Relationship Id="rId16" Type="http://schemas.openxmlformats.org/officeDocument/2006/relationships/tags" Target="../tags/tag85.xml"/><Relationship Id="rId15" Type="http://schemas.openxmlformats.org/officeDocument/2006/relationships/tags" Target="../tags/tag84.xml"/><Relationship Id="rId14" Type="http://schemas.openxmlformats.org/officeDocument/2006/relationships/tags" Target="../tags/tag83.xml"/><Relationship Id="rId13" Type="http://schemas.openxmlformats.org/officeDocument/2006/relationships/tags" Target="../tags/tag82.xml"/><Relationship Id="rId12" Type="http://schemas.openxmlformats.org/officeDocument/2006/relationships/tags" Target="../tags/tag81.xml"/><Relationship Id="rId11" Type="http://schemas.openxmlformats.org/officeDocument/2006/relationships/tags" Target="../tags/tag80.xml"/><Relationship Id="rId10" Type="http://schemas.openxmlformats.org/officeDocument/2006/relationships/tags" Target="../tags/tag79.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89.xml"/><Relationship Id="rId8" Type="http://schemas.openxmlformats.org/officeDocument/2006/relationships/image" Target="file:///C:\Users\1V994W2\PycharmProjects\PPT_Background_Generation/pic_temp/1_pic_quater_right_up.png" TargetMode="External"/><Relationship Id="rId7" Type="http://schemas.openxmlformats.org/officeDocument/2006/relationships/image" Target="../media/image2.png"/><Relationship Id="rId6" Type="http://schemas.openxmlformats.org/officeDocument/2006/relationships/tags" Target="../tags/tag88.xml"/><Relationship Id="rId5" Type="http://schemas.openxmlformats.org/officeDocument/2006/relationships/image" Target="file:///C:\Users\1V994W2\PycharmProjects\PPT_Background_Generation/pic_temp/0_pic_quater_right_up.png" TargetMode="External"/><Relationship Id="rId4" Type="http://schemas.openxmlformats.org/officeDocument/2006/relationships/image" Target="../media/image3.png"/><Relationship Id="rId3" Type="http://schemas.openxmlformats.org/officeDocument/2006/relationships/tags" Target="../tags/tag87.xml"/><Relationship Id="rId2" Type="http://schemas.openxmlformats.org/officeDocument/2006/relationships/tags" Target="../tags/tag86.xml"/><Relationship Id="rId12" Type="http://schemas.openxmlformats.org/officeDocument/2006/relationships/tags" Target="../tags/tag92.xml"/><Relationship Id="rId11" Type="http://schemas.openxmlformats.org/officeDocument/2006/relationships/tags" Target="../tags/tag91.xml"/><Relationship Id="rId10" Type="http://schemas.openxmlformats.org/officeDocument/2006/relationships/tags" Target="../tags/tag90.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image" Target="file:///C:\Users\1V994W2\PycharmProjects\PPT_Background_Generation/pic_temp/1_pic_quater_right_up.png" TargetMode="External"/><Relationship Id="rId8" Type="http://schemas.openxmlformats.org/officeDocument/2006/relationships/image" Target="../media/image2.png"/><Relationship Id="rId7" Type="http://schemas.openxmlformats.org/officeDocument/2006/relationships/tags" Target="../tags/tag96.xml"/><Relationship Id="rId6" Type="http://schemas.openxmlformats.org/officeDocument/2006/relationships/image" Target="file:///C:\Users\1V994W2\PycharmProjects\PPT_Background_Generation/pic_temp/0_pic_quater_right_up.png" TargetMode="External"/><Relationship Id="rId5" Type="http://schemas.openxmlformats.org/officeDocument/2006/relationships/image" Target="../media/image3.png"/><Relationship Id="rId4" Type="http://schemas.openxmlformats.org/officeDocument/2006/relationships/tags" Target="../tags/tag95.xml"/><Relationship Id="rId3" Type="http://schemas.openxmlformats.org/officeDocument/2006/relationships/tags" Target="../tags/tag94.xml"/><Relationship Id="rId2" Type="http://schemas.openxmlformats.org/officeDocument/2006/relationships/tags" Target="../tags/tag93.xml"/><Relationship Id="rId14" Type="http://schemas.openxmlformats.org/officeDocument/2006/relationships/tags" Target="../tags/tag101.xml"/><Relationship Id="rId13" Type="http://schemas.openxmlformats.org/officeDocument/2006/relationships/tags" Target="../tags/tag100.xml"/><Relationship Id="rId12" Type="http://schemas.openxmlformats.org/officeDocument/2006/relationships/tags" Target="../tags/tag99.xml"/><Relationship Id="rId11" Type="http://schemas.openxmlformats.org/officeDocument/2006/relationships/tags" Target="../tags/tag98.xml"/><Relationship Id="rId10" Type="http://schemas.openxmlformats.org/officeDocument/2006/relationships/tags" Target="../tags/tag97.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07.xml"/><Relationship Id="rId8" Type="http://schemas.openxmlformats.org/officeDocument/2006/relationships/tags" Target="../tags/tag106.xml"/><Relationship Id="rId7" Type="http://schemas.openxmlformats.org/officeDocument/2006/relationships/tags" Target="../tags/tag105.xml"/><Relationship Id="rId6" Type="http://schemas.openxmlformats.org/officeDocument/2006/relationships/tags" Target="../tags/tag104.xml"/><Relationship Id="rId5" Type="http://schemas.openxmlformats.org/officeDocument/2006/relationships/image" Target="file:///C:\Users\1V994W2\PycharmProjects\PPT_Background_Generation/pic_temp/0_pic_quater_right_up.png" TargetMode="External"/><Relationship Id="rId4" Type="http://schemas.openxmlformats.org/officeDocument/2006/relationships/image" Target="../media/image3.png"/><Relationship Id="rId3" Type="http://schemas.openxmlformats.org/officeDocument/2006/relationships/tags" Target="../tags/tag103.xml"/><Relationship Id="rId2" Type="http://schemas.openxmlformats.org/officeDocument/2006/relationships/tags" Target="../tags/tag102.xml"/><Relationship Id="rId11" Type="http://schemas.openxmlformats.org/officeDocument/2006/relationships/tags" Target="../tags/tag109.xml"/><Relationship Id="rId10" Type="http://schemas.openxmlformats.org/officeDocument/2006/relationships/tags" Target="../tags/tag108.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image" Target="file:///C:\Users\1V994W2\PycharmProjects\PPT_Background_Generation/pic_temp/1_pic_quater_right_up.png" TargetMode="External"/><Relationship Id="rId8" Type="http://schemas.openxmlformats.org/officeDocument/2006/relationships/image" Target="../media/image2.png"/><Relationship Id="rId7" Type="http://schemas.openxmlformats.org/officeDocument/2006/relationships/tags" Target="../tags/tag113.xml"/><Relationship Id="rId6" Type="http://schemas.openxmlformats.org/officeDocument/2006/relationships/image" Target="file:///C:\Users\1V994W2\PycharmProjects\PPT_Background_Generation/pic_temp/0_pic_quater_right_up.png" TargetMode="External"/><Relationship Id="rId5" Type="http://schemas.openxmlformats.org/officeDocument/2006/relationships/image" Target="../media/image3.png"/><Relationship Id="rId4" Type="http://schemas.openxmlformats.org/officeDocument/2006/relationships/tags" Target="../tags/tag112.xml"/><Relationship Id="rId3" Type="http://schemas.openxmlformats.org/officeDocument/2006/relationships/tags" Target="../tags/tag111.xml"/><Relationship Id="rId2" Type="http://schemas.openxmlformats.org/officeDocument/2006/relationships/tags" Target="../tags/tag110.xml"/><Relationship Id="rId15" Type="http://schemas.openxmlformats.org/officeDocument/2006/relationships/tags" Target="../tags/tag119.xml"/><Relationship Id="rId14" Type="http://schemas.openxmlformats.org/officeDocument/2006/relationships/tags" Target="../tags/tag118.xml"/><Relationship Id="rId13" Type="http://schemas.openxmlformats.org/officeDocument/2006/relationships/tags" Target="../tags/tag117.xml"/><Relationship Id="rId12" Type="http://schemas.openxmlformats.org/officeDocument/2006/relationships/tags" Target="../tags/tag116.xml"/><Relationship Id="rId11" Type="http://schemas.openxmlformats.org/officeDocument/2006/relationships/tags" Target="../tags/tag115.xml"/><Relationship Id="rId10" Type="http://schemas.openxmlformats.org/officeDocument/2006/relationships/tags" Target="../tags/tag114.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image" Target="file:///C:\Users\1V994W2\PycharmProjects\PPT_Background_Generation/pic_temp/1_pic_quater_right_up.png" TargetMode="External"/><Relationship Id="rId8" Type="http://schemas.openxmlformats.org/officeDocument/2006/relationships/image" Target="../media/image2.png"/><Relationship Id="rId7" Type="http://schemas.openxmlformats.org/officeDocument/2006/relationships/tags" Target="../tags/tag123.xml"/><Relationship Id="rId6" Type="http://schemas.openxmlformats.org/officeDocument/2006/relationships/image" Target="file:///C:\Users\1V994W2\PycharmProjects\PPT_Background_Generation/pic_temp/0_pic_quater_right_up.png" TargetMode="External"/><Relationship Id="rId5" Type="http://schemas.openxmlformats.org/officeDocument/2006/relationships/image" Target="../media/image3.png"/><Relationship Id="rId4" Type="http://schemas.openxmlformats.org/officeDocument/2006/relationships/tags" Target="../tags/tag122.xml"/><Relationship Id="rId3" Type="http://schemas.openxmlformats.org/officeDocument/2006/relationships/tags" Target="../tags/tag121.xml"/><Relationship Id="rId2" Type="http://schemas.openxmlformats.org/officeDocument/2006/relationships/tags" Target="../tags/tag120.xml"/><Relationship Id="rId15" Type="http://schemas.openxmlformats.org/officeDocument/2006/relationships/tags" Target="../tags/tag129.xml"/><Relationship Id="rId14" Type="http://schemas.openxmlformats.org/officeDocument/2006/relationships/tags" Target="../tags/tag128.xml"/><Relationship Id="rId13" Type="http://schemas.openxmlformats.org/officeDocument/2006/relationships/tags" Target="../tags/tag127.xml"/><Relationship Id="rId12" Type="http://schemas.openxmlformats.org/officeDocument/2006/relationships/tags" Target="../tags/tag126.xml"/><Relationship Id="rId11" Type="http://schemas.openxmlformats.org/officeDocument/2006/relationships/tags" Target="../tags/tag125.xml"/><Relationship Id="rId10" Type="http://schemas.openxmlformats.org/officeDocument/2006/relationships/tags" Target="../tags/tag124.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image" Target="file:///C:\Users\1V994W2\PycharmProjects\PPT_Background_Generation/pic_temp/1_pic_quater_right_up.png" TargetMode="External"/><Relationship Id="rId8" Type="http://schemas.openxmlformats.org/officeDocument/2006/relationships/image" Target="../media/image2.png"/><Relationship Id="rId7" Type="http://schemas.openxmlformats.org/officeDocument/2006/relationships/tags" Target="../tags/tag133.xml"/><Relationship Id="rId6" Type="http://schemas.openxmlformats.org/officeDocument/2006/relationships/image" Target="file:///C:\Users\1V994W2\PycharmProjects\PPT_Background_Generation/pic_temp/0_pic_quater_right_up.png" TargetMode="External"/><Relationship Id="rId5" Type="http://schemas.openxmlformats.org/officeDocument/2006/relationships/image" Target="../media/image3.png"/><Relationship Id="rId4" Type="http://schemas.openxmlformats.org/officeDocument/2006/relationships/tags" Target="../tags/tag132.xml"/><Relationship Id="rId3" Type="http://schemas.openxmlformats.org/officeDocument/2006/relationships/tags" Target="../tags/tag131.xml"/><Relationship Id="rId2" Type="http://schemas.openxmlformats.org/officeDocument/2006/relationships/tags" Target="../tags/tag130.xml"/><Relationship Id="rId17" Type="http://schemas.openxmlformats.org/officeDocument/2006/relationships/tags" Target="../tags/tag141.xml"/><Relationship Id="rId16" Type="http://schemas.openxmlformats.org/officeDocument/2006/relationships/tags" Target="../tags/tag140.xml"/><Relationship Id="rId15" Type="http://schemas.openxmlformats.org/officeDocument/2006/relationships/tags" Target="../tags/tag139.xml"/><Relationship Id="rId14" Type="http://schemas.openxmlformats.org/officeDocument/2006/relationships/tags" Target="../tags/tag138.xml"/><Relationship Id="rId13" Type="http://schemas.openxmlformats.org/officeDocument/2006/relationships/tags" Target="../tags/tag137.xml"/><Relationship Id="rId12" Type="http://schemas.openxmlformats.org/officeDocument/2006/relationships/tags" Target="../tags/tag136.xml"/><Relationship Id="rId11" Type="http://schemas.openxmlformats.org/officeDocument/2006/relationships/tags" Target="../tags/tag135.xml"/><Relationship Id="rId10" Type="http://schemas.openxmlformats.org/officeDocument/2006/relationships/tags" Target="../tags/tag134.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image" Target="file:///C:\Users\1V994W2\PycharmProjects\PPT_Background_Generation/pic_temp/1_pic_quater_left_down.png" TargetMode="External"/><Relationship Id="rId8" Type="http://schemas.openxmlformats.org/officeDocument/2006/relationships/image" Target="../media/image6.png"/><Relationship Id="rId7" Type="http://schemas.openxmlformats.org/officeDocument/2006/relationships/tags" Target="../tags/tag145.xml"/><Relationship Id="rId6" Type="http://schemas.openxmlformats.org/officeDocument/2006/relationships/image" Target="file:///C:\Users\1V994W2\PycharmProjects\PPT_Background_Generation/pic_temp/0_pic_quater_right_down.png" TargetMode="External"/><Relationship Id="rId5" Type="http://schemas.openxmlformats.org/officeDocument/2006/relationships/image" Target="../media/image5.png"/><Relationship Id="rId4" Type="http://schemas.openxmlformats.org/officeDocument/2006/relationships/tags" Target="../tags/tag144.xml"/><Relationship Id="rId3" Type="http://schemas.openxmlformats.org/officeDocument/2006/relationships/tags" Target="../tags/tag143.xml"/><Relationship Id="rId2" Type="http://schemas.openxmlformats.org/officeDocument/2006/relationships/tags" Target="../tags/tag142.xml"/><Relationship Id="rId14" Type="http://schemas.openxmlformats.org/officeDocument/2006/relationships/tags" Target="../tags/tag150.xml"/><Relationship Id="rId13" Type="http://schemas.openxmlformats.org/officeDocument/2006/relationships/tags" Target="../tags/tag149.xml"/><Relationship Id="rId12" Type="http://schemas.openxmlformats.org/officeDocument/2006/relationships/tags" Target="../tags/tag148.xml"/><Relationship Id="rId11" Type="http://schemas.openxmlformats.org/officeDocument/2006/relationships/tags" Target="../tags/tag147.xml"/><Relationship Id="rId10" Type="http://schemas.openxmlformats.org/officeDocument/2006/relationships/tags" Target="../tags/tag146.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160.xml"/><Relationship Id="rId8" Type="http://schemas.openxmlformats.org/officeDocument/2006/relationships/tags" Target="../tags/tag159.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158.xml"/><Relationship Id="rId4" Type="http://schemas.openxmlformats.org/officeDocument/2006/relationships/image" Target="file:///C:\Users\1V994W2\Documents\Tencent%20Files\574576071\FileRecv\&#25340;&#35013;&#32032;&#26448;\&#20013;&#22269;&#39118;-64\\33\subject_holdleft_52,49,46_0_staid_full_0.png" TargetMode="External"/><Relationship Id="rId3" Type="http://schemas.openxmlformats.org/officeDocument/2006/relationships/image" Target="../media/image1.png"/><Relationship Id="rId2" Type="http://schemas.openxmlformats.org/officeDocument/2006/relationships/tags" Target="../tags/tag157.xml"/><Relationship Id="rId18" Type="http://schemas.openxmlformats.org/officeDocument/2006/relationships/tags" Target="../tags/tag169.xml"/><Relationship Id="rId17" Type="http://schemas.openxmlformats.org/officeDocument/2006/relationships/tags" Target="../tags/tag168.xml"/><Relationship Id="rId16" Type="http://schemas.openxmlformats.org/officeDocument/2006/relationships/tags" Target="../tags/tag167.xml"/><Relationship Id="rId15" Type="http://schemas.openxmlformats.org/officeDocument/2006/relationships/tags" Target="../tags/tag166.xml"/><Relationship Id="rId14" Type="http://schemas.openxmlformats.org/officeDocument/2006/relationships/tags" Target="../tags/tag165.xml"/><Relationship Id="rId13" Type="http://schemas.openxmlformats.org/officeDocument/2006/relationships/tags" Target="../tags/tag164.xml"/><Relationship Id="rId12" Type="http://schemas.openxmlformats.org/officeDocument/2006/relationships/tags" Target="../tags/tag163.xml"/><Relationship Id="rId11" Type="http://schemas.openxmlformats.org/officeDocument/2006/relationships/tags" Target="../tags/tag162.xml"/><Relationship Id="rId10" Type="http://schemas.openxmlformats.org/officeDocument/2006/relationships/tags" Target="../tags/tag161.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17.xml"/><Relationship Id="rId8" Type="http://schemas.openxmlformats.org/officeDocument/2006/relationships/tags" Target="../tags/tag16.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15.xml"/><Relationship Id="rId4" Type="http://schemas.openxmlformats.org/officeDocument/2006/relationships/image" Target="file:///C:\Users\1V994W2\PycharmProjects\PPT_Background_Generation/pic_temp/0_pic_quater_right_up.png" TargetMode="External"/><Relationship Id="rId3" Type="http://schemas.openxmlformats.org/officeDocument/2006/relationships/image" Target="../media/image3.png"/><Relationship Id="rId2" Type="http://schemas.openxmlformats.org/officeDocument/2006/relationships/tags" Target="../tags/tag14.xml"/><Relationship Id="rId12" Type="http://schemas.openxmlformats.org/officeDocument/2006/relationships/tags" Target="../tags/tag20.xml"/><Relationship Id="rId11" Type="http://schemas.openxmlformats.org/officeDocument/2006/relationships/tags" Target="../tags/tag19.xml"/><Relationship Id="rId10" Type="http://schemas.openxmlformats.org/officeDocument/2006/relationships/tags" Target="../tags/tag18.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173.xml"/><Relationship Id="rId8" Type="http://schemas.openxmlformats.org/officeDocument/2006/relationships/tags" Target="../tags/tag172.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171.xml"/><Relationship Id="rId4" Type="http://schemas.openxmlformats.org/officeDocument/2006/relationships/image" Target="file:///C:\Users\1V994W2\PycharmProjects\PPT_Background_Generation/pic_temp/0_pic_quater_right_up.png" TargetMode="External"/><Relationship Id="rId3" Type="http://schemas.openxmlformats.org/officeDocument/2006/relationships/image" Target="../media/image3.png"/><Relationship Id="rId2" Type="http://schemas.openxmlformats.org/officeDocument/2006/relationships/tags" Target="../tags/tag170.xml"/><Relationship Id="rId12" Type="http://schemas.openxmlformats.org/officeDocument/2006/relationships/tags" Target="../tags/tag176.xml"/><Relationship Id="rId11" Type="http://schemas.openxmlformats.org/officeDocument/2006/relationships/tags" Target="../tags/tag175.xml"/><Relationship Id="rId10" Type="http://schemas.openxmlformats.org/officeDocument/2006/relationships/tags" Target="../tags/tag174.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182.xml"/><Relationship Id="rId8" Type="http://schemas.openxmlformats.org/officeDocument/2006/relationships/tags" Target="../tags/tag181.xml"/><Relationship Id="rId7" Type="http://schemas.openxmlformats.org/officeDocument/2006/relationships/tags" Target="../tags/tag180.xml"/><Relationship Id="rId6" Type="http://schemas.openxmlformats.org/officeDocument/2006/relationships/image" Target="file:///C:\Users\1V994W2\PycharmProjects\PPT_Background_Generation/pic_temp/pic_half_top.png" TargetMode="External"/><Relationship Id="rId5" Type="http://schemas.openxmlformats.org/officeDocument/2006/relationships/image" Target="../media/image4.png"/><Relationship Id="rId4" Type="http://schemas.openxmlformats.org/officeDocument/2006/relationships/tags" Target="../tags/tag179.xml"/><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86.xml"/><Relationship Id="rId8" Type="http://schemas.openxmlformats.org/officeDocument/2006/relationships/tags" Target="../tags/tag185.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184.xml"/><Relationship Id="rId4" Type="http://schemas.openxmlformats.org/officeDocument/2006/relationships/image" Target="file:///C:\Users\1V994W2\PycharmProjects\PPT_Background_Generation/pic_temp/0_pic_quater_right_up.png" TargetMode="External"/><Relationship Id="rId3" Type="http://schemas.openxmlformats.org/officeDocument/2006/relationships/image" Target="../media/image3.png"/><Relationship Id="rId2" Type="http://schemas.openxmlformats.org/officeDocument/2006/relationships/tags" Target="../tags/tag183.xml"/><Relationship Id="rId13" Type="http://schemas.openxmlformats.org/officeDocument/2006/relationships/tags" Target="../tags/tag190.xml"/><Relationship Id="rId12" Type="http://schemas.openxmlformats.org/officeDocument/2006/relationships/tags" Target="../tags/tag189.xml"/><Relationship Id="rId11" Type="http://schemas.openxmlformats.org/officeDocument/2006/relationships/tags" Target="../tags/tag188.xml"/><Relationship Id="rId10" Type="http://schemas.openxmlformats.org/officeDocument/2006/relationships/tags" Target="../tags/tag187.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194.xml"/><Relationship Id="rId8" Type="http://schemas.openxmlformats.org/officeDocument/2006/relationships/tags" Target="../tags/tag193.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192.xml"/><Relationship Id="rId4" Type="http://schemas.openxmlformats.org/officeDocument/2006/relationships/image" Target="file:///C:\Users\1V994W2\PycharmProjects\PPT_Background_Generation/pic_temp/0_pic_quater_right_up.png" TargetMode="External"/><Relationship Id="rId3" Type="http://schemas.openxmlformats.org/officeDocument/2006/relationships/image" Target="../media/image3.png"/><Relationship Id="rId2" Type="http://schemas.openxmlformats.org/officeDocument/2006/relationships/tags" Target="../tags/tag191.xml"/><Relationship Id="rId15" Type="http://schemas.openxmlformats.org/officeDocument/2006/relationships/tags" Target="../tags/tag200.xml"/><Relationship Id="rId14" Type="http://schemas.openxmlformats.org/officeDocument/2006/relationships/tags" Target="../tags/tag199.xml"/><Relationship Id="rId13" Type="http://schemas.openxmlformats.org/officeDocument/2006/relationships/tags" Target="../tags/tag198.xml"/><Relationship Id="rId12" Type="http://schemas.openxmlformats.org/officeDocument/2006/relationships/tags" Target="../tags/tag197.xml"/><Relationship Id="rId11" Type="http://schemas.openxmlformats.org/officeDocument/2006/relationships/tags" Target="../tags/tag196.xml"/><Relationship Id="rId10" Type="http://schemas.openxmlformats.org/officeDocument/2006/relationships/tags" Target="../tags/tag195.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204.xml"/><Relationship Id="rId8" Type="http://schemas.openxmlformats.org/officeDocument/2006/relationships/tags" Target="../tags/tag203.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02.xml"/><Relationship Id="rId4" Type="http://schemas.openxmlformats.org/officeDocument/2006/relationships/image" Target="file:///C:\Users\1V994W2\Documents\Tencent%20Files\574576071\FileRecv\&#25340;&#35013;&#32032;&#26448;\&#20013;&#22269;&#39118;-64\\33\subject_holdleft_52,49,46_0_staid_full_0.png" TargetMode="External"/><Relationship Id="rId3" Type="http://schemas.openxmlformats.org/officeDocument/2006/relationships/image" Target="../media/image1.png"/><Relationship Id="rId2" Type="http://schemas.openxmlformats.org/officeDocument/2006/relationships/tags" Target="../tags/tag201.xml"/><Relationship Id="rId11" Type="http://schemas.openxmlformats.org/officeDocument/2006/relationships/tags" Target="../tags/tag206.xml"/><Relationship Id="rId10" Type="http://schemas.openxmlformats.org/officeDocument/2006/relationships/tags" Target="../tags/tag205.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4" Type="http://schemas.openxmlformats.org/officeDocument/2006/relationships/tags" Target="../tags/tag209.xml"/><Relationship Id="rId3" Type="http://schemas.openxmlformats.org/officeDocument/2006/relationships/tags" Target="../tags/tag208.xml"/><Relationship Id="rId2" Type="http://schemas.openxmlformats.org/officeDocument/2006/relationships/tags" Target="../tags/tag207.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213.xml"/><Relationship Id="rId8" Type="http://schemas.openxmlformats.org/officeDocument/2006/relationships/tags" Target="../tags/tag212.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11.xml"/><Relationship Id="rId4" Type="http://schemas.openxmlformats.org/officeDocument/2006/relationships/image" Target="file:///C:\Users\1V994W2\PycharmProjects\PPT_Background_Generation/pic_temp/0_pic_quater_right_up.png" TargetMode="External"/><Relationship Id="rId3" Type="http://schemas.openxmlformats.org/officeDocument/2006/relationships/image" Target="../media/image3.png"/><Relationship Id="rId2" Type="http://schemas.openxmlformats.org/officeDocument/2006/relationships/tags" Target="../tags/tag210.xml"/><Relationship Id="rId13" Type="http://schemas.openxmlformats.org/officeDocument/2006/relationships/tags" Target="../tags/tag217.xml"/><Relationship Id="rId12" Type="http://schemas.openxmlformats.org/officeDocument/2006/relationships/tags" Target="../tags/tag216.xml"/><Relationship Id="rId11" Type="http://schemas.openxmlformats.org/officeDocument/2006/relationships/tags" Target="../tags/tag215.xml"/><Relationship Id="rId10" Type="http://schemas.openxmlformats.org/officeDocument/2006/relationships/tags" Target="../tags/tag214.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221.xml"/><Relationship Id="rId8" Type="http://schemas.openxmlformats.org/officeDocument/2006/relationships/tags" Target="../tags/tag220.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19.xml"/><Relationship Id="rId4" Type="http://schemas.openxmlformats.org/officeDocument/2006/relationships/image" Target="file:///C:\Users\1V994W2\PycharmProjects\PPT_Background_Generation/pic_temp/0_pic_quater_right_up.png" TargetMode="External"/><Relationship Id="rId3" Type="http://schemas.openxmlformats.org/officeDocument/2006/relationships/image" Target="../media/image3.png"/><Relationship Id="rId2" Type="http://schemas.openxmlformats.org/officeDocument/2006/relationships/tags" Target="../tags/tag218.xml"/><Relationship Id="rId12" Type="http://schemas.openxmlformats.org/officeDocument/2006/relationships/tags" Target="../tags/tag224.xml"/><Relationship Id="rId11" Type="http://schemas.openxmlformats.org/officeDocument/2006/relationships/tags" Target="../tags/tag223.xml"/><Relationship Id="rId10" Type="http://schemas.openxmlformats.org/officeDocument/2006/relationships/tags" Target="../tags/tag222.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228.xml"/><Relationship Id="rId8" Type="http://schemas.openxmlformats.org/officeDocument/2006/relationships/tags" Target="../tags/tag227.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26.xml"/><Relationship Id="rId4" Type="http://schemas.openxmlformats.org/officeDocument/2006/relationships/image" Target="file:///C:\Users\1V994W2\PycharmProjects\PPT_Background_Generation/pic_temp/0_pic_quater_right_up.png" TargetMode="External"/><Relationship Id="rId3" Type="http://schemas.openxmlformats.org/officeDocument/2006/relationships/image" Target="../media/image3.png"/><Relationship Id="rId2" Type="http://schemas.openxmlformats.org/officeDocument/2006/relationships/tags" Target="../tags/tag225.xml"/><Relationship Id="rId11" Type="http://schemas.openxmlformats.org/officeDocument/2006/relationships/tags" Target="../tags/tag230.xml"/><Relationship Id="rId10" Type="http://schemas.openxmlformats.org/officeDocument/2006/relationships/tags" Target="../tags/tag229.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234.xml"/><Relationship Id="rId8" Type="http://schemas.openxmlformats.org/officeDocument/2006/relationships/tags" Target="../tags/tag233.xml"/><Relationship Id="rId7" Type="http://schemas.openxmlformats.org/officeDocument/2006/relationships/image" Target="file:///C:\Users\1V994W2\PycharmProjects\PPT_Background_Generation/pic_temp/0_pic_quater_right_up.png" TargetMode="External"/><Relationship Id="rId6" Type="http://schemas.openxmlformats.org/officeDocument/2006/relationships/image" Target="../media/image3.png"/><Relationship Id="rId5" Type="http://schemas.openxmlformats.org/officeDocument/2006/relationships/tags" Target="../tags/tag232.xml"/><Relationship Id="rId4" Type="http://schemas.openxmlformats.org/officeDocument/2006/relationships/image" Target="file:///C:\Users\1V994W2\Documents\Tencent%20Files\574576071\FileRecv\&#25340;&#35013;&#32032;&#26448;\&#20013;&#22269;&#39118;-64\\33\subject_holdleft_52,49,46_0_staid_full_0.png" TargetMode="External"/><Relationship Id="rId3" Type="http://schemas.openxmlformats.org/officeDocument/2006/relationships/image" Target="../media/image1.png"/><Relationship Id="rId2" Type="http://schemas.openxmlformats.org/officeDocument/2006/relationships/tags" Target="../tags/tag231.xml"/><Relationship Id="rId16" Type="http://schemas.openxmlformats.org/officeDocument/2006/relationships/tags" Target="../tags/tag241.xml"/><Relationship Id="rId15" Type="http://schemas.openxmlformats.org/officeDocument/2006/relationships/tags" Target="../tags/tag240.xml"/><Relationship Id="rId14" Type="http://schemas.openxmlformats.org/officeDocument/2006/relationships/tags" Target="../tags/tag239.xml"/><Relationship Id="rId13" Type="http://schemas.openxmlformats.org/officeDocument/2006/relationships/tags" Target="../tags/tag238.xml"/><Relationship Id="rId12" Type="http://schemas.openxmlformats.org/officeDocument/2006/relationships/tags" Target="../tags/tag237.xml"/><Relationship Id="rId11" Type="http://schemas.openxmlformats.org/officeDocument/2006/relationships/tags" Target="../tags/tag236.xml"/><Relationship Id="rId10" Type="http://schemas.openxmlformats.org/officeDocument/2006/relationships/tags" Target="../tags/tag235.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26.xml"/><Relationship Id="rId8" Type="http://schemas.openxmlformats.org/officeDocument/2006/relationships/tags" Target="../tags/tag25.xml"/><Relationship Id="rId7" Type="http://schemas.openxmlformats.org/officeDocument/2006/relationships/tags" Target="../tags/tag24.xml"/><Relationship Id="rId6" Type="http://schemas.openxmlformats.org/officeDocument/2006/relationships/image" Target="file:///C:\Users\1V994W2\PycharmProjects\PPT_Background_Generation/pic_temp/pic_half_top.png" TargetMode="External"/><Relationship Id="rId5" Type="http://schemas.openxmlformats.org/officeDocument/2006/relationships/image" Target="../media/image4.png"/><Relationship Id="rId4" Type="http://schemas.openxmlformats.org/officeDocument/2006/relationships/tags" Target="../tags/tag23.xml"/><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9" Type="http://schemas.openxmlformats.org/officeDocument/2006/relationships/tags" Target="../tags/tag245.xml"/><Relationship Id="rId8" Type="http://schemas.openxmlformats.org/officeDocument/2006/relationships/image" Target="file:///C:\Users\1V994W2\PycharmProjects\PPT_Background_Generation/pic_temp/1_pic_quater_right_up.png" TargetMode="External"/><Relationship Id="rId7" Type="http://schemas.openxmlformats.org/officeDocument/2006/relationships/image" Target="../media/image2.png"/><Relationship Id="rId6" Type="http://schemas.openxmlformats.org/officeDocument/2006/relationships/tags" Target="../tags/tag244.xml"/><Relationship Id="rId5" Type="http://schemas.openxmlformats.org/officeDocument/2006/relationships/image" Target="file:///C:\Users\1V994W2\PycharmProjects\PPT_Background_Generation/pic_temp/0_pic_quater_right_up.png" TargetMode="External"/><Relationship Id="rId4" Type="http://schemas.openxmlformats.org/officeDocument/2006/relationships/image" Target="../media/image3.png"/><Relationship Id="rId3" Type="http://schemas.openxmlformats.org/officeDocument/2006/relationships/tags" Target="../tags/tag243.xml"/><Relationship Id="rId2" Type="http://schemas.openxmlformats.org/officeDocument/2006/relationships/tags" Target="../tags/tag242.xml"/><Relationship Id="rId12" Type="http://schemas.openxmlformats.org/officeDocument/2006/relationships/tags" Target="../tags/tag248.xml"/><Relationship Id="rId11" Type="http://schemas.openxmlformats.org/officeDocument/2006/relationships/tags" Target="../tags/tag247.xml"/><Relationship Id="rId10" Type="http://schemas.openxmlformats.org/officeDocument/2006/relationships/tags" Target="../tags/tag246.xml"/><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9" Type="http://schemas.openxmlformats.org/officeDocument/2006/relationships/image" Target="file:///C:\Users\1V994W2\PycharmProjects\PPT_Background_Generation/pic_temp/1_pic_quater_right_up.png" TargetMode="External"/><Relationship Id="rId8" Type="http://schemas.openxmlformats.org/officeDocument/2006/relationships/image" Target="../media/image2.png"/><Relationship Id="rId7" Type="http://schemas.openxmlformats.org/officeDocument/2006/relationships/tags" Target="../tags/tag252.xml"/><Relationship Id="rId6" Type="http://schemas.openxmlformats.org/officeDocument/2006/relationships/image" Target="file:///C:\Users\1V994W2\PycharmProjects\PPT_Background_Generation/pic_temp/0_pic_quater_right_up.png" TargetMode="External"/><Relationship Id="rId5" Type="http://schemas.openxmlformats.org/officeDocument/2006/relationships/image" Target="../media/image3.png"/><Relationship Id="rId4" Type="http://schemas.openxmlformats.org/officeDocument/2006/relationships/tags" Target="../tags/tag251.xml"/><Relationship Id="rId3" Type="http://schemas.openxmlformats.org/officeDocument/2006/relationships/tags" Target="../tags/tag250.xml"/><Relationship Id="rId2" Type="http://schemas.openxmlformats.org/officeDocument/2006/relationships/tags" Target="../tags/tag249.xml"/><Relationship Id="rId14" Type="http://schemas.openxmlformats.org/officeDocument/2006/relationships/tags" Target="../tags/tag257.xml"/><Relationship Id="rId13" Type="http://schemas.openxmlformats.org/officeDocument/2006/relationships/tags" Target="../tags/tag256.xml"/><Relationship Id="rId12" Type="http://schemas.openxmlformats.org/officeDocument/2006/relationships/tags" Target="../tags/tag255.xml"/><Relationship Id="rId11" Type="http://schemas.openxmlformats.org/officeDocument/2006/relationships/tags" Target="../tags/tag254.xml"/><Relationship Id="rId10" Type="http://schemas.openxmlformats.org/officeDocument/2006/relationships/tags" Target="../tags/tag253.xml"/><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9" Type="http://schemas.openxmlformats.org/officeDocument/2006/relationships/tags" Target="../tags/tag263.xml"/><Relationship Id="rId8" Type="http://schemas.openxmlformats.org/officeDocument/2006/relationships/tags" Target="../tags/tag262.xml"/><Relationship Id="rId7" Type="http://schemas.openxmlformats.org/officeDocument/2006/relationships/tags" Target="../tags/tag261.xml"/><Relationship Id="rId6" Type="http://schemas.openxmlformats.org/officeDocument/2006/relationships/tags" Target="../tags/tag260.xml"/><Relationship Id="rId5" Type="http://schemas.openxmlformats.org/officeDocument/2006/relationships/image" Target="file:///C:\Users\1V994W2\PycharmProjects\PPT_Background_Generation/pic_temp/0_pic_quater_right_up.png" TargetMode="External"/><Relationship Id="rId4" Type="http://schemas.openxmlformats.org/officeDocument/2006/relationships/image" Target="../media/image3.png"/><Relationship Id="rId3" Type="http://schemas.openxmlformats.org/officeDocument/2006/relationships/tags" Target="../tags/tag259.xml"/><Relationship Id="rId2" Type="http://schemas.openxmlformats.org/officeDocument/2006/relationships/tags" Target="../tags/tag258.xml"/><Relationship Id="rId11" Type="http://schemas.openxmlformats.org/officeDocument/2006/relationships/tags" Target="../tags/tag265.xml"/><Relationship Id="rId10" Type="http://schemas.openxmlformats.org/officeDocument/2006/relationships/tags" Target="../tags/tag264.xml"/><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9" Type="http://schemas.openxmlformats.org/officeDocument/2006/relationships/image" Target="file:///C:\Users\1V994W2\PycharmProjects\PPT_Background_Generation/pic_temp/1_pic_quater_right_up.png" TargetMode="External"/><Relationship Id="rId8" Type="http://schemas.openxmlformats.org/officeDocument/2006/relationships/image" Target="../media/image2.png"/><Relationship Id="rId7" Type="http://schemas.openxmlformats.org/officeDocument/2006/relationships/tags" Target="../tags/tag269.xml"/><Relationship Id="rId6" Type="http://schemas.openxmlformats.org/officeDocument/2006/relationships/image" Target="file:///C:\Users\1V994W2\PycharmProjects\PPT_Background_Generation/pic_temp/0_pic_quater_right_up.png" TargetMode="External"/><Relationship Id="rId5" Type="http://schemas.openxmlformats.org/officeDocument/2006/relationships/image" Target="../media/image3.png"/><Relationship Id="rId4" Type="http://schemas.openxmlformats.org/officeDocument/2006/relationships/tags" Target="../tags/tag268.xml"/><Relationship Id="rId3" Type="http://schemas.openxmlformats.org/officeDocument/2006/relationships/tags" Target="../tags/tag267.xml"/><Relationship Id="rId2" Type="http://schemas.openxmlformats.org/officeDocument/2006/relationships/tags" Target="../tags/tag266.xml"/><Relationship Id="rId15" Type="http://schemas.openxmlformats.org/officeDocument/2006/relationships/tags" Target="../tags/tag275.xml"/><Relationship Id="rId14" Type="http://schemas.openxmlformats.org/officeDocument/2006/relationships/tags" Target="../tags/tag274.xml"/><Relationship Id="rId13" Type="http://schemas.openxmlformats.org/officeDocument/2006/relationships/tags" Target="../tags/tag273.xml"/><Relationship Id="rId12" Type="http://schemas.openxmlformats.org/officeDocument/2006/relationships/tags" Target="../tags/tag272.xml"/><Relationship Id="rId11" Type="http://schemas.openxmlformats.org/officeDocument/2006/relationships/tags" Target="../tags/tag271.xml"/><Relationship Id="rId10" Type="http://schemas.openxmlformats.org/officeDocument/2006/relationships/tags" Target="../tags/tag270.xml"/><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9" Type="http://schemas.openxmlformats.org/officeDocument/2006/relationships/image" Target="file:///C:\Users\1V994W2\PycharmProjects\PPT_Background_Generation/pic_temp/1_pic_quater_right_up.png" TargetMode="External"/><Relationship Id="rId8" Type="http://schemas.openxmlformats.org/officeDocument/2006/relationships/image" Target="../media/image2.png"/><Relationship Id="rId7" Type="http://schemas.openxmlformats.org/officeDocument/2006/relationships/tags" Target="../tags/tag279.xml"/><Relationship Id="rId6" Type="http://schemas.openxmlformats.org/officeDocument/2006/relationships/image" Target="file:///C:\Users\1V994W2\PycharmProjects\PPT_Background_Generation/pic_temp/0_pic_quater_right_up.png" TargetMode="External"/><Relationship Id="rId5" Type="http://schemas.openxmlformats.org/officeDocument/2006/relationships/image" Target="../media/image3.png"/><Relationship Id="rId4" Type="http://schemas.openxmlformats.org/officeDocument/2006/relationships/tags" Target="../tags/tag278.xml"/><Relationship Id="rId3" Type="http://schemas.openxmlformats.org/officeDocument/2006/relationships/tags" Target="../tags/tag277.xml"/><Relationship Id="rId2" Type="http://schemas.openxmlformats.org/officeDocument/2006/relationships/tags" Target="../tags/tag276.xml"/><Relationship Id="rId15" Type="http://schemas.openxmlformats.org/officeDocument/2006/relationships/tags" Target="../tags/tag285.xml"/><Relationship Id="rId14" Type="http://schemas.openxmlformats.org/officeDocument/2006/relationships/tags" Target="../tags/tag284.xml"/><Relationship Id="rId13" Type="http://schemas.openxmlformats.org/officeDocument/2006/relationships/tags" Target="../tags/tag283.xml"/><Relationship Id="rId12" Type="http://schemas.openxmlformats.org/officeDocument/2006/relationships/tags" Target="../tags/tag282.xml"/><Relationship Id="rId11" Type="http://schemas.openxmlformats.org/officeDocument/2006/relationships/tags" Target="../tags/tag281.xml"/><Relationship Id="rId10" Type="http://schemas.openxmlformats.org/officeDocument/2006/relationships/tags" Target="../tags/tag280.xml"/><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9" Type="http://schemas.openxmlformats.org/officeDocument/2006/relationships/image" Target="file:///C:\Users\1V994W2\PycharmProjects\PPT_Background_Generation/pic_temp/1_pic_quater_right_up.png" TargetMode="External"/><Relationship Id="rId8" Type="http://schemas.openxmlformats.org/officeDocument/2006/relationships/image" Target="../media/image2.png"/><Relationship Id="rId7" Type="http://schemas.openxmlformats.org/officeDocument/2006/relationships/tags" Target="../tags/tag289.xml"/><Relationship Id="rId6" Type="http://schemas.openxmlformats.org/officeDocument/2006/relationships/image" Target="file:///C:\Users\1V994W2\PycharmProjects\PPT_Background_Generation/pic_temp/0_pic_quater_right_up.png" TargetMode="External"/><Relationship Id="rId5" Type="http://schemas.openxmlformats.org/officeDocument/2006/relationships/image" Target="../media/image3.png"/><Relationship Id="rId4" Type="http://schemas.openxmlformats.org/officeDocument/2006/relationships/tags" Target="../tags/tag288.xml"/><Relationship Id="rId3" Type="http://schemas.openxmlformats.org/officeDocument/2006/relationships/tags" Target="../tags/tag287.xml"/><Relationship Id="rId2" Type="http://schemas.openxmlformats.org/officeDocument/2006/relationships/tags" Target="../tags/tag286.xml"/><Relationship Id="rId17" Type="http://schemas.openxmlformats.org/officeDocument/2006/relationships/tags" Target="../tags/tag297.xml"/><Relationship Id="rId16" Type="http://schemas.openxmlformats.org/officeDocument/2006/relationships/tags" Target="../tags/tag296.xml"/><Relationship Id="rId15" Type="http://schemas.openxmlformats.org/officeDocument/2006/relationships/tags" Target="../tags/tag295.xml"/><Relationship Id="rId14" Type="http://schemas.openxmlformats.org/officeDocument/2006/relationships/tags" Target="../tags/tag294.xml"/><Relationship Id="rId13" Type="http://schemas.openxmlformats.org/officeDocument/2006/relationships/tags" Target="../tags/tag293.xml"/><Relationship Id="rId12" Type="http://schemas.openxmlformats.org/officeDocument/2006/relationships/tags" Target="../tags/tag292.xml"/><Relationship Id="rId11" Type="http://schemas.openxmlformats.org/officeDocument/2006/relationships/tags" Target="../tags/tag291.xml"/><Relationship Id="rId10" Type="http://schemas.openxmlformats.org/officeDocument/2006/relationships/tags" Target="../tags/tag290.xml"/><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9" Type="http://schemas.openxmlformats.org/officeDocument/2006/relationships/image" Target="file:///C:\Users\1V994W2\PycharmProjects\PPT_Background_Generation/pic_temp/1_pic_quater_left_down.png" TargetMode="External"/><Relationship Id="rId8" Type="http://schemas.openxmlformats.org/officeDocument/2006/relationships/image" Target="../media/image6.png"/><Relationship Id="rId7" Type="http://schemas.openxmlformats.org/officeDocument/2006/relationships/tags" Target="../tags/tag301.xml"/><Relationship Id="rId6" Type="http://schemas.openxmlformats.org/officeDocument/2006/relationships/image" Target="file:///C:\Users\1V994W2\PycharmProjects\PPT_Background_Generation/pic_temp/0_pic_quater_right_down.png" TargetMode="External"/><Relationship Id="rId5" Type="http://schemas.openxmlformats.org/officeDocument/2006/relationships/image" Target="../media/image5.png"/><Relationship Id="rId4" Type="http://schemas.openxmlformats.org/officeDocument/2006/relationships/tags" Target="../tags/tag300.xml"/><Relationship Id="rId3" Type="http://schemas.openxmlformats.org/officeDocument/2006/relationships/tags" Target="../tags/tag299.xml"/><Relationship Id="rId2" Type="http://schemas.openxmlformats.org/officeDocument/2006/relationships/tags" Target="../tags/tag298.xml"/><Relationship Id="rId14" Type="http://schemas.openxmlformats.org/officeDocument/2006/relationships/tags" Target="../tags/tag306.xml"/><Relationship Id="rId13" Type="http://schemas.openxmlformats.org/officeDocument/2006/relationships/tags" Target="../tags/tag305.xml"/><Relationship Id="rId12" Type="http://schemas.openxmlformats.org/officeDocument/2006/relationships/tags" Target="../tags/tag304.xml"/><Relationship Id="rId11" Type="http://schemas.openxmlformats.org/officeDocument/2006/relationships/tags" Target="../tags/tag303.xml"/><Relationship Id="rId10" Type="http://schemas.openxmlformats.org/officeDocument/2006/relationships/tags" Target="../tags/tag302.xml"/><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8.xml"/><Relationship Id="rId4" Type="http://schemas.openxmlformats.org/officeDocument/2006/relationships/image" Target="file:///C:\Users\1V994W2\PycharmProjects\PPT_Background_Generation/pic_temp/0_pic_quater_right_up.png" TargetMode="External"/><Relationship Id="rId3" Type="http://schemas.openxmlformats.org/officeDocument/2006/relationships/image" Target="../media/image3.png"/><Relationship Id="rId2" Type="http://schemas.openxmlformats.org/officeDocument/2006/relationships/tags" Target="../tags/tag27.xml"/><Relationship Id="rId13" Type="http://schemas.openxmlformats.org/officeDocument/2006/relationships/tags" Target="../tags/tag34.xml"/><Relationship Id="rId12" Type="http://schemas.openxmlformats.org/officeDocument/2006/relationships/tags" Target="../tags/tag33.xml"/><Relationship Id="rId11" Type="http://schemas.openxmlformats.org/officeDocument/2006/relationships/tags" Target="../tags/tag32.xml"/><Relationship Id="rId10" Type="http://schemas.openxmlformats.org/officeDocument/2006/relationships/tags" Target="../tags/tag31.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38.xml"/><Relationship Id="rId8" Type="http://schemas.openxmlformats.org/officeDocument/2006/relationships/tags" Target="../tags/tag37.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36.xml"/><Relationship Id="rId4" Type="http://schemas.openxmlformats.org/officeDocument/2006/relationships/image" Target="file:///C:\Users\1V994W2\PycharmProjects\PPT_Background_Generation/pic_temp/0_pic_quater_right_up.png" TargetMode="External"/><Relationship Id="rId3" Type="http://schemas.openxmlformats.org/officeDocument/2006/relationships/image" Target="../media/image3.png"/><Relationship Id="rId2" Type="http://schemas.openxmlformats.org/officeDocument/2006/relationships/tags" Target="../tags/tag35.xml"/><Relationship Id="rId15" Type="http://schemas.openxmlformats.org/officeDocument/2006/relationships/tags" Target="../tags/tag44.xml"/><Relationship Id="rId14" Type="http://schemas.openxmlformats.org/officeDocument/2006/relationships/tags" Target="../tags/tag43.xml"/><Relationship Id="rId13" Type="http://schemas.openxmlformats.org/officeDocument/2006/relationships/tags" Target="../tags/tag42.xml"/><Relationship Id="rId12" Type="http://schemas.openxmlformats.org/officeDocument/2006/relationships/tags" Target="../tags/tag41.xml"/><Relationship Id="rId11" Type="http://schemas.openxmlformats.org/officeDocument/2006/relationships/tags" Target="../tags/tag40.xml"/><Relationship Id="rId10" Type="http://schemas.openxmlformats.org/officeDocument/2006/relationships/tags" Target="../tags/tag39.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48.xml"/><Relationship Id="rId8" Type="http://schemas.openxmlformats.org/officeDocument/2006/relationships/tags" Target="../tags/tag47.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6.xml"/><Relationship Id="rId4" Type="http://schemas.openxmlformats.org/officeDocument/2006/relationships/image" Target="file:///C:\Users\1V994W2\Documents\Tencent%20Files\574576071\FileRecv\&#25340;&#35013;&#32032;&#26448;\&#20013;&#22269;&#39118;-64\\33\subject_holdleft_52,49,46_0_staid_full_0.png" TargetMode="External"/><Relationship Id="rId3" Type="http://schemas.openxmlformats.org/officeDocument/2006/relationships/image" Target="../media/image1.png"/><Relationship Id="rId2" Type="http://schemas.openxmlformats.org/officeDocument/2006/relationships/tags" Target="../tags/tag45.xml"/><Relationship Id="rId11" Type="http://schemas.openxmlformats.org/officeDocument/2006/relationships/tags" Target="../tags/tag50.xml"/><Relationship Id="rId10" Type="http://schemas.openxmlformats.org/officeDocument/2006/relationships/tags" Target="../tags/tag49.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53.xml"/><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57.xml"/><Relationship Id="rId8" Type="http://schemas.openxmlformats.org/officeDocument/2006/relationships/tags" Target="../tags/tag56.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55.xml"/><Relationship Id="rId4" Type="http://schemas.openxmlformats.org/officeDocument/2006/relationships/image" Target="file:///C:\Users\1V994W2\PycharmProjects\PPT_Background_Generation/pic_temp/0_pic_quater_right_up.png" TargetMode="External"/><Relationship Id="rId3" Type="http://schemas.openxmlformats.org/officeDocument/2006/relationships/image" Target="../media/image3.png"/><Relationship Id="rId2" Type="http://schemas.openxmlformats.org/officeDocument/2006/relationships/tags" Target="../tags/tag54.xml"/><Relationship Id="rId13" Type="http://schemas.openxmlformats.org/officeDocument/2006/relationships/tags" Target="../tags/tag61.xml"/><Relationship Id="rId12" Type="http://schemas.openxmlformats.org/officeDocument/2006/relationships/tags" Target="../tags/tag60.xml"/><Relationship Id="rId11" Type="http://schemas.openxmlformats.org/officeDocument/2006/relationships/tags" Target="../tags/tag59.xml"/><Relationship Id="rId10" Type="http://schemas.openxmlformats.org/officeDocument/2006/relationships/tags" Target="../tags/tag58.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65.xml"/><Relationship Id="rId8" Type="http://schemas.openxmlformats.org/officeDocument/2006/relationships/tags" Target="../tags/tag64.xml"/><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63.xml"/><Relationship Id="rId4" Type="http://schemas.openxmlformats.org/officeDocument/2006/relationships/image" Target="file:///C:\Users\1V994W2\PycharmProjects\PPT_Background_Generation/pic_temp/0_pic_quater_right_up.png" TargetMode="External"/><Relationship Id="rId3" Type="http://schemas.openxmlformats.org/officeDocument/2006/relationships/image" Target="../media/image3.png"/><Relationship Id="rId2" Type="http://schemas.openxmlformats.org/officeDocument/2006/relationships/tags" Target="../tags/tag62.xml"/><Relationship Id="rId12" Type="http://schemas.openxmlformats.org/officeDocument/2006/relationships/tags" Target="../tags/tag68.xml"/><Relationship Id="rId11" Type="http://schemas.openxmlformats.org/officeDocument/2006/relationships/tags" Target="../tags/tag67.xml"/><Relationship Id="rId10" Type="http://schemas.openxmlformats.org/officeDocument/2006/relationships/tags" Target="../tags/tag66.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6" name="图片 5"/>
          <p:cNvPicPr/>
          <p:nvPr>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4572000" y="865184"/>
            <a:ext cx="4114800" cy="5127631"/>
          </a:xfrm>
          <a:prstGeom prst="rect">
            <a:avLst/>
          </a:prstGeom>
        </p:spPr>
      </p:pic>
      <p:pic>
        <p:nvPicPr>
          <p:cNvPr id="5" name="图片 4"/>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0" y="0"/>
            <a:ext cx="540068" cy="481122"/>
          </a:xfrm>
          <a:prstGeom prst="rect">
            <a:avLst/>
          </a:prstGeom>
        </p:spPr>
      </p:pic>
      <p:sp>
        <p:nvSpPr>
          <p:cNvPr id="16" name="日期占位符 15"/>
          <p:cNvSpPr>
            <a:spLocks noGrp="1"/>
          </p:cNvSpPr>
          <p:nvPr>
            <p:ph type="dt" sz="half" idx="10"/>
            <p:custDataLst>
              <p:tags r:id="rId8"/>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9"/>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18" name="灯片编号占位符 17"/>
          <p:cNvSpPr>
            <a:spLocks noGrp="1"/>
          </p:cNvSpPr>
          <p:nvPr>
            <p:ph type="sldNum" sz="quarter" idx="12"/>
            <p:custDataLst>
              <p:tags r:id="rId10"/>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2" name="副标题 1"/>
          <p:cNvSpPr>
            <a:spLocks noGrp="1"/>
          </p:cNvSpPr>
          <p:nvPr>
            <p:ph type="subTitle" idx="13" hasCustomPrompt="1"/>
            <p:custDataLst>
              <p:tags r:id="rId11"/>
            </p:custDataLst>
          </p:nvPr>
        </p:nvSpPr>
        <p:spPr>
          <a:xfrm>
            <a:off x="1463993" y="766445"/>
            <a:ext cx="344805" cy="5080635"/>
          </a:xfrm>
          <a:noFill/>
        </p:spPr>
        <p:txBody>
          <a:bodyPr vert="eaVert" wrap="square" lIns="0" tIns="0" rIns="0" bIns="0" rtlCol="0" anchor="t" anchorCtr="0">
            <a:normAutofit/>
          </a:bodyPr>
          <a:lstStyle>
            <a:lvl1pPr marL="0" indent="0" algn="ctr">
              <a:buNone/>
              <a:defRPr lang="zh-CN" altLang="en-US" sz="1500" spc="400">
                <a:solidFill>
                  <a:schemeClr val="tx1">
                    <a:lumMod val="65000"/>
                    <a:lumOff val="35000"/>
                  </a:schemeClr>
                </a:solidFill>
                <a:latin typeface="Arial" panose="020B0604020202020204" pitchFamily="34" charset="0"/>
                <a:ea typeface="隶书" panose="02010509060101010101" pitchFamily="49" charset="-122"/>
              </a:defRPr>
            </a:lvl1pPr>
          </a:lstStyle>
          <a:p>
            <a:pPr marL="57150" lvl="0" indent="-342900">
              <a:lnSpc>
                <a:spcPct val="100000"/>
              </a:lnSpc>
              <a:buClrTx/>
              <a:buSzTx/>
            </a:pPr>
            <a:r>
              <a:rPr lang="zh-CN" altLang="en-US" dirty="0"/>
              <a:t>单击此处编辑副标题</a:t>
            </a:r>
            <a:endParaRPr lang="zh-CN" altLang="en-US" dirty="0"/>
          </a:p>
        </p:txBody>
      </p:sp>
      <p:grpSp>
        <p:nvGrpSpPr>
          <p:cNvPr id="11" name="组合 10"/>
          <p:cNvGrpSpPr/>
          <p:nvPr>
            <p:custDataLst>
              <p:tags r:id="rId12"/>
            </p:custDataLst>
          </p:nvPr>
        </p:nvGrpSpPr>
        <p:grpSpPr>
          <a:xfrm>
            <a:off x="1965960" y="671195"/>
            <a:ext cx="1243013" cy="5515610"/>
            <a:chOff x="7904480" y="671195"/>
            <a:chExt cx="1657350" cy="5515610"/>
          </a:xfrm>
        </p:grpSpPr>
        <p:sp>
          <p:nvSpPr>
            <p:cNvPr id="12" name="矩形 11"/>
            <p:cNvSpPr/>
            <p:nvPr>
              <p:custDataLst>
                <p:tags r:id="rId13"/>
              </p:custDataLst>
            </p:nvPr>
          </p:nvSpPr>
          <p:spPr>
            <a:xfrm>
              <a:off x="7904480" y="767080"/>
              <a:ext cx="1657350" cy="5330190"/>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latin typeface="Arial" panose="020B0604020202020204" pitchFamily="34" charset="0"/>
              </a:endParaRPr>
            </a:p>
          </p:txBody>
        </p:sp>
        <p:sp>
          <p:nvSpPr>
            <p:cNvPr id="13" name="矩形 12"/>
            <p:cNvSpPr/>
            <p:nvPr>
              <p:custDataLst>
                <p:tags r:id="rId14"/>
              </p:custDataLst>
            </p:nvPr>
          </p:nvSpPr>
          <p:spPr>
            <a:xfrm>
              <a:off x="8432800" y="5995670"/>
              <a:ext cx="600075" cy="19113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latin typeface="Arial" panose="020B0604020202020204" pitchFamily="34" charset="0"/>
              </a:endParaRPr>
            </a:p>
          </p:txBody>
        </p:sp>
        <p:sp>
          <p:nvSpPr>
            <p:cNvPr id="14" name="矩形 13"/>
            <p:cNvSpPr/>
            <p:nvPr>
              <p:custDataLst>
                <p:tags r:id="rId15"/>
              </p:custDataLst>
            </p:nvPr>
          </p:nvSpPr>
          <p:spPr>
            <a:xfrm>
              <a:off x="8432800" y="671195"/>
              <a:ext cx="600075" cy="19113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latin typeface="Arial" panose="020B0604020202020204" pitchFamily="34" charset="0"/>
              </a:endParaRPr>
            </a:p>
          </p:txBody>
        </p:sp>
      </p:grpSp>
      <p:sp>
        <p:nvSpPr>
          <p:cNvPr id="9" name="竖排文字占位符 8"/>
          <p:cNvSpPr>
            <a:spLocks noGrp="1"/>
          </p:cNvSpPr>
          <p:nvPr>
            <p:ph type="body" orient="vert" sz="quarter" idx="15" hasCustomPrompt="1"/>
            <p:custDataLst>
              <p:tags r:id="rId16"/>
            </p:custDataLst>
          </p:nvPr>
        </p:nvSpPr>
        <p:spPr>
          <a:xfrm>
            <a:off x="3366612" y="2770671"/>
            <a:ext cx="386238" cy="1594168"/>
          </a:xfrm>
        </p:spPr>
        <p:txBody>
          <a:bodyPr vert="eaVert" anchor="ctr"/>
          <a:lstStyle>
            <a:lvl1pPr marL="0" indent="0" algn="l">
              <a:buFont typeface="Arial" panose="020B0604020202020204" pitchFamily="34" charset="0"/>
              <a:buNone/>
              <a:defRPr>
                <a:solidFill>
                  <a:schemeClr val="tx1">
                    <a:lumMod val="65000"/>
                    <a:lumOff val="35000"/>
                  </a:schemeClr>
                </a:solidFill>
              </a:defRPr>
            </a:lvl1pPr>
          </a:lstStyle>
          <a:p>
            <a:pPr lvl="0"/>
            <a:r>
              <a:rPr lang="zh-CN" altLang="en-US" dirty="0"/>
              <a:t>汇报人姓名</a:t>
            </a:r>
            <a:endParaRPr lang="zh-CN" altLang="en-US" dirty="0"/>
          </a:p>
        </p:txBody>
      </p:sp>
      <p:sp>
        <p:nvSpPr>
          <p:cNvPr id="19" name="竖排文字占位符 8"/>
          <p:cNvSpPr>
            <a:spLocks noGrp="1"/>
          </p:cNvSpPr>
          <p:nvPr>
            <p:ph type="body" orient="vert" sz="quarter" idx="16" hasCustomPrompt="1"/>
            <p:custDataLst>
              <p:tags r:id="rId17"/>
            </p:custDataLst>
          </p:nvPr>
        </p:nvSpPr>
        <p:spPr>
          <a:xfrm>
            <a:off x="3366612" y="4470400"/>
            <a:ext cx="386238" cy="1594168"/>
          </a:xfrm>
        </p:spPr>
        <p:txBody>
          <a:bodyPr vert="eaVert" anchor="ctr"/>
          <a:lstStyle>
            <a:lvl1pPr marL="0" indent="0" algn="l">
              <a:buFont typeface="Arial" panose="020B0604020202020204" pitchFamily="34" charset="0"/>
              <a:buNone/>
              <a:defRPr>
                <a:solidFill>
                  <a:schemeClr val="tx1">
                    <a:lumMod val="65000"/>
                    <a:lumOff val="35000"/>
                  </a:schemeClr>
                </a:solidFill>
              </a:defRPr>
            </a:lvl1pPr>
          </a:lstStyle>
          <a:p>
            <a:pPr lvl="0"/>
            <a:r>
              <a:rPr lang="zh-CN" altLang="en-US" dirty="0"/>
              <a:t>汇报名字</a:t>
            </a:r>
            <a:endParaRPr lang="zh-CN" altLang="en-US" dirty="0"/>
          </a:p>
        </p:txBody>
      </p:sp>
      <p:sp>
        <p:nvSpPr>
          <p:cNvPr id="7" name="竖排文字占位符 6"/>
          <p:cNvSpPr>
            <a:spLocks noGrp="1"/>
          </p:cNvSpPr>
          <p:nvPr>
            <p:ph type="body" orient="vert" sz="quarter" idx="17" hasCustomPrompt="1"/>
            <p:custDataLst>
              <p:tags r:id="rId18"/>
            </p:custDataLst>
          </p:nvPr>
        </p:nvSpPr>
        <p:spPr>
          <a:xfrm>
            <a:off x="2248614" y="1114893"/>
            <a:ext cx="677228" cy="4659629"/>
          </a:xfrm>
        </p:spPr>
        <p:txBody>
          <a:bodyPr vert="eaVert" anchor="ctr">
            <a:normAutofit/>
          </a:bodyPr>
          <a:lstStyle>
            <a:lvl1pPr marL="0" indent="0" algn="ctr">
              <a:buNone/>
              <a:defRPr sz="3300" baseline="0">
                <a:ea typeface="汉仪尚巍手书W" panose="00020600040101010101" pitchFamily="18" charset="-122"/>
              </a:defRPr>
            </a:lvl1pPr>
          </a:lstStyle>
          <a:p>
            <a:pPr lvl="0"/>
            <a:r>
              <a:rPr lang="zh-CN" altLang="en-US" dirty="0"/>
              <a:t>编辑标题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pic>
        <p:nvPicPr>
          <p:cNvPr id="8" name="图片 7"/>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721560"/>
          </a:xfrm>
          <a:prstGeom prst="rect">
            <a:avLst/>
          </a:prstGeom>
        </p:spPr>
      </p:pic>
      <p:pic>
        <p:nvPicPr>
          <p:cNvPr id="6" name="图片 5"/>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1122"/>
          </a:xfrm>
          <a:prstGeom prst="rect">
            <a:avLst/>
          </a:prstGeom>
        </p:spPr>
      </p:pic>
      <p:sp>
        <p:nvSpPr>
          <p:cNvPr id="3" name="日期占位符 2"/>
          <p:cNvSpPr>
            <a:spLocks noGrp="1"/>
          </p:cNvSpPr>
          <p:nvPr>
            <p:ph type="dt" sz="half" idx="10"/>
            <p:custDataLst>
              <p:tags r:id="rId8"/>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502448" y="952508"/>
            <a:ext cx="8139178" cy="5388907"/>
          </a:xfrm>
        </p:spPr>
        <p:txBody>
          <a:bodyPr/>
          <a:lstStyle>
            <a:lvl1pPr>
              <a:defRPr>
                <a:solidFill>
                  <a:schemeClr val="tx1"/>
                </a:solidFill>
                <a:latin typeface="Arial" panose="020B0604020202020204" pitchFamily="34" charset="0"/>
                <a:ea typeface="隶书" panose="02010509060101010101" pitchFamily="49" charset="-122"/>
              </a:defRPr>
            </a:lvl1pPr>
            <a:lvl2pPr>
              <a:defRPr>
                <a:solidFill>
                  <a:schemeClr val="tx1"/>
                </a:solidFill>
                <a:latin typeface="Arial" panose="020B0604020202020204" pitchFamily="34" charset="0"/>
                <a:ea typeface="隶书" panose="02010509060101010101" pitchFamily="49" charset="-122"/>
              </a:defRPr>
            </a:lvl2pPr>
            <a:lvl3pPr>
              <a:defRPr>
                <a:solidFill>
                  <a:schemeClr val="tx1"/>
                </a:solidFill>
                <a:latin typeface="Arial" panose="020B0604020202020204" pitchFamily="34" charset="0"/>
                <a:ea typeface="隶书" panose="02010509060101010101" pitchFamily="49" charset="-122"/>
              </a:defRPr>
            </a:lvl3pPr>
            <a:lvl4pPr>
              <a:defRPr>
                <a:solidFill>
                  <a:schemeClr val="tx1"/>
                </a:solidFill>
                <a:latin typeface="Arial" panose="020B0604020202020204" pitchFamily="34" charset="0"/>
                <a:ea typeface="隶书" panose="02010509060101010101" pitchFamily="49" charset="-122"/>
              </a:defRPr>
            </a:lvl4pPr>
            <a:lvl5pPr>
              <a:defRPr>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pic>
        <p:nvPicPr>
          <p:cNvPr id="7" name="图片 6"/>
          <p:cNvPicPr/>
          <p:nvPr>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457200" y="865184"/>
            <a:ext cx="4114800" cy="5127631"/>
          </a:xfrm>
          <a:prstGeom prst="rect">
            <a:avLst/>
          </a:prstGeom>
        </p:spPr>
      </p:pic>
      <p:pic>
        <p:nvPicPr>
          <p:cNvPr id="6" name="图片 5"/>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721560"/>
          </a:xfrm>
          <a:prstGeom prst="rect">
            <a:avLst/>
          </a:prstGeom>
        </p:spPr>
      </p:pic>
      <p:sp>
        <p:nvSpPr>
          <p:cNvPr id="3" name="日期占位符 2"/>
          <p:cNvSpPr>
            <a:spLocks noGrp="1"/>
          </p:cNvSpPr>
          <p:nvPr>
            <p:ph type="dt" sz="half" idx="10"/>
            <p:custDataLst>
              <p:tags r:id="rId8"/>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
        <p:nvSpPr>
          <p:cNvPr id="8" name="文本占位符 7"/>
          <p:cNvSpPr>
            <a:spLocks noGrp="1"/>
          </p:cNvSpPr>
          <p:nvPr>
            <p:ph type="body" idx="14" hasCustomPrompt="1"/>
            <p:custDataLst>
              <p:tags r:id="rId11"/>
            </p:custDataLst>
          </p:nvPr>
        </p:nvSpPr>
        <p:spPr>
          <a:xfrm>
            <a:off x="5426393" y="766445"/>
            <a:ext cx="344805" cy="5080635"/>
          </a:xfrm>
          <a:noFill/>
        </p:spPr>
        <p:txBody>
          <a:bodyPr vert="eaVert" wrap="square" lIns="0" tIns="0" rIns="0" bIns="0" rtlCol="0" anchor="t" anchorCtr="0">
            <a:normAutofit/>
          </a:bodyPr>
          <a:lstStyle>
            <a:lvl1pPr marL="0" indent="0" algn="l">
              <a:buNone/>
              <a:defRPr lang="zh-CN" altLang="en-US" sz="1500" spc="400">
                <a:solidFill>
                  <a:schemeClr val="tx1">
                    <a:lumMod val="65000"/>
                    <a:lumOff val="35000"/>
                  </a:schemeClr>
                </a:solidFill>
                <a:latin typeface="Arial" panose="020B0604020202020204" pitchFamily="34" charset="0"/>
                <a:ea typeface="隶书" panose="02010509060101010101" pitchFamily="49" charset="-122"/>
              </a:defRPr>
            </a:lvl1pPr>
          </a:lstStyle>
          <a:p>
            <a:pPr marL="57150" lvl="0" indent="-342900">
              <a:lnSpc>
                <a:spcPct val="100000"/>
              </a:lnSpc>
              <a:buClrTx/>
              <a:buSzTx/>
            </a:pPr>
            <a:r>
              <a:rPr lang="zh-CN" altLang="en-US" dirty="0"/>
              <a:t>单击此处编辑副标题</a:t>
            </a:r>
            <a:endParaRPr lang="zh-CN" altLang="en-US" dirty="0"/>
          </a:p>
        </p:txBody>
      </p:sp>
      <p:grpSp>
        <p:nvGrpSpPr>
          <p:cNvPr id="9" name="组合 8"/>
          <p:cNvGrpSpPr/>
          <p:nvPr>
            <p:custDataLst>
              <p:tags r:id="rId12"/>
            </p:custDataLst>
          </p:nvPr>
        </p:nvGrpSpPr>
        <p:grpSpPr>
          <a:xfrm>
            <a:off x="5928360" y="671195"/>
            <a:ext cx="1243013" cy="5514975"/>
            <a:chOff x="12448" y="1057"/>
            <a:chExt cx="2610" cy="8685"/>
          </a:xfrm>
        </p:grpSpPr>
        <p:sp>
          <p:nvSpPr>
            <p:cNvPr id="10" name="矩形 9"/>
            <p:cNvSpPr/>
            <p:nvPr>
              <p:custDataLst>
                <p:tags r:id="rId13"/>
              </p:custDataLst>
            </p:nvPr>
          </p:nvSpPr>
          <p:spPr>
            <a:xfrm>
              <a:off x="12448" y="1208"/>
              <a:ext cx="2610" cy="8394"/>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latin typeface="Arial" panose="020B0604020202020204" pitchFamily="34" charset="0"/>
              </a:endParaRPr>
            </a:p>
          </p:txBody>
        </p:sp>
        <p:sp>
          <p:nvSpPr>
            <p:cNvPr id="11" name="矩形 10"/>
            <p:cNvSpPr/>
            <p:nvPr>
              <p:custDataLst>
                <p:tags r:id="rId14"/>
              </p:custDataLst>
            </p:nvPr>
          </p:nvSpPr>
          <p:spPr>
            <a:xfrm>
              <a:off x="13280" y="9442"/>
              <a:ext cx="945" cy="301"/>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latin typeface="Arial" panose="020B0604020202020204" pitchFamily="34" charset="0"/>
              </a:endParaRPr>
            </a:p>
          </p:txBody>
        </p:sp>
        <p:sp>
          <p:nvSpPr>
            <p:cNvPr id="12" name="矩形 11"/>
            <p:cNvSpPr/>
            <p:nvPr>
              <p:custDataLst>
                <p:tags r:id="rId15"/>
              </p:custDataLst>
            </p:nvPr>
          </p:nvSpPr>
          <p:spPr>
            <a:xfrm>
              <a:off x="13280" y="1057"/>
              <a:ext cx="945" cy="301"/>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latin typeface="Arial" panose="020B0604020202020204" pitchFamily="34" charset="0"/>
              </a:endParaRPr>
            </a:p>
          </p:txBody>
        </p:sp>
      </p:grpSp>
      <p:sp>
        <p:nvSpPr>
          <p:cNvPr id="17" name="竖排文字占位符 16"/>
          <p:cNvSpPr>
            <a:spLocks noGrp="1"/>
          </p:cNvSpPr>
          <p:nvPr>
            <p:ph type="body" orient="vert" sz="quarter" idx="15" hasCustomPrompt="1"/>
            <p:custDataLst>
              <p:tags r:id="rId16"/>
            </p:custDataLst>
          </p:nvPr>
        </p:nvSpPr>
        <p:spPr>
          <a:xfrm>
            <a:off x="6057000" y="1244600"/>
            <a:ext cx="983933" cy="4381500"/>
          </a:xfrm>
        </p:spPr>
        <p:txBody>
          <a:bodyPr vert="eaVert" anchor="ctr">
            <a:noAutofit/>
          </a:bodyPr>
          <a:lstStyle>
            <a:lvl1pPr marL="0" indent="0" algn="l">
              <a:buNone/>
              <a:defRPr sz="4950" baseline="0">
                <a:ea typeface="汉仪尚巍手书W" panose="00020600040101010101" pitchFamily="18" charset="-122"/>
              </a:defRPr>
            </a:lvl1pPr>
          </a:lstStyle>
          <a:p>
            <a:pPr lvl="0"/>
            <a:r>
              <a:rPr lang="zh-CN" altLang="en-US" dirty="0"/>
              <a:t>编辑标题</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grpSp>
        <p:nvGrpSpPr>
          <p:cNvPr id="8" name="组合 7"/>
          <p:cNvGrpSpPr/>
          <p:nvPr>
            <p:custDataLst>
              <p:tags r:id="rId2"/>
            </p:custDataLst>
          </p:nvPr>
        </p:nvGrpSpPr>
        <p:grpSpPr>
          <a:xfrm>
            <a:off x="0" y="0"/>
            <a:ext cx="9144000" cy="721560"/>
            <a:chOff x="0" y="0"/>
            <a:chExt cx="12192000" cy="721560"/>
          </a:xfrm>
        </p:grpSpPr>
        <p:pic>
          <p:nvPicPr>
            <p:cNvPr id="7" name="图片 6"/>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721560"/>
            </a:xfrm>
            <a:prstGeom prst="rect">
              <a:avLst/>
            </a:prstGeom>
          </p:spPr>
        </p:pic>
        <p:pic>
          <p:nvPicPr>
            <p:cNvPr id="6" name="图片 5"/>
            <p:cNvPicPr/>
            <p:nvPr userDrawn="1">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481122"/>
            </a:xfrm>
            <a:prstGeom prst="rect">
              <a:avLst/>
            </a:prstGeom>
          </p:spPr>
        </p:pic>
      </p:grpSp>
      <p:sp>
        <p:nvSpPr>
          <p:cNvPr id="2" name="标题 1"/>
          <p:cNvSpPr>
            <a:spLocks noGrp="1"/>
          </p:cNvSpPr>
          <p:nvPr>
            <p:ph type="title"/>
            <p:custDataLst>
              <p:tags r:id="rId9"/>
            </p:custDataLst>
          </p:nvPr>
        </p:nvSpPr>
        <p:spPr/>
        <p:txBody>
          <a:bodyPr/>
          <a:lstStyle>
            <a:lvl1pPr>
              <a:defRPr b="0" baseline="0">
                <a:solidFill>
                  <a:schemeClr val="tx1"/>
                </a:solidFill>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spTree>
      <p:nvGrpSpPr>
        <p:cNvPr id="1" name=""/>
        <p:cNvGrpSpPr/>
        <p:nvPr/>
      </p:nvGrpSpPr>
      <p:grpSpPr>
        <a:xfrm>
          <a:off x="0" y="0"/>
          <a:ext cx="0" cy="0"/>
          <a:chOff x="0" y="0"/>
          <a:chExt cx="0" cy="0"/>
        </a:xfrm>
      </p:grpSpPr>
      <p:sp>
        <p:nvSpPr>
          <p:cNvPr id="10" name="矩形 9"/>
          <p:cNvSpPr/>
          <p:nvPr>
            <p:custDataLst>
              <p:tags r:id="rId2"/>
            </p:custDataLst>
          </p:nvPr>
        </p:nvSpPr>
        <p:spPr>
          <a:xfrm>
            <a:off x="219056" y="303809"/>
            <a:ext cx="8705888" cy="6250382"/>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nvGrpSpPr>
          <p:cNvPr id="6" name="组合 5"/>
          <p:cNvGrpSpPr/>
          <p:nvPr>
            <p:custDataLst>
              <p:tags r:id="rId3"/>
            </p:custDataLst>
          </p:nvPr>
        </p:nvGrpSpPr>
        <p:grpSpPr>
          <a:xfrm>
            <a:off x="0" y="0"/>
            <a:ext cx="9144000" cy="721560"/>
            <a:chOff x="0" y="0"/>
            <a:chExt cx="12192000" cy="721560"/>
          </a:xfrm>
        </p:grpSpPr>
        <p:pic>
          <p:nvPicPr>
            <p:cNvPr id="9" name="图片 8"/>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0" y="0"/>
              <a:ext cx="720090" cy="721560"/>
            </a:xfrm>
            <a:prstGeom prst="rect">
              <a:avLst/>
            </a:prstGeom>
          </p:spPr>
        </p:pic>
        <p:pic>
          <p:nvPicPr>
            <p:cNvPr id="8" name="图片 7"/>
            <p:cNvPicPr/>
            <p:nvPr userDrawn="1">
              <p:custDataLst>
                <p:tags r:id="rId7"/>
              </p:custDataLst>
            </p:nvPr>
          </p:nvPicPr>
          <p:blipFill>
            <a:blip r:embed="rId8" r:link="rId9" cstate="print">
              <a:extLst>
                <a:ext uri="{28A0092B-C50C-407E-A947-70E740481C1C}">
                  <a14:useLocalDpi xmlns:a14="http://schemas.microsoft.com/office/drawing/2010/main" val="0"/>
                </a:ext>
              </a:extLst>
            </a:blip>
            <a:stretch>
              <a:fillRect/>
            </a:stretch>
          </p:blipFill>
          <p:spPr>
            <a:xfrm>
              <a:off x="11471910" y="0"/>
              <a:ext cx="720090" cy="481122"/>
            </a:xfrm>
            <a:prstGeom prst="rect">
              <a:avLst/>
            </a:prstGeom>
          </p:spPr>
        </p:pic>
      </p:grpSp>
      <p:sp>
        <p:nvSpPr>
          <p:cNvPr id="2" name="标题 1"/>
          <p:cNvSpPr>
            <a:spLocks noGrp="1"/>
          </p:cNvSpPr>
          <p:nvPr>
            <p:ph type="title" hasCustomPrompt="1"/>
            <p:custDataLst>
              <p:tags r:id="rId10"/>
            </p:custDataLst>
          </p:nvPr>
        </p:nvSpPr>
        <p:spPr>
          <a:xfrm>
            <a:off x="961200" y="1249200"/>
            <a:ext cx="7219800" cy="723600"/>
          </a:xfrm>
        </p:spPr>
        <p:txBody>
          <a:bodyPr anchor="ctr"/>
          <a:lstStyle>
            <a:lvl1pPr>
              <a:defRPr sz="2400" b="0" baseline="0">
                <a:solidFill>
                  <a:schemeClr val="tx1"/>
                </a:solidFill>
                <a:latin typeface="Arial" panose="020B0604020202020204" pitchFamily="34" charset="0"/>
                <a:ea typeface="隶书" panose="02010509060101010101" pitchFamily="49"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1"/>
            </p:custDataLst>
          </p:nvPr>
        </p:nvSpPr>
        <p:spPr>
          <a:xfrm>
            <a:off x="960835" y="2163600"/>
            <a:ext cx="7219950" cy="3445200"/>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2"/>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3"/>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4"/>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0" name="矩形 9"/>
          <p:cNvSpPr/>
          <p:nvPr>
            <p:custDataLst>
              <p:tags r:id="rId2"/>
            </p:custDataLst>
          </p:nvPr>
        </p:nvSpPr>
        <p:spPr>
          <a:xfrm>
            <a:off x="0" y="0"/>
            <a:ext cx="3618452"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8" name="图片 7"/>
          <p:cNvPicPr/>
          <p:nvPr>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8603933" y="0"/>
            <a:ext cx="540068" cy="721560"/>
          </a:xfrm>
          <a:prstGeom prst="rect">
            <a:avLst/>
          </a:prstGeom>
        </p:spPr>
      </p:pic>
      <p:sp>
        <p:nvSpPr>
          <p:cNvPr id="2" name="标题 1"/>
          <p:cNvSpPr>
            <a:spLocks noGrp="1"/>
          </p:cNvSpPr>
          <p:nvPr>
            <p:ph type="title" hasCustomPrompt="1"/>
            <p:custDataLst>
              <p:tags r:id="rId6"/>
            </p:custDataLst>
          </p:nvPr>
        </p:nvSpPr>
        <p:spPr>
          <a:xfrm>
            <a:off x="437400" y="770400"/>
            <a:ext cx="2970000" cy="882000"/>
          </a:xfrm>
        </p:spPr>
        <p:txBody>
          <a:bodyPr anchor="ctr" anchorCtr="0"/>
          <a:lstStyle>
            <a:lvl1pPr>
              <a:defRPr sz="2700" b="0" baseline="0">
                <a:solidFill>
                  <a:schemeClr val="tx1"/>
                </a:solidFill>
                <a:latin typeface="Arial" panose="020B0604020202020204" pitchFamily="34" charset="0"/>
                <a:ea typeface="隶书" panose="02010509060101010101" pitchFamily="49"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7"/>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440100" y="1764000"/>
            <a:ext cx="2967300" cy="4093200"/>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1"/>
            </p:custDataLst>
          </p:nvPr>
        </p:nvSpPr>
        <p:spPr>
          <a:xfrm>
            <a:off x="3825900" y="769938"/>
            <a:ext cx="4860000" cy="5087937"/>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1" name="矩形 10"/>
          <p:cNvSpPr/>
          <p:nvPr>
            <p:custDataLst>
              <p:tags r:id="rId2"/>
            </p:custDataLst>
          </p:nvPr>
        </p:nvSpPr>
        <p:spPr>
          <a:xfrm>
            <a:off x="0" y="0"/>
            <a:ext cx="9144000" cy="2664333"/>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nvGrpSpPr>
          <p:cNvPr id="6" name="组合 5"/>
          <p:cNvGrpSpPr/>
          <p:nvPr>
            <p:custDataLst>
              <p:tags r:id="rId3"/>
            </p:custDataLst>
          </p:nvPr>
        </p:nvGrpSpPr>
        <p:grpSpPr>
          <a:xfrm>
            <a:off x="0" y="0"/>
            <a:ext cx="9144000" cy="721560"/>
            <a:chOff x="0" y="0"/>
            <a:chExt cx="12192000" cy="721560"/>
          </a:xfrm>
        </p:grpSpPr>
        <p:pic>
          <p:nvPicPr>
            <p:cNvPr id="10" name="图片 9"/>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0" y="0"/>
              <a:ext cx="720090" cy="721560"/>
            </a:xfrm>
            <a:prstGeom prst="rect">
              <a:avLst/>
            </a:prstGeom>
          </p:spPr>
        </p:pic>
        <p:pic>
          <p:nvPicPr>
            <p:cNvPr id="8" name="图片 7"/>
            <p:cNvPicPr/>
            <p:nvPr userDrawn="1">
              <p:custDataLst>
                <p:tags r:id="rId7"/>
              </p:custDataLst>
            </p:nvPr>
          </p:nvPicPr>
          <p:blipFill>
            <a:blip r:embed="rId8" r:link="rId9" cstate="print">
              <a:extLst>
                <a:ext uri="{28A0092B-C50C-407E-A947-70E740481C1C}">
                  <a14:useLocalDpi xmlns:a14="http://schemas.microsoft.com/office/drawing/2010/main" val="0"/>
                </a:ext>
              </a:extLst>
            </a:blip>
            <a:stretch>
              <a:fillRect/>
            </a:stretch>
          </p:blipFill>
          <p:spPr>
            <a:xfrm>
              <a:off x="11471910" y="0"/>
              <a:ext cx="720090" cy="481122"/>
            </a:xfrm>
            <a:prstGeom prst="rect">
              <a:avLst/>
            </a:prstGeom>
          </p:spPr>
        </p:pic>
      </p:grpSp>
      <p:sp>
        <p:nvSpPr>
          <p:cNvPr id="2" name="标题 1"/>
          <p:cNvSpPr>
            <a:spLocks noGrp="1"/>
          </p:cNvSpPr>
          <p:nvPr>
            <p:ph type="title"/>
            <p:custDataLst>
              <p:tags r:id="rId10"/>
            </p:custDataLst>
          </p:nvPr>
        </p:nvSpPr>
        <p:spPr>
          <a:xfrm>
            <a:off x="459000" y="781200"/>
            <a:ext cx="8232300" cy="626400"/>
          </a:xfrm>
        </p:spPr>
        <p:txBody>
          <a:bodyPr anchor="ctr"/>
          <a:lstStyle>
            <a:lvl1pPr algn="ctr">
              <a:defRPr sz="2700" b="0" baseline="0">
                <a:solidFill>
                  <a:schemeClr val="tx1"/>
                </a:solidFill>
                <a:latin typeface="Arial" panose="020B0604020202020204" pitchFamily="34" charset="0"/>
                <a:ea typeface="隶书" panose="02010509060101010101" pitchFamily="49"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4"/>
            </p:custDataLst>
          </p:nvPr>
        </p:nvSpPr>
        <p:spPr>
          <a:xfrm>
            <a:off x="459000" y="1659600"/>
            <a:ext cx="8231981" cy="828000"/>
          </a:xfrm>
        </p:spPr>
        <p:txBody>
          <a:bodyPr/>
          <a:lstStyle>
            <a:lvl1pPr algn="ctr">
              <a:defRPr baseline="0">
                <a:solidFill>
                  <a:schemeClr val="tx1"/>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5"/>
            </p:custDataLst>
          </p:nvPr>
        </p:nvSpPr>
        <p:spPr>
          <a:xfrm>
            <a:off x="459581" y="2808000"/>
            <a:ext cx="8224200" cy="3430800"/>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11" name="矩形 10"/>
          <p:cNvSpPr/>
          <p:nvPr>
            <p:custDataLst>
              <p:tags r:id="rId2"/>
            </p:custDataLst>
          </p:nvPr>
        </p:nvSpPr>
        <p:spPr>
          <a:xfrm>
            <a:off x="0" y="5028971"/>
            <a:ext cx="9144000" cy="1829029"/>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nvGrpSpPr>
          <p:cNvPr id="6" name="组合 5"/>
          <p:cNvGrpSpPr/>
          <p:nvPr>
            <p:custDataLst>
              <p:tags r:id="rId3"/>
            </p:custDataLst>
          </p:nvPr>
        </p:nvGrpSpPr>
        <p:grpSpPr>
          <a:xfrm>
            <a:off x="0" y="0"/>
            <a:ext cx="9144000" cy="721560"/>
            <a:chOff x="0" y="0"/>
            <a:chExt cx="12192000" cy="721560"/>
          </a:xfrm>
        </p:grpSpPr>
        <p:pic>
          <p:nvPicPr>
            <p:cNvPr id="10" name="图片 9"/>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0" y="0"/>
              <a:ext cx="720090" cy="721560"/>
            </a:xfrm>
            <a:prstGeom prst="rect">
              <a:avLst/>
            </a:prstGeom>
          </p:spPr>
        </p:pic>
        <p:pic>
          <p:nvPicPr>
            <p:cNvPr id="8" name="图片 7"/>
            <p:cNvPicPr/>
            <p:nvPr userDrawn="1">
              <p:custDataLst>
                <p:tags r:id="rId7"/>
              </p:custDataLst>
            </p:nvPr>
          </p:nvPicPr>
          <p:blipFill>
            <a:blip r:embed="rId8" r:link="rId9" cstate="print">
              <a:extLst>
                <a:ext uri="{28A0092B-C50C-407E-A947-70E740481C1C}">
                  <a14:useLocalDpi xmlns:a14="http://schemas.microsoft.com/office/drawing/2010/main" val="0"/>
                </a:ext>
              </a:extLst>
            </a:blip>
            <a:stretch>
              <a:fillRect/>
            </a:stretch>
          </p:blipFill>
          <p:spPr>
            <a:xfrm>
              <a:off x="11471910" y="0"/>
              <a:ext cx="720090" cy="481122"/>
            </a:xfrm>
            <a:prstGeom prst="rect">
              <a:avLst/>
            </a:prstGeom>
          </p:spPr>
        </p:pic>
      </p:grpSp>
      <p:sp>
        <p:nvSpPr>
          <p:cNvPr id="2" name="标题 1"/>
          <p:cNvSpPr>
            <a:spLocks noGrp="1"/>
          </p:cNvSpPr>
          <p:nvPr>
            <p:ph type="title"/>
            <p:custDataLst>
              <p:tags r:id="rId10"/>
            </p:custDataLst>
          </p:nvPr>
        </p:nvSpPr>
        <p:spPr>
          <a:xfrm>
            <a:off x="453600" y="669600"/>
            <a:ext cx="8232300" cy="565200"/>
          </a:xfrm>
        </p:spPr>
        <p:txBody>
          <a:bodyPr anchor="ctr" anchorCtr="0"/>
          <a:lstStyle>
            <a:lvl1pPr algn="ctr">
              <a:defRPr sz="2400" b="0" baseline="0">
                <a:solidFill>
                  <a:schemeClr val="tx1"/>
                </a:solidFill>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4"/>
            </p:custDataLst>
          </p:nvPr>
        </p:nvSpPr>
        <p:spPr>
          <a:xfrm>
            <a:off x="453628" y="1681200"/>
            <a:ext cx="8243100" cy="3211200"/>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5"/>
            </p:custDataLst>
          </p:nvPr>
        </p:nvSpPr>
        <p:spPr>
          <a:xfrm>
            <a:off x="445500" y="5180400"/>
            <a:ext cx="8251200" cy="1011600"/>
          </a:xfrm>
        </p:spPr>
        <p:txBody>
          <a:bodyPr/>
          <a:lstStyle>
            <a:lvl1pPr>
              <a:defRPr baseline="0">
                <a:solidFill>
                  <a:schemeClr val="tx1"/>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sp>
        <p:nvSpPr>
          <p:cNvPr id="14" name="矩形 13"/>
          <p:cNvSpPr/>
          <p:nvPr>
            <p:custDataLst>
              <p:tags r:id="rId2"/>
            </p:custDataLst>
          </p:nvPr>
        </p:nvSpPr>
        <p:spPr>
          <a:xfrm>
            <a:off x="0" y="0"/>
            <a:ext cx="9144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nvGrpSpPr>
          <p:cNvPr id="6" name="组合 5"/>
          <p:cNvGrpSpPr/>
          <p:nvPr>
            <p:custDataLst>
              <p:tags r:id="rId3"/>
            </p:custDataLst>
          </p:nvPr>
        </p:nvGrpSpPr>
        <p:grpSpPr>
          <a:xfrm>
            <a:off x="0" y="6136441"/>
            <a:ext cx="9144000" cy="721560"/>
            <a:chOff x="0" y="6136441"/>
            <a:chExt cx="12192000" cy="721560"/>
          </a:xfrm>
        </p:grpSpPr>
        <p:pic>
          <p:nvPicPr>
            <p:cNvPr id="12" name="图片 11"/>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6136441"/>
              <a:ext cx="720090" cy="721560"/>
            </a:xfrm>
            <a:prstGeom prst="rect">
              <a:avLst/>
            </a:prstGeom>
          </p:spPr>
        </p:pic>
        <p:pic>
          <p:nvPicPr>
            <p:cNvPr id="10" name="图片 9"/>
            <p:cNvPicPr/>
            <p:nvPr userDrawn="1">
              <p:custDataLst>
                <p:tags r:id="rId7"/>
              </p:custDataLst>
            </p:nvPr>
          </p:nvPicPr>
          <p:blipFill>
            <a:blip r:embed="rId8" r:link="rId9" cstate="print">
              <a:extLst>
                <a:ext uri="{28A0092B-C50C-407E-A947-70E740481C1C}">
                  <a14:useLocalDpi xmlns:a14="http://schemas.microsoft.com/office/drawing/2010/main" val="0"/>
                </a:ext>
              </a:extLst>
            </a:blip>
            <a:stretch>
              <a:fillRect/>
            </a:stretch>
          </p:blipFill>
          <p:spPr>
            <a:xfrm>
              <a:off x="0" y="6376878"/>
              <a:ext cx="720090" cy="481122"/>
            </a:xfrm>
            <a:prstGeom prst="rect">
              <a:avLst/>
            </a:prstGeom>
          </p:spPr>
        </p:pic>
      </p:grpSp>
      <p:sp>
        <p:nvSpPr>
          <p:cNvPr id="2" name="标题 1"/>
          <p:cNvSpPr>
            <a:spLocks noGrp="1"/>
          </p:cNvSpPr>
          <p:nvPr>
            <p:ph type="title"/>
            <p:custDataLst>
              <p:tags r:id="rId10"/>
            </p:custDataLst>
          </p:nvPr>
        </p:nvSpPr>
        <p:spPr>
          <a:xfrm>
            <a:off x="434700" y="237600"/>
            <a:ext cx="8278200" cy="441964"/>
          </a:xfrm>
        </p:spPr>
        <p:txBody>
          <a:bodyPr/>
          <a:lstStyle>
            <a:lvl1pPr>
              <a:defRPr b="0" baseline="0">
                <a:solidFill>
                  <a:schemeClr val="tx1"/>
                </a:solidFill>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4"/>
            </p:custDataLst>
          </p:nvPr>
        </p:nvSpPr>
        <p:spPr>
          <a:xfrm>
            <a:off x="434700" y="1663200"/>
            <a:ext cx="4006800" cy="2894400"/>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5"/>
            </p:custDataLst>
          </p:nvPr>
        </p:nvSpPr>
        <p:spPr>
          <a:xfrm>
            <a:off x="4681800" y="1663200"/>
            <a:ext cx="4025700" cy="2894400"/>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6"/>
            </p:custDataLst>
          </p:nvPr>
        </p:nvSpPr>
        <p:spPr>
          <a:xfrm>
            <a:off x="429300" y="4816800"/>
            <a:ext cx="4006800" cy="781200"/>
          </a:xfrm>
        </p:spPr>
        <p:txBody>
          <a:bodyPr/>
          <a:lstStyle>
            <a:lvl1pPr>
              <a:defRPr baseline="0">
                <a:solidFill>
                  <a:schemeClr val="tx1"/>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7"/>
            </p:custDataLst>
          </p:nvPr>
        </p:nvSpPr>
        <p:spPr>
          <a:xfrm>
            <a:off x="4689900" y="4813200"/>
            <a:ext cx="4025700" cy="781200"/>
          </a:xfrm>
        </p:spPr>
        <p:txBody>
          <a:bodyPr/>
          <a:lstStyle>
            <a:lvl1pPr>
              <a:defRPr baseline="0">
                <a:solidFill>
                  <a:schemeClr val="tx1"/>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sp>
        <p:nvSpPr>
          <p:cNvPr id="10" name="矩形 9"/>
          <p:cNvSpPr/>
          <p:nvPr>
            <p:custDataLst>
              <p:tags r:id="rId2"/>
            </p:custDataLst>
          </p:nvPr>
        </p:nvSpPr>
        <p:spPr>
          <a:xfrm>
            <a:off x="0" y="953691"/>
            <a:ext cx="9144000" cy="4950618"/>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nvGrpSpPr>
          <p:cNvPr id="6" name="组合 5"/>
          <p:cNvGrpSpPr/>
          <p:nvPr>
            <p:custDataLst>
              <p:tags r:id="rId3"/>
            </p:custDataLst>
          </p:nvPr>
        </p:nvGrpSpPr>
        <p:grpSpPr>
          <a:xfrm>
            <a:off x="0" y="5234491"/>
            <a:ext cx="9143999" cy="1623509"/>
            <a:chOff x="0" y="5234491"/>
            <a:chExt cx="12191999" cy="1623509"/>
          </a:xfrm>
        </p:grpSpPr>
        <p:pic>
          <p:nvPicPr>
            <p:cNvPr id="9" name="图片 8"/>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0571797" y="5234491"/>
              <a:ext cx="1620202" cy="1623509"/>
            </a:xfrm>
            <a:prstGeom prst="rect">
              <a:avLst/>
            </a:prstGeom>
          </p:spPr>
        </p:pic>
        <p:pic>
          <p:nvPicPr>
            <p:cNvPr id="8" name="图片 7"/>
            <p:cNvPicPr/>
            <p:nvPr userDrawn="1">
              <p:custDataLst>
                <p:tags r:id="rId7"/>
              </p:custDataLst>
            </p:nvPr>
          </p:nvPicPr>
          <p:blipFill>
            <a:blip r:embed="rId8" r:link="rId9">
              <a:extLst>
                <a:ext uri="{28A0092B-C50C-407E-A947-70E740481C1C}">
                  <a14:useLocalDpi xmlns:a14="http://schemas.microsoft.com/office/drawing/2010/main" val="0"/>
                </a:ext>
              </a:extLst>
            </a:blip>
            <a:stretch>
              <a:fillRect/>
            </a:stretch>
          </p:blipFill>
          <p:spPr>
            <a:xfrm>
              <a:off x="0" y="5775475"/>
              <a:ext cx="1620202" cy="1082525"/>
            </a:xfrm>
            <a:prstGeom prst="rect">
              <a:avLst/>
            </a:prstGeom>
          </p:spPr>
        </p:pic>
      </p:grpSp>
      <p:sp>
        <p:nvSpPr>
          <p:cNvPr id="2" name="标题 1"/>
          <p:cNvSpPr>
            <a:spLocks noGrp="1"/>
          </p:cNvSpPr>
          <p:nvPr>
            <p:ph type="title" hasCustomPrompt="1"/>
            <p:custDataLst>
              <p:tags r:id="rId10"/>
            </p:custDataLst>
          </p:nvPr>
        </p:nvSpPr>
        <p:spPr>
          <a:xfrm>
            <a:off x="1142100" y="1339200"/>
            <a:ext cx="6858000" cy="2386800"/>
          </a:xfrm>
        </p:spPr>
        <p:txBody>
          <a:bodyPr anchor="b"/>
          <a:lstStyle>
            <a:lvl1pPr algn="ctr">
              <a:defRPr sz="4500" b="0" baseline="0">
                <a:solidFill>
                  <a:schemeClr val="tx1"/>
                </a:solidFill>
                <a:latin typeface="Arial" panose="020B0604020202020204" pitchFamily="34" charset="0"/>
                <a:ea typeface="隶书" panose="02010509060101010101" pitchFamily="49"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4"/>
            </p:custDataLst>
          </p:nvPr>
        </p:nvSpPr>
        <p:spPr>
          <a:xfrm>
            <a:off x="1141810" y="3862800"/>
            <a:ext cx="6858000" cy="1656000"/>
          </a:xfrm>
        </p:spPr>
        <p:txBody>
          <a:bodyPr/>
          <a:lstStyle>
            <a:lvl1pPr algn="ctr">
              <a:defRPr baseline="0">
                <a:solidFill>
                  <a:schemeClr val="tx1"/>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6" name="图片 5"/>
          <p:cNvPicPr/>
          <p:nvPr userDrawn="1">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4572000" y="865184"/>
            <a:ext cx="4114800" cy="5127631"/>
          </a:xfrm>
          <a:prstGeom prst="rect">
            <a:avLst/>
          </a:prstGeom>
        </p:spPr>
      </p:pic>
      <p:pic>
        <p:nvPicPr>
          <p:cNvPr id="5" name="图片 4"/>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0" y="0"/>
            <a:ext cx="540068" cy="481122"/>
          </a:xfrm>
          <a:prstGeom prst="rect">
            <a:avLst/>
          </a:prstGeom>
        </p:spPr>
      </p:pic>
      <p:sp>
        <p:nvSpPr>
          <p:cNvPr id="16" name="日期占位符 15"/>
          <p:cNvSpPr>
            <a:spLocks noGrp="1"/>
          </p:cNvSpPr>
          <p:nvPr>
            <p:ph type="dt" sz="half" idx="10"/>
            <p:custDataLst>
              <p:tags r:id="rId8"/>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9"/>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18" name="灯片编号占位符 17"/>
          <p:cNvSpPr>
            <a:spLocks noGrp="1"/>
          </p:cNvSpPr>
          <p:nvPr>
            <p:ph type="sldNum" sz="quarter" idx="12"/>
            <p:custDataLst>
              <p:tags r:id="rId10"/>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2" name="副标题 1"/>
          <p:cNvSpPr>
            <a:spLocks noGrp="1"/>
          </p:cNvSpPr>
          <p:nvPr>
            <p:ph type="subTitle" idx="13" hasCustomPrompt="1"/>
            <p:custDataLst>
              <p:tags r:id="rId11"/>
            </p:custDataLst>
          </p:nvPr>
        </p:nvSpPr>
        <p:spPr>
          <a:xfrm>
            <a:off x="1463993" y="766445"/>
            <a:ext cx="344805" cy="5080635"/>
          </a:xfrm>
          <a:noFill/>
        </p:spPr>
        <p:txBody>
          <a:bodyPr vert="eaVert" wrap="square" lIns="0" tIns="0" rIns="0" bIns="0" rtlCol="0" anchor="t" anchorCtr="0">
            <a:normAutofit/>
          </a:bodyPr>
          <a:lstStyle>
            <a:lvl1pPr marL="0" indent="0" algn="ctr">
              <a:buNone/>
              <a:defRPr lang="zh-CN" altLang="en-US" sz="2000" spc="400">
                <a:solidFill>
                  <a:schemeClr val="tx1">
                    <a:lumMod val="65000"/>
                    <a:lumOff val="35000"/>
                  </a:schemeClr>
                </a:solidFill>
                <a:latin typeface="Arial" panose="020B0604020202020204" pitchFamily="34" charset="0"/>
                <a:ea typeface="隶书" panose="02010509060101010101" pitchFamily="49" charset="-122"/>
              </a:defRPr>
            </a:lvl1pPr>
          </a:lstStyle>
          <a:p>
            <a:pPr marL="57150" lvl="0" indent="-342900">
              <a:lnSpc>
                <a:spcPct val="100000"/>
              </a:lnSpc>
              <a:buClrTx/>
              <a:buSzTx/>
            </a:pPr>
            <a:r>
              <a:rPr lang="zh-CN" altLang="en-US" dirty="0"/>
              <a:t>单击此处编辑副标题</a:t>
            </a:r>
            <a:endParaRPr lang="zh-CN" altLang="en-US" dirty="0"/>
          </a:p>
        </p:txBody>
      </p:sp>
      <p:grpSp>
        <p:nvGrpSpPr>
          <p:cNvPr id="11" name="组合 10"/>
          <p:cNvGrpSpPr/>
          <p:nvPr userDrawn="1">
            <p:custDataLst>
              <p:tags r:id="rId12"/>
            </p:custDataLst>
          </p:nvPr>
        </p:nvGrpSpPr>
        <p:grpSpPr>
          <a:xfrm>
            <a:off x="1965960" y="671195"/>
            <a:ext cx="1243013" cy="5515610"/>
            <a:chOff x="7904480" y="671195"/>
            <a:chExt cx="1657350" cy="5515610"/>
          </a:xfrm>
        </p:grpSpPr>
        <p:sp>
          <p:nvSpPr>
            <p:cNvPr id="12" name="矩形 11"/>
            <p:cNvSpPr/>
            <p:nvPr>
              <p:custDataLst>
                <p:tags r:id="rId13"/>
              </p:custDataLst>
            </p:nvPr>
          </p:nvSpPr>
          <p:spPr>
            <a:xfrm>
              <a:off x="7904480" y="767080"/>
              <a:ext cx="1657350" cy="5330190"/>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latin typeface="Arial" panose="020B0604020202020204" pitchFamily="34" charset="0"/>
              </a:endParaRPr>
            </a:p>
          </p:txBody>
        </p:sp>
        <p:sp>
          <p:nvSpPr>
            <p:cNvPr id="13" name="矩形 12"/>
            <p:cNvSpPr/>
            <p:nvPr>
              <p:custDataLst>
                <p:tags r:id="rId14"/>
              </p:custDataLst>
            </p:nvPr>
          </p:nvSpPr>
          <p:spPr>
            <a:xfrm>
              <a:off x="8432800" y="5995670"/>
              <a:ext cx="600075" cy="19113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latin typeface="Arial" panose="020B0604020202020204" pitchFamily="34" charset="0"/>
              </a:endParaRPr>
            </a:p>
          </p:txBody>
        </p:sp>
        <p:sp>
          <p:nvSpPr>
            <p:cNvPr id="14" name="矩形 13"/>
            <p:cNvSpPr/>
            <p:nvPr>
              <p:custDataLst>
                <p:tags r:id="rId15"/>
              </p:custDataLst>
            </p:nvPr>
          </p:nvSpPr>
          <p:spPr>
            <a:xfrm>
              <a:off x="8432800" y="671195"/>
              <a:ext cx="600075" cy="19113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latin typeface="Arial" panose="020B0604020202020204" pitchFamily="34" charset="0"/>
              </a:endParaRPr>
            </a:p>
          </p:txBody>
        </p:sp>
      </p:grpSp>
      <p:sp>
        <p:nvSpPr>
          <p:cNvPr id="9" name="竖排文字占位符 8"/>
          <p:cNvSpPr>
            <a:spLocks noGrp="1"/>
          </p:cNvSpPr>
          <p:nvPr>
            <p:ph type="body" orient="vert" sz="quarter" idx="15" hasCustomPrompt="1"/>
            <p:custDataLst>
              <p:tags r:id="rId16"/>
            </p:custDataLst>
          </p:nvPr>
        </p:nvSpPr>
        <p:spPr>
          <a:xfrm>
            <a:off x="3366612" y="2770671"/>
            <a:ext cx="386238" cy="1594168"/>
          </a:xfrm>
        </p:spPr>
        <p:txBody>
          <a:bodyPr vert="eaVert" anchor="ctr"/>
          <a:lstStyle>
            <a:lvl1pPr marL="0" indent="0" algn="l">
              <a:buFont typeface="Arial" panose="020B0604020202020204" pitchFamily="34" charset="0"/>
              <a:buNone/>
              <a:defRPr>
                <a:solidFill>
                  <a:schemeClr val="tx1">
                    <a:lumMod val="65000"/>
                    <a:lumOff val="35000"/>
                  </a:schemeClr>
                </a:solidFill>
              </a:defRPr>
            </a:lvl1pPr>
          </a:lstStyle>
          <a:p>
            <a:pPr lvl="0"/>
            <a:r>
              <a:rPr lang="zh-CN" altLang="en-US" dirty="0"/>
              <a:t>汇报人姓名</a:t>
            </a:r>
            <a:endParaRPr lang="zh-CN" altLang="en-US" dirty="0"/>
          </a:p>
        </p:txBody>
      </p:sp>
      <p:sp>
        <p:nvSpPr>
          <p:cNvPr id="19" name="竖排文字占位符 8"/>
          <p:cNvSpPr>
            <a:spLocks noGrp="1"/>
          </p:cNvSpPr>
          <p:nvPr>
            <p:ph type="body" orient="vert" sz="quarter" idx="16" hasCustomPrompt="1"/>
            <p:custDataLst>
              <p:tags r:id="rId17"/>
            </p:custDataLst>
          </p:nvPr>
        </p:nvSpPr>
        <p:spPr>
          <a:xfrm>
            <a:off x="3366612" y="4470400"/>
            <a:ext cx="386238" cy="1594168"/>
          </a:xfrm>
        </p:spPr>
        <p:txBody>
          <a:bodyPr vert="eaVert" anchor="ctr"/>
          <a:lstStyle>
            <a:lvl1pPr marL="0" indent="0" algn="l">
              <a:buFont typeface="Arial" panose="020B0604020202020204" pitchFamily="34" charset="0"/>
              <a:buNone/>
              <a:defRPr>
                <a:solidFill>
                  <a:schemeClr val="tx1">
                    <a:lumMod val="65000"/>
                    <a:lumOff val="35000"/>
                  </a:schemeClr>
                </a:solidFill>
              </a:defRPr>
            </a:lvl1pPr>
          </a:lstStyle>
          <a:p>
            <a:pPr lvl="0"/>
            <a:r>
              <a:rPr lang="zh-CN" altLang="en-US" dirty="0"/>
              <a:t>汇报名字</a:t>
            </a:r>
            <a:endParaRPr lang="zh-CN" altLang="en-US" dirty="0"/>
          </a:p>
        </p:txBody>
      </p:sp>
      <p:sp>
        <p:nvSpPr>
          <p:cNvPr id="7" name="竖排文字占位符 6"/>
          <p:cNvSpPr>
            <a:spLocks noGrp="1"/>
          </p:cNvSpPr>
          <p:nvPr>
            <p:ph type="body" orient="vert" sz="quarter" idx="17" hasCustomPrompt="1"/>
            <p:custDataLst>
              <p:tags r:id="rId18"/>
            </p:custDataLst>
          </p:nvPr>
        </p:nvSpPr>
        <p:spPr>
          <a:xfrm>
            <a:off x="2248614" y="1114893"/>
            <a:ext cx="677228" cy="4659629"/>
          </a:xfrm>
        </p:spPr>
        <p:txBody>
          <a:bodyPr vert="eaVert" anchor="ctr">
            <a:normAutofit/>
          </a:bodyPr>
          <a:lstStyle>
            <a:lvl1pPr marL="0" indent="0" algn="ctr">
              <a:buNone/>
              <a:defRPr sz="4400" baseline="0">
                <a:ea typeface="汉仪尚巍手书W" panose="00020600040101010101" pitchFamily="18" charset="-122"/>
              </a:defRPr>
            </a:lvl1pPr>
          </a:lstStyle>
          <a:p>
            <a:pPr lvl="0"/>
            <a:r>
              <a:rPr lang="zh-CN" altLang="en-US" dirty="0"/>
              <a:t>编辑标题</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8" name="图片 7"/>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721560"/>
          </a:xfrm>
          <a:prstGeom prst="rect">
            <a:avLst/>
          </a:prstGeom>
        </p:spPr>
      </p:pic>
      <p:pic>
        <p:nvPicPr>
          <p:cNvPr id="7" name="图片 6"/>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1122"/>
          </a:xfrm>
          <a:prstGeom prst="rect">
            <a:avLst/>
          </a:prstGeom>
        </p:spPr>
      </p:pic>
      <p:sp>
        <p:nvSpPr>
          <p:cNvPr id="2" name="标题 1"/>
          <p:cNvSpPr>
            <a:spLocks noGrp="1"/>
          </p:cNvSpPr>
          <p:nvPr>
            <p:ph type="title"/>
            <p:custDataLst>
              <p:tags r:id="rId8"/>
            </p:custDataLst>
          </p:nvPr>
        </p:nvSpPr>
        <p:spPr>
          <a:xfrm>
            <a:off x="502412" y="443234"/>
            <a:ext cx="8139178" cy="441964"/>
          </a:xfrm>
        </p:spPr>
        <p:txBody>
          <a:bodyPr vert="horz" lIns="90170" tIns="46990" rIns="90170" bIns="46990" rtlCol="0" anchor="ctr" anchorCtr="0">
            <a:noAutofit/>
          </a:bodyPr>
          <a:lstStyle>
            <a:lvl1pPr marL="0" marR="0" algn="l" defTabSz="914400" rtl="0" eaLnBrk="1" fontAlgn="auto" latinLnBrk="0" hangingPunct="1">
              <a:lnSpc>
                <a:spcPct val="100000"/>
              </a:lnSpc>
              <a:buNone/>
              <a:defRPr kumimoji="0" lang="zh-CN" altLang="en-US" sz="18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9"/>
            </p:custDataLst>
          </p:nvPr>
        </p:nvSpPr>
        <p:spPr>
          <a:xfrm>
            <a:off x="502412" y="952508"/>
            <a:ext cx="8139178" cy="5388907"/>
          </a:xfrm>
        </p:spPr>
        <p:txBody>
          <a:bodyPr vert="horz" lIns="90170" tIns="46990" rIns="90170" bIns="4699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0"/>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8" name="图片 7"/>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721560"/>
          </a:xfrm>
          <a:prstGeom prst="rect">
            <a:avLst/>
          </a:prstGeom>
        </p:spPr>
      </p:pic>
      <p:pic>
        <p:nvPicPr>
          <p:cNvPr id="7" name="图片 6"/>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1122"/>
          </a:xfrm>
          <a:prstGeom prst="rect">
            <a:avLst/>
          </a:prstGeom>
        </p:spPr>
      </p:pic>
      <p:sp>
        <p:nvSpPr>
          <p:cNvPr id="2" name="标题 1"/>
          <p:cNvSpPr>
            <a:spLocks noGrp="1"/>
          </p:cNvSpPr>
          <p:nvPr>
            <p:ph type="title"/>
            <p:custDataLst>
              <p:tags r:id="rId8"/>
            </p:custDataLst>
          </p:nvPr>
        </p:nvSpPr>
        <p:spPr>
          <a:xfrm>
            <a:off x="502412" y="443234"/>
            <a:ext cx="8139178" cy="441964"/>
          </a:xfrm>
        </p:spPr>
        <p:txBody>
          <a:bodyPr vert="horz" lIns="90170" tIns="46990" rIns="90170" bIns="46990" rtlCol="0" anchor="ctr" anchorCtr="0">
            <a:noAutofit/>
          </a:bodyPr>
          <a:lstStyle>
            <a:lvl1pPr marL="0" marR="0" algn="l" defTabSz="914400" rtl="0" eaLnBrk="1" fontAlgn="auto" latinLnBrk="0" hangingPunct="1">
              <a:lnSpc>
                <a:spcPct val="100000"/>
              </a:lnSpc>
              <a:buNone/>
              <a:defRPr kumimoji="0" lang="zh-CN" altLang="en-US" sz="24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9"/>
            </p:custDataLst>
          </p:nvPr>
        </p:nvSpPr>
        <p:spPr>
          <a:xfrm>
            <a:off x="502412" y="952508"/>
            <a:ext cx="8139178"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10"/>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2409107" y="2613025"/>
            <a:ext cx="4325779" cy="815975"/>
          </a:xfrm>
        </p:spPr>
        <p:txBody>
          <a:bodyPr lIns="90000" tIns="46800" rIns="90000" bIns="46800" anchor="b" anchorCtr="0">
            <a:normAutofit/>
          </a:bodyPr>
          <a:lstStyle>
            <a:lvl1pPr algn="ctr">
              <a:defRPr sz="3200" u="none" strike="noStrike" kern="1200" cap="none" spc="300" normalizeH="0" baseline="0">
                <a:solidFill>
                  <a:schemeClr val="tx1"/>
                </a:solidFill>
                <a:uFillTx/>
                <a:latin typeface="Arial" panose="020B0604020202020204" pitchFamily="34" charset="0"/>
                <a:ea typeface="汉仪尚巍手书W" panose="00020600040101010101" pitchFamily="18" charset="-122"/>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2409107" y="3836672"/>
            <a:ext cx="4325779" cy="386080"/>
          </a:xfrm>
        </p:spPr>
        <p:txBody>
          <a:bodyPr lIns="90000" tIns="46800" rIns="90000" bIns="46800">
            <a:normAutofit/>
          </a:bodyPr>
          <a:lstStyle>
            <a:lvl1pPr marL="0" indent="0" algn="ctr" eaLnBrk="1" fontAlgn="auto" latinLnBrk="0" hangingPunct="1">
              <a:buNone/>
              <a:defRPr kumimoji="0" lang="zh-CN" altLang="en-US" sz="1600" b="0" i="0" u="none" strike="noStrike" kern="1200" cap="none" spc="150" normalizeH="0" baseline="0" noProof="1">
                <a:solidFill>
                  <a:schemeClr val="tx1"/>
                </a:solidFill>
                <a:uFillTx/>
                <a:latin typeface="Arial" panose="020B0604020202020204" pitchFamily="34" charset="0"/>
                <a:ea typeface="隶书" panose="02010509060101010101" pitchFamily="49"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pic>
        <p:nvPicPr>
          <p:cNvPr id="7" name="图片 6"/>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3048000" y="4960922"/>
            <a:ext cx="3048000" cy="1897078"/>
          </a:xfrm>
          <a:prstGeom prst="rect">
            <a:avLst/>
          </a:prstGeom>
        </p:spPr>
      </p:pic>
      <p:sp>
        <p:nvSpPr>
          <p:cNvPr id="4" name="日期占位符 3"/>
          <p:cNvSpPr>
            <a:spLocks noGrp="1"/>
          </p:cNvSpPr>
          <p:nvPr>
            <p:ph type="dt" sz="half" idx="10"/>
            <p:custDataLst>
              <p:tags r:id="rId7"/>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8"/>
            </p:custDataLst>
          </p:nvPr>
        </p:nvSpPr>
        <p:spPr/>
        <p:txBody>
          <a:bodyPr/>
          <a:lstStyle>
            <a:lvl1pPr>
              <a:defRPr>
                <a:latin typeface="微软雅黑" panose="020B0503020204020204" charset="-122"/>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9"/>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9" name="图片 8"/>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721560"/>
          </a:xfrm>
          <a:prstGeom prst="rect">
            <a:avLst/>
          </a:prstGeom>
        </p:spPr>
      </p:pic>
      <p:pic>
        <p:nvPicPr>
          <p:cNvPr id="8" name="图片 7"/>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1122"/>
          </a:xfrm>
          <a:prstGeom prst="rect">
            <a:avLst/>
          </a:prstGeom>
        </p:spPr>
      </p:pic>
      <p:sp>
        <p:nvSpPr>
          <p:cNvPr id="2" name="标题 1"/>
          <p:cNvSpPr>
            <a:spLocks noGrp="1"/>
          </p:cNvSpPr>
          <p:nvPr>
            <p:ph type="title"/>
            <p:custDataLst>
              <p:tags r:id="rId8"/>
            </p:custDataLst>
          </p:nvPr>
        </p:nvSpPr>
        <p:spPr>
          <a:xfrm>
            <a:off x="502412" y="443234"/>
            <a:ext cx="8139178"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9"/>
            </p:custDataLst>
          </p:nvPr>
        </p:nvSpPr>
        <p:spPr>
          <a:xfrm>
            <a:off x="502448" y="952508"/>
            <a:ext cx="396243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0"/>
            </p:custDataLst>
          </p:nvPr>
        </p:nvSpPr>
        <p:spPr>
          <a:xfrm>
            <a:off x="4679158" y="952508"/>
            <a:ext cx="3962432" cy="5388907"/>
          </a:xfrm>
        </p:spPr>
        <p:txBody>
          <a:bodyPr lIns="90170" tIns="46990" rIns="90170" bIns="46990">
            <a:normAutofit/>
          </a:bodyPr>
          <a:lstStyle>
            <a:lvl1pPr eaLnBrk="1" fontAlgn="auto" latinLnBrk="0" hangingPunct="1">
              <a:defRPr sz="1600">
                <a:solidFill>
                  <a:schemeClr val="tx1"/>
                </a:solidFill>
                <a:latin typeface="Arial" panose="020B0604020202020204" pitchFamily="34" charset="0"/>
                <a:ea typeface="隶书" panose="02010509060101010101" pitchFamily="49" charset="-122"/>
              </a:defRPr>
            </a:lvl1pPr>
            <a:lvl2pPr eaLnBrk="1" fontAlgn="auto" latinLnBrk="0" hangingPunct="1">
              <a:defRPr sz="1600">
                <a:solidFill>
                  <a:schemeClr val="tx1"/>
                </a:solidFill>
                <a:latin typeface="Arial" panose="020B0604020202020204" pitchFamily="34" charset="0"/>
                <a:ea typeface="隶书" panose="02010509060101010101" pitchFamily="49" charset="-122"/>
              </a:defRPr>
            </a:lvl2pPr>
            <a:lvl3pPr eaLnBrk="1" fontAlgn="auto" latinLnBrk="0" hangingPunct="1">
              <a:defRPr sz="1600">
                <a:solidFill>
                  <a:schemeClr val="tx1"/>
                </a:solidFill>
                <a:latin typeface="Arial" panose="020B0604020202020204" pitchFamily="34" charset="0"/>
                <a:ea typeface="隶书" panose="02010509060101010101" pitchFamily="49" charset="-122"/>
              </a:defRPr>
            </a:lvl3pPr>
            <a:lvl4pPr eaLnBrk="1" fontAlgn="auto" latinLnBrk="0" hangingPunct="1">
              <a:defRPr sz="1600">
                <a:solidFill>
                  <a:schemeClr val="tx1"/>
                </a:solidFill>
                <a:latin typeface="Arial" panose="020B0604020202020204" pitchFamily="34" charset="0"/>
                <a:ea typeface="隶书" panose="02010509060101010101" pitchFamily="49" charset="-122"/>
              </a:defRPr>
            </a:lvl4pPr>
            <a:lvl5pPr eaLnBrk="1" fontAlgn="auto" latinLnBrk="0" hangingPunct="1">
              <a:defRPr sz="160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7" name="灯片编号占位符 6"/>
          <p:cNvSpPr>
            <a:spLocks noGrp="1"/>
          </p:cNvSpPr>
          <p:nvPr>
            <p:ph type="sldNum" sz="quarter" idx="12"/>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1" name="图片 10"/>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721560"/>
          </a:xfrm>
          <a:prstGeom prst="rect">
            <a:avLst/>
          </a:prstGeom>
        </p:spPr>
      </p:pic>
      <p:pic>
        <p:nvPicPr>
          <p:cNvPr id="10" name="图片 9"/>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1122"/>
          </a:xfrm>
          <a:prstGeom prst="rect">
            <a:avLst/>
          </a:prstGeom>
        </p:spPr>
      </p:pic>
      <p:sp>
        <p:nvSpPr>
          <p:cNvPr id="2" name="标题 1"/>
          <p:cNvSpPr>
            <a:spLocks noGrp="1"/>
          </p:cNvSpPr>
          <p:nvPr>
            <p:ph type="title"/>
            <p:custDataLst>
              <p:tags r:id="rId8"/>
            </p:custDataLst>
          </p:nvPr>
        </p:nvSpPr>
        <p:spPr>
          <a:xfrm>
            <a:off x="502412" y="443234"/>
            <a:ext cx="8139178"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502448" y="952508"/>
            <a:ext cx="3962432" cy="381003"/>
          </a:xfrm>
        </p:spPr>
        <p:txBody>
          <a:bodyPr lIns="90170" tIns="46990" rIns="90170" bIns="46990" anchor="ctr"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Arial" panose="020B0604020202020204" pitchFamily="34" charset="0"/>
                <a:ea typeface="隶书" panose="02010509060101010101" pitchFamily="49"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502444" y="1406525"/>
            <a:ext cx="3962400" cy="4934752"/>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4676813" y="952508"/>
            <a:ext cx="3962432" cy="381003"/>
          </a:xfrm>
        </p:spPr>
        <p:txBody>
          <a:bodyPr vert="horz" lIns="90170" tIns="46990" rIns="90170" bIns="46990" rtlCol="0" anchor="ctr"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4676813" y="1406525"/>
            <a:ext cx="3962432" cy="4934752"/>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9" name="灯片编号占位符 8"/>
          <p:cNvSpPr>
            <a:spLocks noGrp="1"/>
          </p:cNvSpPr>
          <p:nvPr>
            <p:ph type="sldNum" sz="quarter" idx="12"/>
            <p:custDataLst>
              <p:tags r:id="rId15"/>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7" name="图片 6"/>
          <p:cNvPicPr/>
          <p:nvPr userDrawn="1">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5623560" y="1377947"/>
            <a:ext cx="3291840" cy="4102105"/>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0" y="6376878"/>
            <a:ext cx="540068" cy="481122"/>
          </a:xfrm>
          <a:prstGeom prst="rect">
            <a:avLst/>
          </a:prstGeom>
        </p:spPr>
      </p:pic>
      <p:sp>
        <p:nvSpPr>
          <p:cNvPr id="2" name="标题 1"/>
          <p:cNvSpPr>
            <a:spLocks noGrp="1"/>
          </p:cNvSpPr>
          <p:nvPr>
            <p:ph type="title"/>
            <p:custDataLst>
              <p:tags r:id="rId8"/>
            </p:custDataLst>
          </p:nvPr>
        </p:nvSpPr>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日期占位符 2"/>
          <p:cNvSpPr>
            <a:spLocks noGrp="1"/>
          </p:cNvSpPr>
          <p:nvPr>
            <p:ph type="dt" sz="half" idx="10"/>
            <p:custDataLst>
              <p:tags r:id="rId9"/>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5" name="灯片编号占位符 4"/>
          <p:cNvSpPr>
            <a:spLocks noGrp="1"/>
          </p:cNvSpPr>
          <p:nvPr>
            <p:ph type="sldNum" sz="quarter" idx="12"/>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4" name="灯片编号占位符 3"/>
          <p:cNvSpPr>
            <a:spLocks noGrp="1"/>
          </p:cNvSpPr>
          <p:nvPr>
            <p:ph type="sldNum" sz="quarter" idx="12"/>
            <p:custDataLst>
              <p:tags r:id="rId4"/>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pic>
        <p:nvPicPr>
          <p:cNvPr id="9" name="图片 8"/>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721560"/>
          </a:xfrm>
          <a:prstGeom prst="rect">
            <a:avLst/>
          </a:prstGeom>
        </p:spPr>
      </p:pic>
      <p:pic>
        <p:nvPicPr>
          <p:cNvPr id="8" name="图片 7"/>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1122"/>
          </a:xfrm>
          <a:prstGeom prst="rect">
            <a:avLst/>
          </a:prstGeom>
        </p:spPr>
      </p:pic>
      <p:sp>
        <p:nvSpPr>
          <p:cNvPr id="2" name="标题 1"/>
          <p:cNvSpPr>
            <a:spLocks noGrp="1"/>
          </p:cNvSpPr>
          <p:nvPr>
            <p:ph type="title"/>
            <p:custDataLst>
              <p:tags r:id="rId8"/>
            </p:custDataLst>
          </p:nvPr>
        </p:nvSpPr>
        <p:spPr>
          <a:xfrm>
            <a:off x="502448" y="443234"/>
            <a:ext cx="8139178"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24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502448" y="952508"/>
            <a:ext cx="396243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4679194" y="952508"/>
            <a:ext cx="396243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7" name="灯片编号占位符 6"/>
          <p:cNvSpPr>
            <a:spLocks noGrp="1"/>
          </p:cNvSpPr>
          <p:nvPr>
            <p:ph type="sldNum" sz="quarter" idx="12"/>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8" name="图片 7"/>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721560"/>
          </a:xfrm>
          <a:prstGeom prst="rect">
            <a:avLst/>
          </a:prstGeom>
        </p:spPr>
      </p:pic>
      <p:pic>
        <p:nvPicPr>
          <p:cNvPr id="7" name="图片 6"/>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1122"/>
          </a:xfrm>
          <a:prstGeom prst="rect">
            <a:avLst/>
          </a:prstGeom>
        </p:spPr>
      </p:pic>
      <p:sp>
        <p:nvSpPr>
          <p:cNvPr id="2" name="竖排标题 1"/>
          <p:cNvSpPr>
            <a:spLocks noGrp="1"/>
          </p:cNvSpPr>
          <p:nvPr>
            <p:ph type="title" orient="vert"/>
            <p:custDataLst>
              <p:tags r:id="rId8"/>
            </p:custDataLst>
          </p:nvPr>
        </p:nvSpPr>
        <p:spPr>
          <a:xfrm>
            <a:off x="7928351" y="952508"/>
            <a:ext cx="713238" cy="5388907"/>
          </a:xfrm>
        </p:spPr>
        <p:txBody>
          <a:bodyPr vert="eaVert" lIns="90170" tIns="46990" rIns="90170" bIns="46990" rtlCol="0" anchor="ctr" anchorCtr="0">
            <a:noAutofit/>
          </a:bodyPr>
          <a:lstStyle>
            <a:lvl1pPr marL="0" marR="0" lvl="0" algn="l" defTabSz="914400" rtl="0" eaLnBrk="1" fontAlgn="auto" latinLnBrk="0" hangingPunct="1">
              <a:lnSpc>
                <a:spcPct val="100000"/>
              </a:lnSpc>
              <a:spcAft>
                <a:spcPts val="0"/>
              </a:spcAft>
              <a:buNone/>
              <a:defRPr kumimoji="0" lang="zh-CN" altLang="en-US" sz="24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502444" y="952500"/>
            <a:ext cx="7371076" cy="5388907"/>
          </a:xfrm>
        </p:spPr>
        <p:txBody>
          <a:bodyPr vert="eaVert"/>
          <a:lstStyle>
            <a:lvl1pPr indent="0" eaLnBrk="1" fontAlgn="auto" latinLnBrk="0" hangingPunct="1">
              <a:defRPr>
                <a:solidFill>
                  <a:schemeClr val="tx1"/>
                </a:solidFill>
                <a:latin typeface="Arial" panose="020B0604020202020204" pitchFamily="34" charset="0"/>
                <a:ea typeface="隶书" panose="02010509060101010101" pitchFamily="49" charset="-122"/>
              </a:defRPr>
            </a:lvl1pPr>
            <a:lvl2pPr indent="0" eaLnBrk="1" fontAlgn="auto" latinLnBrk="0" hangingPunct="1">
              <a:defRPr>
                <a:solidFill>
                  <a:schemeClr val="tx1"/>
                </a:solidFill>
                <a:latin typeface="Arial" panose="020B0604020202020204" pitchFamily="34" charset="0"/>
                <a:ea typeface="隶书" panose="02010509060101010101" pitchFamily="49" charset="-122"/>
              </a:defRPr>
            </a:lvl2pPr>
            <a:lvl3pPr indent="0" eaLnBrk="1" fontAlgn="auto" latinLnBrk="0" hangingPunct="1">
              <a:defRPr>
                <a:solidFill>
                  <a:schemeClr val="tx1"/>
                </a:solidFill>
                <a:latin typeface="Arial" panose="020B0604020202020204" pitchFamily="34" charset="0"/>
                <a:ea typeface="隶书" panose="02010509060101010101" pitchFamily="49" charset="-122"/>
              </a:defRPr>
            </a:lvl3pPr>
            <a:lvl4pPr indent="0" eaLnBrk="1" fontAlgn="auto" latinLnBrk="0" hangingPunct="1">
              <a:defRPr>
                <a:solidFill>
                  <a:schemeClr val="tx1"/>
                </a:solidFill>
                <a:latin typeface="Arial" panose="020B0604020202020204" pitchFamily="34" charset="0"/>
                <a:ea typeface="隶书" panose="02010509060101010101" pitchFamily="49" charset="-122"/>
              </a:defRPr>
            </a:lvl4pPr>
            <a:lvl5pPr indent="0" eaLnBrk="1" fontAlgn="auto" latinLnBrk="0" hangingPunct="1">
              <a:defRPr>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pic>
        <p:nvPicPr>
          <p:cNvPr id="8" name="图片 7"/>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721560"/>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1122"/>
          </a:xfrm>
          <a:prstGeom prst="rect">
            <a:avLst/>
          </a:prstGeom>
        </p:spPr>
      </p:pic>
      <p:sp>
        <p:nvSpPr>
          <p:cNvPr id="3" name="日期占位符 2"/>
          <p:cNvSpPr>
            <a:spLocks noGrp="1"/>
          </p:cNvSpPr>
          <p:nvPr>
            <p:ph type="dt" sz="half" idx="10"/>
            <p:custDataLst>
              <p:tags r:id="rId8"/>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1"/>
            </p:custDataLst>
          </p:nvPr>
        </p:nvSpPr>
        <p:spPr>
          <a:xfrm>
            <a:off x="502448" y="952508"/>
            <a:ext cx="8139178" cy="5388907"/>
          </a:xfrm>
        </p:spPr>
        <p:txBody>
          <a:bodyPr/>
          <a:lstStyle>
            <a:lvl1pPr>
              <a:defRPr>
                <a:solidFill>
                  <a:schemeClr val="tx1"/>
                </a:solidFill>
                <a:latin typeface="Arial" panose="020B0604020202020204" pitchFamily="34" charset="0"/>
                <a:ea typeface="隶书" panose="02010509060101010101" pitchFamily="49" charset="-122"/>
              </a:defRPr>
            </a:lvl1pPr>
            <a:lvl2pPr>
              <a:defRPr>
                <a:solidFill>
                  <a:schemeClr val="tx1"/>
                </a:solidFill>
                <a:latin typeface="Arial" panose="020B0604020202020204" pitchFamily="34" charset="0"/>
                <a:ea typeface="隶书" panose="02010509060101010101" pitchFamily="49" charset="-122"/>
              </a:defRPr>
            </a:lvl2pPr>
            <a:lvl3pPr>
              <a:defRPr>
                <a:solidFill>
                  <a:schemeClr val="tx1"/>
                </a:solidFill>
                <a:latin typeface="Arial" panose="020B0604020202020204" pitchFamily="34" charset="0"/>
                <a:ea typeface="隶书" panose="02010509060101010101" pitchFamily="49" charset="-122"/>
              </a:defRPr>
            </a:lvl3pPr>
            <a:lvl4pPr>
              <a:defRPr>
                <a:solidFill>
                  <a:schemeClr val="tx1"/>
                </a:solidFill>
                <a:latin typeface="Arial" panose="020B0604020202020204" pitchFamily="34" charset="0"/>
                <a:ea typeface="隶书" panose="02010509060101010101" pitchFamily="49" charset="-122"/>
              </a:defRPr>
            </a:lvl4pPr>
            <a:lvl5pPr>
              <a:defRPr>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pic>
        <p:nvPicPr>
          <p:cNvPr id="7" name="图片 6"/>
          <p:cNvPicPr/>
          <p:nvPr userDrawn="1">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457200" y="865184"/>
            <a:ext cx="4114800" cy="5127631"/>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721560"/>
          </a:xfrm>
          <a:prstGeom prst="rect">
            <a:avLst/>
          </a:prstGeom>
        </p:spPr>
      </p:pic>
      <p:sp>
        <p:nvSpPr>
          <p:cNvPr id="3" name="日期占位符 2"/>
          <p:cNvSpPr>
            <a:spLocks noGrp="1"/>
          </p:cNvSpPr>
          <p:nvPr>
            <p:ph type="dt" sz="half" idx="10"/>
            <p:custDataLst>
              <p:tags r:id="rId8"/>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5" name="灯片编号占位符 4"/>
          <p:cNvSpPr>
            <a:spLocks noGrp="1"/>
          </p:cNvSpPr>
          <p:nvPr>
            <p:ph type="sldNum" sz="quarter" idx="12"/>
            <p:custDataLst>
              <p:tags r:id="rId10"/>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
        <p:nvSpPr>
          <p:cNvPr id="8" name="文本占位符 7"/>
          <p:cNvSpPr>
            <a:spLocks noGrp="1"/>
          </p:cNvSpPr>
          <p:nvPr>
            <p:ph type="body" idx="14" hasCustomPrompt="1"/>
            <p:custDataLst>
              <p:tags r:id="rId11"/>
            </p:custDataLst>
          </p:nvPr>
        </p:nvSpPr>
        <p:spPr>
          <a:xfrm>
            <a:off x="5426393" y="766445"/>
            <a:ext cx="344805" cy="5080635"/>
          </a:xfrm>
          <a:noFill/>
        </p:spPr>
        <p:txBody>
          <a:bodyPr vert="eaVert" wrap="square" lIns="0" tIns="0" rIns="0" bIns="0" rtlCol="0" anchor="t" anchorCtr="0">
            <a:normAutofit/>
          </a:bodyPr>
          <a:lstStyle>
            <a:lvl1pPr marL="0" indent="0" algn="l">
              <a:buNone/>
              <a:defRPr lang="zh-CN" altLang="en-US" sz="2000" spc="400">
                <a:solidFill>
                  <a:schemeClr val="tx1">
                    <a:lumMod val="65000"/>
                    <a:lumOff val="35000"/>
                  </a:schemeClr>
                </a:solidFill>
                <a:latin typeface="Arial" panose="020B0604020202020204" pitchFamily="34" charset="0"/>
                <a:ea typeface="隶书" panose="02010509060101010101" pitchFamily="49" charset="-122"/>
              </a:defRPr>
            </a:lvl1pPr>
          </a:lstStyle>
          <a:p>
            <a:pPr marL="57150" lvl="0" indent="-342900">
              <a:lnSpc>
                <a:spcPct val="100000"/>
              </a:lnSpc>
              <a:buClrTx/>
              <a:buSzTx/>
            </a:pPr>
            <a:r>
              <a:rPr lang="zh-CN" altLang="en-US" dirty="0"/>
              <a:t>单击此处编辑副标题</a:t>
            </a:r>
            <a:endParaRPr lang="zh-CN" altLang="en-US" dirty="0"/>
          </a:p>
        </p:txBody>
      </p:sp>
      <p:grpSp>
        <p:nvGrpSpPr>
          <p:cNvPr id="9" name="组合 8"/>
          <p:cNvGrpSpPr/>
          <p:nvPr userDrawn="1">
            <p:custDataLst>
              <p:tags r:id="rId12"/>
            </p:custDataLst>
          </p:nvPr>
        </p:nvGrpSpPr>
        <p:grpSpPr>
          <a:xfrm>
            <a:off x="5928360" y="671195"/>
            <a:ext cx="1243013" cy="5514975"/>
            <a:chOff x="12448" y="1057"/>
            <a:chExt cx="2610" cy="8685"/>
          </a:xfrm>
        </p:grpSpPr>
        <p:sp>
          <p:nvSpPr>
            <p:cNvPr id="10" name="矩形 9"/>
            <p:cNvSpPr/>
            <p:nvPr>
              <p:custDataLst>
                <p:tags r:id="rId13"/>
              </p:custDataLst>
            </p:nvPr>
          </p:nvSpPr>
          <p:spPr>
            <a:xfrm>
              <a:off x="12448" y="1208"/>
              <a:ext cx="2610" cy="8394"/>
            </a:xfrm>
            <a:prstGeom prst="rect">
              <a:avLst/>
            </a:prstGeom>
            <a:no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latin typeface="Arial" panose="020B0604020202020204" pitchFamily="34" charset="0"/>
              </a:endParaRPr>
            </a:p>
          </p:txBody>
        </p:sp>
        <p:sp>
          <p:nvSpPr>
            <p:cNvPr id="11" name="矩形 10"/>
            <p:cNvSpPr/>
            <p:nvPr>
              <p:custDataLst>
                <p:tags r:id="rId14"/>
              </p:custDataLst>
            </p:nvPr>
          </p:nvSpPr>
          <p:spPr>
            <a:xfrm>
              <a:off x="13280" y="9442"/>
              <a:ext cx="945" cy="301"/>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latin typeface="Arial" panose="020B0604020202020204" pitchFamily="34" charset="0"/>
              </a:endParaRPr>
            </a:p>
          </p:txBody>
        </p:sp>
        <p:sp>
          <p:nvSpPr>
            <p:cNvPr id="12" name="矩形 11"/>
            <p:cNvSpPr/>
            <p:nvPr>
              <p:custDataLst>
                <p:tags r:id="rId15"/>
              </p:custDataLst>
            </p:nvPr>
          </p:nvSpPr>
          <p:spPr>
            <a:xfrm>
              <a:off x="13280" y="1057"/>
              <a:ext cx="945" cy="301"/>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latin typeface="Arial" panose="020B0604020202020204" pitchFamily="34" charset="0"/>
              </a:endParaRPr>
            </a:p>
          </p:txBody>
        </p:sp>
      </p:grpSp>
      <p:sp>
        <p:nvSpPr>
          <p:cNvPr id="17" name="竖排文字占位符 16"/>
          <p:cNvSpPr>
            <a:spLocks noGrp="1"/>
          </p:cNvSpPr>
          <p:nvPr>
            <p:ph type="body" orient="vert" sz="quarter" idx="15" hasCustomPrompt="1"/>
            <p:custDataLst>
              <p:tags r:id="rId16"/>
            </p:custDataLst>
          </p:nvPr>
        </p:nvSpPr>
        <p:spPr>
          <a:xfrm>
            <a:off x="6057000" y="1244600"/>
            <a:ext cx="983933" cy="4381500"/>
          </a:xfrm>
        </p:spPr>
        <p:txBody>
          <a:bodyPr vert="eaVert" anchor="ctr">
            <a:noAutofit/>
          </a:bodyPr>
          <a:lstStyle>
            <a:lvl1pPr marL="0" indent="0" algn="l">
              <a:buNone/>
              <a:defRPr sz="6600" baseline="0">
                <a:ea typeface="汉仪尚巍手书W" panose="00020600040101010101" pitchFamily="18" charset="-122"/>
              </a:defRPr>
            </a:lvl1pPr>
          </a:lstStyle>
          <a:p>
            <a:pPr lvl="0"/>
            <a:r>
              <a:rPr lang="zh-CN" altLang="en-US" dirty="0"/>
              <a:t>编辑标题</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2409107" y="2613025"/>
            <a:ext cx="4325779" cy="815975"/>
          </a:xfrm>
        </p:spPr>
        <p:txBody>
          <a:bodyPr lIns="90000" tIns="46800" rIns="90000" bIns="46800" anchor="b" anchorCtr="0">
            <a:normAutofit/>
          </a:bodyPr>
          <a:lstStyle>
            <a:lvl1pPr algn="ctr">
              <a:defRPr sz="2400" u="none" strike="noStrike" kern="1200" cap="none" spc="300" normalizeH="0" baseline="0">
                <a:solidFill>
                  <a:schemeClr val="tx1"/>
                </a:solidFill>
                <a:uFillTx/>
                <a:latin typeface="Arial" panose="020B0604020202020204" pitchFamily="34" charset="0"/>
                <a:ea typeface="汉仪尚巍手书W" panose="00020600040101010101" pitchFamily="18" charset="-122"/>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2409107" y="3836672"/>
            <a:ext cx="4325779" cy="386080"/>
          </a:xfrm>
        </p:spPr>
        <p:txBody>
          <a:bodyPr lIns="90000" tIns="46800" rIns="90000" bIns="46800">
            <a:normAutofit/>
          </a:bodyPr>
          <a:lstStyle>
            <a:lvl1pPr marL="0" indent="0" algn="ctr" eaLnBrk="1" fontAlgn="auto" latinLnBrk="0" hangingPunct="1">
              <a:buNone/>
              <a:defRPr kumimoji="0" lang="zh-CN" altLang="en-US" sz="1200" b="0" i="0" u="none" strike="noStrike" kern="1200" cap="none" spc="150" normalizeH="0" baseline="0" noProof="1">
                <a:solidFill>
                  <a:schemeClr val="tx1"/>
                </a:solidFill>
                <a:uFillTx/>
                <a:latin typeface="Arial" panose="020B0604020202020204" pitchFamily="34" charset="0"/>
                <a:ea typeface="隶书" panose="02010509060101010101" pitchFamily="49"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endParaRPr lang="zh-CN" altLang="en-US" dirty="0"/>
          </a:p>
        </p:txBody>
      </p:sp>
      <p:pic>
        <p:nvPicPr>
          <p:cNvPr id="7" name="图片 6"/>
          <p:cNvPicPr/>
          <p:nvPr>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3048000" y="4960922"/>
            <a:ext cx="3048000" cy="1897078"/>
          </a:xfrm>
          <a:prstGeom prst="rect">
            <a:avLst/>
          </a:prstGeom>
        </p:spPr>
      </p:pic>
      <p:sp>
        <p:nvSpPr>
          <p:cNvPr id="4" name="日期占位符 3"/>
          <p:cNvSpPr>
            <a:spLocks noGrp="1"/>
          </p:cNvSpPr>
          <p:nvPr>
            <p:ph type="dt" sz="half" idx="10"/>
            <p:custDataLst>
              <p:tags r:id="rId7"/>
            </p:custDataLst>
          </p:nvPr>
        </p:nvSpPr>
        <p:spPr/>
        <p:txBody>
          <a:bodyPr/>
          <a:lstStyle>
            <a:lvl1pPr>
              <a:defRPr>
                <a:latin typeface="微软雅黑" panose="020B0503020204020204" charset="-122"/>
                <a:ea typeface="微软雅黑" panose="020B050302020402020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8"/>
            </p:custDataLst>
          </p:nvPr>
        </p:nvSpPr>
        <p:spPr/>
        <p:txBody>
          <a:bodyPr/>
          <a:lstStyle>
            <a:lvl1pPr>
              <a:defRPr>
                <a:latin typeface="微软雅黑" panose="020B0503020204020204" charset="-122"/>
                <a:ea typeface="微软雅黑" panose="020B0503020204020204" charset="-122"/>
              </a:defRPr>
            </a:lvl1pPr>
          </a:lstStyle>
          <a:p>
            <a:endParaRPr lang="zh-CN" altLang="en-US"/>
          </a:p>
        </p:txBody>
      </p:sp>
      <p:sp>
        <p:nvSpPr>
          <p:cNvPr id="6" name="灯片编号占位符 5"/>
          <p:cNvSpPr>
            <a:spLocks noGrp="1"/>
          </p:cNvSpPr>
          <p:nvPr>
            <p:ph type="sldNum" sz="quarter" idx="12"/>
            <p:custDataLst>
              <p:tags r:id="rId9"/>
            </p:custDataLst>
          </p:nvPr>
        </p:nvSpPr>
        <p:spPr/>
        <p:txBody>
          <a:bodyPr/>
          <a:lstStyle>
            <a:lvl1pPr>
              <a:defRPr>
                <a:latin typeface="微软雅黑" panose="020B0503020204020204" charset="-122"/>
                <a:ea typeface="微软雅黑" panose="020B0503020204020204"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0" y="0"/>
            <a:ext cx="9144000" cy="721560"/>
            <a:chOff x="0" y="0"/>
            <a:chExt cx="12192000" cy="721560"/>
          </a:xfrm>
        </p:grpSpPr>
        <p:pic>
          <p:nvPicPr>
            <p:cNvPr id="7" name="图片 6"/>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0" y="0"/>
              <a:ext cx="720090" cy="721560"/>
            </a:xfrm>
            <a:prstGeom prst="rect">
              <a:avLst/>
            </a:prstGeom>
          </p:spPr>
        </p:pic>
        <p:pic>
          <p:nvPicPr>
            <p:cNvPr id="6" name="图片 5"/>
            <p:cNvPicPr/>
            <p:nvPr userDrawn="1">
              <p:custDataLst>
                <p:tags r:id="rId6"/>
              </p:custDataLst>
            </p:nvPr>
          </p:nvPicPr>
          <p:blipFill>
            <a:blip r:embed="rId7" r:link="rId8" cstate="print">
              <a:extLst>
                <a:ext uri="{28A0092B-C50C-407E-A947-70E740481C1C}">
                  <a14:useLocalDpi xmlns:a14="http://schemas.microsoft.com/office/drawing/2010/main" val="0"/>
                </a:ext>
              </a:extLst>
            </a:blip>
            <a:stretch>
              <a:fillRect/>
            </a:stretch>
          </p:blipFill>
          <p:spPr>
            <a:xfrm>
              <a:off x="11471910" y="0"/>
              <a:ext cx="720090" cy="481122"/>
            </a:xfrm>
            <a:prstGeom prst="rect">
              <a:avLst/>
            </a:prstGeom>
          </p:spPr>
        </p:pic>
      </p:grpSp>
      <p:sp>
        <p:nvSpPr>
          <p:cNvPr id="2" name="标题 1"/>
          <p:cNvSpPr>
            <a:spLocks noGrp="1"/>
          </p:cNvSpPr>
          <p:nvPr>
            <p:ph type="title"/>
            <p:custDataLst>
              <p:tags r:id="rId9"/>
            </p:custDataLst>
          </p:nvPr>
        </p:nvSpPr>
        <p:spPr/>
        <p:txBody>
          <a:bodyPr/>
          <a:lstStyle>
            <a:lvl1pPr>
              <a:defRPr b="0" baseline="0">
                <a:solidFill>
                  <a:schemeClr val="tx1"/>
                </a:solidFill>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相框">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219056" y="303809"/>
            <a:ext cx="8705888" cy="6250382"/>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nvGrpSpPr>
          <p:cNvPr id="6" name="组合 5"/>
          <p:cNvGrpSpPr/>
          <p:nvPr userDrawn="1">
            <p:custDataLst>
              <p:tags r:id="rId3"/>
            </p:custDataLst>
          </p:nvPr>
        </p:nvGrpSpPr>
        <p:grpSpPr>
          <a:xfrm>
            <a:off x="0" y="0"/>
            <a:ext cx="9144000" cy="721560"/>
            <a:chOff x="0" y="0"/>
            <a:chExt cx="12192000" cy="721560"/>
          </a:xfrm>
        </p:grpSpPr>
        <p:pic>
          <p:nvPicPr>
            <p:cNvPr id="9" name="图片 8"/>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0" y="0"/>
              <a:ext cx="720090" cy="721560"/>
            </a:xfrm>
            <a:prstGeom prst="rect">
              <a:avLst/>
            </a:prstGeom>
          </p:spPr>
        </p:pic>
        <p:pic>
          <p:nvPicPr>
            <p:cNvPr id="8" name="图片 7"/>
            <p:cNvPicPr/>
            <p:nvPr userDrawn="1">
              <p:custDataLst>
                <p:tags r:id="rId7"/>
              </p:custDataLst>
            </p:nvPr>
          </p:nvPicPr>
          <p:blipFill>
            <a:blip r:embed="rId8" r:link="rId9" cstate="print">
              <a:extLst>
                <a:ext uri="{28A0092B-C50C-407E-A947-70E740481C1C}">
                  <a14:useLocalDpi xmlns:a14="http://schemas.microsoft.com/office/drawing/2010/main" val="0"/>
                </a:ext>
              </a:extLst>
            </a:blip>
            <a:stretch>
              <a:fillRect/>
            </a:stretch>
          </p:blipFill>
          <p:spPr>
            <a:xfrm>
              <a:off x="11471910" y="0"/>
              <a:ext cx="720090" cy="481122"/>
            </a:xfrm>
            <a:prstGeom prst="rect">
              <a:avLst/>
            </a:prstGeom>
          </p:spPr>
        </p:pic>
      </p:grpSp>
      <p:sp>
        <p:nvSpPr>
          <p:cNvPr id="2" name="标题 1"/>
          <p:cNvSpPr>
            <a:spLocks noGrp="1"/>
          </p:cNvSpPr>
          <p:nvPr>
            <p:ph type="title" hasCustomPrompt="1"/>
            <p:custDataLst>
              <p:tags r:id="rId10"/>
            </p:custDataLst>
          </p:nvPr>
        </p:nvSpPr>
        <p:spPr>
          <a:xfrm>
            <a:off x="961200" y="1249200"/>
            <a:ext cx="7219800" cy="723600"/>
          </a:xfrm>
        </p:spPr>
        <p:txBody>
          <a:bodyPr anchor="ctr"/>
          <a:lstStyle>
            <a:lvl1pPr>
              <a:defRPr sz="3200" b="0" baseline="0">
                <a:solidFill>
                  <a:schemeClr val="tx1"/>
                </a:solidFill>
                <a:latin typeface="Arial" panose="020B0604020202020204" pitchFamily="34" charset="0"/>
                <a:ea typeface="隶书" panose="02010509060101010101" pitchFamily="49"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1"/>
            </p:custDataLst>
          </p:nvPr>
        </p:nvSpPr>
        <p:spPr>
          <a:xfrm>
            <a:off x="960835" y="2163600"/>
            <a:ext cx="7219950" cy="3445200"/>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2"/>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3"/>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4"/>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3618452" cy="68580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8" name="图片 7"/>
          <p:cNvPicPr/>
          <p:nvPr userDrawn="1">
            <p:custDataLst>
              <p:tags r:id="rId3"/>
            </p:custDataLst>
          </p:nvPr>
        </p:nvPicPr>
        <p:blipFill>
          <a:blip r:embed="rId4" r:link="rId5" cstate="print">
            <a:extLst>
              <a:ext uri="{28A0092B-C50C-407E-A947-70E740481C1C}">
                <a14:useLocalDpi xmlns:a14="http://schemas.microsoft.com/office/drawing/2010/main" val="0"/>
              </a:ext>
            </a:extLst>
          </a:blip>
          <a:stretch>
            <a:fillRect/>
          </a:stretch>
        </p:blipFill>
        <p:spPr>
          <a:xfrm>
            <a:off x="8603933" y="0"/>
            <a:ext cx="540068" cy="721560"/>
          </a:xfrm>
          <a:prstGeom prst="rect">
            <a:avLst/>
          </a:prstGeom>
        </p:spPr>
      </p:pic>
      <p:sp>
        <p:nvSpPr>
          <p:cNvPr id="2" name="标题 1"/>
          <p:cNvSpPr>
            <a:spLocks noGrp="1"/>
          </p:cNvSpPr>
          <p:nvPr>
            <p:ph type="title" hasCustomPrompt="1"/>
            <p:custDataLst>
              <p:tags r:id="rId6"/>
            </p:custDataLst>
          </p:nvPr>
        </p:nvSpPr>
        <p:spPr>
          <a:xfrm>
            <a:off x="437400" y="770400"/>
            <a:ext cx="2970000" cy="882000"/>
          </a:xfrm>
        </p:spPr>
        <p:txBody>
          <a:bodyPr anchor="ctr" anchorCtr="0"/>
          <a:lstStyle>
            <a:lvl1pPr>
              <a:defRPr sz="3600" b="0" baseline="0">
                <a:solidFill>
                  <a:schemeClr val="tx1"/>
                </a:solidFill>
                <a:latin typeface="Arial" panose="020B0604020202020204" pitchFamily="34" charset="0"/>
                <a:ea typeface="隶书" panose="02010509060101010101" pitchFamily="49"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7"/>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440100" y="1764000"/>
            <a:ext cx="2967300" cy="4093200"/>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1"/>
            </p:custDataLst>
          </p:nvPr>
        </p:nvSpPr>
        <p:spPr>
          <a:xfrm>
            <a:off x="3825900" y="769938"/>
            <a:ext cx="4860000" cy="5087937"/>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0"/>
            <a:ext cx="9144000" cy="2664333"/>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nvGrpSpPr>
          <p:cNvPr id="6" name="组合 5"/>
          <p:cNvGrpSpPr/>
          <p:nvPr userDrawn="1">
            <p:custDataLst>
              <p:tags r:id="rId3"/>
            </p:custDataLst>
          </p:nvPr>
        </p:nvGrpSpPr>
        <p:grpSpPr>
          <a:xfrm>
            <a:off x="0" y="0"/>
            <a:ext cx="9144000" cy="721560"/>
            <a:chOff x="0" y="0"/>
            <a:chExt cx="12192000" cy="721560"/>
          </a:xfrm>
        </p:grpSpPr>
        <p:pic>
          <p:nvPicPr>
            <p:cNvPr id="10" name="图片 9"/>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0" y="0"/>
              <a:ext cx="720090" cy="721560"/>
            </a:xfrm>
            <a:prstGeom prst="rect">
              <a:avLst/>
            </a:prstGeom>
          </p:spPr>
        </p:pic>
        <p:pic>
          <p:nvPicPr>
            <p:cNvPr id="8" name="图片 7"/>
            <p:cNvPicPr/>
            <p:nvPr userDrawn="1">
              <p:custDataLst>
                <p:tags r:id="rId7"/>
              </p:custDataLst>
            </p:nvPr>
          </p:nvPicPr>
          <p:blipFill>
            <a:blip r:embed="rId8" r:link="rId9" cstate="print">
              <a:extLst>
                <a:ext uri="{28A0092B-C50C-407E-A947-70E740481C1C}">
                  <a14:useLocalDpi xmlns:a14="http://schemas.microsoft.com/office/drawing/2010/main" val="0"/>
                </a:ext>
              </a:extLst>
            </a:blip>
            <a:stretch>
              <a:fillRect/>
            </a:stretch>
          </p:blipFill>
          <p:spPr>
            <a:xfrm>
              <a:off x="11471910" y="0"/>
              <a:ext cx="720090" cy="481122"/>
            </a:xfrm>
            <a:prstGeom prst="rect">
              <a:avLst/>
            </a:prstGeom>
          </p:spPr>
        </p:pic>
      </p:grpSp>
      <p:sp>
        <p:nvSpPr>
          <p:cNvPr id="2" name="标题 1"/>
          <p:cNvSpPr>
            <a:spLocks noGrp="1"/>
          </p:cNvSpPr>
          <p:nvPr>
            <p:ph type="title"/>
            <p:custDataLst>
              <p:tags r:id="rId10"/>
            </p:custDataLst>
          </p:nvPr>
        </p:nvSpPr>
        <p:spPr>
          <a:xfrm>
            <a:off x="459000" y="781200"/>
            <a:ext cx="8232300" cy="626400"/>
          </a:xfrm>
        </p:spPr>
        <p:txBody>
          <a:bodyPr anchor="ctr"/>
          <a:lstStyle>
            <a:lvl1pPr algn="ctr">
              <a:defRPr sz="3600" b="0" baseline="0">
                <a:solidFill>
                  <a:schemeClr val="tx1"/>
                </a:solidFill>
                <a:latin typeface="Arial" panose="020B0604020202020204" pitchFamily="34" charset="0"/>
                <a:ea typeface="隶书" panose="02010509060101010101" pitchFamily="49" charset="-122"/>
              </a:defRPr>
            </a:lvl1pPr>
          </a:lstStyle>
          <a:p>
            <a:r>
              <a:rPr lang="zh-CN" altLang="en-US"/>
              <a:t>单击此处编辑母版标题样式</a:t>
            </a:r>
            <a:endParaRPr lang="zh-CN" altLang="en-US"/>
          </a:p>
        </p:txBody>
      </p:sp>
      <p:sp>
        <p:nvSpPr>
          <p:cNvPr id="3" name="日期占位符 2"/>
          <p:cNvSpPr>
            <a:spLocks noGrp="1"/>
          </p:cNvSpPr>
          <p:nvPr>
            <p:ph type="dt" sz="half" idx="10"/>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4"/>
            </p:custDataLst>
          </p:nvPr>
        </p:nvSpPr>
        <p:spPr>
          <a:xfrm>
            <a:off x="459000" y="1659600"/>
            <a:ext cx="8231981" cy="828000"/>
          </a:xfrm>
        </p:spPr>
        <p:txBody>
          <a:bodyPr/>
          <a:lstStyle>
            <a:lvl1pPr algn="ctr">
              <a:defRPr baseline="0">
                <a:solidFill>
                  <a:schemeClr val="tx1"/>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5"/>
            </p:custDataLst>
          </p:nvPr>
        </p:nvSpPr>
        <p:spPr>
          <a:xfrm>
            <a:off x="459581" y="2808000"/>
            <a:ext cx="8224200" cy="3430800"/>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5028971"/>
            <a:ext cx="9144000" cy="1829029"/>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nvGrpSpPr>
          <p:cNvPr id="6" name="组合 5"/>
          <p:cNvGrpSpPr/>
          <p:nvPr userDrawn="1">
            <p:custDataLst>
              <p:tags r:id="rId3"/>
            </p:custDataLst>
          </p:nvPr>
        </p:nvGrpSpPr>
        <p:grpSpPr>
          <a:xfrm>
            <a:off x="0" y="0"/>
            <a:ext cx="9144000" cy="721560"/>
            <a:chOff x="0" y="0"/>
            <a:chExt cx="12192000" cy="721560"/>
          </a:xfrm>
        </p:grpSpPr>
        <p:pic>
          <p:nvPicPr>
            <p:cNvPr id="10" name="图片 9"/>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0" y="0"/>
              <a:ext cx="720090" cy="721560"/>
            </a:xfrm>
            <a:prstGeom prst="rect">
              <a:avLst/>
            </a:prstGeom>
          </p:spPr>
        </p:pic>
        <p:pic>
          <p:nvPicPr>
            <p:cNvPr id="8" name="图片 7"/>
            <p:cNvPicPr/>
            <p:nvPr userDrawn="1">
              <p:custDataLst>
                <p:tags r:id="rId7"/>
              </p:custDataLst>
            </p:nvPr>
          </p:nvPicPr>
          <p:blipFill>
            <a:blip r:embed="rId8" r:link="rId9" cstate="print">
              <a:extLst>
                <a:ext uri="{28A0092B-C50C-407E-A947-70E740481C1C}">
                  <a14:useLocalDpi xmlns:a14="http://schemas.microsoft.com/office/drawing/2010/main" val="0"/>
                </a:ext>
              </a:extLst>
            </a:blip>
            <a:stretch>
              <a:fillRect/>
            </a:stretch>
          </p:blipFill>
          <p:spPr>
            <a:xfrm>
              <a:off x="11471910" y="0"/>
              <a:ext cx="720090" cy="481122"/>
            </a:xfrm>
            <a:prstGeom prst="rect">
              <a:avLst/>
            </a:prstGeom>
          </p:spPr>
        </p:pic>
      </p:grpSp>
      <p:sp>
        <p:nvSpPr>
          <p:cNvPr id="2" name="标题 1"/>
          <p:cNvSpPr>
            <a:spLocks noGrp="1"/>
          </p:cNvSpPr>
          <p:nvPr>
            <p:ph type="title"/>
            <p:custDataLst>
              <p:tags r:id="rId10"/>
            </p:custDataLst>
          </p:nvPr>
        </p:nvSpPr>
        <p:spPr>
          <a:xfrm>
            <a:off x="453600" y="669600"/>
            <a:ext cx="8232300" cy="565200"/>
          </a:xfrm>
        </p:spPr>
        <p:txBody>
          <a:bodyPr anchor="ctr" anchorCtr="0"/>
          <a:lstStyle>
            <a:lvl1pPr algn="ctr">
              <a:defRPr sz="3200" b="0" baseline="0">
                <a:solidFill>
                  <a:schemeClr val="tx1"/>
                </a:solidFill>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4"/>
            </p:custDataLst>
          </p:nvPr>
        </p:nvSpPr>
        <p:spPr>
          <a:xfrm>
            <a:off x="453628" y="1681200"/>
            <a:ext cx="8243100" cy="3211200"/>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5"/>
            </p:custDataLst>
          </p:nvPr>
        </p:nvSpPr>
        <p:spPr>
          <a:xfrm>
            <a:off x="445500" y="5180400"/>
            <a:ext cx="8251200" cy="1011600"/>
          </a:xfrm>
        </p:spPr>
        <p:txBody>
          <a:bodyPr/>
          <a:lstStyle>
            <a:lvl1pPr>
              <a:defRPr baseline="0">
                <a:solidFill>
                  <a:schemeClr val="tx1"/>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0"/>
            <a:ext cx="9144000" cy="914400"/>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nvGrpSpPr>
          <p:cNvPr id="6" name="组合 5"/>
          <p:cNvGrpSpPr/>
          <p:nvPr userDrawn="1">
            <p:custDataLst>
              <p:tags r:id="rId3"/>
            </p:custDataLst>
          </p:nvPr>
        </p:nvGrpSpPr>
        <p:grpSpPr>
          <a:xfrm>
            <a:off x="0" y="6136441"/>
            <a:ext cx="9144000" cy="721560"/>
            <a:chOff x="0" y="6136441"/>
            <a:chExt cx="12192000" cy="721560"/>
          </a:xfrm>
        </p:grpSpPr>
        <p:pic>
          <p:nvPicPr>
            <p:cNvPr id="12" name="图片 11"/>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1471910" y="6136441"/>
              <a:ext cx="720090" cy="721560"/>
            </a:xfrm>
            <a:prstGeom prst="rect">
              <a:avLst/>
            </a:prstGeom>
          </p:spPr>
        </p:pic>
        <p:pic>
          <p:nvPicPr>
            <p:cNvPr id="10" name="图片 9"/>
            <p:cNvPicPr/>
            <p:nvPr userDrawn="1">
              <p:custDataLst>
                <p:tags r:id="rId7"/>
              </p:custDataLst>
            </p:nvPr>
          </p:nvPicPr>
          <p:blipFill>
            <a:blip r:embed="rId8" r:link="rId9" cstate="print">
              <a:extLst>
                <a:ext uri="{28A0092B-C50C-407E-A947-70E740481C1C}">
                  <a14:useLocalDpi xmlns:a14="http://schemas.microsoft.com/office/drawing/2010/main" val="0"/>
                </a:ext>
              </a:extLst>
            </a:blip>
            <a:stretch>
              <a:fillRect/>
            </a:stretch>
          </p:blipFill>
          <p:spPr>
            <a:xfrm>
              <a:off x="0" y="6376878"/>
              <a:ext cx="720090" cy="481122"/>
            </a:xfrm>
            <a:prstGeom prst="rect">
              <a:avLst/>
            </a:prstGeom>
          </p:spPr>
        </p:pic>
      </p:grpSp>
      <p:sp>
        <p:nvSpPr>
          <p:cNvPr id="2" name="标题 1"/>
          <p:cNvSpPr>
            <a:spLocks noGrp="1"/>
          </p:cNvSpPr>
          <p:nvPr>
            <p:ph type="title"/>
            <p:custDataLst>
              <p:tags r:id="rId10"/>
            </p:custDataLst>
          </p:nvPr>
        </p:nvSpPr>
        <p:spPr>
          <a:xfrm>
            <a:off x="434700" y="237600"/>
            <a:ext cx="8278200" cy="441964"/>
          </a:xfrm>
        </p:spPr>
        <p:txBody>
          <a:bodyPr/>
          <a:lstStyle>
            <a:lvl1pPr>
              <a:defRPr b="0" baseline="0">
                <a:solidFill>
                  <a:schemeClr val="tx1"/>
                </a:solidFill>
                <a:latin typeface="Arial" panose="020B0604020202020204" pitchFamily="34" charset="0"/>
                <a:ea typeface="隶书" panose="02010509060101010101" pitchFamily="49"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4"/>
            </p:custDataLst>
          </p:nvPr>
        </p:nvSpPr>
        <p:spPr>
          <a:xfrm>
            <a:off x="434700" y="1663200"/>
            <a:ext cx="4006800" cy="2894400"/>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5"/>
            </p:custDataLst>
          </p:nvPr>
        </p:nvSpPr>
        <p:spPr>
          <a:xfrm>
            <a:off x="4681800" y="1663200"/>
            <a:ext cx="4025700" cy="2894400"/>
          </a:xfrm>
        </p:spPr>
        <p:txBody>
          <a:bodyPr/>
          <a:lstStyle>
            <a:lvl1pPr>
              <a:defRPr baseline="0">
                <a:solidFill>
                  <a:schemeClr val="tx1"/>
                </a:solidFill>
                <a:latin typeface="Arial" panose="020B0604020202020204" pitchFamily="34" charset="0"/>
                <a:ea typeface="隶书" panose="02010509060101010101" pitchFamily="49" charset="-122"/>
              </a:defRPr>
            </a:lvl1pPr>
            <a:lvl2pPr>
              <a:defRPr baseline="0">
                <a:solidFill>
                  <a:schemeClr val="tx1"/>
                </a:solidFill>
                <a:latin typeface="Arial" panose="020B0604020202020204" pitchFamily="34" charset="0"/>
                <a:ea typeface="隶书" panose="02010509060101010101" pitchFamily="49" charset="-122"/>
              </a:defRPr>
            </a:lvl2pPr>
            <a:lvl3pPr>
              <a:defRPr baseline="0">
                <a:solidFill>
                  <a:schemeClr val="tx1"/>
                </a:solidFill>
                <a:latin typeface="Arial" panose="020B0604020202020204" pitchFamily="34" charset="0"/>
                <a:ea typeface="隶书" panose="02010509060101010101" pitchFamily="49" charset="-122"/>
              </a:defRPr>
            </a:lvl3pPr>
            <a:lvl4pPr>
              <a:defRPr baseline="0">
                <a:solidFill>
                  <a:schemeClr val="tx1"/>
                </a:solidFill>
                <a:latin typeface="Arial" panose="020B0604020202020204" pitchFamily="34" charset="0"/>
                <a:ea typeface="隶书" panose="02010509060101010101" pitchFamily="49" charset="-122"/>
              </a:defRPr>
            </a:lvl4pPr>
            <a:lvl5pPr>
              <a:defRPr baseline="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6"/>
            </p:custDataLst>
          </p:nvPr>
        </p:nvSpPr>
        <p:spPr>
          <a:xfrm>
            <a:off x="429300" y="4816800"/>
            <a:ext cx="4006800" cy="781200"/>
          </a:xfrm>
        </p:spPr>
        <p:txBody>
          <a:bodyPr/>
          <a:lstStyle>
            <a:lvl1pPr>
              <a:defRPr baseline="0">
                <a:solidFill>
                  <a:schemeClr val="tx1"/>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7"/>
            </p:custDataLst>
          </p:nvPr>
        </p:nvSpPr>
        <p:spPr>
          <a:xfrm>
            <a:off x="4689900" y="4813200"/>
            <a:ext cx="4025700" cy="781200"/>
          </a:xfrm>
        </p:spPr>
        <p:txBody>
          <a:bodyPr/>
          <a:lstStyle>
            <a:lvl1pPr>
              <a:defRPr baseline="0">
                <a:solidFill>
                  <a:schemeClr val="tx1"/>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3691"/>
            <a:ext cx="9144000" cy="4950618"/>
          </a:xfrm>
          <a:prstGeom prst="rect">
            <a:avLst/>
          </a:prstGeom>
          <a:solidFill>
            <a:schemeClr val="tx2"/>
          </a:solidFill>
          <a:ln w="12700" cap="flat" cmpd="sng" algn="ctr">
            <a:solidFill>
              <a:schemeClr val="accent1">
                <a:shade val="50000"/>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nvGrpSpPr>
          <p:cNvPr id="6" name="组合 5"/>
          <p:cNvGrpSpPr/>
          <p:nvPr userDrawn="1">
            <p:custDataLst>
              <p:tags r:id="rId3"/>
            </p:custDataLst>
          </p:nvPr>
        </p:nvGrpSpPr>
        <p:grpSpPr>
          <a:xfrm>
            <a:off x="0" y="5234491"/>
            <a:ext cx="9143999" cy="1623509"/>
            <a:chOff x="0" y="5234491"/>
            <a:chExt cx="12191999" cy="1623509"/>
          </a:xfrm>
        </p:grpSpPr>
        <p:pic>
          <p:nvPicPr>
            <p:cNvPr id="9" name="图片 8"/>
            <p:cNvPicPr/>
            <p:nvPr userDrawn="1">
              <p:custDataLst>
                <p:tags r:id="rId4"/>
              </p:custDataLst>
            </p:nvPr>
          </p:nvPicPr>
          <p:blipFill>
            <a:blip r:embed="rId5" r:link="rId6" cstate="print">
              <a:extLst>
                <a:ext uri="{28A0092B-C50C-407E-A947-70E740481C1C}">
                  <a14:useLocalDpi xmlns:a14="http://schemas.microsoft.com/office/drawing/2010/main" val="0"/>
                </a:ext>
              </a:extLst>
            </a:blip>
            <a:stretch>
              <a:fillRect/>
            </a:stretch>
          </p:blipFill>
          <p:spPr>
            <a:xfrm>
              <a:off x="10571797" y="5234491"/>
              <a:ext cx="1620202" cy="1623509"/>
            </a:xfrm>
            <a:prstGeom prst="rect">
              <a:avLst/>
            </a:prstGeom>
          </p:spPr>
        </p:pic>
        <p:pic>
          <p:nvPicPr>
            <p:cNvPr id="8" name="图片 7"/>
            <p:cNvPicPr/>
            <p:nvPr userDrawn="1">
              <p:custDataLst>
                <p:tags r:id="rId7"/>
              </p:custDataLst>
            </p:nvPr>
          </p:nvPicPr>
          <p:blipFill>
            <a:blip r:embed="rId8" r:link="rId9">
              <a:extLst>
                <a:ext uri="{28A0092B-C50C-407E-A947-70E740481C1C}">
                  <a14:useLocalDpi xmlns:a14="http://schemas.microsoft.com/office/drawing/2010/main" val="0"/>
                </a:ext>
              </a:extLst>
            </a:blip>
            <a:stretch>
              <a:fillRect/>
            </a:stretch>
          </p:blipFill>
          <p:spPr>
            <a:xfrm>
              <a:off x="0" y="5775475"/>
              <a:ext cx="1620202" cy="1082525"/>
            </a:xfrm>
            <a:prstGeom prst="rect">
              <a:avLst/>
            </a:prstGeom>
          </p:spPr>
        </p:pic>
      </p:grpSp>
      <p:sp>
        <p:nvSpPr>
          <p:cNvPr id="2" name="标题 1"/>
          <p:cNvSpPr>
            <a:spLocks noGrp="1"/>
          </p:cNvSpPr>
          <p:nvPr>
            <p:ph type="title" hasCustomPrompt="1"/>
            <p:custDataLst>
              <p:tags r:id="rId10"/>
            </p:custDataLst>
          </p:nvPr>
        </p:nvSpPr>
        <p:spPr>
          <a:xfrm>
            <a:off x="1142100" y="1339200"/>
            <a:ext cx="6858000" cy="2386800"/>
          </a:xfrm>
        </p:spPr>
        <p:txBody>
          <a:bodyPr anchor="b"/>
          <a:lstStyle>
            <a:lvl1pPr algn="ctr">
              <a:defRPr sz="6000" b="0" baseline="0">
                <a:solidFill>
                  <a:schemeClr val="tx1"/>
                </a:solidFill>
                <a:latin typeface="Arial" panose="020B0604020202020204" pitchFamily="34" charset="0"/>
                <a:ea typeface="隶书" panose="02010509060101010101" pitchFamily="49"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5" name="灯片编号占位符 4"/>
          <p:cNvSpPr>
            <a:spLocks noGrp="1"/>
          </p:cNvSpPr>
          <p:nvPr>
            <p:ph type="sldNum" sz="quarter" idx="12"/>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4"/>
            </p:custDataLst>
          </p:nvPr>
        </p:nvSpPr>
        <p:spPr>
          <a:xfrm>
            <a:off x="1141810" y="3862800"/>
            <a:ext cx="6858000" cy="1656000"/>
          </a:xfrm>
        </p:spPr>
        <p:txBody>
          <a:bodyPr/>
          <a:lstStyle>
            <a:lvl1pPr algn="ctr">
              <a:defRPr baseline="0">
                <a:solidFill>
                  <a:schemeClr val="tx1"/>
                </a:solidFill>
                <a:latin typeface="Arial" panose="020B0604020202020204" pitchFamily="34" charset="0"/>
                <a:ea typeface="隶书" panose="02010509060101010101" pitchFamily="49"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9" name="图片 8"/>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721560"/>
          </a:xfrm>
          <a:prstGeom prst="rect">
            <a:avLst/>
          </a:prstGeom>
        </p:spPr>
      </p:pic>
      <p:pic>
        <p:nvPicPr>
          <p:cNvPr id="8" name="图片 7"/>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1122"/>
          </a:xfrm>
          <a:prstGeom prst="rect">
            <a:avLst/>
          </a:prstGeom>
        </p:spPr>
      </p:pic>
      <p:sp>
        <p:nvSpPr>
          <p:cNvPr id="2" name="标题 1"/>
          <p:cNvSpPr>
            <a:spLocks noGrp="1"/>
          </p:cNvSpPr>
          <p:nvPr>
            <p:ph type="title"/>
            <p:custDataLst>
              <p:tags r:id="rId8"/>
            </p:custDataLst>
          </p:nvPr>
        </p:nvSpPr>
        <p:spPr>
          <a:xfrm>
            <a:off x="502412" y="443234"/>
            <a:ext cx="8139178"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18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9"/>
            </p:custDataLst>
          </p:nvPr>
        </p:nvSpPr>
        <p:spPr>
          <a:xfrm>
            <a:off x="502448" y="952508"/>
            <a:ext cx="3962432" cy="5388907"/>
          </a:xfrm>
        </p:spPr>
        <p:txBody>
          <a:bodyPr vert="horz" lIns="90170" tIns="46990" rIns="90170" bIns="4699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10"/>
            </p:custDataLst>
          </p:nvPr>
        </p:nvSpPr>
        <p:spPr>
          <a:xfrm>
            <a:off x="4679158" y="952508"/>
            <a:ext cx="3962432" cy="5388907"/>
          </a:xfrm>
        </p:spPr>
        <p:txBody>
          <a:bodyPr lIns="90170" tIns="46990" rIns="90170" bIns="46990">
            <a:normAutofit/>
          </a:bodyPr>
          <a:lstStyle>
            <a:lvl1pPr eaLnBrk="1" fontAlgn="auto" latinLnBrk="0" hangingPunct="1">
              <a:defRPr sz="1200">
                <a:solidFill>
                  <a:schemeClr val="tx1"/>
                </a:solidFill>
                <a:latin typeface="Arial" panose="020B0604020202020204" pitchFamily="34" charset="0"/>
                <a:ea typeface="隶书" panose="02010509060101010101" pitchFamily="49" charset="-122"/>
              </a:defRPr>
            </a:lvl1pPr>
            <a:lvl2pPr eaLnBrk="1" fontAlgn="auto" latinLnBrk="0" hangingPunct="1">
              <a:defRPr sz="1200">
                <a:solidFill>
                  <a:schemeClr val="tx1"/>
                </a:solidFill>
                <a:latin typeface="Arial" panose="020B0604020202020204" pitchFamily="34" charset="0"/>
                <a:ea typeface="隶书" panose="02010509060101010101" pitchFamily="49" charset="-122"/>
              </a:defRPr>
            </a:lvl2pPr>
            <a:lvl3pPr eaLnBrk="1" fontAlgn="auto" latinLnBrk="0" hangingPunct="1">
              <a:defRPr sz="1200">
                <a:solidFill>
                  <a:schemeClr val="tx1"/>
                </a:solidFill>
                <a:latin typeface="Arial" panose="020B0604020202020204" pitchFamily="34" charset="0"/>
                <a:ea typeface="隶书" panose="02010509060101010101" pitchFamily="49" charset="-122"/>
              </a:defRPr>
            </a:lvl3pPr>
            <a:lvl4pPr eaLnBrk="1" fontAlgn="auto" latinLnBrk="0" hangingPunct="1">
              <a:defRPr sz="1200">
                <a:solidFill>
                  <a:schemeClr val="tx1"/>
                </a:solidFill>
                <a:latin typeface="Arial" panose="020B0604020202020204" pitchFamily="34" charset="0"/>
                <a:ea typeface="隶书" panose="02010509060101010101" pitchFamily="49" charset="-122"/>
              </a:defRPr>
            </a:lvl4pPr>
            <a:lvl5pPr eaLnBrk="1" fontAlgn="auto" latinLnBrk="0" hangingPunct="1">
              <a:defRPr sz="1200">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2"/>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7" name="灯片编号占位符 6"/>
          <p:cNvSpPr>
            <a:spLocks noGrp="1"/>
          </p:cNvSpPr>
          <p:nvPr>
            <p:ph type="sldNum" sz="quarter" idx="12"/>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1" name="图片 10"/>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721560"/>
          </a:xfrm>
          <a:prstGeom prst="rect">
            <a:avLst/>
          </a:prstGeom>
        </p:spPr>
      </p:pic>
      <p:pic>
        <p:nvPicPr>
          <p:cNvPr id="10" name="图片 9"/>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1122"/>
          </a:xfrm>
          <a:prstGeom prst="rect">
            <a:avLst/>
          </a:prstGeom>
        </p:spPr>
      </p:pic>
      <p:sp>
        <p:nvSpPr>
          <p:cNvPr id="2" name="标题 1"/>
          <p:cNvSpPr>
            <a:spLocks noGrp="1"/>
          </p:cNvSpPr>
          <p:nvPr>
            <p:ph type="title"/>
            <p:custDataLst>
              <p:tags r:id="rId8"/>
            </p:custDataLst>
          </p:nvPr>
        </p:nvSpPr>
        <p:spPr>
          <a:xfrm>
            <a:off x="502412" y="443234"/>
            <a:ext cx="8139178"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18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9"/>
            </p:custDataLst>
          </p:nvPr>
        </p:nvSpPr>
        <p:spPr>
          <a:xfrm>
            <a:off x="502448" y="952508"/>
            <a:ext cx="3962432" cy="381003"/>
          </a:xfrm>
        </p:spPr>
        <p:txBody>
          <a:bodyPr lIns="90170" tIns="46990" rIns="90170" bIns="46990" anchor="ctr" anchorCtr="0">
            <a:noAutofit/>
          </a:bodyPr>
          <a:lstStyle>
            <a:lvl1pPr marL="0" indent="0" eaLnBrk="1" fontAlgn="auto" latinLnBrk="0" hangingPunct="1">
              <a:lnSpc>
                <a:spcPct val="100000"/>
              </a:lnSpc>
              <a:spcAft>
                <a:spcPts val="0"/>
              </a:spcAft>
              <a:buNone/>
              <a:defRPr sz="1500" b="0" u="none" strike="noStrike" kern="1200" cap="none" spc="200" normalizeH="0" baseline="0">
                <a:solidFill>
                  <a:schemeClr val="tx1"/>
                </a:solidFill>
                <a:uFillTx/>
                <a:latin typeface="Arial" panose="020B0604020202020204" pitchFamily="34" charset="0"/>
                <a:ea typeface="隶书" panose="02010509060101010101" pitchFamily="49"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10"/>
            </p:custDataLst>
          </p:nvPr>
        </p:nvSpPr>
        <p:spPr>
          <a:xfrm>
            <a:off x="502444" y="1406525"/>
            <a:ext cx="3962400" cy="4934752"/>
          </a:xfrm>
        </p:spPr>
        <p:txBody>
          <a:bodyPr vert="horz" lIns="90170" tIns="46990" rIns="90170" bIns="4699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1"/>
            </p:custDataLst>
          </p:nvPr>
        </p:nvSpPr>
        <p:spPr>
          <a:xfrm>
            <a:off x="4676813" y="952508"/>
            <a:ext cx="3962432" cy="381003"/>
          </a:xfrm>
        </p:spPr>
        <p:txBody>
          <a:bodyPr vert="horz" lIns="90170" tIns="46990" rIns="90170" bIns="46990" rtlCol="0" anchor="ctr"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2"/>
            </p:custDataLst>
          </p:nvPr>
        </p:nvSpPr>
        <p:spPr>
          <a:xfrm>
            <a:off x="4676813" y="1406525"/>
            <a:ext cx="3962432" cy="4934752"/>
          </a:xfrm>
        </p:spPr>
        <p:txBody>
          <a:bodyPr vert="horz" lIns="90170" tIns="46990" rIns="90170" bIns="4699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4"/>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9" name="灯片编号占位符 8"/>
          <p:cNvSpPr>
            <a:spLocks noGrp="1"/>
          </p:cNvSpPr>
          <p:nvPr>
            <p:ph type="sldNum" sz="quarter" idx="12"/>
            <p:custDataLst>
              <p:tags r:id="rId15"/>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7" name="图片 6"/>
          <p:cNvPicPr/>
          <p:nvPr>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5623560" y="1377947"/>
            <a:ext cx="3291840" cy="4102105"/>
          </a:xfrm>
          <a:prstGeom prst="rect">
            <a:avLst/>
          </a:prstGeom>
        </p:spPr>
      </p:pic>
      <p:pic>
        <p:nvPicPr>
          <p:cNvPr id="6" name="图片 5"/>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0" y="6376878"/>
            <a:ext cx="540068" cy="481122"/>
          </a:xfrm>
          <a:prstGeom prst="rect">
            <a:avLst/>
          </a:prstGeom>
        </p:spPr>
      </p:pic>
      <p:sp>
        <p:nvSpPr>
          <p:cNvPr id="2" name="标题 1"/>
          <p:cNvSpPr>
            <a:spLocks noGrp="1"/>
          </p:cNvSpPr>
          <p:nvPr>
            <p:ph type="title"/>
            <p:custDataLst>
              <p:tags r:id="rId8"/>
            </p:custDataLst>
          </p:nvPr>
        </p:nvSpPr>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18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日期占位符 2"/>
          <p:cNvSpPr>
            <a:spLocks noGrp="1"/>
          </p:cNvSpPr>
          <p:nvPr>
            <p:ph type="dt" sz="half" idx="10"/>
            <p:custDataLst>
              <p:tags r:id="rId9"/>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5" name="灯片编号占位符 4"/>
          <p:cNvSpPr>
            <a:spLocks noGrp="1"/>
          </p:cNvSpPr>
          <p:nvPr>
            <p:ph type="sldNum" sz="quarter" idx="12"/>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4" name="灯片编号占位符 3"/>
          <p:cNvSpPr>
            <a:spLocks noGrp="1"/>
          </p:cNvSpPr>
          <p:nvPr>
            <p:ph type="sldNum" sz="quarter" idx="12"/>
            <p:custDataLst>
              <p:tags r:id="rId4"/>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pic>
        <p:nvPicPr>
          <p:cNvPr id="9" name="图片 8"/>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721560"/>
          </a:xfrm>
          <a:prstGeom prst="rect">
            <a:avLst/>
          </a:prstGeom>
        </p:spPr>
      </p:pic>
      <p:pic>
        <p:nvPicPr>
          <p:cNvPr id="8" name="图片 7"/>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1122"/>
          </a:xfrm>
          <a:prstGeom prst="rect">
            <a:avLst/>
          </a:prstGeom>
        </p:spPr>
      </p:pic>
      <p:sp>
        <p:nvSpPr>
          <p:cNvPr id="2" name="标题 1"/>
          <p:cNvSpPr>
            <a:spLocks noGrp="1"/>
          </p:cNvSpPr>
          <p:nvPr>
            <p:ph type="title"/>
            <p:custDataLst>
              <p:tags r:id="rId8"/>
            </p:custDataLst>
          </p:nvPr>
        </p:nvSpPr>
        <p:spPr>
          <a:xfrm>
            <a:off x="502448" y="443234"/>
            <a:ext cx="8139178" cy="441964"/>
          </a:xfrm>
        </p:spPr>
        <p:txBody>
          <a:bodyPr vert="horz" lIns="90170" tIns="46990" rIns="90170" bIns="46990" rtlCol="0" anchor="ctr" anchorCtr="0">
            <a:noAutofit/>
          </a:bodyPr>
          <a:lstStyle>
            <a:lvl1pPr marL="0" marR="0" lvl="0" algn="l" defTabSz="914400" rtl="0" eaLnBrk="1" fontAlgn="auto" latinLnBrk="0" hangingPunct="1">
              <a:lnSpc>
                <a:spcPct val="100000"/>
              </a:lnSpc>
              <a:buNone/>
              <a:defRPr kumimoji="0" lang="zh-CN" altLang="en-US" sz="18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9"/>
            </p:custDataLst>
          </p:nvPr>
        </p:nvSpPr>
        <p:spPr>
          <a:xfrm>
            <a:off x="502448" y="952508"/>
            <a:ext cx="3962432" cy="5388907"/>
          </a:xfrm>
        </p:spPr>
        <p:txBody>
          <a:bodyPr vert="horz" lIns="90170" tIns="46990" rIns="90170" bIns="4699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10"/>
            </p:custDataLst>
          </p:nvPr>
        </p:nvSpPr>
        <p:spPr>
          <a:xfrm>
            <a:off x="4679194" y="952508"/>
            <a:ext cx="3962432" cy="5388907"/>
          </a:xfrm>
        </p:spPr>
        <p:txBody>
          <a:bodyPr vert="horz" lIns="90170" tIns="46990" rIns="90170" bIns="4699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Arial" panose="020B0604020202020204" pitchFamily="34" charset="0"/>
                <a:ea typeface="隶书" panose="02010509060101010101" pitchFamily="49"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1"/>
            </p:custDataLst>
          </p:nvPr>
        </p:nvSpPr>
        <p:spPr/>
        <p:txBody>
          <a:bodyPr/>
          <a:lstStyle>
            <a:lvl1pPr>
              <a:defRPr>
                <a:latin typeface="Arial" panose="020B0604020202020204" pitchFamily="34" charset="0"/>
                <a:ea typeface="隶书" panose="02010509060101010101" pitchFamily="49" charset="-122"/>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2"/>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dirty="0"/>
          </a:p>
        </p:txBody>
      </p:sp>
      <p:sp>
        <p:nvSpPr>
          <p:cNvPr id="7" name="灯片编号占位符 6"/>
          <p:cNvSpPr>
            <a:spLocks noGrp="1"/>
          </p:cNvSpPr>
          <p:nvPr>
            <p:ph type="sldNum" sz="quarter" idx="12"/>
            <p:custDataLst>
              <p:tags r:id="rId13"/>
            </p:custDataLst>
          </p:nvPr>
        </p:nvSpPr>
        <p:spPr/>
        <p:txBody>
          <a:bodyPr/>
          <a:lstStyle>
            <a:lvl1pPr>
              <a:defRPr>
                <a:latin typeface="Arial" panose="020B0604020202020204" pitchFamily="34" charset="0"/>
                <a:ea typeface="隶书" panose="02010509060101010101" pitchFamily="49" charset="-122"/>
              </a:defRPr>
            </a:lvl1p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8" name="图片 7"/>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540068" cy="721560"/>
          </a:xfrm>
          <a:prstGeom prst="rect">
            <a:avLst/>
          </a:prstGeom>
        </p:spPr>
      </p:pic>
      <p:pic>
        <p:nvPicPr>
          <p:cNvPr id="7" name="图片 6"/>
          <p:cNvPicPr/>
          <p:nvPr>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8603933" y="0"/>
            <a:ext cx="540068" cy="481122"/>
          </a:xfrm>
          <a:prstGeom prst="rect">
            <a:avLst/>
          </a:prstGeom>
        </p:spPr>
      </p:pic>
      <p:sp>
        <p:nvSpPr>
          <p:cNvPr id="2" name="竖排标题 1"/>
          <p:cNvSpPr>
            <a:spLocks noGrp="1"/>
          </p:cNvSpPr>
          <p:nvPr>
            <p:ph type="title" orient="vert"/>
            <p:custDataLst>
              <p:tags r:id="rId8"/>
            </p:custDataLst>
          </p:nvPr>
        </p:nvSpPr>
        <p:spPr>
          <a:xfrm>
            <a:off x="7928351" y="952508"/>
            <a:ext cx="713238" cy="5388907"/>
          </a:xfrm>
        </p:spPr>
        <p:txBody>
          <a:bodyPr vert="eaVert" lIns="90170" tIns="46990" rIns="90170" bIns="46990" rtlCol="0" anchor="ctr" anchorCtr="0">
            <a:noAutofit/>
          </a:bodyPr>
          <a:lstStyle>
            <a:lvl1pPr marL="0" marR="0" lvl="0" algn="l" defTabSz="914400" rtl="0" eaLnBrk="1" fontAlgn="auto" latinLnBrk="0" hangingPunct="1">
              <a:lnSpc>
                <a:spcPct val="100000"/>
              </a:lnSpc>
              <a:spcAft>
                <a:spcPts val="0"/>
              </a:spcAft>
              <a:buNone/>
              <a:defRPr kumimoji="0" lang="zh-CN" altLang="en-US" sz="1800" b="0" i="0" u="none" strike="noStrike" kern="1200" cap="none" spc="200" normalizeH="0" baseline="0" noProof="1" dirty="0">
                <a:solidFill>
                  <a:schemeClr val="tx1"/>
                </a:solidFill>
                <a:uFillTx/>
                <a:latin typeface="Arial" panose="020B0604020202020204" pitchFamily="34" charset="0"/>
                <a:ea typeface="隶书" panose="02010509060101010101" pitchFamily="49"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9"/>
            </p:custDataLst>
          </p:nvPr>
        </p:nvSpPr>
        <p:spPr>
          <a:xfrm>
            <a:off x="502444" y="952500"/>
            <a:ext cx="7371076" cy="5388907"/>
          </a:xfrm>
        </p:spPr>
        <p:txBody>
          <a:bodyPr vert="eaVert"/>
          <a:lstStyle>
            <a:lvl1pPr indent="0" eaLnBrk="1" fontAlgn="auto" latinLnBrk="0" hangingPunct="1">
              <a:defRPr>
                <a:solidFill>
                  <a:schemeClr val="tx1"/>
                </a:solidFill>
                <a:latin typeface="Arial" panose="020B0604020202020204" pitchFamily="34" charset="0"/>
                <a:ea typeface="隶书" panose="02010509060101010101" pitchFamily="49" charset="-122"/>
              </a:defRPr>
            </a:lvl1pPr>
            <a:lvl2pPr indent="0" eaLnBrk="1" fontAlgn="auto" latinLnBrk="0" hangingPunct="1">
              <a:defRPr>
                <a:solidFill>
                  <a:schemeClr val="tx1"/>
                </a:solidFill>
                <a:latin typeface="Arial" panose="020B0604020202020204" pitchFamily="34" charset="0"/>
                <a:ea typeface="隶书" panose="02010509060101010101" pitchFamily="49" charset="-122"/>
              </a:defRPr>
            </a:lvl2pPr>
            <a:lvl3pPr indent="0" eaLnBrk="1" fontAlgn="auto" latinLnBrk="0" hangingPunct="1">
              <a:defRPr>
                <a:solidFill>
                  <a:schemeClr val="tx1"/>
                </a:solidFill>
                <a:latin typeface="Arial" panose="020B0604020202020204" pitchFamily="34" charset="0"/>
                <a:ea typeface="隶书" panose="02010509060101010101" pitchFamily="49" charset="-122"/>
              </a:defRPr>
            </a:lvl3pPr>
            <a:lvl4pPr indent="0" eaLnBrk="1" fontAlgn="auto" latinLnBrk="0" hangingPunct="1">
              <a:defRPr>
                <a:solidFill>
                  <a:schemeClr val="tx1"/>
                </a:solidFill>
                <a:latin typeface="Arial" panose="020B0604020202020204" pitchFamily="34" charset="0"/>
                <a:ea typeface="隶书" panose="02010509060101010101" pitchFamily="49" charset="-122"/>
              </a:defRPr>
            </a:lvl4pPr>
            <a:lvl5pPr indent="0" eaLnBrk="1" fontAlgn="auto" latinLnBrk="0" hangingPunct="1">
              <a:defRPr>
                <a:solidFill>
                  <a:schemeClr val="tx1"/>
                </a:solidFill>
                <a:latin typeface="Arial" panose="020B0604020202020204" pitchFamily="34" charset="0"/>
                <a:ea typeface="隶书" panose="02010509060101010101" pitchFamily="49"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10"/>
            </p:custDataLst>
          </p:nvPr>
        </p:nvSpPr>
        <p:spPr/>
        <p:txBody>
          <a:bodyPr/>
          <a:lstStyle>
            <a:lvl1pPr>
              <a:defRPr>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lvl1pPr>
              <a:defRPr>
                <a:latin typeface="Arial" panose="020B0604020202020204" pitchFamily="34" charset="0"/>
                <a:ea typeface="隶书" panose="02010509060101010101" pitchFamily="49" charset="-122"/>
              </a:defRPr>
            </a:lvl1pPr>
          </a:lstStyle>
          <a:p>
            <a:endParaRPr lang="zh-CN" altLang="en-US"/>
          </a:p>
        </p:txBody>
      </p:sp>
      <p:sp>
        <p:nvSpPr>
          <p:cNvPr id="6" name="灯片编号占位符 5"/>
          <p:cNvSpPr>
            <a:spLocks noGrp="1"/>
          </p:cNvSpPr>
          <p:nvPr>
            <p:ph type="sldNum" sz="quarter" idx="12"/>
            <p:custDataLst>
              <p:tags r:id="rId12"/>
            </p:custDataLst>
          </p:nvPr>
        </p:nvSpPr>
        <p:spPr/>
        <p:txBody>
          <a:bodyPr/>
          <a:lstStyle>
            <a:lvl1pPr>
              <a:defRPr>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5" Type="http://schemas.openxmlformats.org/officeDocument/2006/relationships/theme" Target="../theme/theme1.xml"/><Relationship Id="rId24" Type="http://schemas.openxmlformats.org/officeDocument/2006/relationships/tags" Target="../tags/tag156.xml"/><Relationship Id="rId23" Type="http://schemas.openxmlformats.org/officeDocument/2006/relationships/tags" Target="../tags/tag155.xml"/><Relationship Id="rId22" Type="http://schemas.openxmlformats.org/officeDocument/2006/relationships/tags" Target="../tags/tag154.xml"/><Relationship Id="rId21" Type="http://schemas.openxmlformats.org/officeDocument/2006/relationships/tags" Target="../tags/tag153.xml"/><Relationship Id="rId20" Type="http://schemas.openxmlformats.org/officeDocument/2006/relationships/tags" Target="../tags/tag152.xml"/><Relationship Id="rId2" Type="http://schemas.openxmlformats.org/officeDocument/2006/relationships/slideLayout" Target="../slideLayouts/slideLayout2.xml"/><Relationship Id="rId19" Type="http://schemas.openxmlformats.org/officeDocument/2006/relationships/tags" Target="../tags/tag151.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7.xml"/><Relationship Id="rId8" Type="http://schemas.openxmlformats.org/officeDocument/2006/relationships/slideLayout" Target="../slideLayouts/slideLayout26.xml"/><Relationship Id="rId7" Type="http://schemas.openxmlformats.org/officeDocument/2006/relationships/slideLayout" Target="../slideLayouts/slideLayout25.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 Id="rId3" Type="http://schemas.openxmlformats.org/officeDocument/2006/relationships/slideLayout" Target="../slideLayouts/slideLayout21.xml"/><Relationship Id="rId25" Type="http://schemas.openxmlformats.org/officeDocument/2006/relationships/theme" Target="../theme/theme2.xml"/><Relationship Id="rId24" Type="http://schemas.openxmlformats.org/officeDocument/2006/relationships/tags" Target="../tags/tag312.xml"/><Relationship Id="rId23" Type="http://schemas.openxmlformats.org/officeDocument/2006/relationships/tags" Target="../tags/tag311.xml"/><Relationship Id="rId22" Type="http://schemas.openxmlformats.org/officeDocument/2006/relationships/tags" Target="../tags/tag310.xml"/><Relationship Id="rId21" Type="http://schemas.openxmlformats.org/officeDocument/2006/relationships/tags" Target="../tags/tag309.xml"/><Relationship Id="rId20" Type="http://schemas.openxmlformats.org/officeDocument/2006/relationships/tags" Target="../tags/tag308.xml"/><Relationship Id="rId2" Type="http://schemas.openxmlformats.org/officeDocument/2006/relationships/slideLayout" Target="../slideLayouts/slideLayout20.xml"/><Relationship Id="rId19" Type="http://schemas.openxmlformats.org/officeDocument/2006/relationships/tags" Target="../tags/tag307.xml"/><Relationship Id="rId18" Type="http://schemas.openxmlformats.org/officeDocument/2006/relationships/slideLayout" Target="../slideLayouts/slideLayout36.xml"/><Relationship Id="rId17" Type="http://schemas.openxmlformats.org/officeDocument/2006/relationships/slideLayout" Target="../slideLayouts/slideLayout35.xml"/><Relationship Id="rId16" Type="http://schemas.openxmlformats.org/officeDocument/2006/relationships/slideLayout" Target="../slideLayouts/slideLayout34.xml"/><Relationship Id="rId15" Type="http://schemas.openxmlformats.org/officeDocument/2006/relationships/slideLayout" Target="../slideLayouts/slideLayout33.xml"/><Relationship Id="rId14" Type="http://schemas.openxmlformats.org/officeDocument/2006/relationships/slideLayout" Target="../slideLayouts/slideLayout32.xml"/><Relationship Id="rId13" Type="http://schemas.openxmlformats.org/officeDocument/2006/relationships/slideLayout" Target="../slideLayouts/slideLayout31.xml"/><Relationship Id="rId12" Type="http://schemas.openxmlformats.org/officeDocument/2006/relationships/slideLayout" Target="../slideLayouts/slideLayout30.xml"/><Relationship Id="rId11" Type="http://schemas.openxmlformats.org/officeDocument/2006/relationships/slideLayout" Target="../slideLayouts/slideLayout29.xml"/><Relationship Id="rId10" Type="http://schemas.openxmlformats.org/officeDocument/2006/relationships/slideLayout" Target="../slideLayouts/slideLayout28.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502412" y="443230"/>
            <a:ext cx="8139178" cy="441964"/>
          </a:xfrm>
          <a:prstGeom prst="rect">
            <a:avLst/>
          </a:prstGeom>
        </p:spPr>
        <p:txBody>
          <a:bodyPr vert="horz" lIns="90170" tIns="46990" rIns="90170" bIns="4699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502412" y="961398"/>
            <a:ext cx="8139178" cy="5388907"/>
          </a:xfrm>
          <a:prstGeom prst="rect">
            <a:avLst/>
          </a:prstGeom>
        </p:spPr>
        <p:txBody>
          <a:bodyPr vert="horz"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659807" y="6349833"/>
            <a:ext cx="2025000" cy="316800"/>
          </a:xfrm>
          <a:prstGeom prst="rect">
            <a:avLst/>
          </a:prstGeom>
        </p:spPr>
        <p:txBody>
          <a:bodyPr vert="horz" lIns="91440" tIns="45720" rIns="91440" bIns="45720" rtlCol="0" anchor="ctr">
            <a:normAutofit/>
          </a:bodyPr>
          <a:lstStyle>
            <a:lvl1pPr algn="l">
              <a:defRPr sz="900">
                <a:solidFill>
                  <a:schemeClr val="tx1">
                    <a:tint val="75000"/>
                  </a:schemeClr>
                </a:solidFill>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3087000" y="6349833"/>
            <a:ext cx="2970000" cy="316800"/>
          </a:xfrm>
          <a:prstGeom prst="rect">
            <a:avLst/>
          </a:prstGeom>
        </p:spPr>
        <p:txBody>
          <a:bodyPr vert="horz" lIns="91440" tIns="45720" rIns="91440" bIns="45720" rtlCol="0" anchor="ctr">
            <a:normAutofit/>
          </a:bodyPr>
          <a:lstStyle>
            <a:lvl1pPr algn="ctr">
              <a:defRPr sz="900">
                <a:solidFill>
                  <a:schemeClr val="tx1">
                    <a:tint val="75000"/>
                  </a:schemeClr>
                </a:solidFill>
                <a:latin typeface="Arial" panose="020B0604020202020204" pitchFamily="34" charset="0"/>
                <a:ea typeface="隶书" panose="02010509060101010101" pitchFamily="49" charset="-122"/>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6457950" y="6349833"/>
            <a:ext cx="2025000" cy="316800"/>
          </a:xfrm>
          <a:prstGeom prst="rect">
            <a:avLst/>
          </a:prstGeom>
        </p:spPr>
        <p:txBody>
          <a:bodyPr vert="horz" lIns="91440" tIns="45720" rIns="91440" bIns="45720" rtlCol="0" anchor="ctr">
            <a:normAutofit/>
          </a:bodyPr>
          <a:lstStyle>
            <a:lvl1pPr algn="r">
              <a:defRPr sz="900">
                <a:solidFill>
                  <a:schemeClr val="tx1">
                    <a:tint val="75000"/>
                  </a:schemeClr>
                </a:solidFill>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685800" rtl="0" eaLnBrk="1" fontAlgn="auto" latinLnBrk="0" hangingPunct="1">
        <a:lnSpc>
          <a:spcPct val="100000"/>
        </a:lnSpc>
        <a:spcBef>
          <a:spcPct val="0"/>
        </a:spcBef>
        <a:buNone/>
        <a:defRPr sz="1800" b="0" u="none" strike="noStrike" kern="1200" cap="none" spc="200" normalizeH="0">
          <a:solidFill>
            <a:schemeClr val="tx1"/>
          </a:solidFill>
          <a:uFillTx/>
          <a:latin typeface="Arial" panose="020B0604020202020204" pitchFamily="34" charset="0"/>
          <a:ea typeface="隶书" panose="02010509060101010101" pitchFamily="49"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隶书" panose="02010509060101010101" pitchFamily="49" charset="-122"/>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solidFill>
          <a:uFillTx/>
          <a:latin typeface="Arial" panose="020B0604020202020204" pitchFamily="34" charset="0"/>
          <a:ea typeface="隶书" panose="02010509060101010101" pitchFamily="49" charset="-122"/>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隶书" panose="02010509060101010101" pitchFamily="49" charset="-122"/>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隶书" panose="02010509060101010101" pitchFamily="49" charset="-122"/>
          <a:cs typeface="+mn-cs"/>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Arial" panose="020B0604020202020204" pitchFamily="34" charset="0"/>
          <a:ea typeface="隶书" panose="02010509060101010101" pitchFamily="49"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502412" y="443230"/>
            <a:ext cx="8139178" cy="441964"/>
          </a:xfrm>
          <a:prstGeom prst="rect">
            <a:avLst/>
          </a:prstGeom>
        </p:spPr>
        <p:txBody>
          <a:bodyPr vert="horz" lIns="90170" tIns="46990" rIns="90170" bIns="4699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502412" y="961398"/>
            <a:ext cx="8139178" cy="5388907"/>
          </a:xfrm>
          <a:prstGeom prst="rect">
            <a:avLst/>
          </a:prstGeom>
        </p:spPr>
        <p:txBody>
          <a:bodyPr vert="horz"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659807" y="6349833"/>
            <a:ext cx="2025000" cy="316800"/>
          </a:xfrm>
          <a:prstGeom prst="rect">
            <a:avLst/>
          </a:prstGeom>
        </p:spPr>
        <p:txBody>
          <a:bodyPr vert="horz" lIns="91440" tIns="45720" rIns="91440" bIns="45720" rtlCol="0" anchor="ctr">
            <a:normAutofit/>
          </a:bodyPr>
          <a:lstStyle>
            <a:lvl1pPr algn="l">
              <a:defRPr sz="1200">
                <a:solidFill>
                  <a:schemeClr val="tx1">
                    <a:tint val="75000"/>
                  </a:schemeClr>
                </a:solidFill>
                <a:latin typeface="Arial" panose="020B0604020202020204" pitchFamily="34" charset="0"/>
                <a:ea typeface="隶书" panose="02010509060101010101" pitchFamily="49"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3087000" y="6349833"/>
            <a:ext cx="2970000" cy="316800"/>
          </a:xfrm>
          <a:prstGeom prst="rect">
            <a:avLst/>
          </a:prstGeom>
        </p:spPr>
        <p:txBody>
          <a:bodyPr vert="horz" lIns="91440" tIns="45720" rIns="91440" bIns="45720" rtlCol="0" anchor="ctr">
            <a:normAutofit/>
          </a:bodyPr>
          <a:lstStyle>
            <a:lvl1pPr algn="ctr">
              <a:defRPr sz="1200">
                <a:solidFill>
                  <a:schemeClr val="tx1">
                    <a:tint val="75000"/>
                  </a:schemeClr>
                </a:solidFill>
                <a:latin typeface="Arial" panose="020B0604020202020204" pitchFamily="34" charset="0"/>
                <a:ea typeface="隶书" panose="02010509060101010101" pitchFamily="49" charset="-122"/>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6457950" y="6349833"/>
            <a:ext cx="2025000" cy="316800"/>
          </a:xfrm>
          <a:prstGeom prst="rect">
            <a:avLst/>
          </a:prstGeom>
        </p:spPr>
        <p:txBody>
          <a:bodyPr vert="horz" lIns="91440" tIns="45720" rIns="91440" bIns="45720" rtlCol="0" anchor="ctr">
            <a:normAutofit/>
          </a:bodyPr>
          <a:lstStyle>
            <a:lvl1pPr algn="r">
              <a:defRPr sz="1200">
                <a:solidFill>
                  <a:schemeClr val="tx1">
                    <a:tint val="75000"/>
                  </a:schemeClr>
                </a:solidFill>
                <a:latin typeface="Arial" panose="020B0604020202020204" pitchFamily="34" charset="0"/>
                <a:ea typeface="隶书" panose="02010509060101010101" pitchFamily="49" charset="-122"/>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 id="2147483684" r:id="rId17"/>
    <p:sldLayoutId id="2147483685" r:id="rId18"/>
  </p:sldLayoutIdLst>
  <p:txStyles>
    <p:titleStyle>
      <a:lvl1pPr algn="l" defTabSz="914400" rtl="0" eaLnBrk="1" fontAlgn="auto" latinLnBrk="0" hangingPunct="1">
        <a:lnSpc>
          <a:spcPct val="100000"/>
        </a:lnSpc>
        <a:spcBef>
          <a:spcPct val="0"/>
        </a:spcBef>
        <a:buNone/>
        <a:defRPr sz="2400" b="0" u="none" strike="noStrike" kern="1200" cap="none" spc="200" normalizeH="0">
          <a:solidFill>
            <a:schemeClr val="tx1"/>
          </a:solidFill>
          <a:uFillTx/>
          <a:latin typeface="Arial" panose="020B0604020202020204" pitchFamily="34" charset="0"/>
          <a:ea typeface="隶书" panose="02010509060101010101" pitchFamily="49"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隶书" panose="02010509060101010101" pitchFamily="49"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Arial" panose="020B0604020202020204" pitchFamily="34" charset="0"/>
          <a:ea typeface="隶书" panose="02010509060101010101" pitchFamily="49"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隶书" panose="02010509060101010101" pitchFamily="49"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隶书" panose="02010509060101010101" pitchFamily="49"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Arial" panose="020B0604020202020204" pitchFamily="34" charset="0"/>
          <a:ea typeface="隶书" panose="02010509060101010101" pitchFamily="49"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315.xml"/><Relationship Id="rId2" Type="http://schemas.openxmlformats.org/officeDocument/2006/relationships/tags" Target="../tags/tag314.xml"/><Relationship Id="rId1" Type="http://schemas.openxmlformats.org/officeDocument/2006/relationships/tags" Target="../tags/tag313.xml"/></Relationships>
</file>

<file path=ppt/slides/_rels/slide10.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50.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49.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48.xml"/><Relationship Id="rId10" Type="http://schemas.openxmlformats.org/officeDocument/2006/relationships/notesSlide" Target="../notesSlides/notesSlide8.xml"/><Relationship Id="rId1" Type="http://schemas.openxmlformats.org/officeDocument/2006/relationships/tags" Target="../tags/tag347.xml"/></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1.xml"/><Relationship Id="rId3" Type="http://schemas.openxmlformats.org/officeDocument/2006/relationships/tags" Target="../tags/tag353.xml"/><Relationship Id="rId2" Type="http://schemas.openxmlformats.org/officeDocument/2006/relationships/tags" Target="../tags/tag352.xml"/><Relationship Id="rId1" Type="http://schemas.openxmlformats.org/officeDocument/2006/relationships/tags" Target="../tags/tag35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tags" Target="../tags/tag355.xml"/><Relationship Id="rId1" Type="http://schemas.openxmlformats.org/officeDocument/2006/relationships/tags" Target="../tags/tag354.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7.xml"/><Relationship Id="rId7" Type="http://schemas.openxmlformats.org/officeDocument/2006/relationships/tags" Target="../tags/tag358.xml"/><Relationship Id="rId6" Type="http://schemas.openxmlformats.org/officeDocument/2006/relationships/image" Target="file:///C:\Users\1V994W2\PycharmProjects\PPT_Background_Generation/pic_temp/1_pic_quater_left_down.png" TargetMode="External"/><Relationship Id="rId5" Type="http://schemas.openxmlformats.org/officeDocument/2006/relationships/image" Target="../media/image6.png"/><Relationship Id="rId4" Type="http://schemas.openxmlformats.org/officeDocument/2006/relationships/tags" Target="../tags/tag357.xml"/><Relationship Id="rId3" Type="http://schemas.openxmlformats.org/officeDocument/2006/relationships/image" Target="file:///C:\Users\1V994W2\PycharmProjects\PPT_Background_Generation/pic_temp/0_pic_quater_right_down.png" TargetMode="External"/><Relationship Id="rId2" Type="http://schemas.openxmlformats.org/officeDocument/2006/relationships/image" Target="../media/image5.png"/><Relationship Id="rId1" Type="http://schemas.openxmlformats.org/officeDocument/2006/relationships/tags" Target="../tags/tag356.xml"/></Relationships>
</file>

<file path=ppt/slides/_rels/slide14.xml.rels><?xml version="1.0" encoding="UTF-8" standalone="yes"?>
<Relationships xmlns="http://schemas.openxmlformats.org/package/2006/relationships"><Relationship Id="rId9" Type="http://schemas.openxmlformats.org/officeDocument/2006/relationships/tags" Target="../tags/tag362.xml"/><Relationship Id="rId8" Type="http://schemas.openxmlformats.org/officeDocument/2006/relationships/image" Target="../media/image7.jpeg"/><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61.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60.xml"/><Relationship Id="rId11" Type="http://schemas.openxmlformats.org/officeDocument/2006/relationships/notesSlide" Target="../notesSlides/notesSlide10.xml"/><Relationship Id="rId10" Type="http://schemas.openxmlformats.org/officeDocument/2006/relationships/slideLayout" Target="../slideLayouts/slideLayout25.xml"/><Relationship Id="rId1" Type="http://schemas.openxmlformats.org/officeDocument/2006/relationships/tags" Target="../tags/tag359.xml"/></Relationships>
</file>

<file path=ppt/slides/_rels/slide15.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66.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65.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64.xml"/><Relationship Id="rId10" Type="http://schemas.openxmlformats.org/officeDocument/2006/relationships/notesSlide" Target="../notesSlides/notesSlide11.xml"/><Relationship Id="rId1" Type="http://schemas.openxmlformats.org/officeDocument/2006/relationships/tags" Target="../tags/tag363.xml"/></Relationships>
</file>

<file path=ppt/slides/_rels/slide16.xml.rels><?xml version="1.0" encoding="UTF-8" standalone="yes"?>
<Relationships xmlns="http://schemas.openxmlformats.org/package/2006/relationships"><Relationship Id="rId9" Type="http://schemas.openxmlformats.org/officeDocument/2006/relationships/tags" Target="../tags/tag371.xml"/><Relationship Id="rId8" Type="http://schemas.openxmlformats.org/officeDocument/2006/relationships/tags" Target="../tags/tag370.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69.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68.xml"/><Relationship Id="rId11" Type="http://schemas.openxmlformats.org/officeDocument/2006/relationships/notesSlide" Target="../notesSlides/notesSlide12.xml"/><Relationship Id="rId10" Type="http://schemas.openxmlformats.org/officeDocument/2006/relationships/slideLayout" Target="../slideLayouts/slideLayout25.xml"/><Relationship Id="rId1" Type="http://schemas.openxmlformats.org/officeDocument/2006/relationships/tags" Target="../tags/tag367.xml"/></Relationships>
</file>

<file path=ppt/slides/_rels/slide17.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75.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74.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73.xml"/><Relationship Id="rId10" Type="http://schemas.openxmlformats.org/officeDocument/2006/relationships/notesSlide" Target="../notesSlides/notesSlide13.xml"/><Relationship Id="rId1" Type="http://schemas.openxmlformats.org/officeDocument/2006/relationships/tags" Target="../tags/tag372.xml"/></Relationships>
</file>

<file path=ppt/slides/_rels/slide18.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79.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78.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77.xml"/><Relationship Id="rId10" Type="http://schemas.openxmlformats.org/officeDocument/2006/relationships/notesSlide" Target="../notesSlides/notesSlide14.xml"/><Relationship Id="rId1" Type="http://schemas.openxmlformats.org/officeDocument/2006/relationships/tags" Target="../tags/tag376.xml"/></Relationships>
</file>

<file path=ppt/slides/_rels/slide19.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83.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82.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81.xml"/><Relationship Id="rId10" Type="http://schemas.openxmlformats.org/officeDocument/2006/relationships/notesSlide" Target="../notesSlides/notesSlide15.xml"/><Relationship Id="rId1" Type="http://schemas.openxmlformats.org/officeDocument/2006/relationships/tags" Target="../tags/tag380.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7.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18.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17.xml"/><Relationship Id="rId1" Type="http://schemas.openxmlformats.org/officeDocument/2006/relationships/tags" Target="../tags/tag316.xml"/></Relationships>
</file>

<file path=ppt/slides/_rels/slide20.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87.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86.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85.xml"/><Relationship Id="rId10" Type="http://schemas.openxmlformats.org/officeDocument/2006/relationships/notesSlide" Target="../notesSlides/notesSlide16.xml"/><Relationship Id="rId1" Type="http://schemas.openxmlformats.org/officeDocument/2006/relationships/tags" Target="../tags/tag384.xml"/></Relationships>
</file>

<file path=ppt/slides/_rels/slide21.xml.rels><?xml version="1.0" encoding="UTF-8" standalone="yes"?>
<Relationships xmlns="http://schemas.openxmlformats.org/package/2006/relationships"><Relationship Id="rId5" Type="http://schemas.openxmlformats.org/officeDocument/2006/relationships/notesSlide" Target="../notesSlides/notesSlide17.xml"/><Relationship Id="rId4" Type="http://schemas.openxmlformats.org/officeDocument/2006/relationships/slideLayout" Target="../slideLayouts/slideLayout1.xml"/><Relationship Id="rId3" Type="http://schemas.openxmlformats.org/officeDocument/2006/relationships/tags" Target="../tags/tag390.xml"/><Relationship Id="rId2" Type="http://schemas.openxmlformats.org/officeDocument/2006/relationships/tags" Target="../tags/tag389.xml"/><Relationship Id="rId1" Type="http://schemas.openxmlformats.org/officeDocument/2006/relationships/tags" Target="../tags/tag388.xml"/></Relationships>
</file>

<file path=ppt/slides/_rels/slide22.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94.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93.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92.xml"/><Relationship Id="rId1" Type="http://schemas.openxmlformats.org/officeDocument/2006/relationships/tags" Target="../tags/tag391.xml"/></Relationships>
</file>

<file path=ppt/slides/_rels/slide23.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98.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97.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96.xml"/><Relationship Id="rId1" Type="http://schemas.openxmlformats.org/officeDocument/2006/relationships/tags" Target="../tags/tag395.xml"/></Relationships>
</file>

<file path=ppt/slides/_rels/slide24.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402.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401.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400.xml"/><Relationship Id="rId1" Type="http://schemas.openxmlformats.org/officeDocument/2006/relationships/tags" Target="../tags/tag399.xml"/></Relationships>
</file>

<file path=ppt/slides/_rels/slide25.xml.rels><?xml version="1.0" encoding="UTF-8" standalone="yes"?>
<Relationships xmlns="http://schemas.openxmlformats.org/package/2006/relationships"><Relationship Id="rId5" Type="http://schemas.openxmlformats.org/officeDocument/2006/relationships/notesSlide" Target="../notesSlides/notesSlide18.xml"/><Relationship Id="rId4" Type="http://schemas.openxmlformats.org/officeDocument/2006/relationships/slideLayout" Target="../slideLayouts/slideLayout1.xml"/><Relationship Id="rId3" Type="http://schemas.openxmlformats.org/officeDocument/2006/relationships/tags" Target="../tags/tag405.xml"/><Relationship Id="rId2" Type="http://schemas.openxmlformats.org/officeDocument/2006/relationships/tags" Target="../tags/tag404.xml"/><Relationship Id="rId1" Type="http://schemas.openxmlformats.org/officeDocument/2006/relationships/tags" Target="../tags/tag403.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06.xml"/></Relationships>
</file>

<file path=ppt/slides/_rels/slide27.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410.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409.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408.xml"/><Relationship Id="rId1" Type="http://schemas.openxmlformats.org/officeDocument/2006/relationships/tags" Target="../tags/tag407.xml"/></Relationships>
</file>

<file path=ppt/slides/_rels/slide28.xml.rels><?xml version="1.0" encoding="UTF-8" standalone="yes"?>
<Relationships xmlns="http://schemas.openxmlformats.org/package/2006/relationships"><Relationship Id="rId6" Type="http://schemas.openxmlformats.org/officeDocument/2006/relationships/slideLayout" Target="../slideLayouts/slideLayout25.xml"/><Relationship Id="rId5" Type="http://schemas.openxmlformats.org/officeDocument/2006/relationships/tags" Target="../tags/tag413.xml"/><Relationship Id="rId4" Type="http://schemas.openxmlformats.org/officeDocument/2006/relationships/image" Target="file:///C:\Users\1V994W2\PycharmProjects\PPT_Background_Generation/pic_temp/1_pic_quater_left_down.png" TargetMode="External"/><Relationship Id="rId3" Type="http://schemas.openxmlformats.org/officeDocument/2006/relationships/image" Target="../media/image6.png"/><Relationship Id="rId2" Type="http://schemas.openxmlformats.org/officeDocument/2006/relationships/tags" Target="../tags/tag412.xml"/><Relationship Id="rId1" Type="http://schemas.openxmlformats.org/officeDocument/2006/relationships/tags" Target="../tags/tag411.xml"/></Relationships>
</file>

<file path=ppt/slides/_rels/slide29.xml.rels><?xml version="1.0" encoding="UTF-8" standalone="yes"?>
<Relationships xmlns="http://schemas.openxmlformats.org/package/2006/relationships"><Relationship Id="rId5" Type="http://schemas.openxmlformats.org/officeDocument/2006/relationships/notesSlide" Target="../notesSlides/notesSlide19.xml"/><Relationship Id="rId4" Type="http://schemas.openxmlformats.org/officeDocument/2006/relationships/slideLayout" Target="../slideLayouts/slideLayout1.xml"/><Relationship Id="rId3" Type="http://schemas.openxmlformats.org/officeDocument/2006/relationships/tags" Target="../tags/tag416.xml"/><Relationship Id="rId2" Type="http://schemas.openxmlformats.org/officeDocument/2006/relationships/tags" Target="../tags/tag415.xml"/><Relationship Id="rId1" Type="http://schemas.openxmlformats.org/officeDocument/2006/relationships/tags" Target="../tags/tag414.xml"/></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7.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21.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20.xml"/><Relationship Id="rId1" Type="http://schemas.openxmlformats.org/officeDocument/2006/relationships/tags" Target="../tags/tag319.xml"/></Relationships>
</file>

<file path=ppt/slides/_rels/slide30.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420.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419.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418.xml"/><Relationship Id="rId1" Type="http://schemas.openxmlformats.org/officeDocument/2006/relationships/tags" Target="../tags/tag417.xml"/></Relationships>
</file>

<file path=ppt/slides/_rels/slide31.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424.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423.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422.xml"/><Relationship Id="rId1" Type="http://schemas.openxmlformats.org/officeDocument/2006/relationships/tags" Target="../tags/tag421.xml"/></Relationships>
</file>

<file path=ppt/slides/_rels/slide32.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428.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427.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426.xml"/><Relationship Id="rId1" Type="http://schemas.openxmlformats.org/officeDocument/2006/relationships/tags" Target="../tags/tag425.xml"/></Relationships>
</file>

<file path=ppt/slides/_rels/slide33.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432.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431.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430.xml"/><Relationship Id="rId1" Type="http://schemas.openxmlformats.org/officeDocument/2006/relationships/tags" Target="../tags/tag429.xml"/></Relationships>
</file>

<file path=ppt/slides/_rels/slide34.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436.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435.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434.xml"/><Relationship Id="rId1" Type="http://schemas.openxmlformats.org/officeDocument/2006/relationships/tags" Target="../tags/tag433.xml"/></Relationships>
</file>

<file path=ppt/slides/_rels/slide35.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440.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439.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438.xml"/><Relationship Id="rId1" Type="http://schemas.openxmlformats.org/officeDocument/2006/relationships/tags" Target="../tags/tag437.xml"/></Relationships>
</file>

<file path=ppt/slides/_rels/slide36.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444.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443.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442.xml"/><Relationship Id="rId1" Type="http://schemas.openxmlformats.org/officeDocument/2006/relationships/tags" Target="../tags/tag441.xml"/></Relationships>
</file>

<file path=ppt/slides/_rels/slide37.xml.rels><?xml version="1.0" encoding="UTF-8" standalone="yes"?>
<Relationships xmlns="http://schemas.openxmlformats.org/package/2006/relationships"><Relationship Id="rId9" Type="http://schemas.openxmlformats.org/officeDocument/2006/relationships/tags" Target="../tags/tag449.xml"/><Relationship Id="rId8" Type="http://schemas.openxmlformats.org/officeDocument/2006/relationships/tags" Target="../tags/tag448.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447.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446.xml"/><Relationship Id="rId10" Type="http://schemas.openxmlformats.org/officeDocument/2006/relationships/slideLayout" Target="../slideLayouts/slideLayout25.xml"/><Relationship Id="rId1" Type="http://schemas.openxmlformats.org/officeDocument/2006/relationships/tags" Target="../tags/tag445.xml"/></Relationships>
</file>

<file path=ppt/slides/_rels/slide38.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453.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452.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451.xml"/><Relationship Id="rId1" Type="http://schemas.openxmlformats.org/officeDocument/2006/relationships/tags" Target="../tags/tag450.xml"/></Relationships>
</file>

<file path=ppt/slides/_rels/slide4.xml.rels><?xml version="1.0" encoding="UTF-8" standalone="yes"?>
<Relationships xmlns="http://schemas.openxmlformats.org/package/2006/relationships"><Relationship Id="rId9" Type="http://schemas.openxmlformats.org/officeDocument/2006/relationships/tags" Target="../tags/tag326.xml"/><Relationship Id="rId8" Type="http://schemas.openxmlformats.org/officeDocument/2006/relationships/tags" Target="../tags/tag325.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24.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23.xml"/><Relationship Id="rId11" Type="http://schemas.openxmlformats.org/officeDocument/2006/relationships/notesSlide" Target="../notesSlides/notesSlide2.xml"/><Relationship Id="rId10" Type="http://schemas.openxmlformats.org/officeDocument/2006/relationships/slideLayout" Target="../slideLayouts/slideLayout25.xml"/><Relationship Id="rId1" Type="http://schemas.openxmlformats.org/officeDocument/2006/relationships/tags" Target="../tags/tag322.xml"/></Relationships>
</file>

<file path=ppt/slides/_rels/slide5.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30.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29.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28.xml"/><Relationship Id="rId10" Type="http://schemas.openxmlformats.org/officeDocument/2006/relationships/notesSlide" Target="../notesSlides/notesSlide3.xml"/><Relationship Id="rId1" Type="http://schemas.openxmlformats.org/officeDocument/2006/relationships/tags" Target="../tags/tag327.xml"/></Relationships>
</file>

<file path=ppt/slides/_rels/slide6.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34.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33.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32.xml"/><Relationship Id="rId10" Type="http://schemas.openxmlformats.org/officeDocument/2006/relationships/notesSlide" Target="../notesSlides/notesSlide4.xml"/><Relationship Id="rId1" Type="http://schemas.openxmlformats.org/officeDocument/2006/relationships/tags" Target="../tags/tag331.xml"/></Relationships>
</file>

<file path=ppt/slides/_rels/slide7.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38.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37.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36.xml"/><Relationship Id="rId10" Type="http://schemas.openxmlformats.org/officeDocument/2006/relationships/notesSlide" Target="../notesSlides/notesSlide5.xml"/><Relationship Id="rId1" Type="http://schemas.openxmlformats.org/officeDocument/2006/relationships/tags" Target="../tags/tag335.xml"/></Relationships>
</file>

<file path=ppt/slides/_rels/slide8.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42.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41.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40.xml"/><Relationship Id="rId10" Type="http://schemas.openxmlformats.org/officeDocument/2006/relationships/notesSlide" Target="../notesSlides/notesSlide6.xml"/><Relationship Id="rId1" Type="http://schemas.openxmlformats.org/officeDocument/2006/relationships/tags" Target="../tags/tag339.xml"/></Relationships>
</file>

<file path=ppt/slides/_rels/slide9.xml.rels><?xml version="1.0" encoding="UTF-8" standalone="yes"?>
<Relationships xmlns="http://schemas.openxmlformats.org/package/2006/relationships"><Relationship Id="rId9" Type="http://schemas.openxmlformats.org/officeDocument/2006/relationships/slideLayout" Target="../slideLayouts/slideLayout25.xml"/><Relationship Id="rId8" Type="http://schemas.openxmlformats.org/officeDocument/2006/relationships/tags" Target="../tags/tag346.xml"/><Relationship Id="rId7" Type="http://schemas.openxmlformats.org/officeDocument/2006/relationships/image" Target="file:///C:\Users\1V994W2\PycharmProjects\PPT_Background_Generation/pic_temp/1_pic_quater_left_down.png" TargetMode="External"/><Relationship Id="rId6" Type="http://schemas.openxmlformats.org/officeDocument/2006/relationships/image" Target="../media/image6.png"/><Relationship Id="rId5" Type="http://schemas.openxmlformats.org/officeDocument/2006/relationships/tags" Target="../tags/tag345.xml"/><Relationship Id="rId4" Type="http://schemas.openxmlformats.org/officeDocument/2006/relationships/image" Target="file:///C:\Users\1V994W2\PycharmProjects\PPT_Background_Generation/pic_temp/0_pic_quater_right_down.png" TargetMode="External"/><Relationship Id="rId3" Type="http://schemas.openxmlformats.org/officeDocument/2006/relationships/image" Target="../media/image5.png"/><Relationship Id="rId2" Type="http://schemas.openxmlformats.org/officeDocument/2006/relationships/tags" Target="../tags/tag344.xml"/><Relationship Id="rId10" Type="http://schemas.openxmlformats.org/officeDocument/2006/relationships/notesSlide" Target="../notesSlides/notesSlide7.xml"/><Relationship Id="rId1" Type="http://schemas.openxmlformats.org/officeDocument/2006/relationships/tags" Target="../tags/tag3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竖排文字占位符 3"/>
          <p:cNvSpPr>
            <a:spLocks noGrp="1"/>
          </p:cNvSpPr>
          <p:nvPr>
            <p:ph type="body" orient="vert" sz="quarter" idx="15"/>
            <p:custDataLst>
              <p:tags r:id="rId1"/>
            </p:custDataLst>
          </p:nvPr>
        </p:nvSpPr>
        <p:spPr>
          <a:xfrm>
            <a:off x="3366770" y="1005205"/>
            <a:ext cx="988695" cy="5129530"/>
          </a:xfrm>
        </p:spPr>
        <p:txBody>
          <a:bodyPr>
            <a:normAutofit/>
          </a:bodyPr>
          <a:lstStyle/>
          <a:p>
            <a:r>
              <a:rPr lang="zh-CN" altLang="en-US" sz="2400"/>
              <a:t>中国古代史专题复习  七年级上册</a:t>
            </a:r>
            <a:endParaRPr lang="zh-CN" altLang="en-US" sz="2400"/>
          </a:p>
        </p:txBody>
      </p:sp>
      <p:sp>
        <p:nvSpPr>
          <p:cNvPr id="9" name="竖排文字占位符 8"/>
          <p:cNvSpPr>
            <a:spLocks noGrp="1"/>
          </p:cNvSpPr>
          <p:nvPr>
            <p:ph type="body" orient="vert" sz="quarter" idx="17"/>
            <p:custDataLst>
              <p:tags r:id="rId2"/>
            </p:custDataLst>
          </p:nvPr>
        </p:nvSpPr>
        <p:spPr>
          <a:xfrm>
            <a:off x="2392124" y="1114893"/>
            <a:ext cx="677228" cy="4659629"/>
          </a:xfrm>
        </p:spPr>
        <p:txBody>
          <a:bodyPr>
            <a:noAutofit/>
          </a:bodyPr>
          <a:lstStyle/>
          <a:p>
            <a:r>
              <a:rPr lang="zh-CN" altLang="en-US" sz="4700"/>
              <a:t>经济  </a:t>
            </a:r>
            <a:endParaRPr lang="zh-CN" altLang="en-US" sz="4700"/>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10795" y="845820"/>
            <a:ext cx="9154795" cy="49472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671435" y="53611"/>
            <a:ext cx="1215152" cy="811894"/>
          </a:xfrm>
          <a:prstGeom prst="rect">
            <a:avLst/>
          </a:prstGeom>
        </p:spPr>
      </p:pic>
      <p:sp>
        <p:nvSpPr>
          <p:cNvPr id="2054" name="Text Box 6"/>
          <p:cNvSpPr txBox="1">
            <a:spLocks noChangeArrowheads="1"/>
          </p:cNvSpPr>
          <p:nvPr/>
        </p:nvSpPr>
        <p:spPr bwMode="auto">
          <a:xfrm>
            <a:off x="374650" y="182880"/>
            <a:ext cx="7512050" cy="553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000" b="1" dirty="0" smtClean="0">
                <a:latin typeface="华文中宋" panose="02010600040101010101" charset="-122"/>
                <a:ea typeface="华文中宋" panose="02010600040101010101" charset="-122"/>
                <a:cs typeface="华文中宋" panose="02010600040101010101" charset="-122"/>
                <a:sym typeface="+mn-ea"/>
              </a:rPr>
              <a:t>四、三国魏晋南北朝时期：</a:t>
            </a:r>
            <a:r>
              <a:rPr lang="zh-CN" altLang="en-US" sz="3000">
                <a:sym typeface="+mn-ea"/>
              </a:rPr>
              <a:t>江南地区的开放</a:t>
            </a:r>
            <a:endParaRPr lang="zh-CN" altLang="en-US" sz="3000" b="1" dirty="0" smtClean="0">
              <a:latin typeface="Arial" panose="020B0604020202020204" pitchFamily="34" charset="0"/>
              <a:ea typeface="华文中宋" panose="02010600040101010101" charset="-122"/>
              <a:cs typeface="Arial" panose="020B0604020202020204" pitchFamily="34" charset="0"/>
              <a:sym typeface="+mn-ea"/>
            </a:endParaRPr>
          </a:p>
        </p:txBody>
      </p:sp>
      <p:sp>
        <p:nvSpPr>
          <p:cNvPr id="3" name="文本框 2"/>
          <p:cNvSpPr txBox="1"/>
          <p:nvPr/>
        </p:nvSpPr>
        <p:spPr>
          <a:xfrm>
            <a:off x="442595" y="1362710"/>
            <a:ext cx="1339850" cy="398780"/>
          </a:xfrm>
          <a:prstGeom prst="rect">
            <a:avLst/>
          </a:prstGeom>
          <a:noFill/>
        </p:spPr>
        <p:txBody>
          <a:bodyPr wrap="none" rtlCol="0" anchor="t">
            <a:spAutoFit/>
          </a:bodyPr>
          <a:p>
            <a:r>
              <a:rPr lang="en-US" altLang="zh-CN" sz="2000">
                <a:sym typeface="Wingdings" panose="05000000000000000000" charset="0"/>
              </a:rPr>
              <a:t>2</a:t>
            </a:r>
            <a:r>
              <a:rPr lang="zh-CN" altLang="zh-CN" sz="2000">
                <a:sym typeface="Wingdings" panose="05000000000000000000" charset="0"/>
              </a:rPr>
              <a:t>、变化：</a:t>
            </a:r>
            <a:endParaRPr lang="zh-CN" altLang="en-US" sz="2000">
              <a:sym typeface="Wingdings" panose="05000000000000000000" charset="0"/>
            </a:endParaRPr>
          </a:p>
        </p:txBody>
      </p:sp>
      <p:sp>
        <p:nvSpPr>
          <p:cNvPr id="4" name="文本框 3"/>
          <p:cNvSpPr txBox="1"/>
          <p:nvPr/>
        </p:nvSpPr>
        <p:spPr>
          <a:xfrm>
            <a:off x="4378325" y="3244850"/>
            <a:ext cx="386715" cy="368300"/>
          </a:xfrm>
          <a:prstGeom prst="rect">
            <a:avLst/>
          </a:prstGeom>
          <a:noFill/>
        </p:spPr>
        <p:txBody>
          <a:bodyPr wrap="none" rtlCol="0" anchor="t">
            <a:spAutoFit/>
          </a:bodyPr>
          <a:p>
            <a:r>
              <a:rPr lang="zh-CN" altLang="en-US">
                <a:sym typeface="Wingdings" panose="05000000000000000000" charset="0"/>
              </a:rPr>
              <a:t></a:t>
            </a:r>
            <a:endParaRPr lang="zh-CN" altLang="en-US"/>
          </a:p>
        </p:txBody>
      </p:sp>
      <p:sp>
        <p:nvSpPr>
          <p:cNvPr id="100" name="文本框 99"/>
          <p:cNvSpPr txBox="1"/>
          <p:nvPr/>
        </p:nvSpPr>
        <p:spPr>
          <a:xfrm>
            <a:off x="2157730" y="1290955"/>
            <a:ext cx="5530215" cy="706755"/>
          </a:xfrm>
          <a:prstGeom prst="rect">
            <a:avLst/>
          </a:prstGeom>
          <a:noFill/>
          <a:ln w="9525">
            <a:noFill/>
          </a:ln>
        </p:spPr>
        <p:txBody>
          <a:bodyPr wrap="square">
            <a:spAutoFit/>
          </a:bodyPr>
          <a:p>
            <a:pPr indent="0"/>
            <a:r>
              <a:rPr lang="zh-CN" altLang="zh-CN" sz="2000" b="0"/>
              <a:t>从人烟稀少到户口殷实（</a:t>
            </a:r>
            <a:r>
              <a:rPr lang="zh-CN" altLang="zh-CN" sz="2000" b="0">
                <a:solidFill>
                  <a:srgbClr val="0070C0"/>
                </a:solidFill>
              </a:rPr>
              <a:t>人口增多</a:t>
            </a:r>
            <a:r>
              <a:rPr lang="zh-CN" altLang="zh-CN" sz="2000" b="0"/>
              <a:t>），由落后到开发</a:t>
            </a:r>
            <a:r>
              <a:rPr lang="zh-CN" altLang="zh-CN" sz="2000" b="0">
                <a:solidFill>
                  <a:srgbClr val="0070C0"/>
                </a:solidFill>
              </a:rPr>
              <a:t>（经济水平提高</a:t>
            </a:r>
            <a:r>
              <a:rPr lang="zh-CN" altLang="zh-CN" sz="2000" b="0"/>
              <a:t>）</a:t>
            </a:r>
            <a:endParaRPr lang="zh-CN" altLang="zh-CN" sz="2000"/>
          </a:p>
        </p:txBody>
      </p:sp>
      <p:sp>
        <p:nvSpPr>
          <p:cNvPr id="5" name="文本框 4"/>
          <p:cNvSpPr txBox="1"/>
          <p:nvPr/>
        </p:nvSpPr>
        <p:spPr>
          <a:xfrm>
            <a:off x="426720" y="924560"/>
            <a:ext cx="5231130" cy="398780"/>
          </a:xfrm>
          <a:prstGeom prst="rect">
            <a:avLst/>
          </a:prstGeom>
          <a:noFill/>
          <a:ln w="9525">
            <a:noFill/>
          </a:ln>
        </p:spPr>
        <p:txBody>
          <a:bodyPr wrap="square">
            <a:spAutoFit/>
          </a:bodyPr>
          <a:p>
            <a:pPr indent="0"/>
            <a:r>
              <a:rPr lang="zh-CN" altLang="zh-CN" sz="2000" b="0"/>
              <a:t>1、江南地区：指长江中下游以南</a:t>
            </a:r>
            <a:endParaRPr lang="zh-CN" altLang="zh-CN" sz="2000"/>
          </a:p>
        </p:txBody>
      </p:sp>
      <p:sp>
        <p:nvSpPr>
          <p:cNvPr id="9" name="文本框 8"/>
          <p:cNvSpPr txBox="1"/>
          <p:nvPr/>
        </p:nvSpPr>
        <p:spPr>
          <a:xfrm>
            <a:off x="426720" y="1773555"/>
            <a:ext cx="7914005" cy="2306955"/>
          </a:xfrm>
          <a:prstGeom prst="rect">
            <a:avLst/>
          </a:prstGeom>
          <a:noFill/>
          <a:ln w="9525">
            <a:noFill/>
          </a:ln>
        </p:spPr>
        <p:txBody>
          <a:bodyPr wrap="square">
            <a:spAutoFit/>
          </a:bodyPr>
          <a:p>
            <a:pPr indent="0"/>
            <a:r>
              <a:rPr lang="zh-CN" altLang="zh-CN" sz="2400" b="0"/>
              <a:t>3、</a:t>
            </a:r>
            <a:r>
              <a:rPr lang="zh-CN" altLang="zh-CN" sz="2400" b="0">
                <a:solidFill>
                  <a:srgbClr val="FF0000"/>
                </a:solidFill>
              </a:rPr>
              <a:t>原因：</a:t>
            </a:r>
            <a:r>
              <a:rPr lang="zh-CN" altLang="zh-CN" sz="2400" b="0"/>
              <a:t>①北方人大量南迁，带来了劳动力和先进的生产技术②江南地区战乱比较少，社会比较安定。③江南地区自然条件优越。④南北方人民的共同努力。⑤统治者的重视</a:t>
            </a:r>
            <a:endParaRPr lang="zh-CN" altLang="zh-CN" sz="2400" b="0"/>
          </a:p>
        </p:txBody>
      </p:sp>
      <p:sp>
        <p:nvSpPr>
          <p:cNvPr id="10" name="文本框 9"/>
          <p:cNvSpPr txBox="1"/>
          <p:nvPr/>
        </p:nvSpPr>
        <p:spPr>
          <a:xfrm>
            <a:off x="473710" y="4043680"/>
            <a:ext cx="8281035" cy="1938020"/>
          </a:xfrm>
          <a:prstGeom prst="rect">
            <a:avLst/>
          </a:prstGeom>
          <a:noFill/>
          <a:ln w="9525">
            <a:noFill/>
          </a:ln>
        </p:spPr>
        <p:txBody>
          <a:bodyPr wrap="square">
            <a:spAutoFit/>
          </a:bodyPr>
          <a:p>
            <a:pPr indent="0"/>
            <a:r>
              <a:rPr lang="zh-CN" altLang="zh-CN" sz="2000" b="0"/>
              <a:t>4、表现：农业： ①开垦荒地，兴修水利； ②犁耕施肥，广种水稻小麦；③种桑养蚕、培植果木、种植药材，实行农业多种经营。手工业：手工艺快速进步。缫丝、织布 、制瓷、冶铸、造船、造纸、制盐等都有显著的发展。商业：商业发展，城市繁荣。建康(南京)成为最为活跃的大都市</a:t>
            </a:r>
            <a:endParaRPr lang="zh-CN" altLang="en-US"/>
          </a:p>
        </p:txBody>
      </p:sp>
      <p:sp>
        <p:nvSpPr>
          <p:cNvPr id="11" name="文本框 10"/>
          <p:cNvSpPr txBox="1"/>
          <p:nvPr/>
        </p:nvSpPr>
        <p:spPr>
          <a:xfrm>
            <a:off x="490220" y="6006465"/>
            <a:ext cx="6494780" cy="521970"/>
          </a:xfrm>
          <a:prstGeom prst="rect">
            <a:avLst/>
          </a:prstGeom>
          <a:noFill/>
        </p:spPr>
        <p:txBody>
          <a:bodyPr wrap="square" rtlCol="0">
            <a:spAutoFit/>
          </a:bodyPr>
          <a:p>
            <a:pPr indent="0" algn="l"/>
            <a:r>
              <a:rPr lang="en-US" altLang="zh-CN" sz="2800">
                <a:sym typeface="+mn-ea"/>
              </a:rPr>
              <a:t>5</a:t>
            </a:r>
            <a:r>
              <a:rPr lang="zh-CN" altLang="zh-CN" sz="2800">
                <a:sym typeface="+mn-ea"/>
              </a:rPr>
              <a:t>、结果：</a:t>
            </a:r>
            <a:r>
              <a:rPr lang="zh-CN" altLang="zh-CN" sz="2800">
                <a:solidFill>
                  <a:srgbClr val="00B050"/>
                </a:solidFill>
                <a:sym typeface="+mn-ea"/>
              </a:rPr>
              <a:t>经济重心逐渐南移。</a:t>
            </a:r>
            <a:endParaRPr lang="zh-CN" altLang="zh-CN" sz="2800">
              <a:solidFill>
                <a:srgbClr val="00B050"/>
              </a:solidFill>
              <a:sym typeface="+mn-ea"/>
            </a:endParaRPr>
          </a:p>
        </p:txBody>
      </p:sp>
    </p:spTree>
    <p:custDataLst>
      <p:tags r:id="rId8"/>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竖排文字占位符 3"/>
          <p:cNvSpPr>
            <a:spLocks noGrp="1"/>
          </p:cNvSpPr>
          <p:nvPr>
            <p:ph type="body" orient="vert" sz="quarter" idx="15"/>
            <p:custDataLst>
              <p:tags r:id="rId1"/>
            </p:custDataLst>
          </p:nvPr>
        </p:nvSpPr>
        <p:spPr>
          <a:xfrm>
            <a:off x="3366770" y="1005205"/>
            <a:ext cx="988695" cy="5129530"/>
          </a:xfrm>
        </p:spPr>
        <p:txBody>
          <a:bodyPr>
            <a:normAutofit/>
          </a:bodyPr>
          <a:lstStyle/>
          <a:p>
            <a:r>
              <a:rPr lang="zh-CN" altLang="en-US" sz="2400"/>
              <a:t>中国古代史专题复习  七年级上册</a:t>
            </a:r>
            <a:endParaRPr lang="zh-CN" altLang="en-US" sz="2400"/>
          </a:p>
        </p:txBody>
      </p:sp>
      <p:sp>
        <p:nvSpPr>
          <p:cNvPr id="9" name="竖排文字占位符 8"/>
          <p:cNvSpPr>
            <a:spLocks noGrp="1"/>
          </p:cNvSpPr>
          <p:nvPr>
            <p:ph type="body" orient="vert" sz="quarter" idx="17"/>
            <p:custDataLst>
              <p:tags r:id="rId2"/>
            </p:custDataLst>
          </p:nvPr>
        </p:nvSpPr>
        <p:spPr>
          <a:xfrm>
            <a:off x="2392124" y="1114893"/>
            <a:ext cx="677228" cy="4659629"/>
          </a:xfrm>
        </p:spPr>
        <p:txBody>
          <a:bodyPr>
            <a:noAutofit/>
          </a:bodyPr>
          <a:lstStyle/>
          <a:p>
            <a:r>
              <a:rPr lang="zh-CN" altLang="en-US" sz="4700"/>
              <a:t>政治制度  </a:t>
            </a:r>
            <a:endParaRPr lang="zh-CN" altLang="en-US" sz="4700"/>
          </a:p>
        </p:txBody>
      </p:sp>
    </p:spTree>
    <p:custDataLst>
      <p:tags r:id="rId3"/>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表格 1"/>
          <p:cNvGraphicFramePr/>
          <p:nvPr>
            <p:custDataLst>
              <p:tags r:id="rId1"/>
            </p:custDataLst>
          </p:nvPr>
        </p:nvGraphicFramePr>
        <p:xfrm>
          <a:off x="289560" y="81280"/>
          <a:ext cx="8460740" cy="6433185"/>
        </p:xfrm>
        <a:graphic>
          <a:graphicData uri="http://schemas.openxmlformats.org/drawingml/2006/table">
            <a:tbl>
              <a:tblPr firstRow="1" bandRow="1">
                <a:tableStyleId>{5940675A-B579-460E-94D1-54222C63F5DA}</a:tableStyleId>
              </a:tblPr>
              <a:tblGrid>
                <a:gridCol w="327660"/>
                <a:gridCol w="487680"/>
                <a:gridCol w="1623060"/>
                <a:gridCol w="1692910"/>
                <a:gridCol w="1612900"/>
                <a:gridCol w="1011555"/>
                <a:gridCol w="1704975"/>
              </a:tblGrid>
              <a:tr h="461645">
                <a:tc gridSpan="2">
                  <a:txBody>
                    <a:bodyPr/>
                    <a:p>
                      <a:pPr indent="0" algn="ctr">
                        <a:buNone/>
                      </a:pP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建立时间</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都城</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开国君主</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亡国君主</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重要制度</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561975">
                <a:tc gridSpan="2">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夏</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约公元前2070年</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阳城  </a:t>
                      </a:r>
                      <a:r>
                        <a:rPr lang="zh-CN" altLang="en-US" sz="1600" b="0">
                          <a:latin typeface="宋体" panose="02010600030101010101" pitchFamily="2" charset="-122"/>
                          <a:ea typeface="宋体" panose="02010600030101010101" pitchFamily="2" charset="-122"/>
                          <a:cs typeface="宋体" panose="02010600030101010101" pitchFamily="2" charset="-122"/>
                        </a:rPr>
                        <a:t>二里头</a:t>
                      </a:r>
                      <a:endParaRPr lang="zh-CN"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禹</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桀</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世袭制</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667385">
                <a:tc gridSpan="2">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商</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约公元前1600年</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亳  盘庚时把都城迁到殷</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汤</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纣</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——一</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496570">
                <a:tc>
                  <a:txBody>
                    <a:bodyPr/>
                    <a:p>
                      <a:pPr indent="0" algn="ctr">
                        <a:lnSpc>
                          <a:spcPct val="100000"/>
                        </a:lnSpc>
                        <a:buNone/>
                      </a:pPr>
                      <a:r>
                        <a:rPr lang="en-US" sz="1800" b="0">
                          <a:latin typeface="宋体" panose="02010600030101010101" pitchFamily="2" charset="-122"/>
                          <a:ea typeface="宋体" panose="02010600030101010101" pitchFamily="2" charset="-122"/>
                          <a:cs typeface="宋体" panose="02010600030101010101" pitchFamily="2" charset="-122"/>
                        </a:rPr>
                        <a:t>周</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cap="flat">
                      <a:noFill/>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西周</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公元前1046年</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镐京</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周武王</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周幽王</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分封制</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649605">
                <a:tc>
                  <a:txBody>
                    <a:bodyPr/>
                    <a:p>
                      <a:pPr indent="0" algn="ctr">
                        <a:buNone/>
                      </a:pPr>
                      <a:r>
                        <a:rPr lang="en-US" sz="1800" b="0">
                          <a:latin typeface="宋体" panose="02010600030101010101" pitchFamily="2" charset="-122"/>
                          <a:ea typeface="宋体" panose="02010600030101010101" pitchFamily="2" charset="-122"/>
                          <a:cs typeface="宋体" panose="02010600030101010101" pitchFamily="2" charset="-122"/>
                        </a:rPr>
                        <a:t>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cap="flat">
                      <a:noFill/>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东周</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公元前 770 年</a:t>
                      </a:r>
                      <a:r>
                        <a:rPr lang="en-US" sz="1600" b="0">
                          <a:latin typeface="楷体_GB2312" charset="0"/>
                          <a:cs typeface="楷体_GB2312" charset="0"/>
                        </a:rPr>
                        <a:t>分为春秋和战国</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洛邑</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周平王</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——一</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——一</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571500">
                <a:tc gridSpan="2">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秦</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公元前221年</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咸阳</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嬴政（秦始皇）</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秦二世</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封建专制主义 </a:t>
                      </a:r>
                      <a:endParaRPr lang="en-US" sz="16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中央集权制度</a:t>
                      </a:r>
                      <a:endParaRPr lang="en-US" sz="16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1600" b="0">
                          <a:latin typeface="宋体" panose="02010600030101010101" pitchFamily="2" charset="-122"/>
                          <a:ea typeface="宋体" panose="02010600030101010101" pitchFamily="2" charset="-122"/>
                          <a:cs typeface="宋体" panose="02010600030101010101" pitchFamily="2" charset="-122"/>
                        </a:rPr>
                        <a:t>（郡县制）</a:t>
                      </a:r>
                      <a:endParaRPr lang="zh-CN"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379730">
                <a:tc gridSpan="2">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西汉</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公元前 202 年</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长安</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汉高祖刘邦</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——一</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刺史制度</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436245">
                <a:tc gridSpan="2">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东汉</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 25 年</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洛阳</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光武帝刘秀</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——一</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——一</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972185">
                <a:tc gridSpan="2">
                  <a:txBody>
                    <a:bodyPr/>
                    <a:p>
                      <a:pPr indent="0" algn="ctr">
                        <a:buNone/>
                      </a:pPr>
                      <a:r>
                        <a:rPr lang="zh-CN" altLang="en-US" sz="1600" b="0">
                          <a:latin typeface="宋体" panose="02010600030101010101" pitchFamily="2" charset="-122"/>
                          <a:ea typeface="宋体" panose="02010600030101010101" pitchFamily="2" charset="-122"/>
                          <a:cs typeface="宋体" panose="02010600030101010101" pitchFamily="2" charset="-122"/>
                        </a:rPr>
                        <a:t>三国</a:t>
                      </a:r>
                      <a:endParaRPr lang="zh-CN"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altLang="en-US" sz="1600" b="0">
                          <a:latin typeface="宋体" panose="02010600030101010101" pitchFamily="2" charset="-122"/>
                          <a:ea typeface="宋体" panose="02010600030101010101" pitchFamily="2" charset="-122"/>
                          <a:cs typeface="宋体" panose="02010600030101010101" pitchFamily="2" charset="-122"/>
                        </a:rPr>
                        <a:t>220</a:t>
                      </a:r>
                      <a:r>
                        <a:rPr lang="zh-CN" altLang="en-US" sz="1600" b="0">
                          <a:latin typeface="宋体" panose="02010600030101010101" pitchFamily="2" charset="-122"/>
                          <a:ea typeface="宋体" panose="02010600030101010101" pitchFamily="2" charset="-122"/>
                          <a:cs typeface="宋体" panose="02010600030101010101" pitchFamily="2" charset="-122"/>
                        </a:rPr>
                        <a:t>年</a:t>
                      </a:r>
                      <a:endParaRPr lang="zh-CN" altLang="en-US" sz="16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altLang="zh-CN" sz="1600" b="0">
                          <a:latin typeface="宋体" panose="02010600030101010101" pitchFamily="2" charset="-122"/>
                          <a:ea typeface="宋体" panose="02010600030101010101" pitchFamily="2" charset="-122"/>
                          <a:cs typeface="宋体" panose="02010600030101010101" pitchFamily="2" charset="-122"/>
                        </a:rPr>
                        <a:t>221</a:t>
                      </a:r>
                      <a:r>
                        <a:rPr lang="zh-CN" altLang="en-US" sz="1600" b="0">
                          <a:latin typeface="宋体" panose="02010600030101010101" pitchFamily="2" charset="-122"/>
                          <a:ea typeface="宋体" panose="02010600030101010101" pitchFamily="2" charset="-122"/>
                          <a:cs typeface="宋体" panose="02010600030101010101" pitchFamily="2" charset="-122"/>
                        </a:rPr>
                        <a:t>年</a:t>
                      </a:r>
                      <a:endParaRPr lang="zh-CN" altLang="en-US" sz="16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altLang="zh-CN" sz="1600" b="0">
                          <a:latin typeface="宋体" panose="02010600030101010101" pitchFamily="2" charset="-122"/>
                          <a:ea typeface="宋体" panose="02010600030101010101" pitchFamily="2" charset="-122"/>
                          <a:cs typeface="宋体" panose="02010600030101010101" pitchFamily="2" charset="-122"/>
                        </a:rPr>
                        <a:t>222</a:t>
                      </a:r>
                      <a:r>
                        <a:rPr lang="zh-CN" altLang="en-US" sz="1600" b="0">
                          <a:latin typeface="宋体" panose="02010600030101010101" pitchFamily="2" charset="-122"/>
                          <a:ea typeface="宋体" panose="02010600030101010101" pitchFamily="2" charset="-122"/>
                          <a:cs typeface="宋体" panose="02010600030101010101" pitchFamily="2" charset="-122"/>
                        </a:rPr>
                        <a:t>年</a:t>
                      </a:r>
                      <a:endParaRPr lang="zh-CN"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zh-CN" altLang="en-US" sz="1600" b="0">
                          <a:latin typeface="宋体" panose="02010600030101010101" pitchFamily="2" charset="-122"/>
                          <a:ea typeface="宋体" panose="02010600030101010101" pitchFamily="2" charset="-122"/>
                          <a:cs typeface="宋体" panose="02010600030101010101" pitchFamily="2" charset="-122"/>
                        </a:rPr>
                        <a:t>魏 洛阳</a:t>
                      </a:r>
                      <a:endParaRPr lang="zh-CN" altLang="en-US" sz="16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1600" b="0">
                          <a:latin typeface="宋体" panose="02010600030101010101" pitchFamily="2" charset="-122"/>
                          <a:ea typeface="宋体" panose="02010600030101010101" pitchFamily="2" charset="-122"/>
                          <a:cs typeface="宋体" panose="02010600030101010101" pitchFamily="2" charset="-122"/>
                        </a:rPr>
                        <a:t>蜀 成都</a:t>
                      </a:r>
                      <a:endParaRPr lang="zh-CN" altLang="en-US" sz="16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1600" b="0">
                          <a:latin typeface="宋体" panose="02010600030101010101" pitchFamily="2" charset="-122"/>
                          <a:ea typeface="宋体" panose="02010600030101010101" pitchFamily="2" charset="-122"/>
                          <a:cs typeface="宋体" panose="02010600030101010101" pitchFamily="2" charset="-122"/>
                        </a:rPr>
                        <a:t>吴 建业</a:t>
                      </a:r>
                      <a:endParaRPr lang="zh-CN"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zh-CN" altLang="en-US" sz="1600" b="0">
                          <a:latin typeface="宋体" panose="02010600030101010101" pitchFamily="2" charset="-122"/>
                          <a:ea typeface="宋体" panose="02010600030101010101" pitchFamily="2" charset="-122"/>
                          <a:cs typeface="宋体" panose="02010600030101010101" pitchFamily="2" charset="-122"/>
                        </a:rPr>
                        <a:t>曹丕称帝</a:t>
                      </a:r>
                      <a:endParaRPr lang="zh-CN" altLang="en-US" sz="16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1600" b="0">
                          <a:latin typeface="宋体" panose="02010600030101010101" pitchFamily="2" charset="-122"/>
                          <a:ea typeface="宋体" panose="02010600030101010101" pitchFamily="2" charset="-122"/>
                          <a:cs typeface="宋体" panose="02010600030101010101" pitchFamily="2" charset="-122"/>
                        </a:rPr>
                        <a:t>刘备称帝</a:t>
                      </a:r>
                      <a:endParaRPr lang="zh-CN" altLang="en-US" sz="16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1600" b="0">
                          <a:latin typeface="宋体" panose="02010600030101010101" pitchFamily="2" charset="-122"/>
                          <a:ea typeface="宋体" panose="02010600030101010101" pitchFamily="2" charset="-122"/>
                          <a:cs typeface="宋体" panose="02010600030101010101" pitchFamily="2" charset="-122"/>
                        </a:rPr>
                        <a:t>孙权称王</a:t>
                      </a:r>
                      <a:endParaRPr lang="zh-CN"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——一</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b="0">
                          <a:latin typeface="宋体" panose="02010600030101010101" pitchFamily="2" charset="-122"/>
                          <a:ea typeface="宋体" panose="02010600030101010101" pitchFamily="2" charset="-122"/>
                          <a:cs typeface="宋体" panose="02010600030101010101" pitchFamily="2" charset="-122"/>
                        </a:rPr>
                        <a:t>——一</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657225">
                <a:tc gridSpan="2">
                  <a:txBody>
                    <a:bodyPr/>
                    <a:p>
                      <a:pPr indent="0" algn="ctr">
                        <a:buNone/>
                      </a:pPr>
                      <a:r>
                        <a:rPr lang="en-US" sz="1600">
                          <a:latin typeface="宋体" panose="02010600030101010101" pitchFamily="2" charset="-122"/>
                          <a:ea typeface="宋体" panose="02010600030101010101" pitchFamily="2" charset="-122"/>
                          <a:cs typeface="宋体" panose="02010600030101010101" pitchFamily="2" charset="-122"/>
                          <a:sym typeface="+mn-ea"/>
                        </a:rPr>
                        <a:t>西晋</a:t>
                      </a:r>
                      <a:endParaRPr lang="en-US" altLang="en-US" sz="1600" b="0">
                        <a:latin typeface="宋体" panose="02010600030101010101" pitchFamily="2" charset="-122"/>
                        <a:ea typeface="宋体" panose="02010600030101010101" pitchFamily="2" charset="-122"/>
                        <a:cs typeface="宋体" panose="02010600030101010101" pitchFamily="2" charset="-122"/>
                        <a:sym typeface="+mn-ea"/>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600">
                          <a:latin typeface="宋体" panose="02010600030101010101" pitchFamily="2" charset="-122"/>
                          <a:ea typeface="宋体" panose="02010600030101010101" pitchFamily="2" charset="-122"/>
                          <a:cs typeface="宋体" panose="02010600030101010101" pitchFamily="2" charset="-122"/>
                          <a:sym typeface="+mn-ea"/>
                        </a:rPr>
                        <a:t>266年建立</a:t>
                      </a:r>
                      <a:endParaRPr lang="en-US" sz="1600">
                        <a:latin typeface="宋体" panose="02010600030101010101" pitchFamily="2" charset="-122"/>
                        <a:ea typeface="宋体" panose="02010600030101010101" pitchFamily="2" charset="-122"/>
                        <a:cs typeface="宋体" panose="02010600030101010101" pitchFamily="2" charset="-122"/>
                        <a:sym typeface="+mn-ea"/>
                      </a:endParaRPr>
                    </a:p>
                    <a:p>
                      <a:pPr indent="0" algn="ctr">
                        <a:buNone/>
                      </a:pPr>
                      <a:r>
                        <a:rPr lang="en-US" sz="1600">
                          <a:latin typeface="宋体" panose="02010600030101010101" pitchFamily="2" charset="-122"/>
                          <a:ea typeface="宋体" panose="02010600030101010101" pitchFamily="2" charset="-122"/>
                          <a:cs typeface="宋体" panose="02010600030101010101" pitchFamily="2" charset="-122"/>
                          <a:sym typeface="+mn-ea"/>
                        </a:rPr>
                        <a:t>280年统一</a:t>
                      </a:r>
                      <a:endParaRPr lang="en-US" altLang="en-US" sz="1600" b="0">
                        <a:latin typeface="宋体" panose="02010600030101010101" pitchFamily="2" charset="-122"/>
                        <a:ea typeface="宋体" panose="02010600030101010101" pitchFamily="2" charset="-122"/>
                        <a:cs typeface="宋体" panose="02010600030101010101" pitchFamily="2" charset="-122"/>
                        <a:sym typeface="+mn-ea"/>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a:latin typeface="宋体" panose="02010600030101010101" pitchFamily="2" charset="-122"/>
                          <a:ea typeface="宋体" panose="02010600030101010101" pitchFamily="2" charset="-122"/>
                          <a:cs typeface="宋体" panose="02010600030101010101" pitchFamily="2" charset="-122"/>
                          <a:sym typeface="+mn-ea"/>
                        </a:rPr>
                        <a:t>洛阳</a:t>
                      </a:r>
                      <a:endParaRPr lang="en-US" altLang="en-US" sz="1600" b="0">
                        <a:latin typeface="宋体" panose="02010600030101010101" pitchFamily="2" charset="-122"/>
                        <a:ea typeface="宋体" panose="02010600030101010101" pitchFamily="2" charset="-122"/>
                        <a:cs typeface="宋体" panose="02010600030101010101" pitchFamily="2" charset="-122"/>
                        <a:sym typeface="+mn-ea"/>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a:latin typeface="宋体" panose="02010600030101010101" pitchFamily="2" charset="-122"/>
                          <a:ea typeface="宋体" panose="02010600030101010101" pitchFamily="2" charset="-122"/>
                          <a:cs typeface="宋体" panose="02010600030101010101" pitchFamily="2" charset="-122"/>
                          <a:sym typeface="+mn-ea"/>
                        </a:rPr>
                        <a:t>司马炎</a:t>
                      </a:r>
                      <a:endParaRPr lang="en-US" altLang="en-US" sz="1600" b="0">
                        <a:latin typeface="宋体" panose="02010600030101010101" pitchFamily="2" charset="-122"/>
                        <a:ea typeface="宋体" panose="02010600030101010101" pitchFamily="2" charset="-122"/>
                        <a:cs typeface="宋体" panose="02010600030101010101" pitchFamily="2" charset="-122"/>
                        <a:sym typeface="+mn-ea"/>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a:latin typeface="宋体" panose="02010600030101010101" pitchFamily="2" charset="-122"/>
                          <a:ea typeface="宋体" panose="02010600030101010101" pitchFamily="2" charset="-122"/>
                          <a:cs typeface="宋体" panose="02010600030101010101" pitchFamily="2" charset="-122"/>
                          <a:sym typeface="+mn-ea"/>
                        </a:rPr>
                        <a:t>——一</a:t>
                      </a:r>
                      <a:endParaRPr lang="en-US" altLang="en-US" sz="1600" b="0">
                        <a:latin typeface="宋体" panose="02010600030101010101" pitchFamily="2" charset="-122"/>
                        <a:ea typeface="宋体" panose="02010600030101010101" pitchFamily="2" charset="-122"/>
                        <a:cs typeface="宋体" panose="02010600030101010101" pitchFamily="2" charset="-122"/>
                        <a:sym typeface="+mn-ea"/>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a:latin typeface="宋体" panose="02010600030101010101" pitchFamily="2" charset="-122"/>
                          <a:ea typeface="宋体" panose="02010600030101010101" pitchFamily="2" charset="-122"/>
                          <a:cs typeface="宋体" panose="02010600030101010101" pitchFamily="2" charset="-122"/>
                          <a:sym typeface="+mn-ea"/>
                        </a:rPr>
                        <a:t>——一</a:t>
                      </a:r>
                      <a:endParaRPr lang="en-US" altLang="en-US" sz="1600" b="0">
                        <a:latin typeface="宋体" panose="02010600030101010101" pitchFamily="2" charset="-122"/>
                        <a:ea typeface="宋体" panose="02010600030101010101" pitchFamily="2" charset="-122"/>
                        <a:cs typeface="宋体" panose="02010600030101010101" pitchFamily="2" charset="-122"/>
                        <a:sym typeface="+mn-ea"/>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579120">
                <a:tc gridSpan="2">
                  <a:txBody>
                    <a:bodyPr/>
                    <a:p>
                      <a:pPr indent="0" algn="ctr">
                        <a:buNone/>
                      </a:pPr>
                      <a:r>
                        <a:rPr lang="zh-CN" altLang="en-US" sz="1600" b="0">
                          <a:latin typeface="宋体" panose="02010600030101010101" pitchFamily="2" charset="-122"/>
                          <a:ea typeface="宋体" panose="02010600030101010101" pitchFamily="2" charset="-122"/>
                          <a:cs typeface="宋体" panose="02010600030101010101" pitchFamily="2" charset="-122"/>
                        </a:rPr>
                        <a:t>东晋</a:t>
                      </a:r>
                      <a:endParaRPr lang="zh-CN"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altLang="en-US" sz="1600" b="0">
                          <a:latin typeface="宋体" panose="02010600030101010101" pitchFamily="2" charset="-122"/>
                          <a:ea typeface="宋体" panose="02010600030101010101" pitchFamily="2" charset="-122"/>
                          <a:cs typeface="宋体" panose="02010600030101010101" pitchFamily="2" charset="-122"/>
                        </a:rPr>
                        <a:t>317</a:t>
                      </a:r>
                      <a:r>
                        <a:rPr lang="zh-CN" altLang="en-US" sz="1600" b="0">
                          <a:latin typeface="宋体" panose="02010600030101010101" pitchFamily="2" charset="-122"/>
                          <a:ea typeface="宋体" panose="02010600030101010101" pitchFamily="2" charset="-122"/>
                          <a:cs typeface="宋体" panose="02010600030101010101" pitchFamily="2" charset="-122"/>
                        </a:rPr>
                        <a:t>年</a:t>
                      </a:r>
                      <a:endParaRPr lang="zh-CN"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zh-CN" altLang="en-US" sz="1600" b="0">
                          <a:latin typeface="宋体" panose="02010600030101010101" pitchFamily="2" charset="-122"/>
                          <a:ea typeface="宋体" panose="02010600030101010101" pitchFamily="2" charset="-122"/>
                          <a:cs typeface="宋体" panose="02010600030101010101" pitchFamily="2" charset="-122"/>
                        </a:rPr>
                        <a:t>建康</a:t>
                      </a:r>
                      <a:endParaRPr lang="zh-CN"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zh-CN" altLang="en-US" sz="1600" b="0">
                          <a:latin typeface="宋体" panose="02010600030101010101" pitchFamily="2" charset="-122"/>
                          <a:ea typeface="宋体" panose="02010600030101010101" pitchFamily="2" charset="-122"/>
                          <a:cs typeface="宋体" panose="02010600030101010101" pitchFamily="2" charset="-122"/>
                        </a:rPr>
                        <a:t>司马睿</a:t>
                      </a:r>
                      <a:endParaRPr lang="zh-CN"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a:latin typeface="宋体" panose="02010600030101010101" pitchFamily="2" charset="-122"/>
                          <a:ea typeface="宋体" panose="02010600030101010101" pitchFamily="2" charset="-122"/>
                          <a:cs typeface="宋体" panose="02010600030101010101" pitchFamily="2" charset="-122"/>
                          <a:sym typeface="+mn-ea"/>
                        </a:rPr>
                        <a:t>——一</a:t>
                      </a:r>
                      <a:endParaRPr lang="en-US" altLang="en-US" sz="1600" b="0">
                        <a:latin typeface="宋体" panose="02010600030101010101" pitchFamily="2" charset="-122"/>
                        <a:ea typeface="宋体" panose="02010600030101010101" pitchFamily="2" charset="-122"/>
                        <a:cs typeface="宋体" panose="02010600030101010101" pitchFamily="2" charset="-122"/>
                        <a:sym typeface="+mn-ea"/>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1600">
                          <a:latin typeface="宋体" panose="02010600030101010101" pitchFamily="2" charset="-122"/>
                          <a:ea typeface="宋体" panose="02010600030101010101" pitchFamily="2" charset="-122"/>
                          <a:cs typeface="宋体" panose="02010600030101010101" pitchFamily="2" charset="-122"/>
                          <a:sym typeface="+mn-ea"/>
                        </a:rPr>
                        <a:t>——一</a:t>
                      </a:r>
                      <a:endParaRPr lang="en-US" altLang="en-US" sz="1600" b="0">
                        <a:latin typeface="宋体" panose="02010600030101010101" pitchFamily="2" charset="-122"/>
                        <a:ea typeface="宋体" panose="02010600030101010101" pitchFamily="2" charset="-122"/>
                        <a:cs typeface="宋体" panose="02010600030101010101" pitchFamily="2" charset="-122"/>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bl>
          </a:graphicData>
        </a:graphic>
      </p:graphicFrame>
    </p:spTree>
    <p:custDataLst>
      <p:tags r:id="rId2"/>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Text Box 6"/>
          <p:cNvSpPr txBox="1">
            <a:spLocks noChangeArrowheads="1"/>
          </p:cNvSpPr>
          <p:nvPr/>
        </p:nvSpPr>
        <p:spPr bwMode="auto">
          <a:xfrm>
            <a:off x="414020" y="545465"/>
            <a:ext cx="3257550" cy="1722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ts val="1200"/>
              </a:spcBef>
            </a:pPr>
            <a:r>
              <a:rPr lang="zh-CN" altLang="en-US" sz="3200" b="1" dirty="0" smtClean="0">
                <a:solidFill>
                  <a:schemeClr val="tx1"/>
                </a:solidFill>
                <a:effectLst/>
                <a:latin typeface="华文中宋" panose="02010600040101010101" charset="-122"/>
                <a:ea typeface="华文中宋" panose="02010600040101010101" charset="-122"/>
                <a:cs typeface="华文中宋" panose="02010600040101010101" charset="-122"/>
              </a:rPr>
              <a:t>一、禅让</a:t>
            </a:r>
            <a:r>
              <a:rPr lang="zh-CN" altLang="en-US" sz="3200" b="1" dirty="0">
                <a:solidFill>
                  <a:schemeClr val="tx1"/>
                </a:solidFill>
                <a:effectLst/>
                <a:latin typeface="华文中宋" panose="02010600040101010101" charset="-122"/>
                <a:ea typeface="华文中宋" panose="02010600040101010101" charset="-122"/>
                <a:cs typeface="华文中宋" panose="02010600040101010101" charset="-122"/>
              </a:rPr>
              <a:t>制</a:t>
            </a:r>
            <a:endParaRPr lang="zh-CN" altLang="en-US" sz="3200" b="1" dirty="0">
              <a:solidFill>
                <a:schemeClr val="tx1"/>
              </a:solidFill>
              <a:effectLst/>
              <a:latin typeface="华文中宋" panose="02010600040101010101" charset="-122"/>
              <a:ea typeface="华文中宋" panose="02010600040101010101" charset="-122"/>
              <a:cs typeface="华文中宋" panose="02010600040101010101" charset="-122"/>
            </a:endParaRPr>
          </a:p>
          <a:p>
            <a:pPr fontAlgn="auto">
              <a:spcBef>
                <a:spcPts val="600"/>
              </a:spcBef>
              <a:buFont typeface="Wingdings" panose="05000000000000000000" pitchFamily="2" charset="2"/>
              <a:buNone/>
            </a:pPr>
            <a:r>
              <a:rPr lang="zh-CN" altLang="en-US" sz="3200" b="1" dirty="0">
                <a:solidFill>
                  <a:schemeClr val="tx1"/>
                </a:solidFill>
                <a:effectLst/>
                <a:latin typeface="华文中宋" panose="02010600040101010101" charset="-122"/>
                <a:ea typeface="华文中宋" panose="02010600040101010101" charset="-122"/>
                <a:cs typeface="华文中宋" panose="02010600040101010101" charset="-122"/>
              </a:rPr>
              <a:t>（原始社会末期</a:t>
            </a:r>
            <a:endParaRPr lang="zh-CN" altLang="en-US" sz="3200" b="1" dirty="0">
              <a:solidFill>
                <a:schemeClr val="tx1"/>
              </a:solidFill>
              <a:effectLst/>
              <a:latin typeface="华文中宋" panose="02010600040101010101" charset="-122"/>
              <a:ea typeface="华文中宋" panose="02010600040101010101" charset="-122"/>
              <a:cs typeface="华文中宋" panose="02010600040101010101" charset="-122"/>
            </a:endParaRPr>
          </a:p>
          <a:p>
            <a:pPr fontAlgn="auto">
              <a:spcBef>
                <a:spcPts val="600"/>
              </a:spcBef>
              <a:buFont typeface="Wingdings" panose="05000000000000000000" pitchFamily="2" charset="2"/>
              <a:buNone/>
            </a:pPr>
            <a:r>
              <a:rPr lang="zh-CN" altLang="en-US" sz="3200" b="1" dirty="0" smtClean="0">
                <a:effectLst/>
                <a:latin typeface="华文中宋" panose="02010600040101010101" charset="-122"/>
                <a:ea typeface="华文中宋" panose="02010600040101010101" charset="-122"/>
                <a:cs typeface="华文中宋" panose="02010600040101010101" charset="-122"/>
                <a:sym typeface="+mn-ea"/>
              </a:rPr>
              <a:t>尧、舜、禹</a:t>
            </a:r>
            <a:r>
              <a:rPr lang="zh-CN" altLang="en-US" sz="3200" b="1" dirty="0">
                <a:solidFill>
                  <a:schemeClr val="tx1"/>
                </a:solidFill>
                <a:effectLst/>
                <a:latin typeface="华文中宋" panose="02010600040101010101" charset="-122"/>
                <a:ea typeface="华文中宋" panose="02010600040101010101" charset="-122"/>
                <a:cs typeface="华文中宋" panose="02010600040101010101" charset="-122"/>
              </a:rPr>
              <a:t>）</a:t>
            </a:r>
            <a:endParaRPr lang="zh-CN" altLang="en-US" sz="3200" b="1" dirty="0">
              <a:solidFill>
                <a:schemeClr val="tx1"/>
              </a:solidFill>
              <a:effectLst/>
              <a:latin typeface="华文中宋" panose="02010600040101010101" charset="-122"/>
              <a:ea typeface="华文中宋" panose="02010600040101010101" charset="-122"/>
              <a:cs typeface="华文中宋" panose="02010600040101010101" charset="-122"/>
            </a:endParaRPr>
          </a:p>
        </p:txBody>
      </p:sp>
      <p:sp>
        <p:nvSpPr>
          <p:cNvPr id="2056" name="Text Box 8"/>
          <p:cNvSpPr txBox="1">
            <a:spLocks noChangeArrowheads="1"/>
          </p:cNvSpPr>
          <p:nvPr/>
        </p:nvSpPr>
        <p:spPr bwMode="auto">
          <a:xfrm>
            <a:off x="4740910" y="549275"/>
            <a:ext cx="4150995" cy="1229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indent="0">
              <a:spcBef>
                <a:spcPts val="1200"/>
              </a:spcBef>
              <a:buFont typeface="Wingdings" panose="05000000000000000000" pitchFamily="2" charset="2"/>
              <a:buNone/>
            </a:pPr>
            <a:r>
              <a:rPr lang="zh-CN" altLang="en-US" sz="3200" b="1" dirty="0" smtClean="0">
                <a:effectLst/>
                <a:latin typeface="华文中宋" panose="02010600040101010101" charset="-122"/>
                <a:ea typeface="华文中宋" panose="02010600040101010101" charset="-122"/>
                <a:cs typeface="华文中宋" panose="02010600040101010101" charset="-122"/>
              </a:rPr>
              <a:t>世袭制</a:t>
            </a:r>
            <a:endParaRPr lang="zh-CN" altLang="en-US" sz="3200" b="1" dirty="0" smtClean="0">
              <a:effectLst/>
              <a:latin typeface="华文中宋" panose="02010600040101010101" charset="-122"/>
              <a:ea typeface="华文中宋" panose="02010600040101010101" charset="-122"/>
              <a:cs typeface="华文中宋" panose="02010600040101010101" charset="-122"/>
            </a:endParaRPr>
          </a:p>
          <a:p>
            <a:pPr>
              <a:spcBef>
                <a:spcPts val="1200"/>
              </a:spcBef>
            </a:pPr>
            <a:r>
              <a:rPr lang="zh-CN" altLang="en-US" sz="3200" b="1" dirty="0" smtClean="0">
                <a:effectLst/>
                <a:latin typeface="华文中宋" panose="02010600040101010101" charset="-122"/>
                <a:ea typeface="华文中宋" panose="02010600040101010101" charset="-122"/>
                <a:cs typeface="华文中宋" panose="02010600040101010101" charset="-122"/>
              </a:rPr>
              <a:t>（夏朝，启继承王位）</a:t>
            </a:r>
            <a:endParaRPr lang="zh-CN" altLang="en-US" sz="3200" b="1" dirty="0" smtClean="0">
              <a:effectLst/>
              <a:latin typeface="华文中宋" panose="02010600040101010101" charset="-122"/>
              <a:ea typeface="华文中宋" panose="02010600040101010101" charset="-122"/>
              <a:cs typeface="华文中宋" panose="02010600040101010101" charset="-122"/>
            </a:endParaRPr>
          </a:p>
        </p:txBody>
      </p:sp>
      <p:sp>
        <p:nvSpPr>
          <p:cNvPr id="19" name="Text Box 10"/>
          <p:cNvSpPr txBox="1">
            <a:spLocks noChangeArrowheads="1"/>
          </p:cNvSpPr>
          <p:nvPr/>
        </p:nvSpPr>
        <p:spPr bwMode="auto">
          <a:xfrm>
            <a:off x="337498" y="3494797"/>
            <a:ext cx="8670925"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zh-CN" altLang="en-US" sz="3200" b="1" dirty="0" smtClean="0">
                <a:effectLst/>
                <a:latin typeface="华文中宋" panose="02010600040101010101" charset="-122"/>
                <a:ea typeface="华文中宋" panose="02010600040101010101" charset="-122"/>
                <a:cs typeface="华文中宋" panose="02010600040101010101" charset="-122"/>
              </a:rPr>
              <a:t>禅让制：</a:t>
            </a:r>
            <a:r>
              <a:rPr lang="zh-CN" altLang="en-US" sz="3200" b="1" dirty="0" smtClean="0">
                <a:effectLst/>
                <a:latin typeface="华文中宋" panose="02010600040101010101" charset="-122"/>
                <a:ea typeface="华文中宋" panose="02010600040101010101" charset="-122"/>
                <a:cs typeface="华文中宋" panose="02010600040101010101" charset="-122"/>
                <a:sym typeface="+mn-ea"/>
              </a:rPr>
              <a:t>民主推选部落首领导的制度，将</a:t>
            </a:r>
            <a:r>
              <a:rPr lang="zh-CN" altLang="en-US" sz="3200" b="1" dirty="0" smtClean="0">
                <a:effectLst/>
                <a:latin typeface="华文中宋" panose="02010600040101010101" charset="-122"/>
                <a:ea typeface="华文中宋" panose="02010600040101010101" charset="-122"/>
                <a:cs typeface="华文中宋" panose="02010600040101010101" charset="-122"/>
              </a:rPr>
              <a:t>部落联盟首领的位子传给贤德之人。</a:t>
            </a:r>
            <a:endParaRPr lang="zh-CN" altLang="en-US" sz="3200" b="1" dirty="0" smtClean="0">
              <a:effectLst/>
              <a:latin typeface="华文中宋" panose="02010600040101010101" charset="-122"/>
              <a:ea typeface="华文中宋" panose="02010600040101010101" charset="-122"/>
              <a:cs typeface="华文中宋" panose="02010600040101010101" charset="-122"/>
            </a:endParaRPr>
          </a:p>
        </p:txBody>
      </p:sp>
      <p:sp>
        <p:nvSpPr>
          <p:cNvPr id="11" name="AutoShape 22"/>
          <p:cNvSpPr>
            <a:spLocks noChangeArrowheads="1"/>
          </p:cNvSpPr>
          <p:nvPr/>
        </p:nvSpPr>
        <p:spPr bwMode="auto">
          <a:xfrm>
            <a:off x="337185" y="4749165"/>
            <a:ext cx="8585200" cy="1062990"/>
          </a:xfrm>
          <a:prstGeom prst="wedgeRoundRectCallout">
            <a:avLst>
              <a:gd name="adj1" fmla="val 12981"/>
              <a:gd name="adj2" fmla="val -34037"/>
              <a:gd name="adj3" fmla="val 16667"/>
            </a:avLst>
          </a:prstGeom>
          <a:noFill/>
          <a:ln w="38100" cap="sq">
            <a:solidFill>
              <a:schemeClr val="accent2"/>
            </a:solidFill>
            <a:miter lim="800000"/>
          </a:ln>
          <a:effectLst>
            <a:outerShdw dist="107763" dir="2700000" algn="ctr" rotWithShape="0">
              <a:schemeClr val="bg2">
                <a:alpha val="50000"/>
              </a:schemeClr>
            </a:outerShdw>
          </a:effectLst>
        </p:spPr>
        <p:txBody>
          <a:bodyPr anchor="ctr"/>
          <a:p>
            <a:pPr>
              <a:lnSpc>
                <a:spcPct val="100000"/>
              </a:lnSpc>
              <a:spcBef>
                <a:spcPct val="50000"/>
              </a:spcBef>
            </a:pPr>
            <a:r>
              <a:rPr lang="zh-CN" altLang="en-US" sz="3200" b="1" dirty="0" smtClean="0">
                <a:effectLst/>
                <a:latin typeface="华文中宋" panose="02010600040101010101" charset="-122"/>
                <a:ea typeface="华文中宋" panose="02010600040101010101" charset="-122"/>
                <a:cs typeface="华文中宋" panose="02010600040101010101" charset="-122"/>
              </a:rPr>
              <a:t>世袭制：指王位、爵号和财产按照家族血缘关系世代继承下去。</a:t>
            </a:r>
            <a:endParaRPr lang="zh-CN" altLang="en-US" sz="3200" b="1" dirty="0" smtClean="0">
              <a:effectLst/>
              <a:latin typeface="华文中宋" panose="02010600040101010101" charset="-122"/>
              <a:ea typeface="华文中宋" panose="02010600040101010101" charset="-122"/>
              <a:cs typeface="华文中宋" panose="02010600040101010101" charset="-122"/>
            </a:endParaRPr>
          </a:p>
        </p:txBody>
      </p:sp>
      <p:sp>
        <p:nvSpPr>
          <p:cNvPr id="12" name="WordArt 23"/>
          <p:cNvSpPr>
            <a:spLocks noChangeArrowheads="1" noChangeShapeType="1" noTextEdit="1"/>
          </p:cNvSpPr>
          <p:nvPr/>
        </p:nvSpPr>
        <p:spPr bwMode="auto">
          <a:xfrm>
            <a:off x="843915" y="2493645"/>
            <a:ext cx="2030095" cy="718185"/>
          </a:xfrm>
          <a:prstGeom prst="rect">
            <a:avLst/>
          </a:prstGeom>
        </p:spPr>
        <p:txBody>
          <a:bodyPr wrap="none" fromWordArt="1">
            <a:prstTxWarp prst="textPlain">
              <a:avLst>
                <a:gd name="adj" fmla="val 50000"/>
              </a:avLst>
            </a:prstTxWarp>
          </a:bodyPr>
          <a:p>
            <a:pPr algn="ctr"/>
            <a:r>
              <a:rPr lang="zh-CN" altLang="en-US" sz="7200" b="1" kern="10" dirty="0">
                <a:ln w="19050">
                  <a:solidFill>
                    <a:srgbClr val="CC0000"/>
                  </a:solidFill>
                  <a:round/>
                </a:ln>
                <a:solidFill>
                  <a:srgbClr val="800000"/>
                </a:solidFill>
                <a:effectLst>
                  <a:outerShdw blurRad="38100" dist="38100" dir="2700000" algn="tl">
                    <a:srgbClr val="000000">
                      <a:alpha val="43137"/>
                    </a:srgbClr>
                  </a:outerShdw>
                </a:effectLst>
                <a:latin typeface="隶书" panose="02010509060101010101" pitchFamily="49" charset="-122"/>
                <a:ea typeface="隶书" panose="02010509060101010101" pitchFamily="49" charset="-122"/>
              </a:rPr>
              <a:t>公天下</a:t>
            </a:r>
            <a:endParaRPr lang="zh-CN" altLang="en-US" sz="7200" b="1" kern="10" dirty="0">
              <a:ln w="19050">
                <a:solidFill>
                  <a:srgbClr val="CC0000"/>
                </a:solidFill>
                <a:round/>
              </a:ln>
              <a:solidFill>
                <a:srgbClr val="800000"/>
              </a:solidFill>
              <a:effectLst>
                <a:outerShdw blurRad="38100" dist="38100" dir="2700000" algn="tl">
                  <a:srgbClr val="000000">
                    <a:alpha val="43137"/>
                  </a:srgbClr>
                </a:outerShdw>
              </a:effectLst>
              <a:latin typeface="隶书" panose="02010509060101010101" pitchFamily="49" charset="-122"/>
              <a:ea typeface="隶书" panose="02010509060101010101" pitchFamily="49" charset="-122"/>
            </a:endParaRPr>
          </a:p>
        </p:txBody>
      </p:sp>
      <p:sp>
        <p:nvSpPr>
          <p:cNvPr id="13" name="WordArt 24"/>
          <p:cNvSpPr>
            <a:spLocks noChangeArrowheads="1" noChangeShapeType="1" noTextEdit="1"/>
          </p:cNvSpPr>
          <p:nvPr/>
        </p:nvSpPr>
        <p:spPr bwMode="auto">
          <a:xfrm>
            <a:off x="5033645" y="2374900"/>
            <a:ext cx="2665095" cy="765175"/>
          </a:xfrm>
          <a:prstGeom prst="rect">
            <a:avLst/>
          </a:prstGeom>
        </p:spPr>
        <p:txBody>
          <a:bodyPr wrap="none" fromWordArt="1">
            <a:prstTxWarp prst="textPlain">
              <a:avLst>
                <a:gd name="adj" fmla="val 50000"/>
              </a:avLst>
            </a:prstTxWarp>
          </a:bodyPr>
          <a:p>
            <a:pPr algn="ctr"/>
            <a:r>
              <a:rPr lang="zh-CN" altLang="en-US" sz="7200" b="1" kern="10" dirty="0">
                <a:ln w="19050">
                  <a:solidFill>
                    <a:srgbClr val="CC0000"/>
                  </a:solidFill>
                  <a:round/>
                </a:ln>
                <a:solidFill>
                  <a:srgbClr val="800000"/>
                </a:solidFill>
                <a:effectLst>
                  <a:outerShdw blurRad="38100" dist="38100" dir="2700000" algn="tl">
                    <a:srgbClr val="000000">
                      <a:alpha val="43137"/>
                    </a:srgbClr>
                  </a:outerShdw>
                </a:effectLst>
                <a:latin typeface="隶书" panose="02010509060101010101" pitchFamily="49" charset="-122"/>
                <a:ea typeface="隶书" panose="02010509060101010101" pitchFamily="49" charset="-122"/>
              </a:rPr>
              <a:t>家天下</a:t>
            </a:r>
            <a:endParaRPr lang="zh-CN" altLang="en-US" sz="7200" b="1" kern="10" dirty="0">
              <a:ln w="19050">
                <a:solidFill>
                  <a:srgbClr val="CC0000"/>
                </a:solidFill>
                <a:round/>
              </a:ln>
              <a:solidFill>
                <a:srgbClr val="800000"/>
              </a:solidFill>
              <a:effectLst>
                <a:outerShdw blurRad="38100" dist="38100" dir="2700000" algn="tl">
                  <a:srgbClr val="000000">
                    <a:alpha val="43137"/>
                  </a:srgbClr>
                </a:outerShdw>
              </a:effectLst>
              <a:latin typeface="隶书" panose="02010509060101010101" pitchFamily="49" charset="-122"/>
              <a:ea typeface="隶书" panose="02010509060101010101" pitchFamily="49" charset="-122"/>
            </a:endParaRPr>
          </a:p>
        </p:txBody>
      </p:sp>
      <p:pic>
        <p:nvPicPr>
          <p:cNvPr id="6" name="图片 5"/>
          <p:cNvPicPr/>
          <p:nvPr>
            <p:custDataLst>
              <p:tags r:id="rId1"/>
            </p:custDataLst>
          </p:nvPr>
        </p:nvPicPr>
        <p:blipFill>
          <a:blip r:embed="rId2" r:link="rId3" cstate="print">
            <a:extLst>
              <a:ext uri="{28A0092B-C50C-407E-A947-70E740481C1C}">
                <a14:useLocalDpi xmlns:a14="http://schemas.microsoft.com/office/drawing/2010/main" val="0"/>
              </a:ext>
            </a:extLst>
          </a:blip>
          <a:stretch>
            <a:fillRect/>
          </a:stretch>
        </p:blipFill>
        <p:spPr>
          <a:xfrm>
            <a:off x="7428468" y="5496858"/>
            <a:ext cx="1215152" cy="1217632"/>
          </a:xfrm>
          <a:prstGeom prst="rect">
            <a:avLst/>
          </a:prstGeom>
        </p:spPr>
      </p:pic>
      <p:pic>
        <p:nvPicPr>
          <p:cNvPr id="8" name="图片 7"/>
          <p:cNvPicPr/>
          <p:nvPr>
            <p:custDataLst>
              <p:tags r:id="rId4"/>
            </p:custDataLst>
          </p:nvPr>
        </p:nvPicPr>
        <p:blipFill>
          <a:blip r:embed="rId5" r:link="rId6">
            <a:extLst>
              <a:ext uri="{28A0092B-C50C-407E-A947-70E740481C1C}">
                <a14:useLocalDpi xmlns:a14="http://schemas.microsoft.com/office/drawing/2010/main" val="0"/>
              </a:ext>
            </a:extLst>
          </a:blip>
          <a:stretch>
            <a:fillRect/>
          </a:stretch>
        </p:blipFill>
        <p:spPr>
          <a:xfrm>
            <a:off x="337185" y="5672091"/>
            <a:ext cx="1215152" cy="811894"/>
          </a:xfrm>
          <a:prstGeom prst="rect">
            <a:avLst/>
          </a:prstGeom>
        </p:spPr>
      </p:pic>
      <p:cxnSp>
        <p:nvCxnSpPr>
          <p:cNvPr id="5" name="直接箭头连接符 4"/>
          <p:cNvCxnSpPr/>
          <p:nvPr/>
        </p:nvCxnSpPr>
        <p:spPr>
          <a:xfrm>
            <a:off x="3032125" y="836295"/>
            <a:ext cx="12522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a:off x="3327400" y="2853055"/>
            <a:ext cx="12522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ustDataLst>
      <p:tags r:id="rId7"/>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054"/>
                                        </p:tgtEl>
                                        <p:attrNameLst>
                                          <p:attrName>style.visibility</p:attrName>
                                        </p:attrNameLst>
                                      </p:cBhvr>
                                      <p:to>
                                        <p:strVal val="visible"/>
                                      </p:to>
                                    </p:set>
                                    <p:anim calcmode="lin" valueType="num">
                                      <p:cBhvr>
                                        <p:cTn id="7" dur="2000" fill="hold"/>
                                        <p:tgtEl>
                                          <p:spTgt spid="2054"/>
                                        </p:tgtEl>
                                        <p:attrNameLst>
                                          <p:attrName>ppt_w</p:attrName>
                                        </p:attrNameLst>
                                      </p:cBhvr>
                                      <p:tavLst>
                                        <p:tav tm="0">
                                          <p:val>
                                            <p:strVal val="#ppt_w*0.70"/>
                                          </p:val>
                                        </p:tav>
                                        <p:tav tm="100000">
                                          <p:val>
                                            <p:strVal val="#ppt_w"/>
                                          </p:val>
                                        </p:tav>
                                      </p:tavLst>
                                    </p:anim>
                                    <p:anim calcmode="lin" valueType="num">
                                      <p:cBhvr>
                                        <p:cTn id="8" dur="2000" fill="hold"/>
                                        <p:tgtEl>
                                          <p:spTgt spid="2054"/>
                                        </p:tgtEl>
                                        <p:attrNameLst>
                                          <p:attrName>ppt_h</p:attrName>
                                        </p:attrNameLst>
                                      </p:cBhvr>
                                      <p:tavLst>
                                        <p:tav tm="0">
                                          <p:val>
                                            <p:strVal val="#ppt_h"/>
                                          </p:val>
                                        </p:tav>
                                        <p:tav tm="100000">
                                          <p:val>
                                            <p:strVal val="#ppt_h"/>
                                          </p:val>
                                        </p:tav>
                                      </p:tavLst>
                                    </p:anim>
                                    <p:animEffect transition="in" filter="fade">
                                      <p:cBhvr>
                                        <p:cTn id="9" dur="2000"/>
                                        <p:tgtEl>
                                          <p:spTgt spid="2054"/>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056"/>
                                        </p:tgtEl>
                                        <p:attrNameLst>
                                          <p:attrName>style.visibility</p:attrName>
                                        </p:attrNameLst>
                                      </p:cBhvr>
                                      <p:to>
                                        <p:strVal val="visible"/>
                                      </p:to>
                                    </p:set>
                                    <p:anim calcmode="lin" valueType="num">
                                      <p:cBhvr>
                                        <p:cTn id="12" dur="500" fill="hold"/>
                                        <p:tgtEl>
                                          <p:spTgt spid="2056"/>
                                        </p:tgtEl>
                                        <p:attrNameLst>
                                          <p:attrName>ppt_w</p:attrName>
                                        </p:attrNameLst>
                                      </p:cBhvr>
                                      <p:tavLst>
                                        <p:tav tm="0">
                                          <p:val>
                                            <p:strVal val="#ppt_w*0.70"/>
                                          </p:val>
                                        </p:tav>
                                        <p:tav tm="100000">
                                          <p:val>
                                            <p:strVal val="#ppt_w"/>
                                          </p:val>
                                        </p:tav>
                                      </p:tavLst>
                                    </p:anim>
                                    <p:anim calcmode="lin" valueType="num">
                                      <p:cBhvr>
                                        <p:cTn id="13" dur="500" fill="hold"/>
                                        <p:tgtEl>
                                          <p:spTgt spid="2056"/>
                                        </p:tgtEl>
                                        <p:attrNameLst>
                                          <p:attrName>ppt_h</p:attrName>
                                        </p:attrNameLst>
                                      </p:cBhvr>
                                      <p:tavLst>
                                        <p:tav tm="0">
                                          <p:val>
                                            <p:strVal val="#ppt_h"/>
                                          </p:val>
                                        </p:tav>
                                        <p:tav tm="100000">
                                          <p:val>
                                            <p:strVal val="#ppt_h"/>
                                          </p:val>
                                        </p:tav>
                                      </p:tavLst>
                                    </p:anim>
                                    <p:animEffect transition="in" filter="fade">
                                      <p:cBhvr>
                                        <p:cTn id="14" dur="500"/>
                                        <p:tgtEl>
                                          <p:spTgt spid="2056"/>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box(in)">
                                      <p:cBhvr>
                                        <p:cTn id="19" dur="500"/>
                                        <p:tgtEl>
                                          <p:spTgt spid="19"/>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randombar(horizontal)">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50" presetClass="entr" presetSubtype="0" decel="10000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p:cTn id="29" dur="1000" fill="hold"/>
                                        <p:tgtEl>
                                          <p:spTgt spid="12"/>
                                        </p:tgtEl>
                                        <p:attrNameLst>
                                          <p:attrName>ppt_w</p:attrName>
                                        </p:attrNameLst>
                                      </p:cBhvr>
                                      <p:tavLst>
                                        <p:tav tm="0">
                                          <p:val>
                                            <p:strVal val="#ppt_w+.3"/>
                                          </p:val>
                                        </p:tav>
                                        <p:tav tm="100000">
                                          <p:val>
                                            <p:strVal val="#ppt_w"/>
                                          </p:val>
                                        </p:tav>
                                      </p:tavLst>
                                    </p:anim>
                                    <p:anim calcmode="lin" valueType="num">
                                      <p:cBhvr>
                                        <p:cTn id="30" dur="1000" fill="hold"/>
                                        <p:tgtEl>
                                          <p:spTgt spid="12"/>
                                        </p:tgtEl>
                                        <p:attrNameLst>
                                          <p:attrName>ppt_h</p:attrName>
                                        </p:attrNameLst>
                                      </p:cBhvr>
                                      <p:tavLst>
                                        <p:tav tm="0">
                                          <p:val>
                                            <p:strVal val="#ppt_h"/>
                                          </p:val>
                                        </p:tav>
                                        <p:tav tm="100000">
                                          <p:val>
                                            <p:strVal val="#ppt_h"/>
                                          </p:val>
                                        </p:tav>
                                      </p:tavLst>
                                    </p:anim>
                                    <p:animEffect transition="in" filter="fade">
                                      <p:cBhvr>
                                        <p:cTn id="31" dur="1000"/>
                                        <p:tgtEl>
                                          <p:spTgt spid="12"/>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 calcmode="lin" valueType="num">
                                      <p:cBhvr>
                                        <p:cTn id="34" dur="1000" fill="hold"/>
                                        <p:tgtEl>
                                          <p:spTgt spid="13"/>
                                        </p:tgtEl>
                                        <p:attrNameLst>
                                          <p:attrName>ppt_w</p:attrName>
                                        </p:attrNameLst>
                                      </p:cBhvr>
                                      <p:tavLst>
                                        <p:tav tm="0">
                                          <p:val>
                                            <p:strVal val="#ppt_w+.3"/>
                                          </p:val>
                                        </p:tav>
                                        <p:tav tm="100000">
                                          <p:val>
                                            <p:strVal val="#ppt_w"/>
                                          </p:val>
                                        </p:tav>
                                      </p:tavLst>
                                    </p:anim>
                                    <p:anim calcmode="lin" valueType="num">
                                      <p:cBhvr>
                                        <p:cTn id="35" dur="1000" fill="hold"/>
                                        <p:tgtEl>
                                          <p:spTgt spid="13"/>
                                        </p:tgtEl>
                                        <p:attrNameLst>
                                          <p:attrName>ppt_h</p:attrName>
                                        </p:attrNameLst>
                                      </p:cBhvr>
                                      <p:tavLst>
                                        <p:tav tm="0">
                                          <p:val>
                                            <p:strVal val="#ppt_h"/>
                                          </p:val>
                                        </p:tav>
                                        <p:tav tm="100000">
                                          <p:val>
                                            <p:strVal val="#ppt_h"/>
                                          </p:val>
                                        </p:tav>
                                      </p:tavLst>
                                    </p:anim>
                                    <p:animEffect transition="in" filter="fade">
                                      <p:cBhvr>
                                        <p:cTn id="36"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bldLvl="0" animBg="1"/>
      <p:bldP spid="2056" grpId="0" bldLvl="0" animBg="1"/>
      <p:bldP spid="19" grpId="0" bldLvl="0" animBg="1"/>
      <p:bldP spid="11" grpId="0" bldLvl="0" animBg="1"/>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0" y="770255"/>
            <a:ext cx="9144000" cy="52673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485775" y="186690"/>
            <a:ext cx="3257550"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solidFill>
                  <a:schemeClr val="tx1"/>
                </a:solidFill>
                <a:effectLst/>
                <a:latin typeface="华文中宋" panose="02010600040101010101" charset="-122"/>
                <a:ea typeface="华文中宋" panose="02010600040101010101" charset="-122"/>
                <a:cs typeface="华文中宋" panose="02010600040101010101" charset="-122"/>
              </a:rPr>
              <a:t>二、分封</a:t>
            </a:r>
            <a:r>
              <a:rPr lang="zh-CN" altLang="en-US" sz="3200" b="1" dirty="0">
                <a:solidFill>
                  <a:schemeClr val="tx1"/>
                </a:solidFill>
                <a:effectLst/>
                <a:latin typeface="华文中宋" panose="02010600040101010101" charset="-122"/>
                <a:ea typeface="华文中宋" panose="02010600040101010101" charset="-122"/>
                <a:cs typeface="华文中宋" panose="02010600040101010101" charset="-122"/>
              </a:rPr>
              <a:t>制</a:t>
            </a:r>
            <a:endParaRPr lang="zh-CN" altLang="en-US" sz="3200" b="1" dirty="0">
              <a:solidFill>
                <a:schemeClr val="tx1"/>
              </a:solidFill>
              <a:effectLst/>
              <a:latin typeface="华文中宋" panose="02010600040101010101" charset="-122"/>
              <a:ea typeface="华文中宋" panose="02010600040101010101" charset="-122"/>
              <a:cs typeface="华文中宋" panose="02010600040101010101" charset="-122"/>
            </a:endParaRPr>
          </a:p>
        </p:txBody>
      </p:sp>
      <p:grpSp>
        <p:nvGrpSpPr>
          <p:cNvPr id="3" name="组合 2"/>
          <p:cNvGrpSpPr/>
          <p:nvPr/>
        </p:nvGrpSpPr>
        <p:grpSpPr>
          <a:xfrm>
            <a:off x="6306185" y="1550035"/>
            <a:ext cx="2828290" cy="3543935"/>
            <a:chOff x="4831386" y="1077339"/>
            <a:chExt cx="4406366" cy="5463760"/>
          </a:xfrm>
        </p:grpSpPr>
        <p:pic>
          <p:nvPicPr>
            <p:cNvPr id="334859" name="Picture 11" descr="W0201009205650545231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31386" y="1077339"/>
              <a:ext cx="4406366" cy="5372741"/>
            </a:xfrm>
            <a:prstGeom prst="rect">
              <a:avLst/>
            </a:prstGeom>
            <a:noFill/>
            <a:extLst>
              <a:ext uri="{909E8E84-426E-40DD-AFC4-6F175D3DCCD1}">
                <a14:hiddenFill xmlns:a14="http://schemas.microsoft.com/office/drawing/2010/main">
                  <a:solidFill>
                    <a:srgbClr val="FFFFFF"/>
                  </a:solidFill>
                </a14:hiddenFill>
              </a:ext>
            </a:extLst>
          </p:spPr>
        </p:pic>
        <p:sp>
          <p:nvSpPr>
            <p:cNvPr id="334860" name="Rectangle 12"/>
            <p:cNvSpPr>
              <a:spLocks noChangeArrowheads="1"/>
            </p:cNvSpPr>
            <p:nvPr/>
          </p:nvSpPr>
          <p:spPr bwMode="auto">
            <a:xfrm>
              <a:off x="4975721" y="6004765"/>
              <a:ext cx="3844410" cy="53633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spAutoFit/>
            </a:bodyPr>
            <a:p>
              <a:pPr>
                <a:lnSpc>
                  <a:spcPct val="100000"/>
                </a:lnSpc>
                <a:spcBef>
                  <a:spcPct val="0"/>
                </a:spcBef>
              </a:pPr>
              <a:endParaRPr lang="zh-CN" altLang="en-US" b="1" dirty="0">
                <a:solidFill>
                  <a:srgbClr val="FF0000"/>
                </a:solidFill>
                <a:effectLst>
                  <a:outerShdw blurRad="38100" dist="38100" dir="2700000" algn="tl">
                    <a:srgbClr val="000000">
                      <a:alpha val="43137"/>
                    </a:srgbClr>
                  </a:outerShdw>
                </a:effectLst>
                <a:latin typeface="黑体" panose="02010609060101010101" charset="-122"/>
                <a:ea typeface="黑体" panose="02010609060101010101" charset="-122"/>
              </a:endParaRPr>
            </a:p>
          </p:txBody>
        </p:sp>
      </p:grpSp>
      <p:sp>
        <p:nvSpPr>
          <p:cNvPr id="4" name="文本框 3"/>
          <p:cNvSpPr txBox="1"/>
          <p:nvPr/>
        </p:nvSpPr>
        <p:spPr>
          <a:xfrm>
            <a:off x="242570" y="904240"/>
            <a:ext cx="5629910" cy="1568450"/>
          </a:xfrm>
          <a:prstGeom prst="rect">
            <a:avLst/>
          </a:prstGeom>
          <a:noFill/>
        </p:spPr>
        <p:txBody>
          <a:bodyPr wrap="square" rtlCol="0" anchor="t">
            <a:spAutoFit/>
          </a:bodyPr>
          <a:p>
            <a:r>
              <a:rPr lang="zh-CN" altLang="en-US" sz="2400" b="1" dirty="0" smtClean="0">
                <a:effectLst/>
                <a:latin typeface="华文仿宋" panose="02010600040101010101" charset="-122"/>
                <a:ea typeface="华文仿宋" panose="02010600040101010101" charset="-122"/>
                <a:cs typeface="华文仿宋" panose="02010600040101010101" charset="-122"/>
                <a:sym typeface="+mn-ea"/>
              </a:rPr>
              <a:t>内容：周王根据血缘关系远近和功劳大小，将宗亲和功臣等分封到各地,授予他们管理土地和人民的权力，建立诸侯国。但需向周王进纳贡物，服从周王调兵。</a:t>
            </a:r>
            <a:endParaRPr lang="zh-CN" altLang="en-US" sz="2400" b="1" dirty="0" smtClean="0">
              <a:effectLst/>
              <a:latin typeface="华文仿宋" panose="02010600040101010101" charset="-122"/>
              <a:ea typeface="华文仿宋" panose="02010600040101010101" charset="-122"/>
              <a:cs typeface="华文仿宋" panose="02010600040101010101" charset="-122"/>
            </a:endParaRPr>
          </a:p>
        </p:txBody>
      </p:sp>
      <p:sp>
        <p:nvSpPr>
          <p:cNvPr id="5" name="文本框 4"/>
          <p:cNvSpPr txBox="1"/>
          <p:nvPr/>
        </p:nvSpPr>
        <p:spPr>
          <a:xfrm>
            <a:off x="238760" y="2503170"/>
            <a:ext cx="5523230" cy="829945"/>
          </a:xfrm>
          <a:prstGeom prst="rect">
            <a:avLst/>
          </a:prstGeom>
          <a:noFill/>
        </p:spPr>
        <p:txBody>
          <a:bodyPr wrap="square" rtlCol="0" anchor="t">
            <a:spAutoFit/>
          </a:bodyPr>
          <a:p>
            <a:r>
              <a:rPr lang="zh-CN" altLang="en-US" sz="2400" b="1" dirty="0" smtClean="0">
                <a:effectLst/>
                <a:latin typeface="华文仿宋" panose="02010600040101010101" charset="-122"/>
                <a:ea typeface="华文仿宋" panose="02010600040101010101" charset="-122"/>
                <a:cs typeface="华文仿宋" panose="02010600040101010101" charset="-122"/>
                <a:sym typeface="+mn-ea"/>
              </a:rPr>
              <a:t>作用：巩固统治，开发了边疆；使西周成为一个强盛的国家。</a:t>
            </a:r>
            <a:endParaRPr lang="zh-CN" altLang="en-US" sz="2400" b="1" dirty="0" smtClean="0">
              <a:effectLst/>
              <a:latin typeface="华文仿宋" panose="02010600040101010101" charset="-122"/>
              <a:ea typeface="华文仿宋" panose="02010600040101010101" charset="-122"/>
              <a:cs typeface="华文仿宋" panose="02010600040101010101" charset="-122"/>
              <a:sym typeface="+mn-ea"/>
            </a:endParaRPr>
          </a:p>
        </p:txBody>
      </p:sp>
      <p:sp>
        <p:nvSpPr>
          <p:cNvPr id="9" name="文本框 8"/>
          <p:cNvSpPr txBox="1"/>
          <p:nvPr/>
        </p:nvSpPr>
        <p:spPr>
          <a:xfrm>
            <a:off x="257810" y="3333115"/>
            <a:ext cx="5877560" cy="2676525"/>
          </a:xfrm>
          <a:prstGeom prst="rect">
            <a:avLst/>
          </a:prstGeom>
          <a:noFill/>
        </p:spPr>
        <p:txBody>
          <a:bodyPr wrap="square" rtlCol="0" anchor="t">
            <a:spAutoFit/>
          </a:bodyPr>
          <a:p>
            <a:pPr fontAlgn="auto">
              <a:lnSpc>
                <a:spcPct val="100000"/>
              </a:lnSpc>
            </a:pPr>
            <a:r>
              <a:rPr lang="zh-CN" altLang="en-US" sz="2400" b="1" dirty="0" smtClean="0">
                <a:effectLst/>
                <a:latin typeface="华文仿宋" panose="02010600040101010101" charset="-122"/>
                <a:ea typeface="华文仿宋" panose="02010600040101010101" charset="-122"/>
                <a:cs typeface="华文仿宋" panose="02010600040101010101" charset="-122"/>
                <a:sym typeface="+mn-ea"/>
              </a:rPr>
              <a:t>弊端：</a:t>
            </a:r>
            <a:endParaRPr lang="zh-CN" altLang="en-US" sz="2400" b="1" dirty="0" smtClean="0">
              <a:effectLst/>
              <a:latin typeface="华文仿宋" panose="02010600040101010101" charset="-122"/>
              <a:ea typeface="华文仿宋" panose="02010600040101010101" charset="-122"/>
              <a:cs typeface="华文仿宋" panose="02010600040101010101" charset="-122"/>
              <a:sym typeface="+mn-ea"/>
            </a:endParaRPr>
          </a:p>
          <a:p>
            <a:pPr fontAlgn="auto">
              <a:lnSpc>
                <a:spcPct val="100000"/>
              </a:lnSpc>
            </a:pPr>
            <a:r>
              <a:rPr lang="zh-CN" altLang="en-US" sz="2400" b="1" dirty="0" smtClean="0">
                <a:effectLst/>
                <a:latin typeface="华文仿宋" panose="02010600040101010101" charset="-122"/>
                <a:ea typeface="华文仿宋" panose="02010600040101010101" charset="-122"/>
                <a:cs typeface="华文仿宋" panose="02010600040101010101" charset="-122"/>
                <a:sym typeface="+mn-ea"/>
              </a:rPr>
              <a:t>1、地方诸侯的权利过大（治民权、司法权、军权、财权），容易引起军阀割据。</a:t>
            </a:r>
            <a:endParaRPr lang="zh-CN" altLang="en-US" sz="2400" b="1" dirty="0" smtClean="0">
              <a:effectLst/>
              <a:latin typeface="华文仿宋" panose="02010600040101010101" charset="-122"/>
              <a:ea typeface="华文仿宋" panose="02010600040101010101" charset="-122"/>
              <a:cs typeface="华文仿宋" panose="02010600040101010101" charset="-122"/>
            </a:endParaRPr>
          </a:p>
          <a:p>
            <a:pPr fontAlgn="auto">
              <a:lnSpc>
                <a:spcPct val="100000"/>
              </a:lnSpc>
            </a:pPr>
            <a:r>
              <a:rPr lang="zh-CN" altLang="en-US" sz="2400" b="1" dirty="0" smtClean="0">
                <a:effectLst/>
                <a:latin typeface="华文仿宋" panose="02010600040101010101" charset="-122"/>
                <a:ea typeface="华文仿宋" panose="02010600040101010101" charset="-122"/>
                <a:cs typeface="华文仿宋" panose="02010600040101010101" charset="-122"/>
                <a:sym typeface="+mn-ea"/>
              </a:rPr>
              <a:t>2、随着时间推移，血缘上的联系逐渐淡化，诸侯对中央的服从度也逐渐降低，而中央缺少足够的力量对此进行控制，国家的分裂，诸侯之间的战争也就不可避免。</a:t>
            </a:r>
            <a:endParaRPr lang="zh-CN" altLang="en-US" sz="2400" b="1" dirty="0" smtClean="0">
              <a:effectLst/>
              <a:latin typeface="华文仿宋" panose="02010600040101010101" charset="-122"/>
              <a:ea typeface="华文仿宋" panose="02010600040101010101" charset="-122"/>
              <a:cs typeface="华文仿宋" panose="02010600040101010101" charset="-122"/>
            </a:endParaRPr>
          </a:p>
        </p:txBody>
      </p:sp>
    </p:spTree>
    <p:custDataLst>
      <p:tags r:id="rId9"/>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0" y="1339215"/>
            <a:ext cx="9144000" cy="41757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425450"/>
            <a:ext cx="3257550"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rPr>
              <a:t>二、分封</a:t>
            </a:r>
            <a:r>
              <a:rPr lang="zh-CN" altLang="en-US" sz="3200" b="1" dirty="0">
                <a:latin typeface="华文中宋" panose="02010600040101010101" charset="-122"/>
                <a:ea typeface="华文中宋" panose="02010600040101010101" charset="-122"/>
                <a:cs typeface="华文中宋" panose="02010600040101010101" charset="-122"/>
              </a:rPr>
              <a:t>制</a:t>
            </a:r>
            <a:endParaRPr lang="zh-CN" altLang="en-US" sz="3200" b="1" dirty="0">
              <a:latin typeface="华文中宋" panose="02010600040101010101" charset="-122"/>
              <a:ea typeface="华文中宋" panose="02010600040101010101" charset="-122"/>
              <a:cs typeface="华文中宋" panose="02010600040101010101" charset="-122"/>
            </a:endParaRPr>
          </a:p>
        </p:txBody>
      </p:sp>
      <p:sp>
        <p:nvSpPr>
          <p:cNvPr id="1073742891" name="文本框 1073742890"/>
          <p:cNvSpPr txBox="1"/>
          <p:nvPr/>
        </p:nvSpPr>
        <p:spPr>
          <a:xfrm>
            <a:off x="567690" y="1490980"/>
            <a:ext cx="7868285" cy="3880485"/>
          </a:xfrm>
          <a:prstGeom prst="rect">
            <a:avLst/>
          </a:prstGeom>
          <a:solidFill>
            <a:srgbClr val="FFFFFF"/>
          </a:solidFill>
          <a:ln w="9525" cap="flat" cmpd="sng">
            <a:solidFill>
              <a:srgbClr val="000000"/>
            </a:solidFill>
            <a:prstDash val="solid"/>
            <a:miter/>
            <a:headEnd type="none" w="med" len="med"/>
            <a:tailEnd type="none" w="med" len="med"/>
          </a:ln>
        </p:spPr>
        <p:txBody>
          <a:bodyPr wrap="square"/>
          <a:p>
            <a:r>
              <a:rPr lang="zh-CN" altLang="en-US" sz="2400"/>
              <a:t>【分封制链接】——</a:t>
            </a:r>
            <a:endParaRPr lang="zh-CN" altLang="en-US" sz="2400"/>
          </a:p>
          <a:p>
            <a:r>
              <a:rPr lang="zh-CN" altLang="en-US" sz="2400"/>
              <a:t>●“齐鲁大地”、“封邦建国”、“燕赵之地”、“封建亲戚，以藩屏周”、“三晋之地”等称谓都来于分封制。</a:t>
            </a:r>
            <a:endParaRPr lang="zh-CN" altLang="en-US" sz="2400"/>
          </a:p>
          <a:p>
            <a:r>
              <a:rPr lang="zh-CN" altLang="en-US" sz="2400"/>
              <a:t>●</a:t>
            </a:r>
            <a:r>
              <a:rPr lang="zh-CN" altLang="en-US" sz="2400">
                <a:solidFill>
                  <a:srgbClr val="FF0000"/>
                </a:solidFill>
              </a:rPr>
              <a:t>西汉初期</a:t>
            </a:r>
            <a:r>
              <a:rPr lang="zh-CN" altLang="en-US" sz="2400"/>
              <a:t>，刘邦曾实行分封制，后引发“七国之乱”。汉武帝时为了加强中央集权，在政治上颁布了“推恩令”，解决了地方诸侯国对中央的威胁。</a:t>
            </a:r>
            <a:endParaRPr lang="zh-CN" altLang="en-US" sz="2400"/>
          </a:p>
          <a:p>
            <a:r>
              <a:rPr lang="zh-CN" altLang="en-US" sz="2400"/>
              <a:t>●</a:t>
            </a:r>
            <a:r>
              <a:rPr lang="zh-CN" altLang="en-US" sz="2400">
                <a:solidFill>
                  <a:srgbClr val="FF0000"/>
                </a:solidFill>
              </a:rPr>
              <a:t>西晋初年</a:t>
            </a:r>
            <a:r>
              <a:rPr lang="zh-CN" altLang="en-US" sz="2400"/>
              <a:t>，晋武帝大封同姓诸王，晋惠帝时出现了“八王之乱”。西晋从此衰落。</a:t>
            </a:r>
            <a:endParaRPr lang="zh-CN" altLang="en-US" sz="2400"/>
          </a:p>
          <a:p>
            <a:r>
              <a:rPr lang="zh-CN" altLang="en-US" sz="2400"/>
              <a:t>●明朝朱元璋先后分封诸子为王，驻守各地，监控地方，巩固皇室。</a:t>
            </a:r>
            <a:endParaRPr lang="zh-CN" altLang="en-US" sz="2400"/>
          </a:p>
          <a:p>
            <a:endParaRPr lang="zh-CN" altLang="en-US" sz="2400"/>
          </a:p>
          <a:p>
            <a:endParaRPr lang="zh-CN" altLang="en-US" sz="2400"/>
          </a:p>
        </p:txBody>
      </p:sp>
    </p:spTree>
    <p:custDataLst>
      <p:tags r:id="rId8"/>
    </p:custData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10795" y="1214120"/>
            <a:ext cx="9154795" cy="469519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425450"/>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rPr>
              <a:t>三、封建专制主义中央集权制</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2" name="文本框 1"/>
          <p:cNvSpPr txBox="1"/>
          <p:nvPr/>
        </p:nvSpPr>
        <p:spPr>
          <a:xfrm>
            <a:off x="774065" y="1371600"/>
            <a:ext cx="7584440" cy="1198880"/>
          </a:xfrm>
          <a:prstGeom prst="rect">
            <a:avLst/>
          </a:prstGeom>
          <a:noFill/>
        </p:spPr>
        <p:txBody>
          <a:bodyPr wrap="square" rtlCol="0" anchor="t">
            <a:spAutoFit/>
          </a:bodyPr>
          <a:p>
            <a:r>
              <a:rPr lang="en-US" altLang="zh-CN" b="1" dirty="0" smtClean="0">
                <a:latin typeface="华文仿宋" panose="02010600040101010101" charset="-122"/>
                <a:ea typeface="华文仿宋" panose="02010600040101010101" charset="-122"/>
                <a:cs typeface="华文仿宋" panose="02010600040101010101" charset="-122"/>
                <a:sym typeface="+mn-ea"/>
              </a:rPr>
              <a:t>      </a:t>
            </a:r>
            <a:r>
              <a:rPr lang="en-US" altLang="zh-CN" sz="2400" b="1" dirty="0" smtClean="0">
                <a:latin typeface="华文仿宋" panose="02010600040101010101" charset="-122"/>
                <a:ea typeface="华文仿宋" panose="02010600040101010101" charset="-122"/>
                <a:cs typeface="华文仿宋" panose="02010600040101010101" charset="-122"/>
                <a:sym typeface="+mn-ea"/>
              </a:rPr>
              <a:t> </a:t>
            </a:r>
            <a:r>
              <a:rPr lang="zh-CN" altLang="en-US" sz="2400" b="1" dirty="0" smtClean="0">
                <a:latin typeface="华文仿宋" panose="02010600040101010101" charset="-122"/>
                <a:ea typeface="华文仿宋" panose="02010600040101010101" charset="-122"/>
                <a:cs typeface="华文仿宋" panose="02010600040101010101" charset="-122"/>
                <a:sym typeface="+mn-ea"/>
              </a:rPr>
              <a:t>专制主义中央集权制度是中国封建社会政治制度的集中体现。它经历了产生、形成、确立、完备、强化、衰亡的发展过程。</a:t>
            </a:r>
            <a:endParaRPr lang="zh-CN" altLang="en-US" sz="2400"/>
          </a:p>
        </p:txBody>
      </p:sp>
      <p:graphicFrame>
        <p:nvGraphicFramePr>
          <p:cNvPr id="3" name="表格 2"/>
          <p:cNvGraphicFramePr/>
          <p:nvPr>
            <p:custDataLst>
              <p:tags r:id="rId8"/>
            </p:custDataLst>
          </p:nvPr>
        </p:nvGraphicFramePr>
        <p:xfrm>
          <a:off x="394970" y="2698750"/>
          <a:ext cx="8397875" cy="2893695"/>
        </p:xfrm>
        <a:graphic>
          <a:graphicData uri="http://schemas.openxmlformats.org/drawingml/2006/table">
            <a:tbl>
              <a:tblPr firstRow="1" bandRow="1">
                <a:tableStyleId>{5C22544A-7EE6-4342-B048-85BDC9FD1C3A}</a:tableStyleId>
              </a:tblPr>
              <a:tblGrid>
                <a:gridCol w="982980"/>
                <a:gridCol w="2253615"/>
                <a:gridCol w="5161280"/>
              </a:tblGrid>
              <a:tr h="365760">
                <a:tc>
                  <a:txBody>
                    <a:bodyPr/>
                    <a:p>
                      <a:pPr algn="ctr">
                        <a:buNone/>
                      </a:pPr>
                      <a:endParaRPr lang="zh-CN" altLang="en-US" sz="2400">
                        <a:latin typeface="华文中宋" panose="02010600040101010101" charset="-122"/>
                        <a:ea typeface="华文中宋" panose="02010600040101010101" charset="-122"/>
                      </a:endParaRPr>
                    </a:p>
                  </a:txBody>
                  <a:tcPr/>
                </a:tc>
                <a:tc>
                  <a:txBody>
                    <a:bodyPr/>
                    <a:p>
                      <a:pPr algn="ctr">
                        <a:buNone/>
                      </a:pPr>
                      <a:r>
                        <a:rPr lang="zh-CN" altLang="en-US" sz="2400">
                          <a:latin typeface="华文中宋" panose="02010600040101010101" charset="-122"/>
                          <a:ea typeface="华文中宋" panose="02010600040101010101" charset="-122"/>
                        </a:rPr>
                        <a:t>适用范围</a:t>
                      </a:r>
                      <a:endParaRPr lang="zh-CN" altLang="en-US" sz="2400">
                        <a:latin typeface="华文中宋" panose="02010600040101010101" charset="-122"/>
                        <a:ea typeface="华文中宋" panose="02010600040101010101" charset="-122"/>
                      </a:endParaRPr>
                    </a:p>
                  </a:txBody>
                  <a:tcPr/>
                </a:tc>
                <a:tc>
                  <a:txBody>
                    <a:bodyPr/>
                    <a:p>
                      <a:pPr algn="ctr">
                        <a:buNone/>
                      </a:pPr>
                      <a:r>
                        <a:rPr lang="zh-CN" altLang="en-US" sz="2400">
                          <a:latin typeface="华文中宋" panose="02010600040101010101" charset="-122"/>
                          <a:ea typeface="华文中宋" panose="02010600040101010101" charset="-122"/>
                        </a:rPr>
                        <a:t>特征</a:t>
                      </a:r>
                      <a:endParaRPr lang="zh-CN" altLang="en-US" sz="2400">
                        <a:latin typeface="华文中宋" panose="02010600040101010101" charset="-122"/>
                        <a:ea typeface="华文中宋" panose="02010600040101010101" charset="-122"/>
                      </a:endParaRPr>
                    </a:p>
                  </a:txBody>
                  <a:tcPr/>
                </a:tc>
              </a:tr>
              <a:tr h="914400">
                <a:tc>
                  <a:txBody>
                    <a:bodyPr/>
                    <a:p>
                      <a:pPr algn="ctr">
                        <a:buNone/>
                      </a:pPr>
                      <a:r>
                        <a:rPr lang="zh-CN" altLang="en-US" sz="2400">
                          <a:latin typeface="华文中宋" panose="02010600040101010101" charset="-122"/>
                          <a:ea typeface="华文中宋" panose="02010600040101010101" charset="-122"/>
                          <a:sym typeface="+mn-ea"/>
                        </a:rPr>
                        <a:t>专制主义</a:t>
                      </a:r>
                      <a:endParaRPr lang="zh-CN" altLang="en-US" sz="2400">
                        <a:latin typeface="华文中宋" panose="02010600040101010101" charset="-122"/>
                        <a:ea typeface="华文中宋" panose="02010600040101010101" charset="-122"/>
                        <a:sym typeface="+mn-ea"/>
                      </a:endParaRPr>
                    </a:p>
                    <a:p>
                      <a:pPr algn="ctr">
                        <a:buNone/>
                      </a:pPr>
                      <a:endParaRPr lang="zh-CN" altLang="en-US" sz="2400">
                        <a:latin typeface="华文中宋" panose="02010600040101010101" charset="-122"/>
                        <a:ea typeface="华文中宋" panose="02010600040101010101" charset="-122"/>
                        <a:sym typeface="+mn-ea"/>
                      </a:endParaRPr>
                    </a:p>
                  </a:txBody>
                  <a:tcPr/>
                </a:tc>
                <a:tc>
                  <a:txBody>
                    <a:bodyPr/>
                    <a:p>
                      <a:pPr algn="ctr">
                        <a:buNone/>
                      </a:pPr>
                      <a:r>
                        <a:rPr lang="zh-CN" altLang="en-US" sz="2400">
                          <a:latin typeface="华文中宋" panose="02010600040101010101" charset="-122"/>
                          <a:ea typeface="华文中宋" panose="02010600040101010101" charset="-122"/>
                        </a:rPr>
                        <a:t>是中央的决策方式</a:t>
                      </a:r>
                      <a:endParaRPr lang="zh-CN" altLang="en-US" sz="2400">
                        <a:latin typeface="华文中宋" panose="02010600040101010101" charset="-122"/>
                        <a:ea typeface="华文中宋" panose="02010600040101010101" charset="-122"/>
                      </a:endParaRPr>
                    </a:p>
                  </a:txBody>
                  <a:tcPr/>
                </a:tc>
                <a:tc>
                  <a:txBody>
                    <a:bodyPr/>
                    <a:p>
                      <a:pPr algn="l">
                        <a:buNone/>
                      </a:pPr>
                      <a:r>
                        <a:rPr lang="zh-CN" altLang="en-US" sz="2400">
                          <a:latin typeface="华文中宋" panose="02010600040101010101" charset="-122"/>
                          <a:ea typeface="华文中宋" panose="02010600040101010101" charset="-122"/>
                        </a:rPr>
                        <a:t>皇帝个人专断独裁，集国家最高权力于一身，从决策到行驶军政大权都具有独断性和随意性。</a:t>
                      </a:r>
                      <a:endParaRPr lang="zh-CN" altLang="en-US" sz="2400">
                        <a:latin typeface="华文中宋" panose="02010600040101010101" charset="-122"/>
                        <a:ea typeface="华文中宋" panose="02010600040101010101" charset="-122"/>
                      </a:endParaRPr>
                    </a:p>
                  </a:txBody>
                  <a:tcPr/>
                </a:tc>
              </a:tr>
              <a:tr h="1247775">
                <a:tc>
                  <a:txBody>
                    <a:bodyPr/>
                    <a:p>
                      <a:pPr algn="ctr">
                        <a:buNone/>
                      </a:pPr>
                      <a:r>
                        <a:rPr lang="zh-CN" altLang="en-US" sz="2400">
                          <a:latin typeface="华文中宋" panose="02010600040101010101" charset="-122"/>
                          <a:ea typeface="华文中宋" panose="02010600040101010101" charset="-122"/>
                        </a:rPr>
                        <a:t>中央集权</a:t>
                      </a:r>
                      <a:endParaRPr lang="zh-CN" altLang="en-US" sz="2400">
                        <a:latin typeface="华文中宋" panose="02010600040101010101" charset="-122"/>
                        <a:ea typeface="华文中宋" panose="02010600040101010101" charset="-122"/>
                      </a:endParaRPr>
                    </a:p>
                  </a:txBody>
                  <a:tcPr/>
                </a:tc>
                <a:tc>
                  <a:txBody>
                    <a:bodyPr/>
                    <a:p>
                      <a:pPr algn="ctr">
                        <a:buNone/>
                      </a:pPr>
                      <a:r>
                        <a:rPr lang="zh-CN" altLang="en-US" sz="2400">
                          <a:latin typeface="华文中宋" panose="02010600040101010101" charset="-122"/>
                          <a:ea typeface="华文中宋" panose="02010600040101010101" charset="-122"/>
                        </a:rPr>
                        <a:t>是相对于地方分权而言的</a:t>
                      </a:r>
                      <a:endParaRPr lang="zh-CN" altLang="en-US" sz="2400">
                        <a:latin typeface="华文中宋" panose="02010600040101010101" charset="-122"/>
                        <a:ea typeface="华文中宋" panose="02010600040101010101" charset="-122"/>
                      </a:endParaRPr>
                    </a:p>
                  </a:txBody>
                  <a:tcPr/>
                </a:tc>
                <a:tc>
                  <a:txBody>
                    <a:bodyPr/>
                    <a:p>
                      <a:pPr algn="l">
                        <a:buNone/>
                      </a:pPr>
                      <a:r>
                        <a:rPr lang="zh-CN" altLang="en-US" sz="2400">
                          <a:latin typeface="华文中宋" panose="02010600040101010101" charset="-122"/>
                          <a:ea typeface="华文中宋" panose="02010600040101010101" charset="-122"/>
                        </a:rPr>
                        <a:t>地方政府在政治、经济、军事等方面没有独立性，</a:t>
                      </a:r>
                      <a:r>
                        <a:rPr lang="zh-CN" altLang="en-US" sz="2400">
                          <a:solidFill>
                            <a:srgbClr val="FF0000"/>
                          </a:solidFill>
                          <a:latin typeface="华文中宋" panose="02010600040101010101" charset="-122"/>
                          <a:ea typeface="华文中宋" panose="02010600040101010101" charset="-122"/>
                        </a:rPr>
                        <a:t>必须严格服从中央的命令，受制于中央</a:t>
                      </a:r>
                      <a:r>
                        <a:rPr lang="zh-CN" altLang="en-US" sz="2400">
                          <a:latin typeface="华文中宋" panose="02010600040101010101" charset="-122"/>
                          <a:ea typeface="华文中宋" panose="02010600040101010101" charset="-122"/>
                        </a:rPr>
                        <a:t>。</a:t>
                      </a:r>
                      <a:endParaRPr lang="zh-CN" altLang="en-US" sz="2400">
                        <a:latin typeface="华文中宋" panose="02010600040101010101" charset="-122"/>
                        <a:ea typeface="华文中宋" panose="02010600040101010101" charset="-122"/>
                      </a:endParaRPr>
                    </a:p>
                  </a:txBody>
                  <a:tcPr/>
                </a:tc>
              </a:tr>
            </a:tbl>
          </a:graphicData>
        </a:graphic>
      </p:graphicFrame>
    </p:spTree>
    <p:custDataLst>
      <p:tags r:id="rId9"/>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425450"/>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rPr>
              <a:t>三、封建专制主义中央集权制</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100" name="文本框 99"/>
          <p:cNvSpPr txBox="1"/>
          <p:nvPr/>
        </p:nvSpPr>
        <p:spPr>
          <a:xfrm>
            <a:off x="579755" y="1817370"/>
            <a:ext cx="7985125" cy="3969385"/>
          </a:xfrm>
          <a:prstGeom prst="rect">
            <a:avLst/>
          </a:prstGeom>
          <a:noFill/>
          <a:ln w="9525">
            <a:noFill/>
          </a:ln>
        </p:spPr>
        <p:txBody>
          <a:bodyPr wrap="square">
            <a:spAutoFit/>
          </a:bodyPr>
          <a:p>
            <a:pPr marL="228600" indent="-228600"/>
            <a:r>
              <a:rPr lang="zh-CN" altLang="en-US" sz="2800" b="1" dirty="0" smtClean="0">
                <a:latin typeface="华文仿宋" panose="02010600040101010101" charset="-122"/>
                <a:ea typeface="华文仿宋" panose="02010600040101010101" charset="-122"/>
                <a:cs typeface="华文仿宋" panose="02010600040101010101" charset="-122"/>
              </a:rPr>
              <a:t>1、萌芽——战国：</a:t>
            </a:r>
            <a:endParaRPr lang="zh-CN" altLang="en-US" sz="28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800" b="1" dirty="0" smtClean="0">
                <a:latin typeface="华文仿宋" panose="02010600040101010101" charset="-122"/>
                <a:ea typeface="华文仿宋" panose="02010600040101010101" charset="-122"/>
                <a:cs typeface="华文仿宋" panose="02010600040101010101" charset="-122"/>
              </a:rPr>
              <a:t>（公元前475年―公元前221年，是我国封建社会形成时期）（1）实践：秦国商鞅变法，建立县制，由国君直接派官吏治理。（2）理论归纳：战国末期法家代表韩非子提出。他①反对空谈仁义；②强调以法治国；③建立中央集权专制统治。他的思想后来被秦始皇采纳，成为秦朝的治国思想</a:t>
            </a:r>
            <a:r>
              <a:rPr lang="zh-CN" altLang="en-US" sz="2400" b="1" dirty="0" smtClean="0">
                <a:latin typeface="华文仿宋" panose="02010600040101010101" charset="-122"/>
                <a:ea typeface="华文仿宋" panose="02010600040101010101" charset="-122"/>
                <a:cs typeface="华文仿宋" panose="02010600040101010101" charset="-122"/>
              </a:rPr>
              <a:t>。</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Tree>
    <p:custDataLst>
      <p:tags r:id="rId8"/>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10795" y="1009015"/>
            <a:ext cx="9154795" cy="478409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353695"/>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rPr>
              <a:t>三、封建专制主义中央集权制</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100" name="文本框 99"/>
          <p:cNvSpPr txBox="1"/>
          <p:nvPr/>
        </p:nvSpPr>
        <p:spPr>
          <a:xfrm>
            <a:off x="266065" y="1042035"/>
            <a:ext cx="8559800" cy="5631180"/>
          </a:xfrm>
          <a:prstGeom prst="rect">
            <a:avLst/>
          </a:prstGeom>
          <a:noFill/>
          <a:ln w="9525">
            <a:noFill/>
          </a:ln>
        </p:spPr>
        <p:txBody>
          <a:bodyPr wrap="square">
            <a:spAutoFit/>
          </a:bodyPr>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2、建立——秦朝：</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           秦始皇统一中国后，正式创立了一套封建专制主义中央集权制度。以皇权为中心的封建君主专制，奠定了中国封建社会国家政权的统治格局。</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（1）目的：加强封建统治，巩固统一。</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（2）加强中央集权和巩固统一的措施：</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①政治上: 创立了大一统的中央集权制度：A</a:t>
            </a:r>
            <a:r>
              <a:rPr lang="zh-CN" altLang="en-US" sz="2400" b="1" dirty="0" smtClean="0">
                <a:solidFill>
                  <a:srgbClr val="FF0000"/>
                </a:solidFill>
                <a:latin typeface="华文仿宋" panose="02010600040101010101" charset="-122"/>
                <a:ea typeface="华文仿宋" panose="02010600040101010101" charset="-122"/>
                <a:cs typeface="华文仿宋" panose="02010600040101010101" charset="-122"/>
              </a:rPr>
              <a:t>最高统治者称皇帝</a:t>
            </a:r>
            <a:r>
              <a:rPr lang="zh-CN" altLang="en-US" sz="2400" b="1" dirty="0" smtClean="0">
                <a:latin typeface="华文仿宋" panose="02010600040101010101" charset="-122"/>
                <a:ea typeface="华文仿宋" panose="02010600040101010101" charset="-122"/>
                <a:cs typeface="华文仿宋" panose="02010600040101010101" charset="-122"/>
              </a:rPr>
              <a:t>； B</a:t>
            </a:r>
            <a:r>
              <a:rPr lang="zh-CN" altLang="en-US" sz="2400" b="1" dirty="0" smtClean="0">
                <a:solidFill>
                  <a:srgbClr val="FF0000"/>
                </a:solidFill>
                <a:latin typeface="华文仿宋" panose="02010600040101010101" charset="-122"/>
                <a:ea typeface="华文仿宋" panose="02010600040101010101" charset="-122"/>
                <a:cs typeface="华文仿宋" panose="02010600040101010101" charset="-122"/>
              </a:rPr>
              <a:t>在中央：设丞相、太尉、御史大夫</a:t>
            </a:r>
            <a:r>
              <a:rPr lang="zh-CN" altLang="en-US" sz="2400" b="1" dirty="0" smtClean="0">
                <a:latin typeface="华文仿宋" panose="02010600040101010101" charset="-122"/>
                <a:ea typeface="华文仿宋" panose="02010600040101010101" charset="-122"/>
                <a:cs typeface="华文仿宋" panose="02010600040101010101" charset="-122"/>
              </a:rPr>
              <a:t>，分管行政、军事和监察 ；C</a:t>
            </a:r>
            <a:r>
              <a:rPr lang="zh-CN" altLang="en-US" sz="2400" b="1" dirty="0" smtClean="0">
                <a:solidFill>
                  <a:srgbClr val="FF0000"/>
                </a:solidFill>
                <a:latin typeface="华文仿宋" panose="02010600040101010101" charset="-122"/>
                <a:ea typeface="华文仿宋" panose="02010600040101010101" charset="-122"/>
                <a:cs typeface="华文仿宋" panose="02010600040101010101" charset="-122"/>
              </a:rPr>
              <a:t>地方上：推行郡县制</a:t>
            </a:r>
            <a:r>
              <a:rPr lang="zh-CN" altLang="en-US" sz="2400" b="1" dirty="0" smtClean="0">
                <a:latin typeface="华文仿宋" panose="02010600040101010101" charset="-122"/>
                <a:ea typeface="华文仿宋" panose="02010600040101010101" charset="-122"/>
                <a:cs typeface="华文仿宋" panose="02010600040101010101" charset="-122"/>
              </a:rPr>
              <a:t> 。</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②经济文化上： 统一文字（小篆）、货币（圆形方孔半两钱）、统一度量衡 。 </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③交通上：统一车轨，修筑贯通全国的道路。</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④军事上：北击匈奴，修筑长城。</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统一岭南地区，兴修灵渠（沟通了湘江和漓江）。</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⑤思想上：焚书坑儒。</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Tree>
    <p:custDataLst>
      <p:tags r:id="rId8"/>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425450"/>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rPr>
              <a:t>三、封建专制主义中央集权制</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100" name="文本框 99"/>
          <p:cNvSpPr txBox="1"/>
          <p:nvPr/>
        </p:nvSpPr>
        <p:spPr>
          <a:xfrm>
            <a:off x="567055" y="1536700"/>
            <a:ext cx="7985125" cy="3046095"/>
          </a:xfrm>
          <a:prstGeom prst="rect">
            <a:avLst/>
          </a:prstGeom>
          <a:noFill/>
          <a:ln w="9525">
            <a:noFill/>
          </a:ln>
        </p:spPr>
        <p:txBody>
          <a:bodyPr wrap="square">
            <a:spAutoFit/>
          </a:bodyPr>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3、巩固——西汉：</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汉武帝的大一统措施：</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①政治方面：颁布推恩令（主父偃）；建立刺史制度，以监察地方政治（监视地方官吏、豪强）。</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②思想上：“罢黜百家，独尊儒术”。（董仲舒）</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③文化上：兴办太学，大力推行儒学教育。</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marL="228600" indent="-228600"/>
            <a:r>
              <a:rPr lang="zh-CN" altLang="en-US" sz="2400" b="1" dirty="0" smtClean="0">
                <a:latin typeface="华文仿宋" panose="02010600040101010101" charset="-122"/>
                <a:ea typeface="华文仿宋" panose="02010600040101010101" charset="-122"/>
                <a:cs typeface="华文仿宋" panose="02010600040101010101" charset="-122"/>
              </a:rPr>
              <a:t>④经济上：把铸币权收归中央，统一铸造五铢钱；实行盐铁官营专卖；在全国范围内统一调配物资，平抑物价。</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2" name="文本框 1"/>
          <p:cNvSpPr txBox="1"/>
          <p:nvPr/>
        </p:nvSpPr>
        <p:spPr>
          <a:xfrm>
            <a:off x="718820" y="5102225"/>
            <a:ext cx="7373620" cy="460375"/>
          </a:xfrm>
          <a:prstGeom prst="rect">
            <a:avLst/>
          </a:prstGeom>
          <a:noFill/>
        </p:spPr>
        <p:txBody>
          <a:bodyPr wrap="square" rtlCol="0">
            <a:spAutoFit/>
          </a:bodyPr>
          <a:p>
            <a:r>
              <a:rPr lang="zh-CN" altLang="en-US" sz="2400">
                <a:latin typeface="宋体" panose="02010600030101010101" pitchFamily="2" charset="-122"/>
                <a:ea typeface="宋体" panose="02010600030101010101" pitchFamily="2" charset="-122"/>
              </a:rPr>
              <a:t>△</a:t>
            </a:r>
            <a:r>
              <a:rPr lang="zh-CN" altLang="en-US" sz="2400"/>
              <a:t>抗击匈奴、派张骞出使西域属于巩固统治的措施。</a:t>
            </a:r>
            <a:endParaRPr lang="zh-CN" altLang="en-US" sz="2400"/>
          </a:p>
        </p:txBody>
      </p:sp>
    </p:spTree>
    <p:custDataLst>
      <p:tags r:id="rId8"/>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表格 1"/>
          <p:cNvGraphicFramePr/>
          <p:nvPr>
            <p:custDataLst>
              <p:tags r:id="rId1"/>
            </p:custDataLst>
          </p:nvPr>
        </p:nvGraphicFramePr>
        <p:xfrm>
          <a:off x="106283" y="1244283"/>
          <a:ext cx="8933180" cy="3571875"/>
        </p:xfrm>
        <a:graphic>
          <a:graphicData uri="http://schemas.openxmlformats.org/drawingml/2006/table">
            <a:tbl>
              <a:tblPr firstRow="1" bandRow="1">
                <a:tableStyleId>{5C22544A-7EE6-4342-B048-85BDC9FD1C3A}</a:tableStyleId>
              </a:tblPr>
              <a:tblGrid>
                <a:gridCol w="818515"/>
                <a:gridCol w="1669415"/>
                <a:gridCol w="3188335"/>
                <a:gridCol w="3256915"/>
              </a:tblGrid>
              <a:tr h="626110">
                <a:tc>
                  <a:txBody>
                    <a:bodyPr/>
                    <a:lstStyle/>
                    <a:p>
                      <a:pPr algn="ctr">
                        <a:buNone/>
                      </a:pP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c>
                  <a:txBody>
                    <a:bodyPr/>
                    <a:lstStyle/>
                    <a:p>
                      <a:pPr algn="ctr">
                        <a:buNone/>
                      </a:pPr>
                      <a:r>
                        <a:rPr lang="zh-CN" altLang="en-US" sz="1800" b="0">
                          <a:solidFill>
                            <a:schemeClr val="tx1"/>
                          </a:solidFill>
                          <a:latin typeface="华文中宋" panose="02010600040101010101" charset="-122"/>
                          <a:ea typeface="华文中宋" panose="02010600040101010101" charset="-122"/>
                        </a:rPr>
                        <a:t>元谋人</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c>
                  <a:txBody>
                    <a:bodyPr/>
                    <a:lstStyle/>
                    <a:p>
                      <a:pPr algn="ctr">
                        <a:buNone/>
                      </a:pPr>
                      <a:r>
                        <a:rPr lang="zh-CN" altLang="en-US" sz="1800" b="0">
                          <a:solidFill>
                            <a:schemeClr val="tx1"/>
                          </a:solidFill>
                          <a:latin typeface="华文中宋" panose="02010600040101010101" charset="-122"/>
                          <a:ea typeface="华文中宋" panose="02010600040101010101" charset="-122"/>
                        </a:rPr>
                        <a:t>北京人</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c>
                  <a:txBody>
                    <a:bodyPr/>
                    <a:lstStyle/>
                    <a:p>
                      <a:pPr algn="ctr">
                        <a:buNone/>
                      </a:pPr>
                      <a:r>
                        <a:rPr lang="zh-CN" altLang="en-US" sz="1800" b="0">
                          <a:solidFill>
                            <a:schemeClr val="tx1"/>
                          </a:solidFill>
                          <a:latin typeface="华文中宋" panose="02010600040101010101" charset="-122"/>
                          <a:ea typeface="华文中宋" panose="02010600040101010101" charset="-122"/>
                        </a:rPr>
                        <a:t>山顶洞人</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r>
              <a:tr h="784225">
                <a:tc>
                  <a:txBody>
                    <a:bodyPr/>
                    <a:lstStyle/>
                    <a:p>
                      <a:pPr algn="ctr">
                        <a:lnSpc>
                          <a:spcPct val="110000"/>
                        </a:lnSpc>
                        <a:buNone/>
                      </a:pPr>
                      <a:r>
                        <a:rPr lang="zh-CN" altLang="en-US" sz="1800" b="0">
                          <a:solidFill>
                            <a:schemeClr val="tx1"/>
                          </a:solidFill>
                          <a:latin typeface="华文中宋" panose="02010600040101010101" charset="-122"/>
                          <a:ea typeface="华文中宋" panose="02010600040101010101" charset="-122"/>
                        </a:rPr>
                        <a:t>时间</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c>
                  <a:txBody>
                    <a:bodyPr/>
                    <a:lstStyle/>
                    <a:p>
                      <a:pPr algn="ctr">
                        <a:lnSpc>
                          <a:spcPct val="110000"/>
                        </a:lnSpc>
                        <a:buNone/>
                      </a:pPr>
                      <a:r>
                        <a:rPr lang="zh-CN" altLang="en-US" sz="1800" b="0">
                          <a:solidFill>
                            <a:schemeClr val="tx1"/>
                          </a:solidFill>
                          <a:latin typeface="华文中宋" panose="02010600040101010101" charset="-122"/>
                          <a:ea typeface="华文中宋" panose="02010600040101010101" charset="-122"/>
                        </a:rPr>
                        <a:t>距今约170万年</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c>
                  <a:txBody>
                    <a:bodyPr/>
                    <a:lstStyle/>
                    <a:p>
                      <a:pPr algn="ctr">
                        <a:lnSpc>
                          <a:spcPct val="110000"/>
                        </a:lnSpc>
                        <a:buNone/>
                      </a:pPr>
                      <a:r>
                        <a:rPr lang="zh-CN" altLang="en-US" sz="1800" b="0">
                          <a:solidFill>
                            <a:schemeClr val="tx1"/>
                          </a:solidFill>
                          <a:latin typeface="华文中宋" panose="02010600040101010101" charset="-122"/>
                          <a:ea typeface="华文中宋" panose="02010600040101010101" charset="-122"/>
                        </a:rPr>
                        <a:t>距今约70万—20万年</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c>
                  <a:txBody>
                    <a:bodyPr/>
                    <a:lstStyle/>
                    <a:p>
                      <a:pPr algn="ctr">
                        <a:lnSpc>
                          <a:spcPct val="110000"/>
                        </a:lnSpc>
                        <a:buNone/>
                      </a:pPr>
                      <a:r>
                        <a:rPr lang="zh-CN" altLang="en-US" sz="1800" b="0">
                          <a:solidFill>
                            <a:schemeClr val="tx1"/>
                          </a:solidFill>
                          <a:latin typeface="华文中宋" panose="02010600040101010101" charset="-122"/>
                          <a:ea typeface="华文中宋" panose="02010600040101010101" charset="-122"/>
                        </a:rPr>
                        <a:t>距今约3万年</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r>
              <a:tr h="842010">
                <a:tc>
                  <a:txBody>
                    <a:bodyPr/>
                    <a:lstStyle/>
                    <a:p>
                      <a:pPr algn="ctr">
                        <a:lnSpc>
                          <a:spcPct val="110000"/>
                        </a:lnSpc>
                        <a:buNone/>
                      </a:pPr>
                      <a:r>
                        <a:rPr lang="zh-CN" altLang="en-US" sz="1800" b="0">
                          <a:solidFill>
                            <a:schemeClr val="tx1"/>
                          </a:solidFill>
                          <a:latin typeface="华文中宋" panose="02010600040101010101" charset="-122"/>
                          <a:ea typeface="华文中宋" panose="02010600040101010101" charset="-122"/>
                        </a:rPr>
                        <a:t>地点</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c>
                  <a:txBody>
                    <a:bodyPr/>
                    <a:lstStyle/>
                    <a:p>
                      <a:pPr algn="ctr">
                        <a:lnSpc>
                          <a:spcPct val="110000"/>
                        </a:lnSpc>
                        <a:buNone/>
                      </a:pPr>
                      <a:r>
                        <a:rPr lang="zh-CN" altLang="en-US" sz="1800" b="0">
                          <a:solidFill>
                            <a:schemeClr val="tx1"/>
                          </a:solidFill>
                          <a:latin typeface="华文中宋" panose="02010600040101010101" charset="-122"/>
                          <a:ea typeface="华文中宋" panose="02010600040101010101" charset="-122"/>
                        </a:rPr>
                        <a:t>云南省元谋县</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c>
                  <a:txBody>
                    <a:bodyPr/>
                    <a:lstStyle/>
                    <a:p>
                      <a:pPr algn="ctr">
                        <a:lnSpc>
                          <a:spcPct val="110000"/>
                        </a:lnSpc>
                        <a:buNone/>
                      </a:pPr>
                      <a:r>
                        <a:rPr lang="zh-CN" altLang="en-US" sz="1800" b="0">
                          <a:solidFill>
                            <a:schemeClr val="tx1"/>
                          </a:solidFill>
                          <a:latin typeface="华文中宋" panose="02010600040101010101" charset="-122"/>
                          <a:ea typeface="华文中宋" panose="02010600040101010101" charset="-122"/>
                        </a:rPr>
                        <a:t>北京西南周口店龙骨山上</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c>
                  <a:txBody>
                    <a:bodyPr/>
                    <a:lstStyle/>
                    <a:p>
                      <a:pPr algn="ctr">
                        <a:lnSpc>
                          <a:spcPct val="110000"/>
                        </a:lnSpc>
                        <a:buNone/>
                      </a:pPr>
                      <a:r>
                        <a:rPr lang="zh-CN" altLang="en-US" sz="1800" b="0">
                          <a:solidFill>
                            <a:schemeClr val="tx1"/>
                          </a:solidFill>
                          <a:latin typeface="华文中宋" panose="02010600040101010101" charset="-122"/>
                          <a:ea typeface="华文中宋" panose="02010600040101010101" charset="-122"/>
                        </a:rPr>
                        <a:t>北京周口店龙骨山顶部</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r>
              <a:tr h="1319530">
                <a:tc>
                  <a:txBody>
                    <a:bodyPr/>
                    <a:lstStyle/>
                    <a:p>
                      <a:pPr algn="ctr">
                        <a:lnSpc>
                          <a:spcPct val="110000"/>
                        </a:lnSpc>
                        <a:buNone/>
                      </a:pPr>
                      <a:r>
                        <a:rPr lang="zh-CN" altLang="en-US" sz="1800" b="0">
                          <a:solidFill>
                            <a:schemeClr val="tx1"/>
                          </a:solidFill>
                          <a:latin typeface="华文中宋" panose="02010600040101010101" charset="-122"/>
                          <a:ea typeface="华文中宋" panose="02010600040101010101" charset="-122"/>
                        </a:rPr>
                        <a:t>生活情况</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c>
                  <a:txBody>
                    <a:bodyPr/>
                    <a:lstStyle/>
                    <a:p>
                      <a:pPr algn="ctr">
                        <a:lnSpc>
                          <a:spcPct val="110000"/>
                        </a:lnSpc>
                        <a:buNone/>
                      </a:pPr>
                      <a:endParaRPr lang="zh-CN" altLang="en-US" sz="1800" b="0" dirty="0">
                        <a:solidFill>
                          <a:schemeClr val="tx1"/>
                        </a:solidFill>
                        <a:latin typeface="华文中宋" panose="02010600040101010101" charset="-122"/>
                        <a:ea typeface="华文中宋" panose="02010600040101010101" charset="-122"/>
                      </a:endParaRPr>
                    </a:p>
                    <a:p>
                      <a:pPr algn="ctr">
                        <a:lnSpc>
                          <a:spcPct val="110000"/>
                        </a:lnSpc>
                        <a:buNone/>
                      </a:pPr>
                      <a:r>
                        <a:rPr lang="zh-CN" altLang="en-US" sz="1800" b="0" dirty="0">
                          <a:solidFill>
                            <a:schemeClr val="tx1"/>
                          </a:solidFill>
                          <a:latin typeface="华文中宋" panose="02010600040101010101" charset="-122"/>
                          <a:ea typeface="华文中宋" panose="02010600040101010101" charset="-122"/>
                        </a:rPr>
                        <a:t>能制造工具，知道用火</a:t>
                      </a: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c>
                  <a:txBody>
                    <a:bodyPr/>
                    <a:lstStyle/>
                    <a:p>
                      <a:pPr algn="ctr">
                        <a:lnSpc>
                          <a:spcPct val="110000"/>
                        </a:lnSpc>
                        <a:buNone/>
                      </a:pP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c>
                  <a:txBody>
                    <a:bodyPr/>
                    <a:lstStyle/>
                    <a:p>
                      <a:pPr algn="ctr">
                        <a:lnSpc>
                          <a:spcPct val="110000"/>
                        </a:lnSpc>
                        <a:buNone/>
                      </a:pP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20000"/>
                        <a:lumOff val="80000"/>
                      </a:schemeClr>
                    </a:solidFill>
                  </a:tcPr>
                </a:tc>
              </a:tr>
            </a:tbl>
          </a:graphicData>
        </a:graphic>
      </p:graphicFrame>
      <p:sp>
        <p:nvSpPr>
          <p:cNvPr id="6" name="文本框 5"/>
          <p:cNvSpPr txBox="1"/>
          <p:nvPr/>
        </p:nvSpPr>
        <p:spPr>
          <a:xfrm>
            <a:off x="2715181" y="3756660"/>
            <a:ext cx="3180159" cy="368300"/>
          </a:xfrm>
          <a:prstGeom prst="rect">
            <a:avLst/>
          </a:prstGeom>
          <a:noFill/>
          <a:ln w="9525">
            <a:noFill/>
          </a:ln>
        </p:spPr>
        <p:txBody>
          <a:bodyPr anchor="t">
            <a:spAutoFit/>
          </a:bodyPr>
          <a:p>
            <a:r>
              <a:rPr lang="zh-CN" altLang="en-US" dirty="0">
                <a:latin typeface="华文中宋" panose="02010600040101010101" charset="-122"/>
                <a:ea typeface="华文中宋" panose="02010600040101010101" charset="-122"/>
              </a:rPr>
              <a:t>使用打制石器（旧石器时代）</a:t>
            </a:r>
            <a:endParaRPr lang="zh-CN" altLang="en-US" dirty="0">
              <a:latin typeface="华文中宋" panose="02010600040101010101" charset="-122"/>
              <a:ea typeface="华文中宋" panose="02010600040101010101" charset="-122"/>
            </a:endParaRPr>
          </a:p>
        </p:txBody>
      </p:sp>
      <p:sp>
        <p:nvSpPr>
          <p:cNvPr id="7" name="文本框 6"/>
          <p:cNvSpPr txBox="1"/>
          <p:nvPr/>
        </p:nvSpPr>
        <p:spPr>
          <a:xfrm>
            <a:off x="2794953" y="4124722"/>
            <a:ext cx="2700338" cy="368300"/>
          </a:xfrm>
          <a:prstGeom prst="rect">
            <a:avLst/>
          </a:prstGeom>
          <a:noFill/>
          <a:ln w="9525">
            <a:noFill/>
          </a:ln>
        </p:spPr>
        <p:txBody>
          <a:bodyPr anchor="t">
            <a:spAutoFit/>
          </a:bodyPr>
          <a:p>
            <a:r>
              <a:rPr lang="zh-CN" altLang="en-US" dirty="0">
                <a:latin typeface="华文中宋" panose="02010600040101010101" charset="-122"/>
                <a:ea typeface="华文中宋" panose="02010600040101010101" charset="-122"/>
              </a:rPr>
              <a:t>会使用天然火，保存火种</a:t>
            </a:r>
            <a:endParaRPr lang="zh-CN" altLang="en-US" dirty="0">
              <a:latin typeface="华文中宋" panose="02010600040101010101" charset="-122"/>
              <a:ea typeface="华文中宋" panose="02010600040101010101" charset="-122"/>
            </a:endParaRPr>
          </a:p>
        </p:txBody>
      </p:sp>
      <p:sp>
        <p:nvSpPr>
          <p:cNvPr id="10" name="文本框 9"/>
          <p:cNvSpPr txBox="1"/>
          <p:nvPr/>
        </p:nvSpPr>
        <p:spPr>
          <a:xfrm>
            <a:off x="5881608" y="3618230"/>
            <a:ext cx="2613422" cy="645160"/>
          </a:xfrm>
          <a:prstGeom prst="rect">
            <a:avLst/>
          </a:prstGeom>
          <a:noFill/>
          <a:ln w="9525">
            <a:noFill/>
          </a:ln>
        </p:spPr>
        <p:txBody>
          <a:bodyPr anchor="t">
            <a:spAutoFit/>
          </a:bodyPr>
          <a:p>
            <a:r>
              <a:rPr lang="zh-CN" altLang="en-US" dirty="0">
                <a:latin typeface="华文中宋" panose="02010600040101010101" charset="-122"/>
                <a:ea typeface="华文中宋" panose="02010600040101010101" charset="-122"/>
              </a:rPr>
              <a:t>打制石器，已掌握钻孔技术和磨制技术（骨针）</a:t>
            </a:r>
            <a:endParaRPr lang="zh-CN" altLang="en-US" dirty="0">
              <a:latin typeface="华文中宋" panose="02010600040101010101" charset="-122"/>
              <a:ea typeface="华文中宋" panose="02010600040101010101" charset="-122"/>
            </a:endParaRPr>
          </a:p>
        </p:txBody>
      </p:sp>
      <p:sp>
        <p:nvSpPr>
          <p:cNvPr id="11" name="文本框 10"/>
          <p:cNvSpPr txBox="1"/>
          <p:nvPr/>
        </p:nvSpPr>
        <p:spPr>
          <a:xfrm>
            <a:off x="5895340" y="4263390"/>
            <a:ext cx="1412081" cy="368300"/>
          </a:xfrm>
          <a:prstGeom prst="rect">
            <a:avLst/>
          </a:prstGeom>
          <a:noFill/>
          <a:ln w="9525">
            <a:noFill/>
          </a:ln>
        </p:spPr>
        <p:txBody>
          <a:bodyPr anchor="t">
            <a:spAutoFit/>
          </a:bodyPr>
          <a:p>
            <a:r>
              <a:rPr lang="zh-CN" altLang="en-US" dirty="0">
                <a:latin typeface="华文中宋" panose="02010600040101010101" charset="-122"/>
                <a:ea typeface="华文中宋" panose="02010600040101010101" charset="-122"/>
              </a:rPr>
              <a:t>人工取火</a:t>
            </a:r>
            <a:endParaRPr lang="zh-CN" altLang="en-US" dirty="0">
              <a:latin typeface="华文中宋" panose="02010600040101010101" charset="-122"/>
              <a:ea typeface="华文中宋" panose="02010600040101010101" charset="-122"/>
            </a:endParaRPr>
          </a:p>
        </p:txBody>
      </p:sp>
      <p:sp>
        <p:nvSpPr>
          <p:cNvPr id="12" name="文本框 11"/>
          <p:cNvSpPr txBox="1"/>
          <p:nvPr/>
        </p:nvSpPr>
        <p:spPr>
          <a:xfrm>
            <a:off x="7002939" y="4268470"/>
            <a:ext cx="1859756" cy="368300"/>
          </a:xfrm>
          <a:prstGeom prst="rect">
            <a:avLst/>
          </a:prstGeom>
          <a:noFill/>
          <a:ln w="9525">
            <a:noFill/>
          </a:ln>
        </p:spPr>
        <p:txBody>
          <a:bodyPr anchor="t">
            <a:spAutoFit/>
          </a:bodyPr>
          <a:p>
            <a:r>
              <a:rPr lang="zh-CN" altLang="en-US" dirty="0">
                <a:latin typeface="华文中宋" panose="02010600040101010101" charset="-122"/>
                <a:ea typeface="华文中宋" panose="02010600040101010101" charset="-122"/>
              </a:rPr>
              <a:t>爱美、交换物品</a:t>
            </a:r>
            <a:endParaRPr lang="zh-CN" altLang="en-US" dirty="0">
              <a:latin typeface="华文中宋" panose="02010600040101010101" charset="-122"/>
              <a:ea typeface="华文中宋" panose="02010600040101010101" charset="-122"/>
            </a:endParaRPr>
          </a:p>
        </p:txBody>
      </p:sp>
      <p:pic>
        <p:nvPicPr>
          <p:cNvPr id="5" name="图片 4"/>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13" name="图片 12"/>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425450"/>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rPr>
              <a:t>一、史前时期：早期人类</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 grpId="0"/>
      <p:bldP spid="11" grpId="0"/>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425450"/>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rPr>
              <a:t>三、封建专制主义中央集权制</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1073742890" name="文本框 1073742889"/>
          <p:cNvSpPr txBox="1"/>
          <p:nvPr/>
        </p:nvSpPr>
        <p:spPr>
          <a:xfrm>
            <a:off x="485775" y="1936750"/>
            <a:ext cx="8067040" cy="3286760"/>
          </a:xfrm>
          <a:prstGeom prst="rect">
            <a:avLst/>
          </a:prstGeom>
          <a:solidFill>
            <a:srgbClr val="FFFFFF"/>
          </a:solidFill>
          <a:ln w="9525" cap="flat" cmpd="sng">
            <a:solidFill>
              <a:srgbClr val="000000"/>
            </a:solidFill>
            <a:prstDash val="solid"/>
            <a:miter/>
            <a:headEnd type="none" w="med" len="med"/>
            <a:tailEnd type="none" w="med" len="med"/>
          </a:ln>
        </p:spPr>
        <p:txBody>
          <a:bodyPr wrap="square"/>
          <a:p>
            <a:r>
              <a:rPr lang="zh-CN" altLang="en-US" sz="2000"/>
              <a:t>2018年3月17日，第十三届全国人民代表大会第一次会议审议通过了国务院机构改革方案，将中华人民共和国监察部并入新组建的国家监察委员会。监察委员会就是反腐败工作机构，深化国家监察体制改革的一个重要目的，就是加强党对反腐败工作的统一领导。</a:t>
            </a:r>
            <a:endParaRPr lang="zh-CN" altLang="en-US" sz="2000"/>
          </a:p>
          <a:p>
            <a:endParaRPr lang="zh-CN" altLang="en-US" sz="2000"/>
          </a:p>
          <a:p>
            <a:r>
              <a:rPr lang="zh-CN" altLang="en-US" sz="2000"/>
              <a:t>历代王朝也很重视对各级官员的监视和监察：</a:t>
            </a:r>
            <a:endParaRPr lang="zh-CN" altLang="en-US" sz="2000"/>
          </a:p>
          <a:p>
            <a:r>
              <a:rPr lang="zh-CN" altLang="en-US" sz="2000"/>
              <a:t>●秦朝</a:t>
            </a:r>
            <a:r>
              <a:rPr lang="zh-CN" altLang="en-US" sz="2000">
                <a:solidFill>
                  <a:srgbClr val="FF0000"/>
                </a:solidFill>
              </a:rPr>
              <a:t>在中央</a:t>
            </a:r>
            <a:r>
              <a:rPr lang="zh-CN" altLang="en-US" sz="2000"/>
              <a:t>设御史大夫，监察百官。</a:t>
            </a:r>
            <a:endParaRPr lang="zh-CN" altLang="en-US" sz="2000"/>
          </a:p>
          <a:p>
            <a:r>
              <a:rPr lang="zh-CN" altLang="en-US" sz="2000"/>
              <a:t>●西汉武帝</a:t>
            </a:r>
            <a:r>
              <a:rPr lang="zh-CN" altLang="en-US" sz="2000">
                <a:solidFill>
                  <a:srgbClr val="FF0000"/>
                </a:solidFill>
              </a:rPr>
              <a:t>在地方</a:t>
            </a:r>
            <a:r>
              <a:rPr lang="zh-CN" altLang="en-US" sz="2000"/>
              <a:t>上建立刺史制度，由刺史监视地方官吏、豪强。</a:t>
            </a:r>
            <a:endParaRPr lang="zh-CN" altLang="en-US" sz="2000"/>
          </a:p>
          <a:p>
            <a:r>
              <a:rPr lang="zh-CN" altLang="en-US" sz="2000"/>
              <a:t>●北宋在各州府设通判，对州府的长官有监察的责任。</a:t>
            </a:r>
            <a:endParaRPr lang="zh-CN" altLang="en-US" sz="2000"/>
          </a:p>
          <a:p>
            <a:r>
              <a:rPr lang="zh-CN" altLang="en-US" sz="2000"/>
              <a:t>●元朝在中央设御史台负责监察事务，纠察百官善恶。</a:t>
            </a:r>
            <a:endParaRPr lang="zh-CN" altLang="en-US" sz="2000"/>
          </a:p>
        </p:txBody>
      </p:sp>
      <p:sp>
        <p:nvSpPr>
          <p:cNvPr id="2" name="文本框 1"/>
          <p:cNvSpPr txBox="1"/>
          <p:nvPr/>
        </p:nvSpPr>
        <p:spPr>
          <a:xfrm>
            <a:off x="567055" y="1407795"/>
            <a:ext cx="2468880" cy="368300"/>
          </a:xfrm>
          <a:prstGeom prst="rect">
            <a:avLst/>
          </a:prstGeom>
          <a:noFill/>
        </p:spPr>
        <p:txBody>
          <a:bodyPr wrap="none" rtlCol="0" anchor="t">
            <a:spAutoFit/>
          </a:bodyPr>
          <a:p>
            <a:r>
              <a:rPr lang="zh-CN" altLang="en-US">
                <a:sym typeface="+mn-ea"/>
              </a:rPr>
              <a:t>【监察知识链接】——</a:t>
            </a:r>
            <a:endParaRPr lang="zh-CN" altLang="en-US"/>
          </a:p>
        </p:txBody>
      </p:sp>
    </p:spTree>
    <p:custDataLst>
      <p:tags r:id="rId8"/>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737428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374289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竖排文字占位符 3"/>
          <p:cNvSpPr>
            <a:spLocks noGrp="1"/>
          </p:cNvSpPr>
          <p:nvPr>
            <p:ph type="body" orient="vert" sz="quarter" idx="15"/>
            <p:custDataLst>
              <p:tags r:id="rId1"/>
            </p:custDataLst>
          </p:nvPr>
        </p:nvSpPr>
        <p:spPr>
          <a:xfrm>
            <a:off x="3366770" y="1005205"/>
            <a:ext cx="988695" cy="5129530"/>
          </a:xfrm>
        </p:spPr>
        <p:txBody>
          <a:bodyPr>
            <a:normAutofit/>
          </a:bodyPr>
          <a:lstStyle/>
          <a:p>
            <a:r>
              <a:rPr lang="zh-CN" altLang="en-US" sz="2400"/>
              <a:t>中国古代史专题复习  七年级上册</a:t>
            </a:r>
            <a:endParaRPr lang="zh-CN" altLang="en-US" sz="2400"/>
          </a:p>
        </p:txBody>
      </p:sp>
      <p:sp>
        <p:nvSpPr>
          <p:cNvPr id="9" name="竖排文字占位符 8"/>
          <p:cNvSpPr>
            <a:spLocks noGrp="1"/>
          </p:cNvSpPr>
          <p:nvPr>
            <p:ph type="body" orient="vert" sz="quarter" idx="17"/>
            <p:custDataLst>
              <p:tags r:id="rId2"/>
            </p:custDataLst>
          </p:nvPr>
        </p:nvSpPr>
        <p:spPr>
          <a:xfrm>
            <a:off x="2392124" y="1114893"/>
            <a:ext cx="677228" cy="4659629"/>
          </a:xfrm>
        </p:spPr>
        <p:txBody>
          <a:bodyPr>
            <a:noAutofit/>
          </a:bodyPr>
          <a:lstStyle/>
          <a:p>
            <a:r>
              <a:rPr lang="zh-CN" altLang="en-US" sz="4700"/>
              <a:t>改革</a:t>
            </a:r>
            <a:endParaRPr lang="zh-CN" altLang="en-US" sz="4700"/>
          </a:p>
        </p:txBody>
      </p:sp>
    </p:spTree>
    <p:custDataLst>
      <p:tags r:id="rId3"/>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93090" y="425450"/>
            <a:ext cx="2993390" cy="583565"/>
          </a:xfrm>
          <a:prstGeom prst="rect">
            <a:avLst/>
          </a:prstGeom>
          <a:noFill/>
        </p:spPr>
        <p:txBody>
          <a:bodyPr wrap="square" rtlCol="0" anchor="t">
            <a:spAutoFit/>
          </a:bodyPr>
          <a:p>
            <a:pPr>
              <a:spcBef>
                <a:spcPct val="50000"/>
              </a:spcBef>
            </a:pPr>
            <a:r>
              <a:rPr lang="zh-CN" altLang="en-US" sz="3200" b="1" dirty="0" smtClean="0">
                <a:latin typeface="华文中宋" panose="02010600040101010101" charset="-122"/>
                <a:ea typeface="华文中宋" panose="02010600040101010101" charset="-122"/>
                <a:cs typeface="华文中宋" panose="02010600040101010101" charset="-122"/>
                <a:sym typeface="+mn-ea"/>
              </a:rPr>
              <a:t>1、管仲改革</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4" name="文本框 3"/>
          <p:cNvSpPr txBox="1"/>
          <p:nvPr/>
        </p:nvSpPr>
        <p:spPr>
          <a:xfrm>
            <a:off x="593090" y="1408430"/>
            <a:ext cx="3924300" cy="460375"/>
          </a:xfrm>
          <a:prstGeom prst="rect">
            <a:avLst/>
          </a:prstGeom>
          <a:noFill/>
        </p:spPr>
        <p:txBody>
          <a:bodyPr wrap="square" rtlCol="0" anchor="t">
            <a:spAutoFit/>
          </a:bodyPr>
          <a:p>
            <a:pPr>
              <a:spcBef>
                <a:spcPct val="50000"/>
              </a:spcBef>
            </a:pPr>
            <a:r>
              <a:rPr lang="zh-CN" altLang="en-US" sz="2400" b="1" dirty="0" smtClean="0">
                <a:latin typeface="华文仿宋" panose="02010600040101010101" charset="-122"/>
                <a:ea typeface="华文仿宋" panose="02010600040101010101" charset="-122"/>
                <a:cs typeface="华文仿宋" panose="02010600040101010101" charset="-122"/>
                <a:sym typeface="+mn-ea"/>
              </a:rPr>
              <a:t>时间：春秋时期齐国p31</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5" name="文本框 4"/>
          <p:cNvSpPr txBox="1"/>
          <p:nvPr/>
        </p:nvSpPr>
        <p:spPr>
          <a:xfrm>
            <a:off x="560070" y="4388485"/>
            <a:ext cx="6252845" cy="460375"/>
          </a:xfrm>
          <a:prstGeom prst="rect">
            <a:avLst/>
          </a:prstGeom>
          <a:noFill/>
        </p:spPr>
        <p:txBody>
          <a:bodyPr wrap="square" rtlCol="0" anchor="t">
            <a:spAutoFit/>
          </a:bodyPr>
          <a:p>
            <a:r>
              <a:rPr lang="zh-CN" altLang="en-US" sz="2400" b="1" dirty="0" smtClean="0">
                <a:latin typeface="华文仿宋" panose="02010600040101010101" charset="-122"/>
                <a:ea typeface="华文仿宋" panose="02010600040101010101" charset="-122"/>
                <a:cs typeface="华文仿宋" panose="02010600040101010101" charset="-122"/>
                <a:sym typeface="+mn-ea"/>
              </a:rPr>
              <a:t>材料：“管仲相桓公，霸诸侯，一匡天下。”</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16" name="Text Box 7"/>
          <p:cNvSpPr txBox="1">
            <a:spLocks noChangeArrowheads="1"/>
          </p:cNvSpPr>
          <p:nvPr/>
        </p:nvSpPr>
        <p:spPr bwMode="auto">
          <a:xfrm>
            <a:off x="1063625" y="3681730"/>
            <a:ext cx="6289040"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eaLnBrk="0" hangingPunct="0">
              <a:defRPr sz="2800">
                <a:solidFill>
                  <a:schemeClr val="tx1"/>
                </a:solidFill>
                <a:latin typeface="宋体" panose="02010600030101010101" pitchFamily="2" charset="-122"/>
                <a:ea typeface="宋体" panose="02010600030101010101" pitchFamily="2" charset="-122"/>
              </a:defRPr>
            </a:lvl1pPr>
            <a:lvl2pPr marL="742950" indent="-285750" eaLnBrk="0" hangingPunct="0">
              <a:defRPr sz="2800">
                <a:solidFill>
                  <a:schemeClr val="tx1"/>
                </a:solidFill>
                <a:latin typeface="宋体" panose="02010600030101010101" pitchFamily="2" charset="-122"/>
                <a:ea typeface="宋体" panose="02010600030101010101" pitchFamily="2" charset="-122"/>
              </a:defRPr>
            </a:lvl2pPr>
            <a:lvl3pPr marL="1143000" indent="-228600" eaLnBrk="0" hangingPunct="0">
              <a:defRPr sz="2800">
                <a:solidFill>
                  <a:schemeClr val="tx1"/>
                </a:solidFill>
                <a:latin typeface="宋体" panose="02010600030101010101" pitchFamily="2" charset="-122"/>
                <a:ea typeface="宋体" panose="02010600030101010101" pitchFamily="2" charset="-122"/>
              </a:defRPr>
            </a:lvl3pPr>
            <a:lvl4pPr marL="1600200" indent="-228600" eaLnBrk="0" hangingPunct="0">
              <a:defRPr sz="2800">
                <a:solidFill>
                  <a:schemeClr val="tx1"/>
                </a:solidFill>
                <a:latin typeface="宋体" panose="02010600030101010101" pitchFamily="2" charset="-122"/>
                <a:ea typeface="宋体" panose="02010600030101010101" pitchFamily="2" charset="-122"/>
              </a:defRPr>
            </a:lvl4pPr>
            <a:lvl5pPr marL="2057400" indent="-228600" eaLnBrk="0" hangingPunct="0">
              <a:defRPr sz="28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8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8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8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800">
                <a:solidFill>
                  <a:schemeClr val="tx1"/>
                </a:solidFill>
                <a:latin typeface="宋体" panose="02010600030101010101" pitchFamily="2" charset="-122"/>
                <a:ea typeface="宋体" panose="02010600030101010101" pitchFamily="2" charset="-122"/>
              </a:defRPr>
            </a:lvl9pPr>
          </a:lstStyle>
          <a:p>
            <a:pPr eaLnBrk="1" hangingPunct="1"/>
            <a:r>
              <a:rPr lang="zh-CN" altLang="en-US" sz="4000" b="1" dirty="0" smtClean="0">
                <a:solidFill>
                  <a:srgbClr val="000066"/>
                </a:solidFill>
                <a:effectLst>
                  <a:outerShdw blurRad="38100" dist="38100" dir="2700000" algn="tl">
                    <a:srgbClr val="000000">
                      <a:alpha val="43137"/>
                    </a:srgbClr>
                  </a:outerShdw>
                </a:effectLst>
                <a:latin typeface="Tahoma" panose="020B0604030504040204" pitchFamily="34" charset="0"/>
                <a:ea typeface="隶书" panose="02010509060101010101" pitchFamily="49" charset="-122"/>
              </a:rPr>
              <a:t>        </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18" name="矩形 17"/>
          <p:cNvSpPr/>
          <p:nvPr/>
        </p:nvSpPr>
        <p:spPr>
          <a:xfrm>
            <a:off x="593171" y="2009537"/>
            <a:ext cx="3848100" cy="460375"/>
          </a:xfrm>
          <a:prstGeom prst="rect">
            <a:avLst/>
          </a:prstGeom>
        </p:spPr>
        <p:txBody>
          <a:bodyPr wrap="none">
            <a:spAutoFit/>
          </a:bodyPr>
          <a:lstStyle/>
          <a:p>
            <a:pPr lvl="0" algn="l"/>
            <a:r>
              <a:rPr lang="zh-CN" altLang="en-US" sz="2400" b="1" dirty="0" smtClean="0">
                <a:latin typeface="华文仿宋" panose="02010600040101010101" charset="-122"/>
                <a:ea typeface="华文仿宋" panose="02010600040101010101" charset="-122"/>
                <a:cs typeface="华文仿宋" panose="02010600040101010101" charset="-122"/>
              </a:rPr>
              <a:t>原因：</a:t>
            </a:r>
            <a:r>
              <a:rPr lang="zh-CN" altLang="en-US" sz="2400" b="1" dirty="0" smtClean="0">
                <a:latin typeface="华文仿宋" panose="02010600040101010101" charset="-122"/>
                <a:ea typeface="华文仿宋" panose="02010600040101010101" charset="-122"/>
                <a:cs typeface="华文仿宋" panose="02010600040101010101" charset="-122"/>
                <a:sym typeface="+mn-ea"/>
              </a:rPr>
              <a:t>王室衰微、诸侯争霸</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19" name="矩形 18"/>
          <p:cNvSpPr/>
          <p:nvPr/>
        </p:nvSpPr>
        <p:spPr>
          <a:xfrm>
            <a:off x="560070" y="2644775"/>
            <a:ext cx="8016240" cy="1198880"/>
          </a:xfrm>
          <a:prstGeom prst="rect">
            <a:avLst/>
          </a:prstGeom>
        </p:spPr>
        <p:txBody>
          <a:bodyPr wrap="square">
            <a:spAutoFit/>
          </a:bodyPr>
          <a:lstStyle/>
          <a:p>
            <a:pPr algn="l" eaLnBrk="1" hangingPunct="1"/>
            <a:r>
              <a:rPr lang="zh-CN" altLang="en-US" sz="2400" b="1" dirty="0" smtClean="0">
                <a:latin typeface="华文仿宋" panose="02010600040101010101" charset="-122"/>
                <a:ea typeface="华文仿宋" panose="02010600040101010101" charset="-122"/>
                <a:cs typeface="华文仿宋" panose="02010600040101010101" charset="-122"/>
              </a:rPr>
              <a:t>内容：</a:t>
            </a:r>
            <a:r>
              <a:rPr lang="zh-CN" altLang="en-US" sz="2400" b="1" dirty="0" smtClean="0">
                <a:latin typeface="华文仿宋" panose="02010600040101010101" charset="-122"/>
                <a:ea typeface="华文仿宋" panose="02010600040101010101" charset="-122"/>
                <a:cs typeface="华文仿宋" panose="02010600040101010101" charset="-122"/>
                <a:sym typeface="+mn-ea"/>
              </a:rPr>
              <a:t>改革内政、发展生产、训练军队、“尊天子、攘四夷”的旗号,号令诸侯</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lvl="0"/>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22" name="Text Box 27"/>
          <p:cNvSpPr txBox="1">
            <a:spLocks noChangeArrowheads="1"/>
          </p:cNvSpPr>
          <p:nvPr/>
        </p:nvSpPr>
        <p:spPr bwMode="auto">
          <a:xfrm>
            <a:off x="565150" y="3620135"/>
            <a:ext cx="7143115" cy="829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eaLnBrk="0" hangingPunct="0">
              <a:defRPr sz="2800">
                <a:solidFill>
                  <a:schemeClr val="tx1"/>
                </a:solidFill>
                <a:latin typeface="宋体" panose="02010600030101010101" pitchFamily="2" charset="-122"/>
                <a:ea typeface="宋体" panose="02010600030101010101" pitchFamily="2" charset="-122"/>
              </a:defRPr>
            </a:lvl1pPr>
            <a:lvl2pPr marL="742950" indent="-285750" eaLnBrk="0" hangingPunct="0">
              <a:defRPr sz="2800">
                <a:solidFill>
                  <a:schemeClr val="tx1"/>
                </a:solidFill>
                <a:latin typeface="宋体" panose="02010600030101010101" pitchFamily="2" charset="-122"/>
                <a:ea typeface="宋体" panose="02010600030101010101" pitchFamily="2" charset="-122"/>
              </a:defRPr>
            </a:lvl2pPr>
            <a:lvl3pPr marL="1143000" indent="-228600" eaLnBrk="0" hangingPunct="0">
              <a:defRPr sz="2800">
                <a:solidFill>
                  <a:schemeClr val="tx1"/>
                </a:solidFill>
                <a:latin typeface="宋体" panose="02010600030101010101" pitchFamily="2" charset="-122"/>
                <a:ea typeface="宋体" panose="02010600030101010101" pitchFamily="2" charset="-122"/>
              </a:defRPr>
            </a:lvl3pPr>
            <a:lvl4pPr marL="1600200" indent="-228600" eaLnBrk="0" hangingPunct="0">
              <a:defRPr sz="2800">
                <a:solidFill>
                  <a:schemeClr val="tx1"/>
                </a:solidFill>
                <a:latin typeface="宋体" panose="02010600030101010101" pitchFamily="2" charset="-122"/>
                <a:ea typeface="宋体" panose="02010600030101010101" pitchFamily="2" charset="-122"/>
              </a:defRPr>
            </a:lvl4pPr>
            <a:lvl5pPr marL="2057400" indent="-228600" eaLnBrk="0" hangingPunct="0">
              <a:defRPr sz="2800">
                <a:solidFill>
                  <a:schemeClr val="tx1"/>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800">
                <a:solidFill>
                  <a:schemeClr val="tx1"/>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800">
                <a:solidFill>
                  <a:schemeClr val="tx1"/>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800">
                <a:solidFill>
                  <a:schemeClr val="tx1"/>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800">
                <a:solidFill>
                  <a:schemeClr val="tx1"/>
                </a:solidFill>
                <a:latin typeface="宋体" panose="02010600030101010101" pitchFamily="2" charset="-122"/>
                <a:ea typeface="宋体" panose="02010600030101010101" pitchFamily="2" charset="-122"/>
              </a:defRPr>
            </a:lvl9pPr>
          </a:lstStyle>
          <a:p>
            <a:pPr algn="l" eaLnBrk="1" hangingPunct="1">
              <a:buClrTx/>
              <a:buSzTx/>
              <a:buNone/>
            </a:pPr>
            <a:r>
              <a:rPr lang="zh-CN" altLang="en-US" sz="2400" b="1" dirty="0" smtClean="0">
                <a:latin typeface="华文仿宋" panose="02010600040101010101" charset="-122"/>
                <a:ea typeface="华文仿宋" panose="02010600040101010101" charset="-122"/>
                <a:cs typeface="华文仿宋" panose="02010600040101010101" charset="-122"/>
              </a:rPr>
              <a:t>结果：</a:t>
            </a:r>
            <a:r>
              <a:rPr lang="zh-CN" altLang="en-US" sz="2400" b="1" dirty="0" smtClean="0">
                <a:latin typeface="华文仿宋" panose="02010600040101010101" charset="-122"/>
                <a:ea typeface="华文仿宋" panose="02010600040101010101" charset="-122"/>
                <a:cs typeface="华文仿宋" panose="02010600040101010101" charset="-122"/>
                <a:sym typeface="+mn-ea"/>
              </a:rPr>
              <a:t>前651年齐桓公成为春秋时期第一个霸主</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algn="l" eaLnBrk="1" hangingPunct="1">
              <a:buClrTx/>
              <a:buSzTx/>
              <a:buNone/>
            </a:pP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Tree>
    <p:custDataLst>
      <p:tags r:id="rId8"/>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0" y="1151255"/>
            <a:ext cx="9154795" cy="47440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12294" name="Text Box 6"/>
          <p:cNvSpPr txBox="1">
            <a:spLocks noChangeArrowheads="1"/>
          </p:cNvSpPr>
          <p:nvPr/>
        </p:nvSpPr>
        <p:spPr bwMode="auto">
          <a:xfrm>
            <a:off x="563880" y="425450"/>
            <a:ext cx="3027680"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ct val="50000"/>
              </a:spcBef>
            </a:pPr>
            <a:r>
              <a:rPr lang="zh-CN" altLang="en-US" sz="3200" b="1" dirty="0" smtClean="0">
                <a:latin typeface="华文中宋" panose="02010600040101010101" charset="-122"/>
                <a:ea typeface="华文中宋" panose="02010600040101010101" charset="-122"/>
                <a:cs typeface="华文中宋" panose="02010600040101010101" charset="-122"/>
              </a:rPr>
              <a:t>2、商鞅变法</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12298" name="Text Box 10"/>
          <p:cNvSpPr txBox="1">
            <a:spLocks noChangeArrowheads="1"/>
          </p:cNvSpPr>
          <p:nvPr/>
        </p:nvSpPr>
        <p:spPr bwMode="auto">
          <a:xfrm>
            <a:off x="2995295" y="374015"/>
            <a:ext cx="4039870" cy="645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lgn="ctr">
              <a:lnSpc>
                <a:spcPct val="150000"/>
              </a:lnSpc>
              <a:spcBef>
                <a:spcPct val="50000"/>
              </a:spcBef>
              <a:buClrTx/>
              <a:buSzTx/>
              <a:buFontTx/>
            </a:pPr>
            <a:r>
              <a:rPr lang="zh-CN" altLang="en-US" sz="2400" b="1" dirty="0" smtClean="0">
                <a:latin typeface="华文仿宋" panose="02010600040101010101" charset="-122"/>
                <a:ea typeface="华文仿宋" panose="02010600040101010101" charset="-122"/>
                <a:cs typeface="华文仿宋" panose="02010600040101010101" charset="-122"/>
              </a:rPr>
              <a:t>（战国时期</a:t>
            </a:r>
            <a:r>
              <a:rPr lang="zh-CN" altLang="en-US" sz="2400" b="1" dirty="0" smtClean="0">
                <a:latin typeface="华文仿宋" panose="02010600040101010101" charset="-122"/>
                <a:ea typeface="华文仿宋" panose="02010600040101010101" charset="-122"/>
                <a:cs typeface="华文仿宋" panose="02010600040101010101" charset="-122"/>
                <a:sym typeface="+mn-ea"/>
              </a:rPr>
              <a:t>公元前356年</a:t>
            </a:r>
            <a:r>
              <a:rPr lang="zh-CN" altLang="en-US" sz="2400" b="1" dirty="0" smtClean="0">
                <a:latin typeface="华文仿宋" panose="02010600040101010101" charset="-122"/>
                <a:ea typeface="华文仿宋" panose="02010600040101010101" charset="-122"/>
                <a:cs typeface="华文仿宋" panose="02010600040101010101" charset="-122"/>
              </a:rPr>
              <a:t>）</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2" name="矩形 1"/>
          <p:cNvSpPr/>
          <p:nvPr/>
        </p:nvSpPr>
        <p:spPr>
          <a:xfrm>
            <a:off x="892175" y="5332095"/>
            <a:ext cx="6142990" cy="460375"/>
          </a:xfrm>
          <a:prstGeom prst="rect">
            <a:avLst/>
          </a:prstGeom>
        </p:spPr>
        <p:txBody>
          <a:bodyPr wrap="square">
            <a:spAutoFit/>
          </a:bodyPr>
          <a:p>
            <a:r>
              <a:rPr lang="zh-CN" altLang="en-US" sz="2400" b="1" dirty="0" smtClean="0">
                <a:latin typeface="华文仿宋" panose="02010600040101010101" charset="-122"/>
                <a:ea typeface="华文仿宋" panose="02010600040101010101" charset="-122"/>
                <a:cs typeface="华文仿宋" panose="02010600040101010101" charset="-122"/>
              </a:rPr>
              <a:t>材料：“治世不一道 便国不法古……” </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3" name="Text Box 10"/>
          <p:cNvSpPr txBox="1">
            <a:spLocks noChangeArrowheads="1"/>
          </p:cNvSpPr>
          <p:nvPr/>
        </p:nvSpPr>
        <p:spPr bwMode="auto">
          <a:xfrm>
            <a:off x="300355" y="1358900"/>
            <a:ext cx="7800975" cy="738505"/>
          </a:xfrm>
          <a:prstGeom prst="rect">
            <a:avLst/>
          </a:prstGeom>
          <a:noFill/>
          <a:ln>
            <a:noFill/>
          </a:ln>
          <a:effectLst/>
        </p:spPr>
        <p:txBody>
          <a:bodyPr wrap="square" lIns="36000" tIns="0" rIns="0" bIns="0" anchor="ctr" anchorCtr="1">
            <a:spAutoFit/>
          </a:bodyPr>
          <a:p>
            <a:pPr algn="ctr" fontAlgn="auto">
              <a:lnSpc>
                <a:spcPct val="100000"/>
              </a:lnSpc>
              <a:spcBef>
                <a:spcPct val="0"/>
              </a:spcBef>
            </a:pPr>
            <a:r>
              <a:rPr lang="zh-CN" altLang="en-US" sz="2400" b="1" dirty="0" smtClean="0">
                <a:latin typeface="华文仿宋" panose="02010600040101010101" charset="-122"/>
                <a:ea typeface="华文仿宋" panose="02010600040101010101" charset="-122"/>
                <a:cs typeface="华文仿宋" panose="02010600040101010101" charset="-122"/>
              </a:rPr>
              <a:t>（1）背景：</a:t>
            </a:r>
            <a:r>
              <a:rPr lang="zh-CN" altLang="en-US" sz="2400" b="1" dirty="0" smtClean="0">
                <a:latin typeface="华文仿宋" panose="02010600040101010101" charset="-122"/>
                <a:ea typeface="华文仿宋" panose="02010600040101010101" charset="-122"/>
                <a:cs typeface="华文仿宋" panose="02010600040101010101" charset="-122"/>
                <a:sym typeface="+mn-ea"/>
              </a:rPr>
              <a:t>铁农具和牛耕的使用进一步推广，社会生产力水平不断提高，新兴地主阶级的势力增强。</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9" name="Text Box 9"/>
          <p:cNvSpPr txBox="1">
            <a:spLocks noChangeArrowheads="1"/>
          </p:cNvSpPr>
          <p:nvPr/>
        </p:nvSpPr>
        <p:spPr bwMode="auto">
          <a:xfrm>
            <a:off x="563909" y="4632727"/>
            <a:ext cx="7752507" cy="830580"/>
          </a:xfrm>
          <a:prstGeom prst="rect">
            <a:avLst/>
          </a:prstGeom>
          <a:noFill/>
          <a:ln>
            <a:noFill/>
          </a:ln>
          <a:effectLst/>
        </p:spPr>
        <p:txBody>
          <a:bodyPr wrap="square" lIns="36000" tIns="0" rIns="0" bIns="0" anchor="ctr" anchorCtr="1">
            <a:spAutoFit/>
          </a:bodyPr>
          <a:p>
            <a:pPr>
              <a:spcBef>
                <a:spcPct val="0"/>
              </a:spcBef>
            </a:pPr>
            <a:r>
              <a:rPr lang="zh-CN" altLang="en-US" sz="5400" b="1" dirty="0" smtClean="0">
                <a:solidFill>
                  <a:srgbClr val="000099"/>
                </a:solidFill>
                <a:effectLst>
                  <a:outerShdw blurRad="38100" dist="38100" dir="2700000" algn="tl">
                    <a:srgbClr val="000000">
                      <a:alpha val="43137"/>
                    </a:srgbClr>
                  </a:outerShdw>
                </a:effectLst>
                <a:latin typeface="黑体" panose="02010609060101010101" charset="-122"/>
                <a:ea typeface="黑体" panose="02010609060101010101" charset="-122"/>
              </a:rPr>
              <a:t>  </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10" name="Text Box 5"/>
          <p:cNvSpPr txBox="1">
            <a:spLocks noChangeArrowheads="1"/>
          </p:cNvSpPr>
          <p:nvPr/>
        </p:nvSpPr>
        <p:spPr bwMode="auto">
          <a:xfrm>
            <a:off x="3923665" y="2626360"/>
            <a:ext cx="1993265" cy="830580"/>
          </a:xfrm>
          <a:prstGeom prst="rect">
            <a:avLst/>
          </a:prstGeom>
          <a:noFill/>
          <a:ln>
            <a:noFill/>
          </a:ln>
          <a:effectLst/>
        </p:spPr>
        <p:txBody>
          <a:bodyPr wrap="square" lIns="36000" tIns="0" rIns="0" bIns="0" anchor="ctr" anchorCtr="1">
            <a:spAutoFit/>
          </a:bodyPr>
          <a:p>
            <a:pPr algn="ctr">
              <a:spcBef>
                <a:spcPct val="0"/>
              </a:spcBef>
            </a:pPr>
            <a:r>
              <a:rPr lang="zh-CN" altLang="en-US" sz="5400" b="1" dirty="0">
                <a:effectLst>
                  <a:outerShdw blurRad="38100" dist="38100" dir="2700000" algn="tl">
                    <a:srgbClr val="000000">
                      <a:alpha val="43137"/>
                    </a:srgbClr>
                  </a:outerShdw>
                </a:effectLst>
                <a:latin typeface="黑体" panose="02010609060101010101" charset="-122"/>
                <a:ea typeface="黑体" panose="02010609060101010101" charset="-122"/>
              </a:rPr>
              <a:t> </a:t>
            </a:r>
            <a:endParaRPr lang="zh-CN" altLang="en-US" sz="5400" b="1" dirty="0">
              <a:effectLst>
                <a:outerShdw blurRad="38100" dist="38100" dir="2700000" algn="tl">
                  <a:srgbClr val="000000">
                    <a:alpha val="43137"/>
                  </a:srgbClr>
                </a:outerShdw>
              </a:effectLst>
              <a:latin typeface="黑体" panose="02010609060101010101" charset="-122"/>
              <a:ea typeface="黑体" panose="02010609060101010101" charset="-122"/>
            </a:endParaRPr>
          </a:p>
        </p:txBody>
      </p:sp>
      <p:sp>
        <p:nvSpPr>
          <p:cNvPr id="4" name="文本框 3"/>
          <p:cNvSpPr txBox="1"/>
          <p:nvPr/>
        </p:nvSpPr>
        <p:spPr>
          <a:xfrm>
            <a:off x="443865" y="2099945"/>
            <a:ext cx="7994015" cy="829945"/>
          </a:xfrm>
          <a:prstGeom prst="rect">
            <a:avLst/>
          </a:prstGeom>
          <a:noFill/>
        </p:spPr>
        <p:txBody>
          <a:bodyPr wrap="square" rtlCol="0" anchor="t">
            <a:spAutoFit/>
          </a:bodyPr>
          <a:p>
            <a:pPr>
              <a:spcBef>
                <a:spcPct val="0"/>
              </a:spcBef>
            </a:pPr>
            <a:r>
              <a:rPr lang="zh-CN" altLang="en-US" sz="2400" b="1" dirty="0" smtClean="0">
                <a:latin typeface="华文仿宋" panose="02010600040101010101" charset="-122"/>
                <a:ea typeface="华文仿宋" panose="02010600040101010101" charset="-122"/>
                <a:cs typeface="华文仿宋" panose="02010600040101010101" charset="-122"/>
                <a:sym typeface="+mn-ea"/>
              </a:rPr>
              <a:t>（2）内容：略</a:t>
            </a:r>
            <a:endParaRPr lang="zh-CN" altLang="en-US" sz="2400" b="1" dirty="0" smtClean="0">
              <a:latin typeface="华文仿宋" panose="02010600040101010101" charset="-122"/>
              <a:ea typeface="华文仿宋" panose="02010600040101010101" charset="-122"/>
              <a:cs typeface="华文仿宋" panose="02010600040101010101" charset="-122"/>
              <a:sym typeface="+mn-ea"/>
            </a:endParaRPr>
          </a:p>
          <a:p>
            <a:pPr>
              <a:spcBef>
                <a:spcPct val="0"/>
              </a:spcBef>
            </a:pPr>
            <a:r>
              <a:rPr lang="zh-CN" altLang="en-US" sz="2400" b="1" dirty="0" smtClean="0">
                <a:latin typeface="华文仿宋" panose="02010600040101010101" charset="-122"/>
                <a:ea typeface="华文仿宋" panose="02010600040101010101" charset="-122"/>
                <a:cs typeface="华文仿宋" panose="02010600040101010101" charset="-122"/>
                <a:sym typeface="+mn-ea"/>
              </a:rPr>
              <a:t>（</a:t>
            </a:r>
            <a:r>
              <a:rPr lang="en-US" altLang="zh-CN" sz="2400" b="1" dirty="0" smtClean="0">
                <a:latin typeface="华文仿宋" panose="02010600040101010101" charset="-122"/>
                <a:ea typeface="华文仿宋" panose="02010600040101010101" charset="-122"/>
                <a:cs typeface="华文仿宋" panose="02010600040101010101" charset="-122"/>
                <a:sym typeface="+mn-ea"/>
              </a:rPr>
              <a:t>3</a:t>
            </a:r>
            <a:r>
              <a:rPr lang="zh-CN" altLang="en-US" sz="2400" b="1" dirty="0" smtClean="0">
                <a:latin typeface="华文仿宋" panose="02010600040101010101" charset="-122"/>
                <a:ea typeface="华文仿宋" panose="02010600040101010101" charset="-122"/>
                <a:cs typeface="华文仿宋" panose="02010600040101010101" charset="-122"/>
                <a:sym typeface="+mn-ea"/>
              </a:rPr>
              <a:t>）性质：是一次封建地主阶级的改革运动。</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5" name="矩形 4"/>
          <p:cNvSpPr/>
          <p:nvPr/>
        </p:nvSpPr>
        <p:spPr>
          <a:xfrm>
            <a:off x="420431" y="2920474"/>
            <a:ext cx="8568952" cy="2306955"/>
          </a:xfrm>
          <a:prstGeom prst="rect">
            <a:avLst/>
          </a:prstGeom>
        </p:spPr>
        <p:txBody>
          <a:bodyPr wrap="square">
            <a:spAutoFit/>
          </a:bodyPr>
          <a:p>
            <a:r>
              <a:rPr lang="zh-CN" altLang="en-US" sz="2400" b="1" dirty="0" smtClean="0">
                <a:latin typeface="华文仿宋" panose="02010600040101010101" charset="-122"/>
                <a:ea typeface="华文仿宋" panose="02010600040101010101" charset="-122"/>
                <a:cs typeface="华文仿宋" panose="02010600040101010101" charset="-122"/>
                <a:sym typeface="+mn-ea"/>
              </a:rPr>
              <a:t>（4）评价:鞅变法</a:t>
            </a:r>
            <a:r>
              <a:rPr lang="zh-CN" altLang="en-US" sz="2400" b="1" dirty="0" smtClean="0">
                <a:latin typeface="华文仿宋" panose="02010600040101010101" charset="-122"/>
                <a:ea typeface="华文仿宋" panose="02010600040101010101" charset="-122"/>
                <a:cs typeface="华文仿宋" panose="02010600040101010101" charset="-122"/>
              </a:rPr>
              <a:t>顺应了历史发展的潮流，推动奴隶制社会向封建制社会转型，大大推动了社会进步和历史的发展。通过改革，秦国废除了旧的制度，创立了适应社会经济发展的新制度。改革推动了秦国社会的进步，促进了经济的发展。同时，壮大了国力，实现了富国强兵。为以后秦统一全国奠定了基础，对中国历史的发展起到了重要的作用。</a:t>
            </a:r>
            <a:endParaRPr lang="zh-CN" altLang="en-US" sz="3600" b="1" dirty="0">
              <a:effectLst>
                <a:outerShdw blurRad="38100" dist="38100" dir="2700000" algn="tl">
                  <a:srgbClr val="000000">
                    <a:alpha val="43137"/>
                  </a:srgbClr>
                </a:outerShdw>
              </a:effectLst>
              <a:latin typeface="黑体" panose="02010609060101010101" charset="-122"/>
              <a:ea typeface="黑体" panose="02010609060101010101" charset="-122"/>
            </a:endParaRPr>
          </a:p>
        </p:txBody>
      </p:sp>
    </p:spTree>
    <p:custDataLst>
      <p:tags r:id="rId8"/>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10795" y="1080770"/>
            <a:ext cx="9154795" cy="471233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12295" name="Text Box 7"/>
          <p:cNvSpPr txBox="1">
            <a:spLocks noChangeArrowheads="1"/>
          </p:cNvSpPr>
          <p:nvPr/>
        </p:nvSpPr>
        <p:spPr bwMode="auto">
          <a:xfrm>
            <a:off x="722630" y="394335"/>
            <a:ext cx="6410960"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lgn="l">
              <a:spcBef>
                <a:spcPct val="50000"/>
              </a:spcBef>
              <a:buClrTx/>
              <a:buSzTx/>
              <a:buFontTx/>
            </a:pPr>
            <a:r>
              <a:rPr lang="zh-CN" altLang="en-US" sz="3200" b="1" dirty="0" smtClean="0">
                <a:latin typeface="华文中宋" panose="02010600040101010101" charset="-122"/>
                <a:ea typeface="华文中宋" panose="02010600040101010101" charset="-122"/>
                <a:cs typeface="华文中宋" panose="02010600040101010101" charset="-122"/>
              </a:rPr>
              <a:t>3、北魏孝文帝改革</a:t>
            </a:r>
            <a:r>
              <a:rPr lang="zh-CN" altLang="en-US" sz="3200" b="1" dirty="0" smtClean="0">
                <a:latin typeface="华文仿宋" panose="02010600040101010101" charset="-122"/>
                <a:ea typeface="华文仿宋" panose="02010600040101010101" charset="-122"/>
                <a:cs typeface="华文仿宋" panose="02010600040101010101" charset="-122"/>
                <a:sym typeface="+mn-ea"/>
              </a:rPr>
              <a:t>（南北朝时期）</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2" name="矩形 1"/>
          <p:cNvSpPr/>
          <p:nvPr/>
        </p:nvSpPr>
        <p:spPr>
          <a:xfrm>
            <a:off x="178872" y="5864930"/>
            <a:ext cx="8207402" cy="829945"/>
          </a:xfrm>
          <a:prstGeom prst="rect">
            <a:avLst/>
          </a:prstGeom>
        </p:spPr>
        <p:txBody>
          <a:bodyPr wrap="square">
            <a:spAutoFit/>
          </a:bodyPr>
          <a:p>
            <a:pPr lvl="0"/>
            <a:r>
              <a:rPr lang="zh-CN" altLang="en-US" sz="2400" b="1" dirty="0" smtClean="0">
                <a:latin typeface="华文仿宋" panose="02010600040101010101" charset="-122"/>
                <a:ea typeface="华文仿宋" panose="02010600040101010101" charset="-122"/>
                <a:cs typeface="华文仿宋" panose="02010600040101010101" charset="-122"/>
              </a:rPr>
              <a:t>材料：“魏主欲变北俗，引见群臣……帝曰：“夫名不正，言不顺，则礼乐不可兴。今欲断诸北语，一从正音。”</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3" name="矩形 2"/>
          <p:cNvSpPr/>
          <p:nvPr/>
        </p:nvSpPr>
        <p:spPr>
          <a:xfrm>
            <a:off x="532765" y="1195070"/>
            <a:ext cx="8164195" cy="1198880"/>
          </a:xfrm>
          <a:prstGeom prst="rect">
            <a:avLst/>
          </a:prstGeom>
        </p:spPr>
        <p:txBody>
          <a:bodyPr wrap="square">
            <a:spAutoFit/>
          </a:bodyPr>
          <a:p>
            <a:r>
              <a:rPr lang="zh-CN" altLang="en-US" sz="2400" b="1" dirty="0" smtClean="0">
                <a:latin typeface="华文仿宋" panose="02010600040101010101" charset="-122"/>
                <a:ea typeface="华文仿宋" panose="02010600040101010101" charset="-122"/>
                <a:cs typeface="华文仿宋" panose="02010600040101010101" charset="-122"/>
              </a:rPr>
              <a:t>（1）是指在南北朝时期的北魏（鲜卑族）孝文帝在位时所推行政治改革。其主要内容是汉化运动，包括变革官制和律令，迁都洛阳，改易汉俗等。</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11" name="矩形 10"/>
          <p:cNvSpPr/>
          <p:nvPr/>
        </p:nvSpPr>
        <p:spPr>
          <a:xfrm>
            <a:off x="511810" y="2421255"/>
            <a:ext cx="8094345" cy="829945"/>
          </a:xfrm>
          <a:prstGeom prst="rect">
            <a:avLst/>
          </a:prstGeom>
        </p:spPr>
        <p:txBody>
          <a:bodyPr wrap="square">
            <a:spAutoFit/>
          </a:bodyPr>
          <a:p>
            <a:r>
              <a:rPr lang="zh-CN" altLang="en-US" sz="2400" b="1" dirty="0" smtClean="0">
                <a:latin typeface="华文仿宋" panose="02010600040101010101" charset="-122"/>
                <a:ea typeface="华文仿宋" panose="02010600040101010101" charset="-122"/>
                <a:cs typeface="华文仿宋" panose="02010600040101010101" charset="-122"/>
              </a:rPr>
              <a:t>（2）性质：北方少数民族学习汉族经济政治制度和文化的一场封建化的过程。</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4" name="文本框 3"/>
          <p:cNvSpPr txBox="1"/>
          <p:nvPr/>
        </p:nvSpPr>
        <p:spPr>
          <a:xfrm>
            <a:off x="507365" y="3275965"/>
            <a:ext cx="8319135" cy="2753360"/>
          </a:xfrm>
          <a:prstGeom prst="rect">
            <a:avLst/>
          </a:prstGeom>
          <a:noFill/>
        </p:spPr>
        <p:txBody>
          <a:bodyPr wrap="square" rtlCol="0" anchor="t">
            <a:spAutoFit/>
          </a:bodyPr>
          <a:p>
            <a:pPr lvl="0">
              <a:spcBef>
                <a:spcPts val="600"/>
              </a:spcBef>
            </a:pPr>
            <a:r>
              <a:rPr lang="zh-CN" altLang="en-US" sz="2400" b="1" dirty="0" smtClean="0">
                <a:latin typeface="华文仿宋" panose="02010600040101010101" charset="-122"/>
                <a:ea typeface="华文仿宋" panose="02010600040101010101" charset="-122"/>
                <a:cs typeface="华文仿宋" panose="02010600040101010101" charset="-122"/>
                <a:sym typeface="+mn-ea"/>
              </a:rPr>
              <a:t>（</a:t>
            </a:r>
            <a:r>
              <a:rPr lang="en-US" altLang="zh-CN" sz="2400" b="1" dirty="0" smtClean="0">
                <a:latin typeface="华文仿宋" panose="02010600040101010101" charset="-122"/>
                <a:ea typeface="华文仿宋" panose="02010600040101010101" charset="-122"/>
                <a:cs typeface="华文仿宋" panose="02010600040101010101" charset="-122"/>
                <a:sym typeface="+mn-ea"/>
              </a:rPr>
              <a:t>3</a:t>
            </a:r>
            <a:r>
              <a:rPr lang="zh-CN" altLang="en-US" sz="2400" b="1" dirty="0" smtClean="0">
                <a:latin typeface="华文仿宋" panose="02010600040101010101" charset="-122"/>
                <a:ea typeface="华文仿宋" panose="02010600040101010101" charset="-122"/>
                <a:cs typeface="华文仿宋" panose="02010600040101010101" charset="-122"/>
                <a:sym typeface="+mn-ea"/>
              </a:rPr>
              <a:t>）认识：1、先进必然战胜落后。2、民族融合与孝文帝改革互为因果关系。3、改革必须符合历史发展的潮流。</a:t>
            </a:r>
            <a:r>
              <a:rPr lang="en-US" altLang="zh-CN" sz="2400" b="1" dirty="0" smtClean="0">
                <a:latin typeface="华文仿宋" panose="02010600040101010101" charset="-122"/>
                <a:ea typeface="华文仿宋" panose="02010600040101010101" charset="-122"/>
                <a:cs typeface="华文仿宋" panose="02010600040101010101" charset="-122"/>
                <a:sym typeface="+mn-ea"/>
              </a:rPr>
              <a:t>4</a:t>
            </a:r>
            <a:r>
              <a:rPr lang="zh-CN" altLang="en-US" sz="2400" b="1" dirty="0" smtClean="0">
                <a:latin typeface="华文仿宋" panose="02010600040101010101" charset="-122"/>
                <a:ea typeface="华文仿宋" panose="02010600040101010101" charset="-122"/>
                <a:cs typeface="华文仿宋" panose="02010600040101010101" charset="-122"/>
                <a:sym typeface="+mn-ea"/>
              </a:rPr>
              <a:t>、</a:t>
            </a:r>
            <a:r>
              <a:rPr lang="zh-CN" altLang="en-US" sz="2400" b="1" dirty="0" smtClean="0">
                <a:latin typeface="华文仿宋" panose="02010600040101010101" charset="-122"/>
                <a:ea typeface="华文仿宋" panose="02010600040101010101" charset="-122"/>
                <a:cs typeface="华文仿宋" panose="02010600040101010101" charset="-122"/>
                <a:sym typeface="+mn-ea"/>
              </a:rPr>
              <a:t>孝文帝的改革体现了民族融合的巨大推动作用。整个中华民族的文明就是各个民族不断交流、融合所产生的，中华民族是一个大家庭，我们应该具有高度的民族凝聚力与民族情感，懂得民族间的尊重与友爱。</a:t>
            </a:r>
            <a:endParaRPr lang="zh-CN" altLang="en-US" sz="2400" b="1" dirty="0" smtClean="0">
              <a:latin typeface="华文仿宋" panose="02010600040101010101" charset="-122"/>
              <a:ea typeface="华文仿宋" panose="02010600040101010101" charset="-122"/>
              <a:cs typeface="华文仿宋" panose="02010600040101010101" charset="-122"/>
            </a:endParaRPr>
          </a:p>
          <a:p>
            <a:pPr lvl="0">
              <a:spcBef>
                <a:spcPts val="600"/>
              </a:spcBef>
            </a:pP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Tree>
    <p:custDataLst>
      <p:tags r:id="rId8"/>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竖排文字占位符 3"/>
          <p:cNvSpPr>
            <a:spLocks noGrp="1"/>
          </p:cNvSpPr>
          <p:nvPr>
            <p:ph type="body" orient="vert" sz="quarter" idx="15"/>
            <p:custDataLst>
              <p:tags r:id="rId1"/>
            </p:custDataLst>
          </p:nvPr>
        </p:nvSpPr>
        <p:spPr>
          <a:xfrm>
            <a:off x="3366770" y="1005205"/>
            <a:ext cx="988695" cy="5129530"/>
          </a:xfrm>
        </p:spPr>
        <p:txBody>
          <a:bodyPr>
            <a:normAutofit/>
          </a:bodyPr>
          <a:lstStyle/>
          <a:p>
            <a:r>
              <a:rPr lang="zh-CN" altLang="en-US" sz="2400"/>
              <a:t>中国古代史专题复习  七年级上册</a:t>
            </a:r>
            <a:endParaRPr lang="zh-CN" altLang="en-US" sz="2400"/>
          </a:p>
        </p:txBody>
      </p:sp>
      <p:sp>
        <p:nvSpPr>
          <p:cNvPr id="9" name="竖排文字占位符 8"/>
          <p:cNvSpPr>
            <a:spLocks noGrp="1"/>
          </p:cNvSpPr>
          <p:nvPr>
            <p:ph type="body" orient="vert" sz="quarter" idx="17"/>
            <p:custDataLst>
              <p:tags r:id="rId2"/>
            </p:custDataLst>
          </p:nvPr>
        </p:nvSpPr>
        <p:spPr>
          <a:xfrm>
            <a:off x="2392124" y="1114893"/>
            <a:ext cx="677228" cy="4659629"/>
          </a:xfrm>
        </p:spPr>
        <p:txBody>
          <a:bodyPr>
            <a:noAutofit/>
          </a:bodyPr>
          <a:lstStyle/>
          <a:p>
            <a:r>
              <a:rPr lang="zh-CN" altLang="en-US" sz="4700"/>
              <a:t>思想</a:t>
            </a:r>
            <a:endParaRPr lang="zh-CN" altLang="en-US" sz="4700"/>
          </a:p>
        </p:txBody>
      </p:sp>
    </p:spTree>
    <p:custDataLst>
      <p:tags r:id="rId3"/>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5" name="Rectangle 880"/>
          <p:cNvSpPr>
            <a:spLocks noGrp="1" noChangeArrowheads="1"/>
          </p:cNvSpPr>
          <p:nvPr>
            <p:ph type="title" idx="4294967295"/>
          </p:nvPr>
        </p:nvSpPr>
        <p:spPr>
          <a:xfrm>
            <a:off x="688340" y="531495"/>
            <a:ext cx="7306866" cy="471488"/>
          </a:xfrm>
        </p:spPr>
        <p:txBody>
          <a:bodyPr vert="horz" wrap="square" lIns="68580" tIns="34290" rIns="68580" bIns="34290" numCol="1" rtlCol="0" anchor="ctr" anchorCtr="0" compatLnSpc="1">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dirty="0" smtClean="0">
                <a:latin typeface="华文中宋" panose="02010600040101010101" charset="-122"/>
                <a:ea typeface="华文中宋" panose="02010600040101010101" charset="-122"/>
                <a:cs typeface="华文中宋" panose="02010600040101010101" charset="-122"/>
                <a:sym typeface="Arial" panose="020B0604020202020204" pitchFamily="34" charset="0"/>
              </a:rPr>
              <a:t>1</a:t>
            </a:r>
            <a:r>
              <a:rPr kumimoji="0" lang="zh-CN" altLang="en-US" sz="3200" b="1" i="0" u="none" strike="noStrike" kern="1200" cap="none" spc="0" normalizeH="0" baseline="0" dirty="0" smtClean="0">
                <a:latin typeface="华文中宋" panose="02010600040101010101" charset="-122"/>
                <a:ea typeface="华文中宋" panose="02010600040101010101" charset="-122"/>
                <a:cs typeface="华文中宋" panose="02010600040101010101" charset="-122"/>
                <a:sym typeface="Arial" panose="020B0604020202020204" pitchFamily="34" charset="0"/>
              </a:rPr>
              <a:t>、</a:t>
            </a:r>
            <a:r>
              <a:rPr kumimoji="0" lang="zh-CN" altLang="en-US" sz="3200" b="1" i="0" u="none" strike="noStrike" kern="1200" cap="none" spc="0" normalizeH="0" baseline="0" dirty="0" smtClean="0">
                <a:latin typeface="华文中宋" panose="02010600040101010101" charset="-122"/>
                <a:ea typeface="华文中宋" panose="02010600040101010101" charset="-122"/>
                <a:cs typeface="华文中宋" panose="02010600040101010101" charset="-122"/>
                <a:sym typeface="Arial" panose="020B0604020202020204" pitchFamily="34" charset="0"/>
              </a:rPr>
              <a:t>春秋战国主要思想</a:t>
            </a:r>
            <a:endParaRPr kumimoji="0" lang="zh-CN" altLang="en-US" sz="3200" b="1" i="0" u="none" strike="noStrike" kern="1200" cap="none" spc="0" normalizeH="0" baseline="0" dirty="0" smtClean="0">
              <a:latin typeface="华文中宋" panose="02010600040101010101" charset="-122"/>
              <a:ea typeface="华文中宋" panose="02010600040101010101" charset="-122"/>
              <a:cs typeface="华文中宋" panose="02010600040101010101" charset="-122"/>
            </a:endParaRPr>
          </a:p>
        </p:txBody>
      </p:sp>
      <p:graphicFrame>
        <p:nvGraphicFramePr>
          <p:cNvPr id="4194308" name="Group 4"/>
          <p:cNvGraphicFramePr>
            <a:graphicFrameLocks noGrp="1"/>
          </p:cNvGraphicFramePr>
          <p:nvPr>
            <p:custDataLst>
              <p:tags r:id="rId1"/>
            </p:custDataLst>
          </p:nvPr>
        </p:nvGraphicFramePr>
        <p:xfrm>
          <a:off x="514350" y="1327547"/>
          <a:ext cx="8073390" cy="4274185"/>
        </p:xfrm>
        <a:graphic>
          <a:graphicData uri="http://schemas.openxmlformats.org/drawingml/2006/table">
            <a:tbl>
              <a:tblPr/>
              <a:tblGrid>
                <a:gridCol w="886460"/>
                <a:gridCol w="1116965"/>
                <a:gridCol w="962660"/>
                <a:gridCol w="1297305"/>
                <a:gridCol w="3810000"/>
              </a:tblGrid>
              <a:tr h="888365">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r>
                        <a:rPr kumimoji="0" lang="zh-CN" altLang="en-US" sz="2700" b="1" i="0" u="none" strike="noStrike" cap="none" normalizeH="0" baseline="0" dirty="0" smtClean="0">
                          <a:ln>
                            <a:noFill/>
                          </a:ln>
                          <a:solidFill>
                            <a:schemeClr val="tx1"/>
                          </a:solidFill>
                          <a:effectLst/>
                          <a:latin typeface="隶书" panose="02010509060101010101" pitchFamily="49" charset="-122"/>
                          <a:ea typeface="隶书" panose="02010509060101010101" pitchFamily="49" charset="-122"/>
                          <a:sym typeface="Arial" panose="020B0604020202020204" pitchFamily="34" charset="0"/>
                        </a:rPr>
                        <a:t>学派</a:t>
                      </a:r>
                      <a:endParaRPr kumimoji="0" lang="en-US" altLang="en-US" sz="21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sym typeface="Arial" panose="020B0604020202020204" pitchFamily="34" charset="0"/>
                      </a:endParaRPr>
                    </a:p>
                  </a:txBody>
                  <a:tcPr marL="67503" marR="67503" marT="35109" marB="35109"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r>
                        <a:rPr kumimoji="0" lang="zh-CN" altLang="en-US" sz="2700" b="1" i="0" u="none" strike="noStrike" cap="none" normalizeH="0" baseline="0" dirty="0" smtClean="0">
                          <a:ln>
                            <a:noFill/>
                          </a:ln>
                          <a:solidFill>
                            <a:srgbClr val="7030A0"/>
                          </a:solidFill>
                          <a:effectLst/>
                          <a:latin typeface="隶书" panose="02010509060101010101" pitchFamily="49" charset="-122"/>
                          <a:ea typeface="隶书" panose="02010509060101010101" pitchFamily="49" charset="-122"/>
                          <a:sym typeface="Arial" panose="020B0604020202020204" pitchFamily="34" charset="0"/>
                        </a:rPr>
                        <a:t>人物</a:t>
                      </a:r>
                      <a:endParaRPr kumimoji="0" lang="en-US" altLang="en-US" sz="2100" b="0" i="0" u="none" strike="noStrike" cap="none" normalizeH="0" baseline="0" dirty="0" smtClean="0">
                        <a:ln>
                          <a:noFill/>
                        </a:ln>
                        <a:solidFill>
                          <a:srgbClr val="000000"/>
                        </a:solidFill>
                        <a:effectLst/>
                        <a:latin typeface="Arial" panose="020B0604020202020204" pitchFamily="34" charset="0"/>
                        <a:ea typeface="宋体" panose="02010600030101010101" pitchFamily="2" charset="-122"/>
                        <a:sym typeface="Arial" panose="020B0604020202020204" pitchFamily="34" charset="0"/>
                      </a:endParaRPr>
                    </a:p>
                  </a:txBody>
                  <a:tcPr marL="67503" marR="67503" marT="35109" marB="351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r>
                        <a:rPr kumimoji="0" lang="zh-CN" altLang="en-US" sz="2700" b="1" i="0" u="none" strike="noStrike" cap="none" normalizeH="0" baseline="0" dirty="0" smtClean="0">
                          <a:ln>
                            <a:noFill/>
                          </a:ln>
                          <a:solidFill>
                            <a:srgbClr val="7030A0"/>
                          </a:solidFill>
                          <a:effectLst/>
                          <a:latin typeface="隶书" panose="02010509060101010101" pitchFamily="49" charset="-122"/>
                          <a:ea typeface="隶书" panose="02010509060101010101" pitchFamily="49" charset="-122"/>
                          <a:sym typeface="Arial" panose="020B0604020202020204" pitchFamily="34" charset="0"/>
                        </a:rPr>
                        <a:t>时期</a:t>
                      </a:r>
                      <a:endParaRPr kumimoji="0" lang="en-US" altLang="en-US" sz="2100" b="0" i="0" u="none" strike="noStrike" cap="none" normalizeH="0" baseline="0" dirty="0" smtClean="0">
                        <a:ln>
                          <a:noFill/>
                        </a:ln>
                        <a:solidFill>
                          <a:srgbClr val="000000"/>
                        </a:solidFill>
                        <a:effectLst/>
                        <a:latin typeface="Arial" panose="020B0604020202020204" pitchFamily="34" charset="0"/>
                        <a:ea typeface="宋体" panose="02010600030101010101" pitchFamily="2" charset="-122"/>
                        <a:sym typeface="Arial" panose="020B0604020202020204" pitchFamily="34" charset="0"/>
                      </a:endParaRPr>
                    </a:p>
                  </a:txBody>
                  <a:tcPr marL="67503" marR="67503" marT="35109" marB="351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r>
                        <a:rPr kumimoji="0" lang="zh-CN" altLang="en-US" sz="2700" b="1" i="0" u="none" strike="noStrike" cap="none" normalizeH="0" baseline="0" dirty="0" smtClean="0">
                          <a:ln>
                            <a:noFill/>
                          </a:ln>
                          <a:solidFill>
                            <a:srgbClr val="7030A0"/>
                          </a:solidFill>
                          <a:effectLst/>
                          <a:latin typeface="隶书" panose="02010509060101010101" pitchFamily="49" charset="-122"/>
                          <a:ea typeface="隶书" panose="02010509060101010101" pitchFamily="49" charset="-122"/>
                          <a:sym typeface="Arial" panose="020B0604020202020204" pitchFamily="34" charset="0"/>
                        </a:rPr>
                        <a:t>代表作</a:t>
                      </a:r>
                      <a:endParaRPr kumimoji="0" lang="en-US" altLang="en-US" sz="2100" b="0" i="0" u="none" strike="noStrike" cap="none" normalizeH="0" baseline="0" dirty="0" smtClean="0">
                        <a:ln>
                          <a:noFill/>
                        </a:ln>
                        <a:solidFill>
                          <a:srgbClr val="000000"/>
                        </a:solidFill>
                        <a:effectLst/>
                        <a:latin typeface="Arial" panose="020B0604020202020204" pitchFamily="34" charset="0"/>
                        <a:ea typeface="宋体" panose="02010600030101010101" pitchFamily="2" charset="-122"/>
                        <a:sym typeface="Arial" panose="020B0604020202020204" pitchFamily="34" charset="0"/>
                      </a:endParaRPr>
                    </a:p>
                  </a:txBody>
                  <a:tcPr marL="67503" marR="67503" marT="35109" marB="3510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r>
                        <a:rPr kumimoji="0" lang="en-US" altLang="en-US" sz="2700" b="1" i="0" u="none" strike="noStrike" cap="none" normalizeH="0" baseline="0" dirty="0" smtClean="0">
                          <a:ln>
                            <a:noFill/>
                          </a:ln>
                          <a:solidFill>
                            <a:srgbClr val="7030A0"/>
                          </a:solidFill>
                          <a:effectLst/>
                          <a:latin typeface="隶书" panose="02010509060101010101" pitchFamily="49" charset="-122"/>
                          <a:ea typeface="隶书" panose="02010509060101010101" pitchFamily="49" charset="-122"/>
                          <a:sym typeface="Arial" panose="020B0604020202020204" pitchFamily="34" charset="0"/>
                        </a:rPr>
                        <a:t>    </a:t>
                      </a:r>
                      <a:r>
                        <a:rPr kumimoji="0" lang="zh-CN" altLang="en-US" sz="2700" b="1" i="0" u="none" strike="noStrike" cap="none" normalizeH="0" baseline="0" dirty="0" smtClean="0">
                          <a:ln>
                            <a:noFill/>
                          </a:ln>
                          <a:solidFill>
                            <a:srgbClr val="7030A0"/>
                          </a:solidFill>
                          <a:effectLst/>
                          <a:latin typeface="隶书" panose="02010509060101010101" pitchFamily="49" charset="-122"/>
                          <a:ea typeface="隶书" panose="02010509060101010101" pitchFamily="49" charset="-122"/>
                          <a:sym typeface="Arial" panose="020B0604020202020204" pitchFamily="34" charset="0"/>
                        </a:rPr>
                        <a:t>政治思想</a:t>
                      </a:r>
                      <a:endParaRPr kumimoji="0" lang="en-US" altLang="en-US" sz="2100" b="0" i="0" u="none" strike="noStrike" cap="none" normalizeH="0" baseline="0" dirty="0" smtClean="0">
                        <a:ln>
                          <a:noFill/>
                        </a:ln>
                        <a:solidFill>
                          <a:srgbClr val="000000"/>
                        </a:solidFill>
                        <a:effectLst/>
                        <a:latin typeface="Arial" panose="020B0604020202020204" pitchFamily="34" charset="0"/>
                        <a:ea typeface="宋体" panose="02010600030101010101" pitchFamily="2" charset="-122"/>
                        <a:sym typeface="Arial" panose="020B0604020202020204" pitchFamily="34" charset="0"/>
                      </a:endParaRPr>
                    </a:p>
                  </a:txBody>
                  <a:tcPr marL="67503" marR="67503" marT="35109" marB="35109" anchor="ctr"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50215">
                <a:tc rowSpan="3">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en-US" altLang="en-US" sz="2700" b="1" i="0" u="none" strike="noStrike" cap="none" normalizeH="0" baseline="0" dirty="0" smtClean="0">
                        <a:ln>
                          <a:noFill/>
                        </a:ln>
                        <a:solidFill>
                          <a:schemeClr val="tx1"/>
                        </a:solidFill>
                        <a:effectLst/>
                        <a:latin typeface="隶书" panose="02010509060101010101" pitchFamily="49" charset="-122"/>
                        <a:ea typeface="隶书" panose="02010509060101010101" pitchFamily="49" charset="-122"/>
                        <a:sym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rgbClr val="009999"/>
                        </a:buClr>
                        <a:buSzPct val="75000"/>
                        <a:buFontTx/>
                        <a:buNone/>
                      </a:pPr>
                      <a:r>
                        <a:rPr kumimoji="0" lang="zh-CN" altLang="en-US" sz="2700" b="1" i="0" u="none" strike="noStrike" cap="none" normalizeH="0" baseline="0" dirty="0" smtClean="0">
                          <a:ln>
                            <a:noFill/>
                          </a:ln>
                          <a:solidFill>
                            <a:schemeClr val="tx1"/>
                          </a:solidFill>
                          <a:effectLst/>
                          <a:latin typeface="隶书" panose="02010509060101010101" pitchFamily="49" charset="-122"/>
                          <a:ea typeface="隶书" panose="02010509060101010101" pitchFamily="49" charset="-122"/>
                          <a:sym typeface="Arial" panose="020B0604020202020204" pitchFamily="34" charset="0"/>
                        </a:rPr>
                        <a:t>儒家</a:t>
                      </a:r>
                      <a:endParaRPr kumimoji="0" lang="en-US" altLang="en-US" sz="21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83235">
                <a:tc vMerge="1">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dirty="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dirty="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dirty="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dirty="0" smtClean="0">
                        <a:ln>
                          <a:noFill/>
                        </a:ln>
                        <a:solidFill>
                          <a:srgbClr val="00000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80060">
                <a:tc vMerge="1">
                  <a:tcP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dirty="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dirty="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80060">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r>
                        <a:rPr kumimoji="0" lang="zh-CN" altLang="en-US" sz="2700" b="1" i="0" u="none" strike="noStrike" cap="none" normalizeH="0" baseline="0" dirty="0" smtClean="0">
                          <a:ln>
                            <a:noFill/>
                          </a:ln>
                          <a:solidFill>
                            <a:schemeClr val="tx1"/>
                          </a:solidFill>
                          <a:effectLst/>
                          <a:latin typeface="隶书" panose="02010509060101010101" pitchFamily="49" charset="-122"/>
                          <a:ea typeface="隶书" panose="02010509060101010101" pitchFamily="49" charset="-122"/>
                          <a:sym typeface="Arial" panose="020B0604020202020204" pitchFamily="34" charset="0"/>
                        </a:rPr>
                        <a:t>墨家</a:t>
                      </a:r>
                      <a:endParaRPr kumimoji="0" lang="en-US" altLang="en-US" sz="21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dirty="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532765">
                <a:tc rowSpan="2">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en-US" altLang="en-US" sz="2700" b="1" i="0" u="none" strike="noStrike" cap="none" normalizeH="0" baseline="0" dirty="0" smtClean="0">
                        <a:ln>
                          <a:noFill/>
                        </a:ln>
                        <a:solidFill>
                          <a:schemeClr val="tx1"/>
                        </a:solidFill>
                        <a:effectLst/>
                        <a:latin typeface="隶书" panose="02010509060101010101" pitchFamily="49" charset="-122"/>
                        <a:ea typeface="隶书" panose="02010509060101010101" pitchFamily="49" charset="-122"/>
                        <a:sym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rgbClr val="009999"/>
                        </a:buClr>
                        <a:buSzPct val="75000"/>
                        <a:buFontTx/>
                        <a:buNone/>
                      </a:pPr>
                      <a:r>
                        <a:rPr kumimoji="0" lang="zh-CN" altLang="en-US" sz="2700" b="1" i="0" u="none" strike="noStrike" cap="none" normalizeH="0" baseline="0" dirty="0" smtClean="0">
                          <a:ln>
                            <a:noFill/>
                          </a:ln>
                          <a:solidFill>
                            <a:schemeClr val="tx1"/>
                          </a:solidFill>
                          <a:effectLst/>
                          <a:latin typeface="隶书" panose="02010509060101010101" pitchFamily="49" charset="-122"/>
                          <a:ea typeface="隶书" panose="02010509060101010101" pitchFamily="49" charset="-122"/>
                          <a:sym typeface="Arial" panose="020B0604020202020204" pitchFamily="34" charset="0"/>
                        </a:rPr>
                        <a:t>道家 </a:t>
                      </a:r>
                      <a:endParaRPr kumimoji="0" lang="en-US" altLang="en-US" sz="21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000" b="0" i="0" u="none" strike="noStrike" cap="none" normalizeH="0" baseline="0" dirty="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79425">
                <a:tc vMerge="1">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000" b="0" i="0" u="none" strike="noStrike" cap="none" normalizeH="0" baseline="0" dirty="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dirty="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dirty="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cPr/>
                </a:tc>
              </a:tr>
              <a:tr h="480060">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r>
                        <a:rPr kumimoji="0" lang="zh-CN" altLang="en-US" sz="2700" b="1" i="0" u="none" strike="noStrike" cap="none" normalizeH="0" baseline="0" dirty="0" smtClean="0">
                          <a:ln>
                            <a:noFill/>
                          </a:ln>
                          <a:solidFill>
                            <a:schemeClr val="tx1"/>
                          </a:solidFill>
                          <a:effectLst/>
                          <a:latin typeface="隶书" panose="02010509060101010101" pitchFamily="49" charset="-122"/>
                          <a:ea typeface="隶书" panose="02010509060101010101" pitchFamily="49" charset="-122"/>
                          <a:sym typeface="Arial" panose="020B0604020202020204" pitchFamily="34" charset="0"/>
                        </a:rPr>
                        <a:t>法家</a:t>
                      </a:r>
                      <a:endParaRPr kumimoji="0" lang="en-US" altLang="en-US" sz="21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0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dirty="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rgbClr val="009999"/>
                        </a:buClr>
                        <a:buSzPct val="75000"/>
                        <a:buFontTx/>
                        <a:buNone/>
                      </a:pPr>
                      <a:endParaRPr kumimoji="0" lang="zh-CN" altLang="en-US" sz="2400" b="0" i="0" u="none" strike="noStrike" cap="none" normalizeH="0" baseline="0" dirty="0" smtClean="0">
                        <a:ln>
                          <a:noFill/>
                        </a:ln>
                        <a:solidFill>
                          <a:srgbClr val="7030A0"/>
                        </a:solidFill>
                        <a:effectLst/>
                        <a:latin typeface="Arial" panose="020B0604020202020204" pitchFamily="34" charset="0"/>
                        <a:ea typeface="宋体" panose="02010600030101010101" pitchFamily="2" charset="-122"/>
                        <a:sym typeface="Arial" panose="020B0604020202020204" pitchFamily="34" charset="0"/>
                      </a:endParaRPr>
                    </a:p>
                  </a:txBody>
                  <a:tcPr marL="68583" marR="68583" marT="34299" marB="3429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50230" name="Rectangle 882"/>
          <p:cNvSpPr/>
          <p:nvPr/>
        </p:nvSpPr>
        <p:spPr>
          <a:xfrm>
            <a:off x="2457450" y="2605088"/>
            <a:ext cx="756047" cy="299085"/>
          </a:xfrm>
          <a:prstGeom prst="rect">
            <a:avLst/>
          </a:prstGeom>
          <a:noFill/>
          <a:ln w="9525">
            <a:noFill/>
          </a:ln>
        </p:spPr>
        <p:txBody>
          <a:bodyPr anchor="t">
            <a:spAutoFit/>
          </a:bodyPr>
          <a:p>
            <a:pPr>
              <a:spcBef>
                <a:spcPct val="50000"/>
              </a:spcBef>
            </a:pPr>
            <a:endParaRPr lang="zh-CN" altLang="zh-CN" sz="1350" dirty="0">
              <a:latin typeface="Arial" panose="020B0604020202020204" pitchFamily="34" charset="0"/>
              <a:ea typeface="黑体" panose="02010609060101010101" charset="-122"/>
            </a:endParaRPr>
          </a:p>
        </p:txBody>
      </p:sp>
      <p:sp>
        <p:nvSpPr>
          <p:cNvPr id="50231" name="Rectangle 884"/>
          <p:cNvSpPr/>
          <p:nvPr/>
        </p:nvSpPr>
        <p:spPr>
          <a:xfrm>
            <a:off x="1585913" y="2215753"/>
            <a:ext cx="756047" cy="398780"/>
          </a:xfrm>
          <a:prstGeom prst="rect">
            <a:avLst/>
          </a:prstGeom>
          <a:noFill/>
          <a:ln w="9525">
            <a:noFill/>
          </a:ln>
        </p:spPr>
        <p:txBody>
          <a:bodyPr anchor="t">
            <a:spAutoFit/>
          </a:bodyPr>
          <a:p>
            <a:pPr>
              <a:spcBef>
                <a:spcPct val="50000"/>
              </a:spcBef>
            </a:pPr>
            <a:r>
              <a:rPr lang="zh-CN" altLang="en-US" sz="2000" b="1" dirty="0">
                <a:solidFill>
                  <a:srgbClr val="FF0000"/>
                </a:solidFill>
                <a:latin typeface="Arial" panose="020B0604020202020204" pitchFamily="34" charset="0"/>
                <a:ea typeface="黑体" panose="02010609060101010101" charset="-122"/>
              </a:rPr>
              <a:t>孔子</a:t>
            </a:r>
            <a:endParaRPr lang="zh-CN" altLang="zh-CN" sz="2000" dirty="0">
              <a:solidFill>
                <a:srgbClr val="FF0000"/>
              </a:solidFill>
              <a:latin typeface="Arial" panose="020B0604020202020204" pitchFamily="34" charset="0"/>
              <a:ea typeface="黑体" panose="02010609060101010101" charset="-122"/>
            </a:endParaRPr>
          </a:p>
        </p:txBody>
      </p:sp>
      <p:sp>
        <p:nvSpPr>
          <p:cNvPr id="50232" name="Rectangle 886"/>
          <p:cNvSpPr/>
          <p:nvPr/>
        </p:nvSpPr>
        <p:spPr>
          <a:xfrm>
            <a:off x="2550319" y="2227660"/>
            <a:ext cx="952500" cy="414020"/>
          </a:xfrm>
          <a:prstGeom prst="rect">
            <a:avLst/>
          </a:prstGeom>
          <a:noFill/>
          <a:ln w="9525">
            <a:noFill/>
          </a:ln>
        </p:spPr>
        <p:txBody>
          <a:bodyPr anchor="t">
            <a:spAutoFit/>
          </a:bodyPr>
          <a:p>
            <a:pPr>
              <a:spcBef>
                <a:spcPct val="50000"/>
              </a:spcBef>
            </a:pPr>
            <a:r>
              <a:rPr lang="zh-CN" altLang="en-US" sz="2100" b="1" dirty="0">
                <a:latin typeface="Arial" panose="020B0604020202020204" pitchFamily="34" charset="0"/>
                <a:ea typeface="黑体" panose="02010609060101010101" charset="-122"/>
              </a:rPr>
              <a:t>春秋</a:t>
            </a:r>
            <a:endParaRPr lang="zh-CN" altLang="zh-CN" sz="1350" dirty="0">
              <a:latin typeface="Arial" panose="020B0604020202020204" pitchFamily="34" charset="0"/>
              <a:ea typeface="黑体" panose="02010609060101010101" charset="-122"/>
            </a:endParaRPr>
          </a:p>
        </p:txBody>
      </p:sp>
      <p:sp>
        <p:nvSpPr>
          <p:cNvPr id="50233" name="Rectangle 888"/>
          <p:cNvSpPr/>
          <p:nvPr/>
        </p:nvSpPr>
        <p:spPr>
          <a:xfrm>
            <a:off x="1579960" y="2644378"/>
            <a:ext cx="756047" cy="398780"/>
          </a:xfrm>
          <a:prstGeom prst="rect">
            <a:avLst/>
          </a:prstGeom>
          <a:noFill/>
          <a:ln w="9525">
            <a:noFill/>
          </a:ln>
        </p:spPr>
        <p:txBody>
          <a:bodyPr anchor="t">
            <a:spAutoFit/>
          </a:bodyPr>
          <a:p>
            <a:pPr>
              <a:spcBef>
                <a:spcPct val="50000"/>
              </a:spcBef>
            </a:pPr>
            <a:r>
              <a:rPr lang="zh-CN" altLang="en-US" sz="2000" b="1" dirty="0">
                <a:solidFill>
                  <a:srgbClr val="FF0000"/>
                </a:solidFill>
                <a:latin typeface="Arial" panose="020B0604020202020204" pitchFamily="34" charset="0"/>
                <a:ea typeface="黑体" panose="02010609060101010101" charset="-122"/>
              </a:rPr>
              <a:t>孟子</a:t>
            </a:r>
            <a:endParaRPr lang="zh-CN" altLang="zh-CN" sz="2000" dirty="0">
              <a:solidFill>
                <a:srgbClr val="FF0000"/>
              </a:solidFill>
              <a:latin typeface="Arial" panose="020B0604020202020204" pitchFamily="34" charset="0"/>
              <a:ea typeface="黑体" panose="02010609060101010101" charset="-122"/>
            </a:endParaRPr>
          </a:p>
        </p:txBody>
      </p:sp>
      <p:sp>
        <p:nvSpPr>
          <p:cNvPr id="50234" name="Rectangle 890"/>
          <p:cNvSpPr/>
          <p:nvPr/>
        </p:nvSpPr>
        <p:spPr>
          <a:xfrm>
            <a:off x="1579960" y="3652838"/>
            <a:ext cx="756047" cy="398780"/>
          </a:xfrm>
          <a:prstGeom prst="rect">
            <a:avLst/>
          </a:prstGeom>
          <a:noFill/>
          <a:ln w="9525">
            <a:noFill/>
          </a:ln>
        </p:spPr>
        <p:txBody>
          <a:bodyPr anchor="t">
            <a:spAutoFit/>
          </a:bodyPr>
          <a:p>
            <a:pPr>
              <a:spcBef>
                <a:spcPct val="50000"/>
              </a:spcBef>
            </a:pPr>
            <a:r>
              <a:rPr lang="zh-CN" altLang="en-US" sz="2000" b="1" dirty="0">
                <a:solidFill>
                  <a:srgbClr val="FF0000"/>
                </a:solidFill>
                <a:latin typeface="Arial" panose="020B0604020202020204" pitchFamily="34" charset="0"/>
                <a:ea typeface="黑体" panose="02010609060101010101" charset="-122"/>
              </a:rPr>
              <a:t>墨子</a:t>
            </a:r>
            <a:endParaRPr lang="zh-CN" altLang="zh-CN" sz="2000" dirty="0">
              <a:solidFill>
                <a:srgbClr val="FF0000"/>
              </a:solidFill>
              <a:latin typeface="Arial" panose="020B0604020202020204" pitchFamily="34" charset="0"/>
              <a:ea typeface="黑体" panose="02010609060101010101" charset="-122"/>
            </a:endParaRPr>
          </a:p>
        </p:txBody>
      </p:sp>
      <p:sp>
        <p:nvSpPr>
          <p:cNvPr id="50235" name="Rectangle 892"/>
          <p:cNvSpPr/>
          <p:nvPr/>
        </p:nvSpPr>
        <p:spPr>
          <a:xfrm>
            <a:off x="2588419" y="2709863"/>
            <a:ext cx="914400" cy="414020"/>
          </a:xfrm>
          <a:prstGeom prst="rect">
            <a:avLst/>
          </a:prstGeom>
          <a:noFill/>
          <a:ln w="9525">
            <a:noFill/>
          </a:ln>
        </p:spPr>
        <p:txBody>
          <a:bodyPr anchor="t">
            <a:spAutoFit/>
          </a:bodyPr>
          <a:p>
            <a:pPr>
              <a:spcBef>
                <a:spcPct val="50000"/>
              </a:spcBef>
            </a:pPr>
            <a:r>
              <a:rPr lang="zh-CN" altLang="en-US" sz="2100" b="1" dirty="0">
                <a:latin typeface="黑体" panose="02010609060101010101" charset="-122"/>
                <a:ea typeface="黑体" panose="02010609060101010101" charset="-122"/>
              </a:rPr>
              <a:t>战国</a:t>
            </a:r>
            <a:endParaRPr lang="zh-CN" altLang="zh-CN" sz="1350" dirty="0">
              <a:latin typeface="Arial" panose="020B0604020202020204" pitchFamily="34" charset="0"/>
              <a:ea typeface="黑体" panose="02010609060101010101" charset="-122"/>
            </a:endParaRPr>
          </a:p>
        </p:txBody>
      </p:sp>
      <p:sp>
        <p:nvSpPr>
          <p:cNvPr id="50236" name="Rectangle 894"/>
          <p:cNvSpPr/>
          <p:nvPr/>
        </p:nvSpPr>
        <p:spPr>
          <a:xfrm>
            <a:off x="1579960" y="4130278"/>
            <a:ext cx="756047" cy="398780"/>
          </a:xfrm>
          <a:prstGeom prst="rect">
            <a:avLst/>
          </a:prstGeom>
          <a:noFill/>
          <a:ln w="9525">
            <a:noFill/>
          </a:ln>
        </p:spPr>
        <p:txBody>
          <a:bodyPr anchor="t">
            <a:spAutoFit/>
          </a:bodyPr>
          <a:p>
            <a:pPr>
              <a:spcBef>
                <a:spcPct val="50000"/>
              </a:spcBef>
            </a:pPr>
            <a:r>
              <a:rPr lang="zh-CN" altLang="en-US" sz="2000" b="1" dirty="0">
                <a:solidFill>
                  <a:srgbClr val="FF0000"/>
                </a:solidFill>
                <a:latin typeface="Arial" panose="020B0604020202020204" pitchFamily="34" charset="0"/>
                <a:ea typeface="黑体" panose="02010609060101010101" charset="-122"/>
              </a:rPr>
              <a:t>老子</a:t>
            </a:r>
            <a:endParaRPr lang="zh-CN" altLang="en-US" sz="2000" b="1" dirty="0">
              <a:solidFill>
                <a:srgbClr val="FF0000"/>
              </a:solidFill>
              <a:latin typeface="Arial" panose="020B0604020202020204" pitchFamily="34" charset="0"/>
              <a:ea typeface="黑体" panose="02010609060101010101" charset="-122"/>
            </a:endParaRPr>
          </a:p>
        </p:txBody>
      </p:sp>
      <p:sp>
        <p:nvSpPr>
          <p:cNvPr id="50237" name="Rectangle 896"/>
          <p:cNvSpPr/>
          <p:nvPr/>
        </p:nvSpPr>
        <p:spPr>
          <a:xfrm>
            <a:off x="1579960" y="4670822"/>
            <a:ext cx="756047" cy="398780"/>
          </a:xfrm>
          <a:prstGeom prst="rect">
            <a:avLst/>
          </a:prstGeom>
          <a:noFill/>
          <a:ln w="9525">
            <a:noFill/>
          </a:ln>
        </p:spPr>
        <p:txBody>
          <a:bodyPr anchor="t">
            <a:spAutoFit/>
          </a:bodyPr>
          <a:p>
            <a:pPr>
              <a:spcBef>
                <a:spcPct val="50000"/>
              </a:spcBef>
            </a:pPr>
            <a:r>
              <a:rPr lang="zh-CN" altLang="en-US" sz="2000" b="1" dirty="0">
                <a:solidFill>
                  <a:srgbClr val="FF0000"/>
                </a:solidFill>
                <a:latin typeface="Arial" panose="020B0604020202020204" pitchFamily="34" charset="0"/>
                <a:ea typeface="黑体" panose="02010609060101010101" charset="-122"/>
              </a:rPr>
              <a:t>庄子</a:t>
            </a:r>
            <a:endParaRPr lang="zh-CN" altLang="zh-CN" sz="2000" dirty="0">
              <a:solidFill>
                <a:srgbClr val="FF0000"/>
              </a:solidFill>
              <a:latin typeface="Arial" panose="020B0604020202020204" pitchFamily="34" charset="0"/>
              <a:ea typeface="黑体" panose="02010609060101010101" charset="-122"/>
            </a:endParaRPr>
          </a:p>
        </p:txBody>
      </p:sp>
      <p:sp>
        <p:nvSpPr>
          <p:cNvPr id="50238" name="Rectangle 898"/>
          <p:cNvSpPr/>
          <p:nvPr/>
        </p:nvSpPr>
        <p:spPr>
          <a:xfrm>
            <a:off x="1425179" y="5162550"/>
            <a:ext cx="1081088" cy="398780"/>
          </a:xfrm>
          <a:prstGeom prst="rect">
            <a:avLst/>
          </a:prstGeom>
          <a:noFill/>
          <a:ln w="9525">
            <a:noFill/>
          </a:ln>
        </p:spPr>
        <p:txBody>
          <a:bodyPr anchor="t">
            <a:spAutoFit/>
          </a:bodyPr>
          <a:p>
            <a:pPr>
              <a:spcBef>
                <a:spcPct val="50000"/>
              </a:spcBef>
            </a:pPr>
            <a:r>
              <a:rPr lang="zh-CN" altLang="en-US" sz="2000" b="1" dirty="0">
                <a:solidFill>
                  <a:srgbClr val="FF0000"/>
                </a:solidFill>
                <a:latin typeface="Arial" panose="020B0604020202020204" pitchFamily="34" charset="0"/>
                <a:ea typeface="黑体" panose="02010609060101010101" charset="-122"/>
              </a:rPr>
              <a:t>韩非子</a:t>
            </a:r>
            <a:endParaRPr lang="zh-CN" altLang="en-US" sz="2000" b="1" dirty="0">
              <a:solidFill>
                <a:srgbClr val="FF0000"/>
              </a:solidFill>
              <a:latin typeface="Arial" panose="020B0604020202020204" pitchFamily="34" charset="0"/>
              <a:ea typeface="黑体" panose="02010609060101010101" charset="-122"/>
            </a:endParaRPr>
          </a:p>
        </p:txBody>
      </p:sp>
      <p:sp>
        <p:nvSpPr>
          <p:cNvPr id="50239" name="Rectangle 900"/>
          <p:cNvSpPr/>
          <p:nvPr/>
        </p:nvSpPr>
        <p:spPr>
          <a:xfrm>
            <a:off x="3375422" y="2240756"/>
            <a:ext cx="1371600" cy="414020"/>
          </a:xfrm>
          <a:prstGeom prst="rect">
            <a:avLst/>
          </a:prstGeom>
          <a:noFill/>
          <a:ln w="9525">
            <a:noFill/>
          </a:ln>
        </p:spPr>
        <p:txBody>
          <a:bodyPr anchor="t">
            <a:spAutoFit/>
          </a:bodyPr>
          <a:p>
            <a:pPr>
              <a:spcBef>
                <a:spcPct val="50000"/>
              </a:spcBef>
            </a:pPr>
            <a:r>
              <a:rPr lang="en-US" altLang="en-US" sz="2100" b="1" dirty="0">
                <a:latin typeface="Arial" panose="020B0604020202020204" pitchFamily="34" charset="0"/>
                <a:ea typeface="黑体" panose="02010609060101010101" charset="-122"/>
              </a:rPr>
              <a:t>《</a:t>
            </a:r>
            <a:r>
              <a:rPr lang="zh-CN" altLang="en-US" sz="2100" b="1" dirty="0">
                <a:latin typeface="Arial" panose="020B0604020202020204" pitchFamily="34" charset="0"/>
                <a:ea typeface="黑体" panose="02010609060101010101" charset="-122"/>
              </a:rPr>
              <a:t>论语</a:t>
            </a:r>
            <a:r>
              <a:rPr lang="en-US" altLang="en-US" sz="2100" b="1" dirty="0">
                <a:latin typeface="Arial" panose="020B0604020202020204" pitchFamily="34" charset="0"/>
                <a:ea typeface="黑体" panose="02010609060101010101" charset="-122"/>
              </a:rPr>
              <a:t>》</a:t>
            </a:r>
            <a:endParaRPr lang="zh-CN" altLang="zh-CN" sz="1350" dirty="0">
              <a:latin typeface="Arial" panose="020B0604020202020204" pitchFamily="34" charset="0"/>
              <a:ea typeface="黑体" panose="02010609060101010101" charset="-122"/>
            </a:endParaRPr>
          </a:p>
        </p:txBody>
      </p:sp>
      <p:sp>
        <p:nvSpPr>
          <p:cNvPr id="50240" name="Rectangle 902"/>
          <p:cNvSpPr/>
          <p:nvPr/>
        </p:nvSpPr>
        <p:spPr>
          <a:xfrm>
            <a:off x="3352800" y="4705350"/>
            <a:ext cx="1371600" cy="414020"/>
          </a:xfrm>
          <a:prstGeom prst="rect">
            <a:avLst/>
          </a:prstGeom>
          <a:noFill/>
          <a:ln w="9525">
            <a:noFill/>
          </a:ln>
        </p:spPr>
        <p:txBody>
          <a:bodyPr anchor="t">
            <a:spAutoFit/>
          </a:bodyPr>
          <a:p>
            <a:pPr>
              <a:spcBef>
                <a:spcPct val="50000"/>
              </a:spcBef>
            </a:pPr>
            <a:r>
              <a:rPr lang="en-US" altLang="en-US" sz="2100" b="1" dirty="0">
                <a:latin typeface="Arial" panose="020B0604020202020204" pitchFamily="34" charset="0"/>
                <a:ea typeface="黑体" panose="02010609060101010101" charset="-122"/>
              </a:rPr>
              <a:t>《</a:t>
            </a:r>
            <a:r>
              <a:rPr lang="zh-CN" altLang="en-US" sz="2100" b="1" dirty="0">
                <a:latin typeface="Arial" panose="020B0604020202020204" pitchFamily="34" charset="0"/>
                <a:ea typeface="黑体" panose="02010609060101010101" charset="-122"/>
              </a:rPr>
              <a:t>庄子</a:t>
            </a:r>
            <a:r>
              <a:rPr lang="en-US" altLang="en-US" sz="2100" b="1" dirty="0">
                <a:latin typeface="Arial" panose="020B0604020202020204" pitchFamily="34" charset="0"/>
                <a:ea typeface="黑体" panose="02010609060101010101" charset="-122"/>
              </a:rPr>
              <a:t>》</a:t>
            </a:r>
            <a:endParaRPr lang="zh-CN" altLang="zh-CN" sz="1350" dirty="0">
              <a:latin typeface="Arial" panose="020B0604020202020204" pitchFamily="34" charset="0"/>
              <a:ea typeface="黑体" panose="02010609060101010101" charset="-122"/>
            </a:endParaRPr>
          </a:p>
        </p:txBody>
      </p:sp>
      <p:sp>
        <p:nvSpPr>
          <p:cNvPr id="50241" name="Rectangle 904"/>
          <p:cNvSpPr/>
          <p:nvPr/>
        </p:nvSpPr>
        <p:spPr>
          <a:xfrm>
            <a:off x="3321844" y="4169569"/>
            <a:ext cx="1600200" cy="414020"/>
          </a:xfrm>
          <a:prstGeom prst="rect">
            <a:avLst/>
          </a:prstGeom>
          <a:noFill/>
          <a:ln w="9525">
            <a:noFill/>
          </a:ln>
        </p:spPr>
        <p:txBody>
          <a:bodyPr anchor="t">
            <a:spAutoFit/>
          </a:bodyPr>
          <a:p>
            <a:pPr>
              <a:spcBef>
                <a:spcPct val="50000"/>
              </a:spcBef>
            </a:pPr>
            <a:r>
              <a:rPr lang="en-US" altLang="en-US" sz="2100" b="1" dirty="0">
                <a:latin typeface="Arial" panose="020B0604020202020204" pitchFamily="34" charset="0"/>
                <a:ea typeface="黑体" panose="02010609060101010101" charset="-122"/>
              </a:rPr>
              <a:t>《</a:t>
            </a:r>
            <a:r>
              <a:rPr lang="zh-CN" altLang="en-US" sz="2100" b="1" dirty="0">
                <a:latin typeface="Arial" panose="020B0604020202020204" pitchFamily="34" charset="0"/>
                <a:ea typeface="黑体" panose="02010609060101010101" charset="-122"/>
              </a:rPr>
              <a:t>道德经</a:t>
            </a:r>
            <a:r>
              <a:rPr lang="en-US" altLang="en-US" sz="2100" b="1" dirty="0">
                <a:latin typeface="Arial" panose="020B0604020202020204" pitchFamily="34" charset="0"/>
                <a:ea typeface="黑体" panose="02010609060101010101" charset="-122"/>
              </a:rPr>
              <a:t>》</a:t>
            </a:r>
            <a:endParaRPr lang="zh-CN" altLang="zh-CN" sz="1350" dirty="0">
              <a:latin typeface="Arial" panose="020B0604020202020204" pitchFamily="34" charset="0"/>
              <a:ea typeface="黑体" panose="02010609060101010101" charset="-122"/>
            </a:endParaRPr>
          </a:p>
        </p:txBody>
      </p:sp>
      <p:sp>
        <p:nvSpPr>
          <p:cNvPr id="50242" name="Rectangle 906"/>
          <p:cNvSpPr/>
          <p:nvPr/>
        </p:nvSpPr>
        <p:spPr>
          <a:xfrm>
            <a:off x="3307556" y="3687366"/>
            <a:ext cx="1371600" cy="414020"/>
          </a:xfrm>
          <a:prstGeom prst="rect">
            <a:avLst/>
          </a:prstGeom>
          <a:noFill/>
          <a:ln w="9525">
            <a:noFill/>
          </a:ln>
        </p:spPr>
        <p:txBody>
          <a:bodyPr anchor="t">
            <a:spAutoFit/>
          </a:bodyPr>
          <a:p>
            <a:pPr>
              <a:spcBef>
                <a:spcPct val="50000"/>
              </a:spcBef>
            </a:pPr>
            <a:r>
              <a:rPr lang="en-US" altLang="en-US" sz="2100" b="1" dirty="0">
                <a:latin typeface="Arial" panose="020B0604020202020204" pitchFamily="34" charset="0"/>
                <a:ea typeface="黑体" panose="02010609060101010101" charset="-122"/>
              </a:rPr>
              <a:t>《</a:t>
            </a:r>
            <a:r>
              <a:rPr lang="zh-CN" altLang="en-US" sz="2100" b="1" dirty="0">
                <a:latin typeface="Arial" panose="020B0604020202020204" pitchFamily="34" charset="0"/>
                <a:ea typeface="黑体" panose="02010609060101010101" charset="-122"/>
              </a:rPr>
              <a:t>墨子</a:t>
            </a:r>
            <a:r>
              <a:rPr lang="en-US" altLang="en-US" sz="2100" b="1" dirty="0">
                <a:latin typeface="Arial" panose="020B0604020202020204" pitchFamily="34" charset="0"/>
                <a:ea typeface="黑体" panose="02010609060101010101" charset="-122"/>
              </a:rPr>
              <a:t>》</a:t>
            </a:r>
            <a:endParaRPr lang="zh-CN" altLang="zh-CN" sz="1350" dirty="0">
              <a:latin typeface="Arial" panose="020B0604020202020204" pitchFamily="34" charset="0"/>
              <a:ea typeface="黑体" panose="02010609060101010101" charset="-122"/>
            </a:endParaRPr>
          </a:p>
        </p:txBody>
      </p:sp>
      <p:sp>
        <p:nvSpPr>
          <p:cNvPr id="50243" name="Rectangle 908"/>
          <p:cNvSpPr/>
          <p:nvPr/>
        </p:nvSpPr>
        <p:spPr>
          <a:xfrm>
            <a:off x="3357563" y="2722960"/>
            <a:ext cx="1314450" cy="414020"/>
          </a:xfrm>
          <a:prstGeom prst="rect">
            <a:avLst/>
          </a:prstGeom>
          <a:noFill/>
          <a:ln w="9525">
            <a:noFill/>
          </a:ln>
        </p:spPr>
        <p:txBody>
          <a:bodyPr anchor="t">
            <a:spAutoFit/>
          </a:bodyPr>
          <a:p>
            <a:pPr>
              <a:spcBef>
                <a:spcPct val="50000"/>
              </a:spcBef>
            </a:pPr>
            <a:r>
              <a:rPr lang="en-US" altLang="en-US" sz="2100" b="1" dirty="0">
                <a:latin typeface="Arial" panose="020B0604020202020204" pitchFamily="34" charset="0"/>
                <a:ea typeface="黑体" panose="02010609060101010101" charset="-122"/>
              </a:rPr>
              <a:t>《</a:t>
            </a:r>
            <a:r>
              <a:rPr lang="zh-CN" altLang="en-US" sz="2100" b="1" dirty="0">
                <a:latin typeface="Arial" panose="020B0604020202020204" pitchFamily="34" charset="0"/>
                <a:ea typeface="黑体" panose="02010609060101010101" charset="-122"/>
              </a:rPr>
              <a:t>孟子</a:t>
            </a:r>
            <a:r>
              <a:rPr lang="en-US" altLang="en-US" sz="2100" b="1" dirty="0">
                <a:latin typeface="Arial" panose="020B0604020202020204" pitchFamily="34" charset="0"/>
                <a:ea typeface="黑体" panose="02010609060101010101" charset="-122"/>
              </a:rPr>
              <a:t>》</a:t>
            </a:r>
            <a:endParaRPr lang="zh-CN" altLang="zh-CN" sz="1350" dirty="0">
              <a:latin typeface="Arial" panose="020B0604020202020204" pitchFamily="34" charset="0"/>
              <a:ea typeface="黑体" panose="02010609060101010101" charset="-122"/>
            </a:endParaRPr>
          </a:p>
        </p:txBody>
      </p:sp>
      <p:sp>
        <p:nvSpPr>
          <p:cNvPr id="50244" name="Rectangle 910"/>
          <p:cNvSpPr/>
          <p:nvPr/>
        </p:nvSpPr>
        <p:spPr>
          <a:xfrm>
            <a:off x="3313510" y="5187554"/>
            <a:ext cx="1890713" cy="414020"/>
          </a:xfrm>
          <a:prstGeom prst="rect">
            <a:avLst/>
          </a:prstGeom>
          <a:noFill/>
          <a:ln w="9525">
            <a:noFill/>
          </a:ln>
        </p:spPr>
        <p:txBody>
          <a:bodyPr anchor="t">
            <a:spAutoFit/>
          </a:bodyPr>
          <a:p>
            <a:pPr>
              <a:spcBef>
                <a:spcPct val="50000"/>
              </a:spcBef>
            </a:pPr>
            <a:r>
              <a:rPr lang="en-US" altLang="en-US" sz="2100" b="1" dirty="0">
                <a:latin typeface="Arial" panose="020B0604020202020204" pitchFamily="34" charset="0"/>
                <a:ea typeface="黑体" panose="02010609060101010101" charset="-122"/>
              </a:rPr>
              <a:t>《</a:t>
            </a:r>
            <a:r>
              <a:rPr lang="zh-CN" altLang="en-US" sz="2100" b="1" dirty="0">
                <a:latin typeface="Arial" panose="020B0604020202020204" pitchFamily="34" charset="0"/>
                <a:ea typeface="黑体" panose="02010609060101010101" charset="-122"/>
              </a:rPr>
              <a:t>韩非子</a:t>
            </a:r>
            <a:r>
              <a:rPr lang="en-US" altLang="en-US" sz="2100" b="1" dirty="0">
                <a:latin typeface="Arial" panose="020B0604020202020204" pitchFamily="34" charset="0"/>
                <a:ea typeface="黑体" panose="02010609060101010101" charset="-122"/>
              </a:rPr>
              <a:t>》</a:t>
            </a:r>
            <a:endParaRPr lang="zh-CN" altLang="zh-CN" sz="1350" dirty="0">
              <a:latin typeface="Arial" panose="020B0604020202020204" pitchFamily="34" charset="0"/>
              <a:ea typeface="黑体" panose="02010609060101010101" charset="-122"/>
            </a:endParaRPr>
          </a:p>
        </p:txBody>
      </p:sp>
      <p:sp>
        <p:nvSpPr>
          <p:cNvPr id="50245" name="Rectangle 912"/>
          <p:cNvSpPr/>
          <p:nvPr/>
        </p:nvSpPr>
        <p:spPr>
          <a:xfrm>
            <a:off x="2591991" y="4187428"/>
            <a:ext cx="864394" cy="414020"/>
          </a:xfrm>
          <a:prstGeom prst="rect">
            <a:avLst/>
          </a:prstGeom>
          <a:noFill/>
          <a:ln w="9525">
            <a:noFill/>
          </a:ln>
        </p:spPr>
        <p:txBody>
          <a:bodyPr anchor="t">
            <a:spAutoFit/>
          </a:bodyPr>
          <a:p>
            <a:pPr>
              <a:spcBef>
                <a:spcPct val="50000"/>
              </a:spcBef>
            </a:pPr>
            <a:r>
              <a:rPr lang="zh-CN" altLang="en-US" sz="2100" b="1" dirty="0">
                <a:latin typeface="Arial" panose="020B0604020202020204" pitchFamily="34" charset="0"/>
                <a:ea typeface="黑体" panose="02010609060101010101" charset="-122"/>
              </a:rPr>
              <a:t>春秋</a:t>
            </a:r>
            <a:endParaRPr lang="zh-CN" altLang="zh-CN" sz="1350" dirty="0">
              <a:latin typeface="Arial" panose="020B0604020202020204" pitchFamily="34" charset="0"/>
              <a:ea typeface="黑体" panose="02010609060101010101" charset="-122"/>
            </a:endParaRPr>
          </a:p>
        </p:txBody>
      </p:sp>
      <p:sp>
        <p:nvSpPr>
          <p:cNvPr id="50246" name="Rectangle 914"/>
          <p:cNvSpPr/>
          <p:nvPr/>
        </p:nvSpPr>
        <p:spPr>
          <a:xfrm>
            <a:off x="2588419" y="4692254"/>
            <a:ext cx="914400" cy="414020"/>
          </a:xfrm>
          <a:prstGeom prst="rect">
            <a:avLst/>
          </a:prstGeom>
          <a:noFill/>
          <a:ln w="9525">
            <a:noFill/>
          </a:ln>
        </p:spPr>
        <p:txBody>
          <a:bodyPr anchor="t">
            <a:spAutoFit/>
          </a:bodyPr>
          <a:p>
            <a:pPr>
              <a:spcBef>
                <a:spcPct val="50000"/>
              </a:spcBef>
            </a:pPr>
            <a:r>
              <a:rPr lang="zh-CN" altLang="en-US" sz="2100" b="1" dirty="0">
                <a:latin typeface="黑体" panose="02010609060101010101" charset="-122"/>
                <a:ea typeface="黑体" panose="02010609060101010101" charset="-122"/>
              </a:rPr>
              <a:t>战国</a:t>
            </a:r>
            <a:endParaRPr lang="zh-CN" altLang="zh-CN" sz="1350" dirty="0">
              <a:latin typeface="Arial" panose="020B0604020202020204" pitchFamily="34" charset="0"/>
              <a:ea typeface="黑体" panose="02010609060101010101" charset="-122"/>
            </a:endParaRPr>
          </a:p>
        </p:txBody>
      </p:sp>
      <p:sp>
        <p:nvSpPr>
          <p:cNvPr id="50247" name="Rectangle 916"/>
          <p:cNvSpPr/>
          <p:nvPr/>
        </p:nvSpPr>
        <p:spPr>
          <a:xfrm>
            <a:off x="2588419" y="5174456"/>
            <a:ext cx="914400" cy="414020"/>
          </a:xfrm>
          <a:prstGeom prst="rect">
            <a:avLst/>
          </a:prstGeom>
          <a:noFill/>
          <a:ln w="9525">
            <a:noFill/>
          </a:ln>
        </p:spPr>
        <p:txBody>
          <a:bodyPr anchor="t">
            <a:spAutoFit/>
          </a:bodyPr>
          <a:p>
            <a:pPr>
              <a:spcBef>
                <a:spcPct val="50000"/>
              </a:spcBef>
            </a:pPr>
            <a:r>
              <a:rPr lang="zh-CN" altLang="en-US" sz="2100" b="1" dirty="0">
                <a:latin typeface="黑体" panose="02010609060101010101" charset="-122"/>
                <a:ea typeface="黑体" panose="02010609060101010101" charset="-122"/>
              </a:rPr>
              <a:t>战国</a:t>
            </a:r>
            <a:endParaRPr lang="zh-CN" altLang="zh-CN" sz="1350" dirty="0">
              <a:latin typeface="Arial" panose="020B0604020202020204" pitchFamily="34" charset="0"/>
              <a:ea typeface="黑体" panose="02010609060101010101" charset="-122"/>
            </a:endParaRPr>
          </a:p>
        </p:txBody>
      </p:sp>
      <p:sp>
        <p:nvSpPr>
          <p:cNvPr id="50248" name="Rectangle 918"/>
          <p:cNvSpPr/>
          <p:nvPr/>
        </p:nvSpPr>
        <p:spPr>
          <a:xfrm>
            <a:off x="2588419" y="3674269"/>
            <a:ext cx="914400" cy="414020"/>
          </a:xfrm>
          <a:prstGeom prst="rect">
            <a:avLst/>
          </a:prstGeom>
          <a:noFill/>
          <a:ln w="9525">
            <a:noFill/>
          </a:ln>
        </p:spPr>
        <p:txBody>
          <a:bodyPr anchor="t">
            <a:spAutoFit/>
          </a:bodyPr>
          <a:p>
            <a:pPr>
              <a:spcBef>
                <a:spcPct val="50000"/>
              </a:spcBef>
            </a:pPr>
            <a:r>
              <a:rPr lang="zh-CN" altLang="en-US" sz="2100" b="1" dirty="0">
                <a:latin typeface="黑体" panose="02010609060101010101" charset="-122"/>
                <a:ea typeface="黑体" panose="02010609060101010101" charset="-122"/>
              </a:rPr>
              <a:t>战国</a:t>
            </a:r>
            <a:endParaRPr lang="zh-CN" altLang="zh-CN" sz="1350" dirty="0">
              <a:latin typeface="Arial" panose="020B0604020202020204" pitchFamily="34" charset="0"/>
              <a:ea typeface="黑体" panose="02010609060101010101" charset="-122"/>
            </a:endParaRPr>
          </a:p>
        </p:txBody>
      </p:sp>
      <p:sp>
        <p:nvSpPr>
          <p:cNvPr id="1049496" name="Rectangle 920"/>
          <p:cNvSpPr/>
          <p:nvPr/>
        </p:nvSpPr>
        <p:spPr>
          <a:xfrm>
            <a:off x="4918472" y="3656410"/>
            <a:ext cx="3429000" cy="414020"/>
          </a:xfrm>
          <a:prstGeom prst="rect">
            <a:avLst/>
          </a:prstGeom>
          <a:noFill/>
          <a:ln w="9525">
            <a:noFill/>
          </a:ln>
        </p:spPr>
        <p:txBody>
          <a:bodyPr anchor="t">
            <a:spAutoFit/>
          </a:bodyPr>
          <a:p>
            <a:pPr>
              <a:spcBef>
                <a:spcPct val="50000"/>
              </a:spcBef>
            </a:pPr>
            <a:r>
              <a:rPr lang="zh-CN" altLang="en-US" sz="2100" b="1" dirty="0">
                <a:solidFill>
                  <a:srgbClr val="0000FF"/>
                </a:solidFill>
                <a:latin typeface="Arial" panose="020B0604020202020204" pitchFamily="34" charset="0"/>
                <a:ea typeface="隶书" panose="02010509060101010101" pitchFamily="49" charset="-122"/>
              </a:rPr>
              <a:t>兼爱  非攻  提倡 节俭</a:t>
            </a:r>
            <a:endParaRPr lang="zh-CN" altLang="zh-CN" sz="1200" dirty="0">
              <a:solidFill>
                <a:srgbClr val="0000FF"/>
              </a:solidFill>
              <a:latin typeface="Arial" panose="020B0604020202020204" pitchFamily="34" charset="0"/>
              <a:ea typeface="黑体" panose="02010609060101010101" charset="-122"/>
            </a:endParaRPr>
          </a:p>
        </p:txBody>
      </p:sp>
      <p:sp>
        <p:nvSpPr>
          <p:cNvPr id="1049498" name="Rectangle 922"/>
          <p:cNvSpPr/>
          <p:nvPr/>
        </p:nvSpPr>
        <p:spPr>
          <a:xfrm>
            <a:off x="4749404" y="2692003"/>
            <a:ext cx="3964781" cy="414020"/>
          </a:xfrm>
          <a:prstGeom prst="rect">
            <a:avLst/>
          </a:prstGeom>
          <a:noFill/>
          <a:ln w="9525">
            <a:noFill/>
          </a:ln>
        </p:spPr>
        <p:txBody>
          <a:bodyPr anchor="t">
            <a:spAutoFit/>
          </a:bodyPr>
          <a:p>
            <a:pPr>
              <a:spcBef>
                <a:spcPct val="50000"/>
              </a:spcBef>
            </a:pPr>
            <a:r>
              <a:rPr lang="zh-CN" altLang="en-US" sz="2100" b="1" dirty="0">
                <a:solidFill>
                  <a:srgbClr val="0000FF"/>
                </a:solidFill>
                <a:latin typeface="Arial" panose="020B0604020202020204" pitchFamily="34" charset="0"/>
                <a:ea typeface="隶书" panose="02010509060101010101" pitchFamily="49" charset="-122"/>
              </a:rPr>
              <a:t>仁政 民贵君轻 反对非正义战争</a:t>
            </a:r>
            <a:endParaRPr lang="zh-CN" altLang="zh-CN" sz="1200" dirty="0">
              <a:solidFill>
                <a:srgbClr val="0000FF"/>
              </a:solidFill>
              <a:latin typeface="Arial" panose="020B0604020202020204" pitchFamily="34" charset="0"/>
              <a:ea typeface="黑体" panose="02010609060101010101" charset="-122"/>
            </a:endParaRPr>
          </a:p>
        </p:txBody>
      </p:sp>
      <p:sp>
        <p:nvSpPr>
          <p:cNvPr id="1049500" name="Rectangle 924"/>
          <p:cNvSpPr/>
          <p:nvPr/>
        </p:nvSpPr>
        <p:spPr>
          <a:xfrm>
            <a:off x="4920853" y="4137422"/>
            <a:ext cx="2025253" cy="1014730"/>
          </a:xfrm>
          <a:prstGeom prst="rect">
            <a:avLst/>
          </a:prstGeom>
          <a:noFill/>
          <a:ln w="9525">
            <a:noFill/>
          </a:ln>
        </p:spPr>
        <p:txBody>
          <a:bodyPr anchor="t">
            <a:spAutoFit/>
          </a:bodyPr>
          <a:p>
            <a:pPr>
              <a:spcBef>
                <a:spcPct val="50000"/>
              </a:spcBef>
            </a:pPr>
            <a:r>
              <a:rPr lang="zh-CN" altLang="en-US" sz="2400" b="1" dirty="0">
                <a:solidFill>
                  <a:srgbClr val="0000FF"/>
                </a:solidFill>
                <a:latin typeface="Arial" panose="020B0604020202020204" pitchFamily="34" charset="0"/>
                <a:ea typeface="隶书" panose="02010509060101010101" pitchFamily="49" charset="-122"/>
              </a:rPr>
              <a:t>顺应自然，</a:t>
            </a:r>
            <a:endParaRPr lang="zh-CN" altLang="zh-CN" sz="1350" dirty="0">
              <a:solidFill>
                <a:srgbClr val="0000FF"/>
              </a:solidFill>
              <a:latin typeface="Arial" panose="020B0604020202020204" pitchFamily="34" charset="0"/>
              <a:ea typeface="黑体" panose="02010609060101010101" charset="-122"/>
            </a:endParaRPr>
          </a:p>
          <a:p>
            <a:pPr>
              <a:spcBef>
                <a:spcPct val="50000"/>
              </a:spcBef>
            </a:pPr>
            <a:r>
              <a:rPr lang="zh-CN" altLang="en-US" sz="2400" b="1" dirty="0">
                <a:solidFill>
                  <a:srgbClr val="0000FF"/>
                </a:solidFill>
                <a:latin typeface="Arial" panose="020B0604020202020204" pitchFamily="34" charset="0"/>
                <a:ea typeface="隶书" panose="02010509060101010101" pitchFamily="49" charset="-122"/>
              </a:rPr>
              <a:t>无为而治</a:t>
            </a:r>
            <a:endParaRPr lang="zh-CN" altLang="zh-CN" sz="1350" dirty="0">
              <a:solidFill>
                <a:srgbClr val="0000FF"/>
              </a:solidFill>
              <a:latin typeface="Arial" panose="020B0604020202020204" pitchFamily="34" charset="0"/>
              <a:ea typeface="黑体" panose="02010609060101010101" charset="-122"/>
            </a:endParaRPr>
          </a:p>
        </p:txBody>
      </p:sp>
      <p:sp>
        <p:nvSpPr>
          <p:cNvPr id="1049502" name="Rectangle 926"/>
          <p:cNvSpPr/>
          <p:nvPr/>
        </p:nvSpPr>
        <p:spPr>
          <a:xfrm>
            <a:off x="4761310" y="5156597"/>
            <a:ext cx="3964781" cy="414020"/>
          </a:xfrm>
          <a:prstGeom prst="rect">
            <a:avLst/>
          </a:prstGeom>
          <a:noFill/>
          <a:ln w="9525">
            <a:noFill/>
          </a:ln>
        </p:spPr>
        <p:txBody>
          <a:bodyPr anchor="t">
            <a:spAutoFit/>
          </a:bodyPr>
          <a:p>
            <a:pPr>
              <a:spcBef>
                <a:spcPct val="20000"/>
              </a:spcBef>
              <a:buClr>
                <a:srgbClr val="009999"/>
              </a:buClr>
              <a:buSzPct val="75000"/>
            </a:pPr>
            <a:r>
              <a:rPr lang="zh-CN" altLang="en-US" sz="2100" b="1" dirty="0">
                <a:solidFill>
                  <a:srgbClr val="0000FF"/>
                </a:solidFill>
                <a:latin typeface="Arial" panose="020B0604020202020204" pitchFamily="34" charset="0"/>
                <a:ea typeface="隶书" panose="02010509060101010101" pitchFamily="49" charset="-122"/>
              </a:rPr>
              <a:t>依法治国，中央集权专制统治</a:t>
            </a:r>
            <a:endParaRPr lang="zh-CN" altLang="zh-CN" sz="1350" dirty="0">
              <a:solidFill>
                <a:srgbClr val="0000FF"/>
              </a:solidFill>
              <a:latin typeface="Arial" panose="020B0604020202020204" pitchFamily="34" charset="0"/>
              <a:ea typeface="黑体" panose="02010609060101010101" charset="-122"/>
            </a:endParaRPr>
          </a:p>
        </p:txBody>
      </p:sp>
      <p:sp>
        <p:nvSpPr>
          <p:cNvPr id="1049504" name="Rectangle 928"/>
          <p:cNvSpPr/>
          <p:nvPr/>
        </p:nvSpPr>
        <p:spPr>
          <a:xfrm>
            <a:off x="4906566" y="2227660"/>
            <a:ext cx="3421856" cy="414020"/>
          </a:xfrm>
          <a:prstGeom prst="rect">
            <a:avLst/>
          </a:prstGeom>
          <a:noFill/>
          <a:ln w="9525">
            <a:noFill/>
          </a:ln>
        </p:spPr>
        <p:txBody>
          <a:bodyPr anchor="t">
            <a:spAutoFit/>
          </a:bodyPr>
          <a:p>
            <a:pPr>
              <a:spcBef>
                <a:spcPct val="50000"/>
              </a:spcBef>
            </a:pPr>
            <a:r>
              <a:rPr lang="zh-CN" altLang="en-US" sz="2100" b="1" dirty="0">
                <a:solidFill>
                  <a:srgbClr val="0000FF"/>
                </a:solidFill>
                <a:latin typeface="Arial" panose="020B0604020202020204" pitchFamily="34" charset="0"/>
                <a:ea typeface="隶书" panose="02010509060101010101" pitchFamily="49" charset="-122"/>
              </a:rPr>
              <a:t>仁  以德治国  </a:t>
            </a:r>
            <a:endParaRPr lang="zh-CN" altLang="zh-CN" sz="2100" dirty="0">
              <a:solidFill>
                <a:srgbClr val="0000FF"/>
              </a:solidFill>
              <a:latin typeface="Arial" panose="020B0604020202020204" pitchFamily="34" charset="0"/>
              <a:ea typeface="黑体" panose="02010609060101010101" charset="-122"/>
            </a:endParaRPr>
          </a:p>
        </p:txBody>
      </p:sp>
      <p:sp>
        <p:nvSpPr>
          <p:cNvPr id="50254" name="Rectangle 888"/>
          <p:cNvSpPr/>
          <p:nvPr/>
        </p:nvSpPr>
        <p:spPr>
          <a:xfrm>
            <a:off x="1579960" y="3108722"/>
            <a:ext cx="756047" cy="398780"/>
          </a:xfrm>
          <a:prstGeom prst="rect">
            <a:avLst/>
          </a:prstGeom>
          <a:noFill/>
          <a:ln w="9525">
            <a:noFill/>
          </a:ln>
        </p:spPr>
        <p:txBody>
          <a:bodyPr anchor="t">
            <a:spAutoFit/>
          </a:bodyPr>
          <a:p>
            <a:pPr>
              <a:spcBef>
                <a:spcPct val="50000"/>
              </a:spcBef>
            </a:pPr>
            <a:r>
              <a:rPr lang="zh-CN" altLang="en-US" sz="2000" b="1" dirty="0">
                <a:solidFill>
                  <a:srgbClr val="FF0000"/>
                </a:solidFill>
                <a:latin typeface="Arial" panose="020B0604020202020204" pitchFamily="34" charset="0"/>
                <a:ea typeface="黑体" panose="02010609060101010101" charset="-122"/>
              </a:rPr>
              <a:t>荀子</a:t>
            </a:r>
            <a:endParaRPr lang="zh-CN" altLang="zh-CN" sz="2000" dirty="0">
              <a:solidFill>
                <a:srgbClr val="FF0000"/>
              </a:solidFill>
              <a:latin typeface="Arial" panose="020B0604020202020204" pitchFamily="34" charset="0"/>
              <a:ea typeface="黑体" panose="02010609060101010101" charset="-122"/>
            </a:endParaRPr>
          </a:p>
        </p:txBody>
      </p:sp>
      <p:sp>
        <p:nvSpPr>
          <p:cNvPr id="50255" name="Rectangle 892"/>
          <p:cNvSpPr/>
          <p:nvPr/>
        </p:nvSpPr>
        <p:spPr>
          <a:xfrm>
            <a:off x="2588419" y="3174206"/>
            <a:ext cx="914400" cy="414020"/>
          </a:xfrm>
          <a:prstGeom prst="rect">
            <a:avLst/>
          </a:prstGeom>
          <a:noFill/>
          <a:ln w="9525">
            <a:noFill/>
          </a:ln>
        </p:spPr>
        <p:txBody>
          <a:bodyPr anchor="t">
            <a:spAutoFit/>
          </a:bodyPr>
          <a:p>
            <a:pPr>
              <a:spcBef>
                <a:spcPct val="50000"/>
              </a:spcBef>
            </a:pPr>
            <a:r>
              <a:rPr lang="zh-CN" altLang="en-US" sz="2100" b="1" dirty="0">
                <a:latin typeface="黑体" panose="02010609060101010101" charset="-122"/>
                <a:ea typeface="黑体" panose="02010609060101010101" charset="-122"/>
              </a:rPr>
              <a:t>战国</a:t>
            </a:r>
            <a:endParaRPr lang="zh-CN" altLang="zh-CN" sz="1350" dirty="0">
              <a:latin typeface="Arial" panose="020B0604020202020204" pitchFamily="34" charset="0"/>
              <a:ea typeface="黑体" panose="02010609060101010101" charset="-122"/>
            </a:endParaRPr>
          </a:p>
        </p:txBody>
      </p:sp>
      <p:sp>
        <p:nvSpPr>
          <p:cNvPr id="50256" name="Rectangle 908"/>
          <p:cNvSpPr/>
          <p:nvPr/>
        </p:nvSpPr>
        <p:spPr>
          <a:xfrm>
            <a:off x="3367088" y="3187303"/>
            <a:ext cx="1314450" cy="414020"/>
          </a:xfrm>
          <a:prstGeom prst="rect">
            <a:avLst/>
          </a:prstGeom>
          <a:noFill/>
          <a:ln w="9525">
            <a:noFill/>
          </a:ln>
        </p:spPr>
        <p:txBody>
          <a:bodyPr anchor="t">
            <a:spAutoFit/>
          </a:bodyPr>
          <a:p>
            <a:pPr>
              <a:spcBef>
                <a:spcPct val="50000"/>
              </a:spcBef>
            </a:pPr>
            <a:r>
              <a:rPr lang="en-US" altLang="en-US" sz="2100" b="1" dirty="0">
                <a:latin typeface="Arial" panose="020B0604020202020204" pitchFamily="34" charset="0"/>
                <a:ea typeface="黑体" panose="02010609060101010101" charset="-122"/>
              </a:rPr>
              <a:t>《</a:t>
            </a:r>
            <a:r>
              <a:rPr lang="zh-CN" altLang="en-US" sz="2100" b="1" dirty="0">
                <a:latin typeface="Arial" panose="020B0604020202020204" pitchFamily="34" charset="0"/>
                <a:ea typeface="黑体" panose="02010609060101010101" charset="-122"/>
              </a:rPr>
              <a:t>荀子</a:t>
            </a:r>
            <a:r>
              <a:rPr lang="en-US" altLang="en-US" sz="2100" b="1" dirty="0">
                <a:latin typeface="Arial" panose="020B0604020202020204" pitchFamily="34" charset="0"/>
                <a:ea typeface="黑体" panose="02010609060101010101" charset="-122"/>
              </a:rPr>
              <a:t>》</a:t>
            </a:r>
            <a:endParaRPr lang="zh-CN" altLang="zh-CN" sz="1350" dirty="0">
              <a:latin typeface="Arial" panose="020B0604020202020204" pitchFamily="34" charset="0"/>
              <a:ea typeface="黑体" panose="02010609060101010101" charset="-122"/>
            </a:endParaRPr>
          </a:p>
        </p:txBody>
      </p:sp>
      <p:sp>
        <p:nvSpPr>
          <p:cNvPr id="50257" name="Rectangle 922"/>
          <p:cNvSpPr/>
          <p:nvPr/>
        </p:nvSpPr>
        <p:spPr>
          <a:xfrm>
            <a:off x="4854178" y="3192066"/>
            <a:ext cx="2518172" cy="414020"/>
          </a:xfrm>
          <a:prstGeom prst="rect">
            <a:avLst/>
          </a:prstGeom>
          <a:noFill/>
          <a:ln w="9525">
            <a:noFill/>
          </a:ln>
        </p:spPr>
        <p:txBody>
          <a:bodyPr anchor="t">
            <a:spAutoFit/>
          </a:bodyPr>
          <a:p>
            <a:pPr>
              <a:spcBef>
                <a:spcPct val="50000"/>
              </a:spcBef>
            </a:pPr>
            <a:r>
              <a:rPr lang="zh-CN" altLang="en-US" sz="2100" b="1" dirty="0">
                <a:solidFill>
                  <a:srgbClr val="0000FF"/>
                </a:solidFill>
                <a:latin typeface="Arial" panose="020B0604020202020204" pitchFamily="34" charset="0"/>
                <a:ea typeface="隶书" panose="02010509060101010101" pitchFamily="49" charset="-122"/>
              </a:rPr>
              <a:t>礼治 明确尊卑等级</a:t>
            </a:r>
            <a:endParaRPr lang="zh-CN" altLang="zh-CN" sz="1200" dirty="0">
              <a:solidFill>
                <a:srgbClr val="0000FF"/>
              </a:solidFill>
              <a:latin typeface="Arial" panose="020B0604020202020204" pitchFamily="34" charset="0"/>
              <a:ea typeface="黑体" panose="02010609060101010101" charset="-122"/>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10795" y="889000"/>
            <a:ext cx="9154795" cy="490410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8675" name="Rectangle 880"/>
          <p:cNvSpPr>
            <a:spLocks noGrp="1" noChangeArrowheads="1"/>
          </p:cNvSpPr>
          <p:nvPr/>
        </p:nvSpPr>
        <p:spPr>
          <a:xfrm>
            <a:off x="688340" y="316230"/>
            <a:ext cx="7306866" cy="471488"/>
          </a:xfrm>
          <a:prstGeom prst="rect">
            <a:avLst/>
          </a:prstGeom>
        </p:spPr>
        <p:txBody>
          <a:bodyPr vert="horz" wrap="square" lIns="68580" tIns="34290" rIns="68580" bIns="34290" numCol="1" rtlCol="0" anchor="ctr" anchorCtr="0" compatLnSpc="1">
            <a:normAutofit fontScale="80000"/>
          </a:bodyPr>
          <a:lstStyle>
            <a:lvl1pPr algn="l" defTabSz="685800" rtl="0" eaLnBrk="1" fontAlgn="auto" latinLnBrk="0" hangingPunct="1">
              <a:lnSpc>
                <a:spcPct val="100000"/>
              </a:lnSpc>
              <a:spcBef>
                <a:spcPct val="0"/>
              </a:spcBef>
              <a:buNone/>
              <a:defRPr sz="1800" b="0" u="none" strike="noStrike" kern="1200" cap="none" spc="200" normalizeH="0">
                <a:solidFill>
                  <a:schemeClr val="tx1"/>
                </a:solidFill>
                <a:uFillTx/>
                <a:latin typeface="Arial" panose="020B0604020202020204" pitchFamily="34" charset="0"/>
                <a:ea typeface="隶书" panose="02010509060101010101" pitchFamily="49" charset="-122"/>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altLang="zh-CN" sz="3200" b="1" i="0" u="none" strike="noStrike" kern="1200" cap="none" spc="0" normalizeH="0" baseline="0" dirty="0" smtClean="0">
                <a:latin typeface="华文中宋" panose="02010600040101010101" charset="-122"/>
                <a:ea typeface="华文中宋" panose="02010600040101010101" charset="-122"/>
                <a:cs typeface="华文中宋" panose="02010600040101010101" charset="-122"/>
                <a:sym typeface="Arial" panose="020B0604020202020204" pitchFamily="34" charset="0"/>
              </a:rPr>
              <a:t>2</a:t>
            </a:r>
            <a:r>
              <a:rPr kumimoji="0" lang="zh-CN" altLang="en-US" sz="3200" b="1" i="0" u="none" strike="noStrike" kern="1200" cap="none" spc="0" normalizeH="0" baseline="0" dirty="0" smtClean="0">
                <a:latin typeface="华文中宋" panose="02010600040101010101" charset="-122"/>
                <a:ea typeface="华文中宋" panose="02010600040101010101" charset="-122"/>
                <a:cs typeface="华文中宋" panose="02010600040101010101" charset="-122"/>
                <a:sym typeface="Arial" panose="020B0604020202020204" pitchFamily="34" charset="0"/>
              </a:rPr>
              <a:t>、商鞅变法</a:t>
            </a:r>
            <a:endParaRPr kumimoji="0" lang="zh-CN" altLang="en-US" sz="3200" b="1" i="0" u="none" strike="noStrike" kern="1200" cap="none" spc="0" normalizeH="0" baseline="0" dirty="0" smtClean="0">
              <a:latin typeface="华文中宋" panose="02010600040101010101" charset="-122"/>
              <a:ea typeface="华文中宋" panose="02010600040101010101" charset="-122"/>
              <a:cs typeface="华文中宋" panose="02010600040101010101" charset="-122"/>
            </a:endParaRPr>
          </a:p>
        </p:txBody>
      </p:sp>
      <p:sp>
        <p:nvSpPr>
          <p:cNvPr id="3" name="矩形 2"/>
          <p:cNvSpPr/>
          <p:nvPr/>
        </p:nvSpPr>
        <p:spPr>
          <a:xfrm>
            <a:off x="276860" y="908050"/>
            <a:ext cx="8663940" cy="1568450"/>
          </a:xfrm>
          <a:prstGeom prst="rect">
            <a:avLst/>
          </a:prstGeom>
        </p:spPr>
        <p:txBody>
          <a:bodyPr wrap="square">
            <a:spAutoFit/>
          </a:bodyPr>
          <a:p>
            <a:r>
              <a:rPr lang="zh-CN" altLang="en-US" sz="2400" b="1" dirty="0" smtClean="0">
                <a:latin typeface="华文仿宋" panose="02010600040101010101" charset="-122"/>
                <a:ea typeface="华文仿宋" panose="02010600040101010101" charset="-122"/>
                <a:cs typeface="华文仿宋" panose="02010600040101010101" charset="-122"/>
              </a:rPr>
              <a:t>（1）</a:t>
            </a:r>
            <a:r>
              <a:rPr lang="zh-CN" altLang="en-US" sz="2400" b="1" dirty="0" smtClean="0">
                <a:solidFill>
                  <a:srgbClr val="FF0000"/>
                </a:solidFill>
                <a:latin typeface="华文仿宋" panose="02010600040101010101" charset="-122"/>
                <a:ea typeface="华文仿宋" panose="02010600040101010101" charset="-122"/>
                <a:cs typeface="华文仿宋" panose="02010600040101010101" charset="-122"/>
              </a:rPr>
              <a:t>严明法度</a:t>
            </a:r>
            <a:endParaRPr lang="zh-CN" altLang="en-US" sz="2400" b="1" dirty="0" smtClean="0">
              <a:latin typeface="华文仿宋" panose="02010600040101010101" charset="-122"/>
              <a:ea typeface="华文仿宋" panose="02010600040101010101" charset="-122"/>
              <a:cs typeface="华文仿宋" panose="02010600040101010101" charset="-122"/>
            </a:endParaRPr>
          </a:p>
          <a:p>
            <a:r>
              <a:rPr lang="zh-CN" altLang="en-US" sz="2400" b="1" dirty="0" smtClean="0">
                <a:latin typeface="华文仿宋" panose="02010600040101010101" charset="-122"/>
                <a:ea typeface="华文仿宋" panose="02010600040101010101" charset="-122"/>
                <a:cs typeface="华文仿宋" panose="02010600040101010101" charset="-122"/>
                <a:sym typeface="+mn-ea"/>
              </a:rPr>
              <a:t>   强化法律意识，实行轻罪重罚，强化了中央集权，为变法提供了有利的政治环境，对后来秦的统一和秦始皇的政策影响深远。</a:t>
            </a:r>
            <a:endParaRPr lang="zh-CN" altLang="en-US" sz="2400" b="1" dirty="0" smtClean="0">
              <a:latin typeface="华文仿宋" panose="02010600040101010101" charset="-122"/>
              <a:ea typeface="华文仿宋" panose="02010600040101010101" charset="-122"/>
              <a:cs typeface="华文仿宋" panose="02010600040101010101" charset="-122"/>
            </a:endParaRPr>
          </a:p>
          <a:p>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2" name="文本框 1"/>
          <p:cNvSpPr txBox="1"/>
          <p:nvPr/>
        </p:nvSpPr>
        <p:spPr>
          <a:xfrm>
            <a:off x="601980" y="2094865"/>
            <a:ext cx="4744085" cy="491490"/>
          </a:xfrm>
          <a:prstGeom prst="rect">
            <a:avLst/>
          </a:prstGeom>
          <a:noFill/>
        </p:spPr>
        <p:txBody>
          <a:bodyPr wrap="square" rtlCol="0" anchor="t">
            <a:spAutoFit/>
          </a:bodyPr>
          <a:p>
            <a:r>
              <a:rPr lang="en-US" altLang="zh-CN" sz="2600" b="1" dirty="0" smtClean="0">
                <a:uFillTx/>
                <a:latin typeface="华文中宋" panose="02010600040101010101" charset="-122"/>
                <a:ea typeface="华文中宋" panose="02010600040101010101" charset="-122"/>
                <a:cs typeface="华文中宋" panose="02010600040101010101" charset="-122"/>
                <a:sym typeface="+mn-ea"/>
              </a:rPr>
              <a:t>3</a:t>
            </a:r>
            <a:r>
              <a:rPr lang="zh-CN" altLang="en-US" sz="2600" b="1" dirty="0" smtClean="0">
                <a:uFillTx/>
                <a:latin typeface="华文中宋" panose="02010600040101010101" charset="-122"/>
                <a:ea typeface="华文中宋" panose="02010600040101010101" charset="-122"/>
                <a:cs typeface="华文中宋" panose="02010600040101010101" charset="-122"/>
                <a:sym typeface="+mn-ea"/>
              </a:rPr>
              <a:t>、秦始皇“</a:t>
            </a:r>
            <a:r>
              <a:rPr lang="zh-CN" altLang="en-US" sz="2600" b="1" dirty="0" smtClean="0">
                <a:solidFill>
                  <a:srgbClr val="FF0000"/>
                </a:solidFill>
                <a:uFillTx/>
                <a:latin typeface="华文中宋" panose="02010600040101010101" charset="-122"/>
                <a:ea typeface="华文中宋" panose="02010600040101010101" charset="-122"/>
                <a:cs typeface="华文中宋" panose="02010600040101010101" charset="-122"/>
                <a:sym typeface="+mn-ea"/>
              </a:rPr>
              <a:t>焚书坑儒</a:t>
            </a:r>
            <a:r>
              <a:rPr lang="zh-CN" altLang="en-US" sz="2600" b="1" dirty="0" smtClean="0">
                <a:uFillTx/>
                <a:latin typeface="华文中宋" panose="02010600040101010101" charset="-122"/>
                <a:ea typeface="华文中宋" panose="02010600040101010101" charset="-122"/>
                <a:cs typeface="华文中宋" panose="02010600040101010101" charset="-122"/>
                <a:sym typeface="+mn-ea"/>
              </a:rPr>
              <a:t>”</a:t>
            </a:r>
            <a:endParaRPr lang="zh-CN" altLang="en-US" sz="2600" b="1" dirty="0" smtClean="0">
              <a:uFillTx/>
              <a:latin typeface="华文中宋" panose="02010600040101010101" charset="-122"/>
              <a:ea typeface="华文中宋" panose="02010600040101010101" charset="-122"/>
              <a:cs typeface="华文中宋" panose="02010600040101010101" charset="-122"/>
            </a:endParaRPr>
          </a:p>
        </p:txBody>
      </p:sp>
      <p:sp>
        <p:nvSpPr>
          <p:cNvPr id="4" name="矩形 3"/>
          <p:cNvSpPr/>
          <p:nvPr/>
        </p:nvSpPr>
        <p:spPr>
          <a:xfrm>
            <a:off x="245745" y="2596515"/>
            <a:ext cx="8164195" cy="1198880"/>
          </a:xfrm>
          <a:prstGeom prst="rect">
            <a:avLst/>
          </a:prstGeom>
        </p:spPr>
        <p:txBody>
          <a:bodyPr wrap="square">
            <a:spAutoFit/>
          </a:bodyPr>
          <a:p>
            <a:r>
              <a:rPr lang="zh-CN" altLang="en-US" sz="2400" b="1" dirty="0" smtClean="0">
                <a:latin typeface="华文仿宋" panose="02010600040101010101" charset="-122"/>
                <a:ea typeface="华文仿宋" panose="02010600040101010101" charset="-122"/>
                <a:cs typeface="华文仿宋" panose="02010600040101010101" charset="-122"/>
              </a:rPr>
              <a:t>（1）目的：</a:t>
            </a:r>
            <a:r>
              <a:rPr lang="zh-CN" altLang="en-US" sz="2400" b="1" dirty="0" smtClean="0">
                <a:latin typeface="华文仿宋" panose="02010600040101010101" charset="-122"/>
                <a:ea typeface="华文仿宋" panose="02010600040101010101" charset="-122"/>
                <a:cs typeface="华文仿宋" panose="02010600040101010101" charset="-122"/>
                <a:sym typeface="+mn-ea"/>
              </a:rPr>
              <a:t> 加强中央集权，</a:t>
            </a:r>
            <a:r>
              <a:rPr lang="zh-CN" altLang="en-US" sz="2400" b="1" dirty="0" smtClean="0">
                <a:latin typeface="华文仿宋" panose="02010600040101010101" charset="-122"/>
                <a:ea typeface="华文仿宋" panose="02010600040101010101" charset="-122"/>
                <a:cs typeface="华文仿宋" panose="02010600040101010101" charset="-122"/>
                <a:sym typeface="+mn-ea"/>
              </a:rPr>
              <a:t>统一思想</a:t>
            </a:r>
            <a:endParaRPr lang="zh-CN" altLang="en-US" sz="2400" b="1" dirty="0" smtClean="0">
              <a:latin typeface="华文仿宋" panose="02010600040101010101" charset="-122"/>
              <a:ea typeface="华文仿宋" panose="02010600040101010101" charset="-122"/>
              <a:cs typeface="华文仿宋" panose="02010600040101010101" charset="-122"/>
              <a:sym typeface="+mn-ea"/>
            </a:endParaRPr>
          </a:p>
          <a:p>
            <a:r>
              <a:rPr lang="zh-CN" altLang="en-US" sz="2400" b="1" dirty="0" smtClean="0">
                <a:latin typeface="华文仿宋" panose="02010600040101010101" charset="-122"/>
                <a:ea typeface="华文仿宋" panose="02010600040101010101" charset="-122"/>
                <a:cs typeface="华文仿宋" panose="02010600040101010101" charset="-122"/>
                <a:sym typeface="+mn-ea"/>
              </a:rPr>
              <a:t>（</a:t>
            </a:r>
            <a:r>
              <a:rPr lang="en-US" altLang="zh-CN" sz="2400" b="1" dirty="0" smtClean="0">
                <a:latin typeface="华文仿宋" panose="02010600040101010101" charset="-122"/>
                <a:ea typeface="华文仿宋" panose="02010600040101010101" charset="-122"/>
                <a:cs typeface="华文仿宋" panose="02010600040101010101" charset="-122"/>
                <a:sym typeface="+mn-ea"/>
              </a:rPr>
              <a:t>2</a:t>
            </a:r>
            <a:r>
              <a:rPr lang="zh-CN" altLang="en-US" sz="2400" b="1" dirty="0" smtClean="0">
                <a:latin typeface="华文仿宋" panose="02010600040101010101" charset="-122"/>
                <a:ea typeface="华文仿宋" panose="02010600040101010101" charset="-122"/>
                <a:cs typeface="华文仿宋" panose="02010600040101010101" charset="-122"/>
                <a:sym typeface="+mn-ea"/>
              </a:rPr>
              <a:t>）实质：文化专制的表现</a:t>
            </a:r>
            <a:endParaRPr lang="zh-CN" altLang="en-US" sz="2400" b="1" dirty="0" smtClean="0">
              <a:latin typeface="华文仿宋" panose="02010600040101010101" charset="-122"/>
              <a:ea typeface="华文仿宋" panose="02010600040101010101" charset="-122"/>
              <a:cs typeface="华文仿宋" panose="02010600040101010101" charset="-122"/>
              <a:sym typeface="+mn-ea"/>
            </a:endParaRPr>
          </a:p>
          <a:p>
            <a:r>
              <a:rPr lang="zh-CN" altLang="en-US" sz="2400" b="1" dirty="0" smtClean="0">
                <a:latin typeface="华文仿宋" panose="02010600040101010101" charset="-122"/>
                <a:ea typeface="华文仿宋" panose="02010600040101010101" charset="-122"/>
                <a:cs typeface="华文仿宋" panose="02010600040101010101" charset="-122"/>
                <a:sym typeface="+mn-ea"/>
              </a:rPr>
              <a:t>（</a:t>
            </a:r>
            <a:r>
              <a:rPr lang="en-US" altLang="zh-CN" sz="2400" b="1" dirty="0" smtClean="0">
                <a:latin typeface="华文仿宋" panose="02010600040101010101" charset="-122"/>
                <a:ea typeface="华文仿宋" panose="02010600040101010101" charset="-122"/>
                <a:cs typeface="华文仿宋" panose="02010600040101010101" charset="-122"/>
                <a:sym typeface="+mn-ea"/>
              </a:rPr>
              <a:t>3</a:t>
            </a:r>
            <a:r>
              <a:rPr lang="zh-CN" altLang="en-US" sz="2400" b="1" dirty="0" smtClean="0">
                <a:latin typeface="华文仿宋" panose="02010600040101010101" charset="-122"/>
                <a:ea typeface="华文仿宋" panose="02010600040101010101" charset="-122"/>
                <a:cs typeface="华文仿宋" panose="02010600040101010101" charset="-122"/>
                <a:sym typeface="+mn-ea"/>
              </a:rPr>
              <a:t>）影响：钳制</a:t>
            </a:r>
            <a:r>
              <a:rPr lang="zh-CN" altLang="en-US" sz="2400" b="1" dirty="0" smtClean="0">
                <a:latin typeface="华文仿宋" panose="02010600040101010101" charset="-122"/>
                <a:ea typeface="华文仿宋" panose="02010600040101010101" charset="-122"/>
                <a:cs typeface="华文仿宋" panose="02010600040101010101" charset="-122"/>
                <a:sym typeface="+mn-ea"/>
              </a:rPr>
              <a:t>当时人们的思想</a:t>
            </a:r>
            <a:endParaRPr lang="zh-CN" altLang="en-US" sz="2400" b="1" dirty="0" smtClean="0">
              <a:latin typeface="华文仿宋" panose="02010600040101010101" charset="-122"/>
              <a:ea typeface="华文仿宋" panose="02010600040101010101" charset="-122"/>
              <a:cs typeface="华文仿宋" panose="02010600040101010101" charset="-122"/>
            </a:endParaRPr>
          </a:p>
        </p:txBody>
      </p:sp>
      <p:sp>
        <p:nvSpPr>
          <p:cNvPr id="5" name="文本框 4"/>
          <p:cNvSpPr txBox="1"/>
          <p:nvPr/>
        </p:nvSpPr>
        <p:spPr>
          <a:xfrm>
            <a:off x="245745" y="3795395"/>
            <a:ext cx="8695055" cy="860425"/>
          </a:xfrm>
          <a:prstGeom prst="rect">
            <a:avLst/>
          </a:prstGeom>
          <a:noFill/>
        </p:spPr>
        <p:txBody>
          <a:bodyPr wrap="square" rtlCol="0" anchor="t">
            <a:spAutoFit/>
          </a:bodyPr>
          <a:p>
            <a:r>
              <a:rPr lang="en-US" altLang="zh-CN" sz="2600" b="1" dirty="0" smtClean="0">
                <a:uFillTx/>
                <a:latin typeface="华文中宋" panose="02010600040101010101" charset="-122"/>
                <a:ea typeface="华文中宋" panose="02010600040101010101" charset="-122"/>
                <a:cs typeface="华文中宋" panose="02010600040101010101" charset="-122"/>
                <a:sym typeface="+mn-ea"/>
              </a:rPr>
              <a:t>4</a:t>
            </a:r>
            <a:r>
              <a:rPr lang="zh-CN" altLang="en-US" sz="2600" b="1" dirty="0" smtClean="0">
                <a:uFillTx/>
                <a:latin typeface="华文中宋" panose="02010600040101010101" charset="-122"/>
                <a:ea typeface="华文中宋" panose="02010600040101010101" charset="-122"/>
                <a:cs typeface="华文中宋" panose="02010600040101010101" charset="-122"/>
                <a:sym typeface="+mn-ea"/>
              </a:rPr>
              <a:t>、汉武帝</a:t>
            </a:r>
            <a:r>
              <a:rPr lang="en-US" altLang="zh-CN" sz="2600" b="1" dirty="0" smtClean="0">
                <a:uFillTx/>
                <a:latin typeface="华文中宋" panose="02010600040101010101" charset="-122"/>
                <a:ea typeface="华文中宋" panose="02010600040101010101" charset="-122"/>
                <a:cs typeface="华文中宋" panose="02010600040101010101" charset="-122"/>
                <a:sym typeface="+mn-ea"/>
              </a:rPr>
              <a:t>“</a:t>
            </a:r>
            <a:r>
              <a:rPr lang="zh-CN" altLang="en-US" sz="2600" b="1" dirty="0" smtClean="0">
                <a:solidFill>
                  <a:srgbClr val="FF0000"/>
                </a:solidFill>
                <a:uFillTx/>
                <a:latin typeface="华文中宋" panose="02010600040101010101" charset="-122"/>
                <a:ea typeface="华文中宋" panose="02010600040101010101" charset="-122"/>
                <a:cs typeface="华文中宋" panose="02010600040101010101" charset="-122"/>
                <a:sym typeface="+mn-ea"/>
              </a:rPr>
              <a:t>罢黜百家，独尊儒术</a:t>
            </a:r>
            <a:r>
              <a:rPr lang="en-US" altLang="zh-CN" sz="2600" b="1" dirty="0" smtClean="0">
                <a:uFillTx/>
                <a:latin typeface="华文中宋" panose="02010600040101010101" charset="-122"/>
                <a:ea typeface="华文中宋" panose="02010600040101010101" charset="-122"/>
                <a:cs typeface="华文中宋" panose="02010600040101010101" charset="-122"/>
                <a:sym typeface="+mn-ea"/>
              </a:rPr>
              <a:t>”</a:t>
            </a:r>
            <a:endParaRPr lang="en-US" altLang="zh-CN" sz="2600" b="1" dirty="0" smtClean="0">
              <a:uFillTx/>
              <a:latin typeface="华文中宋" panose="02010600040101010101" charset="-122"/>
              <a:ea typeface="华文中宋" panose="02010600040101010101" charset="-122"/>
              <a:cs typeface="华文中宋" panose="02010600040101010101" charset="-122"/>
              <a:sym typeface="+mn-ea"/>
            </a:endParaRPr>
          </a:p>
          <a:p>
            <a:r>
              <a:rPr lang="zh-CN" altLang="en-US" sz="2400" b="1" dirty="0" smtClean="0">
                <a:latin typeface="华文仿宋" panose="02010600040101010101" charset="-122"/>
                <a:ea typeface="华文仿宋" panose="02010600040101010101" charset="-122"/>
                <a:cs typeface="华文仿宋" panose="02010600040101010101" charset="-122"/>
                <a:sym typeface="+mn-ea"/>
              </a:rPr>
              <a:t>（1）影响：儒学居于主导地位，为历代王朝所推崇，影响深远</a:t>
            </a:r>
            <a:endParaRPr lang="zh-CN" altLang="en-US" sz="2400" b="1" dirty="0" smtClean="0">
              <a:latin typeface="华文仿宋" panose="02010600040101010101" charset="-122"/>
              <a:ea typeface="华文仿宋" panose="02010600040101010101" charset="-122"/>
              <a:cs typeface="华文仿宋" panose="02010600040101010101" charset="-122"/>
              <a:sym typeface="+mn-ea"/>
            </a:endParaRPr>
          </a:p>
        </p:txBody>
      </p:sp>
      <p:sp>
        <p:nvSpPr>
          <p:cNvPr id="9" name="文本框 8"/>
          <p:cNvSpPr txBox="1"/>
          <p:nvPr/>
        </p:nvSpPr>
        <p:spPr>
          <a:xfrm>
            <a:off x="276860" y="4686300"/>
            <a:ext cx="8695055" cy="1599565"/>
          </a:xfrm>
          <a:prstGeom prst="rect">
            <a:avLst/>
          </a:prstGeom>
          <a:noFill/>
        </p:spPr>
        <p:txBody>
          <a:bodyPr wrap="square" rtlCol="0" anchor="t">
            <a:spAutoFit/>
          </a:bodyPr>
          <a:p>
            <a:r>
              <a:rPr lang="en-US" altLang="zh-CN" sz="2600" b="1" dirty="0" smtClean="0">
                <a:uFillTx/>
                <a:latin typeface="华文中宋" panose="02010600040101010101" charset="-122"/>
                <a:ea typeface="华文中宋" panose="02010600040101010101" charset="-122"/>
                <a:cs typeface="华文中宋" panose="02010600040101010101" charset="-122"/>
                <a:sym typeface="+mn-ea"/>
              </a:rPr>
              <a:t>5</a:t>
            </a:r>
            <a:r>
              <a:rPr lang="zh-CN" altLang="en-US" sz="2600" b="1" dirty="0" smtClean="0">
                <a:uFillTx/>
                <a:latin typeface="华文中宋" panose="02010600040101010101" charset="-122"/>
                <a:ea typeface="华文中宋" panose="02010600040101010101" charset="-122"/>
                <a:cs typeface="华文中宋" panose="02010600040101010101" charset="-122"/>
                <a:sym typeface="+mn-ea"/>
              </a:rPr>
              <a:t>、</a:t>
            </a:r>
            <a:r>
              <a:rPr lang="en-US" altLang="zh-CN" sz="2600" b="1" dirty="0" smtClean="0">
                <a:uFillTx/>
                <a:latin typeface="华文中宋" panose="02010600040101010101" charset="-122"/>
                <a:ea typeface="华文中宋" panose="02010600040101010101" charset="-122"/>
                <a:cs typeface="华文中宋" panose="02010600040101010101" charset="-122"/>
                <a:sym typeface="+mn-ea"/>
              </a:rPr>
              <a:t>“</a:t>
            </a:r>
            <a:r>
              <a:rPr lang="zh-CN" altLang="en-US" sz="2600" b="1" dirty="0" smtClean="0">
                <a:uFillTx/>
                <a:latin typeface="华文中宋" panose="02010600040101010101" charset="-122"/>
                <a:ea typeface="华文中宋" panose="02010600040101010101" charset="-122"/>
                <a:cs typeface="华文中宋" panose="02010600040101010101" charset="-122"/>
                <a:sym typeface="+mn-ea"/>
              </a:rPr>
              <a:t>焚书坑儒</a:t>
            </a:r>
            <a:r>
              <a:rPr lang="en-US" altLang="zh-CN" sz="2600" b="1" dirty="0" smtClean="0">
                <a:uFillTx/>
                <a:latin typeface="华文中宋" panose="02010600040101010101" charset="-122"/>
                <a:ea typeface="华文中宋" panose="02010600040101010101" charset="-122"/>
                <a:cs typeface="华文中宋" panose="02010600040101010101" charset="-122"/>
                <a:sym typeface="+mn-ea"/>
              </a:rPr>
              <a:t>”</a:t>
            </a:r>
            <a:r>
              <a:rPr lang="zh-CN" altLang="en-US" sz="2600" b="1" dirty="0" smtClean="0">
                <a:uFillTx/>
                <a:latin typeface="华文中宋" panose="02010600040101010101" charset="-122"/>
                <a:ea typeface="华文中宋" panose="02010600040101010101" charset="-122"/>
                <a:cs typeface="华文中宋" panose="02010600040101010101" charset="-122"/>
                <a:sym typeface="+mn-ea"/>
              </a:rPr>
              <a:t>与</a:t>
            </a:r>
            <a:r>
              <a:rPr lang="en-US" altLang="zh-CN" sz="2600" b="1" dirty="0" smtClean="0">
                <a:uFillTx/>
                <a:latin typeface="华文中宋" panose="02010600040101010101" charset="-122"/>
                <a:ea typeface="华文中宋" panose="02010600040101010101" charset="-122"/>
                <a:cs typeface="华文中宋" panose="02010600040101010101" charset="-122"/>
                <a:sym typeface="+mn-ea"/>
              </a:rPr>
              <a:t>“</a:t>
            </a:r>
            <a:r>
              <a:rPr lang="zh-CN" altLang="en-US" sz="2600" b="1" dirty="0" smtClean="0">
                <a:uFillTx/>
                <a:latin typeface="华文中宋" panose="02010600040101010101" charset="-122"/>
                <a:ea typeface="华文中宋" panose="02010600040101010101" charset="-122"/>
                <a:cs typeface="华文中宋" panose="02010600040101010101" charset="-122"/>
                <a:sym typeface="+mn-ea"/>
              </a:rPr>
              <a:t>罢黜百家，独尊儒术</a:t>
            </a:r>
            <a:r>
              <a:rPr lang="en-US" altLang="zh-CN" sz="2600" b="1" dirty="0" smtClean="0">
                <a:uFillTx/>
                <a:latin typeface="华文中宋" panose="02010600040101010101" charset="-122"/>
                <a:ea typeface="华文中宋" panose="02010600040101010101" charset="-122"/>
                <a:cs typeface="华文中宋" panose="02010600040101010101" charset="-122"/>
                <a:sym typeface="+mn-ea"/>
              </a:rPr>
              <a:t>”</a:t>
            </a:r>
            <a:r>
              <a:rPr lang="zh-CN" altLang="en-US" sz="2600" b="1" dirty="0" smtClean="0">
                <a:uFillTx/>
                <a:latin typeface="华文中宋" panose="02010600040101010101" charset="-122"/>
                <a:ea typeface="华文中宋" panose="02010600040101010101" charset="-122"/>
                <a:cs typeface="华文中宋" panose="02010600040101010101" charset="-122"/>
                <a:sym typeface="+mn-ea"/>
              </a:rPr>
              <a:t>的不同点</a:t>
            </a:r>
            <a:endParaRPr lang="en-US" altLang="zh-CN" sz="2600" b="1" dirty="0" smtClean="0">
              <a:uFillTx/>
              <a:latin typeface="华文中宋" panose="02010600040101010101" charset="-122"/>
              <a:ea typeface="华文中宋" panose="02010600040101010101" charset="-122"/>
              <a:cs typeface="华文中宋" panose="02010600040101010101" charset="-122"/>
              <a:sym typeface="+mn-ea"/>
            </a:endParaRPr>
          </a:p>
          <a:p>
            <a:r>
              <a:rPr lang="zh-CN" altLang="en-US" sz="2400" b="1" dirty="0" smtClean="0">
                <a:latin typeface="华文仿宋" panose="02010600040101010101" charset="-122"/>
                <a:ea typeface="华文仿宋" panose="02010600040101010101" charset="-122"/>
                <a:cs typeface="华文仿宋" panose="02010600040101010101" charset="-122"/>
                <a:sym typeface="+mn-ea"/>
              </a:rPr>
              <a:t>秦始皇用法家思想，对其他学派的思想文化进行粗暴、野蛮的破坏，未能巩固统治，反而加速了秦朝的灭亡；汉武帝独尊儒学，以儒学为正统，促进了大一统局面的形成与巩固。</a:t>
            </a:r>
            <a:endParaRPr lang="zh-CN" altLang="en-US" sz="2400" b="1" dirty="0" smtClean="0">
              <a:latin typeface="华文仿宋" panose="02010600040101010101" charset="-122"/>
              <a:ea typeface="华文仿宋" panose="02010600040101010101" charset="-122"/>
              <a:cs typeface="华文仿宋" panose="02010600040101010101" charset="-122"/>
              <a:sym typeface="+mn-ea"/>
            </a:endParaRPr>
          </a:p>
        </p:txBody>
      </p:sp>
    </p:spTree>
    <p:custDataLst>
      <p:tags r:id="rId8"/>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4" grpId="0"/>
      <p:bldP spid="5" grpId="0"/>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10795" y="998855"/>
            <a:ext cx="9154795" cy="40449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8" name="图片 7"/>
          <p:cNvPicPr/>
          <p:nvPr>
            <p:custDataLst>
              <p:tags r:id="rId2"/>
            </p:custDataLst>
          </p:nvPr>
        </p:nvPicPr>
        <p:blipFill>
          <a:blip r:embed="rId3" r:link="rId4">
            <a:extLst>
              <a:ext uri="{28A0092B-C50C-407E-A947-70E740481C1C}">
                <a14:useLocalDpi xmlns:a14="http://schemas.microsoft.com/office/drawing/2010/main" val="0"/>
              </a:ext>
            </a:extLst>
          </a:blip>
          <a:stretch>
            <a:fillRect/>
          </a:stretch>
        </p:blipFill>
        <p:spPr>
          <a:xfrm>
            <a:off x="7599680" y="125366"/>
            <a:ext cx="1215152" cy="811894"/>
          </a:xfrm>
          <a:prstGeom prst="rect">
            <a:avLst/>
          </a:prstGeom>
        </p:spPr>
      </p:pic>
      <p:sp>
        <p:nvSpPr>
          <p:cNvPr id="9" name="文本框 8"/>
          <p:cNvSpPr txBox="1"/>
          <p:nvPr/>
        </p:nvSpPr>
        <p:spPr>
          <a:xfrm>
            <a:off x="567690" y="297815"/>
            <a:ext cx="6951980" cy="491490"/>
          </a:xfrm>
          <a:prstGeom prst="rect">
            <a:avLst/>
          </a:prstGeom>
          <a:noFill/>
        </p:spPr>
        <p:txBody>
          <a:bodyPr wrap="square" rtlCol="0" anchor="t">
            <a:spAutoFit/>
          </a:bodyPr>
          <a:p>
            <a:r>
              <a:rPr lang="en-US" sz="2600" b="1" dirty="0" smtClean="0">
                <a:uFillTx/>
                <a:latin typeface="华文中宋" panose="02010600040101010101" charset="-122"/>
                <a:ea typeface="华文中宋" panose="02010600040101010101" charset="-122"/>
                <a:cs typeface="华文中宋" panose="02010600040101010101" charset="-122"/>
                <a:sym typeface="+mn-ea"/>
              </a:rPr>
              <a:t>6</a:t>
            </a:r>
            <a:r>
              <a:rPr lang="zh-CN" altLang="en-US" sz="2600" b="1" dirty="0" smtClean="0">
                <a:uFillTx/>
                <a:latin typeface="华文中宋" panose="02010600040101010101" charset="-122"/>
                <a:ea typeface="华文中宋" panose="02010600040101010101" charset="-122"/>
                <a:cs typeface="华文中宋" panose="02010600040101010101" charset="-122"/>
                <a:sym typeface="+mn-ea"/>
              </a:rPr>
              <a:t>、儒家思想的形成与发展</a:t>
            </a:r>
            <a:endParaRPr lang="zh-CN" altLang="en-US" sz="2400" b="1" dirty="0" smtClean="0">
              <a:latin typeface="华文仿宋" panose="02010600040101010101" charset="-122"/>
              <a:ea typeface="华文仿宋" panose="02010600040101010101" charset="-122"/>
              <a:cs typeface="华文仿宋" panose="02010600040101010101" charset="-122"/>
              <a:sym typeface="+mn-ea"/>
            </a:endParaRPr>
          </a:p>
        </p:txBody>
      </p:sp>
      <p:sp>
        <p:nvSpPr>
          <p:cNvPr id="2" name="文本框 1"/>
          <p:cNvSpPr txBox="1"/>
          <p:nvPr/>
        </p:nvSpPr>
        <p:spPr>
          <a:xfrm>
            <a:off x="605790" y="1043305"/>
            <a:ext cx="1672590" cy="829945"/>
          </a:xfrm>
          <a:prstGeom prst="rect">
            <a:avLst/>
          </a:prstGeom>
          <a:solidFill>
            <a:schemeClr val="accent6">
              <a:lumMod val="40000"/>
              <a:lumOff val="60000"/>
            </a:schemeClr>
          </a:solidFill>
          <a:ln>
            <a:solidFill>
              <a:schemeClr val="tx1"/>
            </a:solidFill>
          </a:ln>
        </p:spPr>
        <p:txBody>
          <a:bodyPr wrap="square" rtlCol="0">
            <a:spAutoFit/>
          </a:bodyPr>
          <a:p>
            <a:pPr algn="ctr"/>
            <a:r>
              <a:rPr lang="zh-CN" altLang="en-US" sz="2400"/>
              <a:t>春秋时期孔子</a:t>
            </a:r>
            <a:endParaRPr lang="zh-CN" altLang="en-US" sz="2400"/>
          </a:p>
        </p:txBody>
      </p:sp>
      <p:sp>
        <p:nvSpPr>
          <p:cNvPr id="3" name="文本框 2"/>
          <p:cNvSpPr txBox="1"/>
          <p:nvPr/>
        </p:nvSpPr>
        <p:spPr>
          <a:xfrm>
            <a:off x="5585460" y="1186815"/>
            <a:ext cx="2660015" cy="460375"/>
          </a:xfrm>
          <a:prstGeom prst="rect">
            <a:avLst/>
          </a:prstGeom>
          <a:solidFill>
            <a:schemeClr val="accent6">
              <a:lumMod val="40000"/>
              <a:lumOff val="60000"/>
            </a:schemeClr>
          </a:solidFill>
          <a:ln>
            <a:solidFill>
              <a:schemeClr val="tx1"/>
            </a:solidFill>
          </a:ln>
        </p:spPr>
        <p:txBody>
          <a:bodyPr wrap="square" rtlCol="0">
            <a:spAutoFit/>
          </a:bodyPr>
          <a:p>
            <a:pPr algn="ctr"/>
            <a:r>
              <a:rPr lang="zh-CN" altLang="en-US" sz="2400"/>
              <a:t>提出</a:t>
            </a:r>
            <a:r>
              <a:rPr lang="en-US" altLang="zh-CN" sz="2400"/>
              <a:t>“</a:t>
            </a:r>
            <a:r>
              <a:rPr lang="zh-CN" altLang="en-US" sz="2400"/>
              <a:t>仁</a:t>
            </a:r>
            <a:r>
              <a:rPr lang="en-US" altLang="zh-CN" sz="2400"/>
              <a:t>”</a:t>
            </a:r>
            <a:r>
              <a:rPr lang="zh-CN" altLang="en-US" sz="2400"/>
              <a:t>的学说</a:t>
            </a:r>
            <a:endParaRPr lang="zh-CN" altLang="en-US" sz="2400"/>
          </a:p>
        </p:txBody>
      </p:sp>
      <p:sp>
        <p:nvSpPr>
          <p:cNvPr id="4" name="文本框 3"/>
          <p:cNvSpPr txBox="1"/>
          <p:nvPr/>
        </p:nvSpPr>
        <p:spPr>
          <a:xfrm>
            <a:off x="605790" y="2051050"/>
            <a:ext cx="1672590" cy="829945"/>
          </a:xfrm>
          <a:prstGeom prst="rect">
            <a:avLst/>
          </a:prstGeom>
          <a:solidFill>
            <a:schemeClr val="accent6">
              <a:lumMod val="40000"/>
              <a:lumOff val="60000"/>
            </a:schemeClr>
          </a:solidFill>
          <a:ln>
            <a:solidFill>
              <a:schemeClr val="tx1"/>
            </a:solidFill>
          </a:ln>
        </p:spPr>
        <p:txBody>
          <a:bodyPr wrap="square" rtlCol="0">
            <a:spAutoFit/>
          </a:bodyPr>
          <a:p>
            <a:pPr algn="ctr"/>
            <a:r>
              <a:rPr lang="zh-CN" altLang="en-US" sz="2400"/>
              <a:t>战国时期</a:t>
            </a:r>
            <a:endParaRPr lang="zh-CN" altLang="en-US" sz="2400"/>
          </a:p>
          <a:p>
            <a:pPr algn="ctr"/>
            <a:r>
              <a:rPr lang="zh-CN" altLang="en-US" sz="2400"/>
              <a:t>孟子</a:t>
            </a:r>
            <a:endParaRPr lang="zh-CN" altLang="en-US" sz="2400"/>
          </a:p>
        </p:txBody>
      </p:sp>
      <p:sp>
        <p:nvSpPr>
          <p:cNvPr id="5" name="文本框 4"/>
          <p:cNvSpPr txBox="1"/>
          <p:nvPr/>
        </p:nvSpPr>
        <p:spPr>
          <a:xfrm>
            <a:off x="605790" y="3067050"/>
            <a:ext cx="1672590" cy="829945"/>
          </a:xfrm>
          <a:prstGeom prst="rect">
            <a:avLst/>
          </a:prstGeom>
          <a:solidFill>
            <a:schemeClr val="accent6">
              <a:lumMod val="40000"/>
              <a:lumOff val="60000"/>
            </a:schemeClr>
          </a:solidFill>
          <a:ln>
            <a:solidFill>
              <a:schemeClr val="tx1"/>
            </a:solidFill>
          </a:ln>
        </p:spPr>
        <p:txBody>
          <a:bodyPr wrap="square" rtlCol="0">
            <a:spAutoFit/>
          </a:bodyPr>
          <a:p>
            <a:pPr algn="ctr"/>
            <a:r>
              <a:rPr lang="zh-CN" altLang="en-US" sz="2400"/>
              <a:t>秦朝</a:t>
            </a:r>
            <a:endParaRPr lang="zh-CN" altLang="en-US" sz="2400"/>
          </a:p>
          <a:p>
            <a:pPr algn="ctr"/>
            <a:r>
              <a:rPr lang="zh-CN" altLang="en-US" sz="2400"/>
              <a:t>秦始皇</a:t>
            </a:r>
            <a:endParaRPr lang="zh-CN" altLang="en-US" sz="2400"/>
          </a:p>
        </p:txBody>
      </p:sp>
      <p:sp>
        <p:nvSpPr>
          <p:cNvPr id="10" name="文本框 9"/>
          <p:cNvSpPr txBox="1"/>
          <p:nvPr/>
        </p:nvSpPr>
        <p:spPr>
          <a:xfrm>
            <a:off x="605790" y="4101465"/>
            <a:ext cx="1672590" cy="829945"/>
          </a:xfrm>
          <a:prstGeom prst="rect">
            <a:avLst/>
          </a:prstGeom>
          <a:solidFill>
            <a:schemeClr val="accent6">
              <a:lumMod val="40000"/>
              <a:lumOff val="60000"/>
            </a:schemeClr>
          </a:solidFill>
          <a:ln>
            <a:solidFill>
              <a:schemeClr val="tx1"/>
            </a:solidFill>
          </a:ln>
        </p:spPr>
        <p:txBody>
          <a:bodyPr wrap="square" rtlCol="0">
            <a:spAutoFit/>
          </a:bodyPr>
          <a:p>
            <a:pPr algn="ctr"/>
            <a:r>
              <a:rPr lang="zh-CN" altLang="en-US" sz="2400"/>
              <a:t>西汉</a:t>
            </a:r>
            <a:endParaRPr lang="zh-CN" altLang="en-US" sz="2400"/>
          </a:p>
          <a:p>
            <a:pPr algn="ctr"/>
            <a:r>
              <a:rPr lang="zh-CN" altLang="en-US" sz="2400"/>
              <a:t>汉武帝</a:t>
            </a:r>
            <a:endParaRPr lang="zh-CN" altLang="en-US" sz="2400"/>
          </a:p>
        </p:txBody>
      </p:sp>
      <p:sp>
        <p:nvSpPr>
          <p:cNvPr id="11" name="文本框 10"/>
          <p:cNvSpPr txBox="1"/>
          <p:nvPr/>
        </p:nvSpPr>
        <p:spPr>
          <a:xfrm>
            <a:off x="5624195" y="2164080"/>
            <a:ext cx="2660015" cy="460375"/>
          </a:xfrm>
          <a:prstGeom prst="rect">
            <a:avLst/>
          </a:prstGeom>
          <a:solidFill>
            <a:schemeClr val="accent6">
              <a:lumMod val="40000"/>
              <a:lumOff val="60000"/>
            </a:schemeClr>
          </a:solidFill>
          <a:ln>
            <a:solidFill>
              <a:schemeClr val="tx1"/>
            </a:solidFill>
          </a:ln>
        </p:spPr>
        <p:txBody>
          <a:bodyPr wrap="square" rtlCol="0">
            <a:spAutoFit/>
          </a:bodyPr>
          <a:p>
            <a:pPr algn="ctr"/>
            <a:r>
              <a:rPr lang="zh-CN" altLang="en-US" sz="2400"/>
              <a:t>提出</a:t>
            </a:r>
            <a:r>
              <a:rPr lang="en-US" altLang="zh-CN" sz="2400"/>
              <a:t>“</a:t>
            </a:r>
            <a:r>
              <a:rPr lang="zh-CN" altLang="en-US" sz="2400"/>
              <a:t>仁政</a:t>
            </a:r>
            <a:r>
              <a:rPr lang="en-US" altLang="zh-CN" sz="2400"/>
              <a:t>”</a:t>
            </a:r>
            <a:endParaRPr lang="en-US" altLang="zh-CN" sz="2400"/>
          </a:p>
        </p:txBody>
      </p:sp>
      <p:sp>
        <p:nvSpPr>
          <p:cNvPr id="12" name="文本框 11"/>
          <p:cNvSpPr txBox="1"/>
          <p:nvPr/>
        </p:nvSpPr>
        <p:spPr>
          <a:xfrm>
            <a:off x="5624195" y="3180080"/>
            <a:ext cx="2660015" cy="460375"/>
          </a:xfrm>
          <a:prstGeom prst="rect">
            <a:avLst/>
          </a:prstGeom>
          <a:solidFill>
            <a:schemeClr val="accent6">
              <a:lumMod val="40000"/>
              <a:lumOff val="60000"/>
            </a:schemeClr>
          </a:solidFill>
          <a:ln>
            <a:solidFill>
              <a:schemeClr val="tx1"/>
            </a:solidFill>
          </a:ln>
        </p:spPr>
        <p:txBody>
          <a:bodyPr wrap="square" rtlCol="0">
            <a:spAutoFit/>
          </a:bodyPr>
          <a:p>
            <a:pPr algn="ctr"/>
            <a:r>
              <a:rPr lang="zh-CN" altLang="en-US" sz="2400"/>
              <a:t>焚书坑儒</a:t>
            </a:r>
            <a:endParaRPr lang="zh-CN" altLang="en-US" sz="2400"/>
          </a:p>
        </p:txBody>
      </p:sp>
      <p:sp>
        <p:nvSpPr>
          <p:cNvPr id="13" name="文本框 12"/>
          <p:cNvSpPr txBox="1"/>
          <p:nvPr/>
        </p:nvSpPr>
        <p:spPr>
          <a:xfrm>
            <a:off x="5624195" y="4329430"/>
            <a:ext cx="2660015" cy="460375"/>
          </a:xfrm>
          <a:prstGeom prst="rect">
            <a:avLst/>
          </a:prstGeom>
          <a:solidFill>
            <a:schemeClr val="accent6">
              <a:lumMod val="40000"/>
              <a:lumOff val="60000"/>
            </a:schemeClr>
          </a:solidFill>
          <a:ln>
            <a:solidFill>
              <a:schemeClr val="tx1"/>
            </a:solidFill>
          </a:ln>
        </p:spPr>
        <p:txBody>
          <a:bodyPr wrap="square" rtlCol="0">
            <a:spAutoFit/>
          </a:bodyPr>
          <a:p>
            <a:pPr algn="ctr"/>
            <a:r>
              <a:rPr lang="zh-CN" altLang="en-US" sz="2400"/>
              <a:t>罢黜百家独尊儒术</a:t>
            </a:r>
            <a:endParaRPr lang="zh-CN" altLang="en-US" sz="2400"/>
          </a:p>
        </p:txBody>
      </p:sp>
      <p:cxnSp>
        <p:nvCxnSpPr>
          <p:cNvPr id="16" name="直接连接符 15"/>
          <p:cNvCxnSpPr/>
          <p:nvPr/>
        </p:nvCxnSpPr>
        <p:spPr>
          <a:xfrm flipV="1">
            <a:off x="2578100" y="2493645"/>
            <a:ext cx="2569845" cy="20320"/>
          </a:xfrm>
          <a:prstGeom prst="line">
            <a:avLst/>
          </a:prstGeom>
        </p:spPr>
        <p:style>
          <a:lnRef idx="3">
            <a:schemeClr val="accent1"/>
          </a:lnRef>
          <a:fillRef idx="0">
            <a:schemeClr val="accent1"/>
          </a:fillRef>
          <a:effectRef idx="2">
            <a:schemeClr val="accent1"/>
          </a:effectRef>
          <a:fontRef idx="minor">
            <a:schemeClr val="tx1"/>
          </a:fontRef>
        </p:style>
      </p:cxnSp>
      <p:cxnSp>
        <p:nvCxnSpPr>
          <p:cNvPr id="17" name="直接连接符 16"/>
          <p:cNvCxnSpPr/>
          <p:nvPr/>
        </p:nvCxnSpPr>
        <p:spPr>
          <a:xfrm flipV="1">
            <a:off x="2647315" y="1431925"/>
            <a:ext cx="2569845" cy="20320"/>
          </a:xfrm>
          <a:prstGeom prst="line">
            <a:avLst/>
          </a:prstGeom>
        </p:spPr>
        <p:style>
          <a:lnRef idx="3">
            <a:schemeClr val="accent1"/>
          </a:lnRef>
          <a:fillRef idx="0">
            <a:schemeClr val="accent1"/>
          </a:fillRef>
          <a:effectRef idx="2">
            <a:schemeClr val="accent1"/>
          </a:effectRef>
          <a:fontRef idx="minor">
            <a:schemeClr val="tx1"/>
          </a:fontRef>
        </p:style>
      </p:cxnSp>
      <p:cxnSp>
        <p:nvCxnSpPr>
          <p:cNvPr id="18" name="直接连接符 17"/>
          <p:cNvCxnSpPr/>
          <p:nvPr/>
        </p:nvCxnSpPr>
        <p:spPr>
          <a:xfrm flipV="1">
            <a:off x="2758440" y="3518535"/>
            <a:ext cx="2569845" cy="20320"/>
          </a:xfrm>
          <a:prstGeom prst="line">
            <a:avLst/>
          </a:prstGeom>
        </p:spPr>
        <p:style>
          <a:lnRef idx="3">
            <a:schemeClr val="accent1"/>
          </a:lnRef>
          <a:fillRef idx="0">
            <a:schemeClr val="accent1"/>
          </a:fillRef>
          <a:effectRef idx="2">
            <a:schemeClr val="accent1"/>
          </a:effectRef>
          <a:fontRef idx="minor">
            <a:schemeClr val="tx1"/>
          </a:fontRef>
        </p:style>
      </p:cxnSp>
      <p:cxnSp>
        <p:nvCxnSpPr>
          <p:cNvPr id="19" name="直接连接符 18"/>
          <p:cNvCxnSpPr/>
          <p:nvPr/>
        </p:nvCxnSpPr>
        <p:spPr>
          <a:xfrm flipV="1">
            <a:off x="2649855" y="4650105"/>
            <a:ext cx="2569845" cy="20320"/>
          </a:xfrm>
          <a:prstGeom prst="line">
            <a:avLst/>
          </a:prstGeom>
        </p:spPr>
        <p:style>
          <a:lnRef idx="3">
            <a:schemeClr val="accent1"/>
          </a:lnRef>
          <a:fillRef idx="0">
            <a:schemeClr val="accent1"/>
          </a:fillRef>
          <a:effectRef idx="2">
            <a:schemeClr val="accent1"/>
          </a:effectRef>
          <a:fontRef idx="minor">
            <a:schemeClr val="tx1"/>
          </a:fontRef>
        </p:style>
      </p:cxnSp>
      <p:sp>
        <p:nvSpPr>
          <p:cNvPr id="20" name="文本框 19"/>
          <p:cNvSpPr txBox="1"/>
          <p:nvPr/>
        </p:nvSpPr>
        <p:spPr>
          <a:xfrm>
            <a:off x="3075940" y="1047115"/>
            <a:ext cx="1712595" cy="368300"/>
          </a:xfrm>
          <a:prstGeom prst="rect">
            <a:avLst/>
          </a:prstGeom>
          <a:noFill/>
        </p:spPr>
        <p:txBody>
          <a:bodyPr wrap="square" rtlCol="0">
            <a:spAutoFit/>
          </a:bodyPr>
          <a:p>
            <a:r>
              <a:rPr lang="zh-CN" altLang="en-US"/>
              <a:t>创立儒家学说</a:t>
            </a:r>
            <a:endParaRPr lang="zh-CN" altLang="en-US"/>
          </a:p>
        </p:txBody>
      </p:sp>
      <p:cxnSp>
        <p:nvCxnSpPr>
          <p:cNvPr id="22" name="直接箭头连接符 21"/>
          <p:cNvCxnSpPr/>
          <p:nvPr/>
        </p:nvCxnSpPr>
        <p:spPr>
          <a:xfrm>
            <a:off x="3752215" y="1463675"/>
            <a:ext cx="27940" cy="5975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文本框 22"/>
          <p:cNvSpPr txBox="1"/>
          <p:nvPr/>
        </p:nvSpPr>
        <p:spPr>
          <a:xfrm>
            <a:off x="3006725" y="2083435"/>
            <a:ext cx="1712595" cy="368300"/>
          </a:xfrm>
          <a:prstGeom prst="rect">
            <a:avLst/>
          </a:prstGeom>
          <a:noFill/>
        </p:spPr>
        <p:txBody>
          <a:bodyPr wrap="square" rtlCol="0">
            <a:spAutoFit/>
          </a:bodyPr>
          <a:p>
            <a:r>
              <a:rPr lang="zh-CN" altLang="en-US"/>
              <a:t>发展儒家学说</a:t>
            </a:r>
            <a:endParaRPr lang="zh-CN" altLang="en-US"/>
          </a:p>
        </p:txBody>
      </p:sp>
      <p:sp>
        <p:nvSpPr>
          <p:cNvPr id="24" name="文本框 23"/>
          <p:cNvSpPr txBox="1"/>
          <p:nvPr/>
        </p:nvSpPr>
        <p:spPr>
          <a:xfrm>
            <a:off x="3075940" y="2939415"/>
            <a:ext cx="1712595" cy="645160"/>
          </a:xfrm>
          <a:prstGeom prst="rect">
            <a:avLst/>
          </a:prstGeom>
          <a:noFill/>
        </p:spPr>
        <p:txBody>
          <a:bodyPr wrap="square" rtlCol="0">
            <a:spAutoFit/>
          </a:bodyPr>
          <a:p>
            <a:pPr algn="ctr"/>
            <a:r>
              <a:rPr lang="zh-CN" altLang="en-US"/>
              <a:t>儒家学说遭受沉重打击</a:t>
            </a:r>
            <a:endParaRPr lang="zh-CN" altLang="en-US"/>
          </a:p>
        </p:txBody>
      </p:sp>
      <p:sp>
        <p:nvSpPr>
          <p:cNvPr id="25" name="文本框 24"/>
          <p:cNvSpPr txBox="1"/>
          <p:nvPr/>
        </p:nvSpPr>
        <p:spPr>
          <a:xfrm>
            <a:off x="2910205" y="4072255"/>
            <a:ext cx="1712595" cy="645160"/>
          </a:xfrm>
          <a:prstGeom prst="rect">
            <a:avLst/>
          </a:prstGeom>
          <a:noFill/>
        </p:spPr>
        <p:txBody>
          <a:bodyPr wrap="square" rtlCol="0">
            <a:spAutoFit/>
          </a:bodyPr>
          <a:p>
            <a:r>
              <a:rPr lang="zh-CN" altLang="en-US"/>
              <a:t>儒家思想成为封建正统思想</a:t>
            </a:r>
            <a:endParaRPr lang="zh-CN" altLang="en-US"/>
          </a:p>
        </p:txBody>
      </p:sp>
      <p:cxnSp>
        <p:nvCxnSpPr>
          <p:cNvPr id="26" name="直接箭头连接符 25"/>
          <p:cNvCxnSpPr/>
          <p:nvPr/>
        </p:nvCxnSpPr>
        <p:spPr>
          <a:xfrm flipH="1">
            <a:off x="3707765" y="2523490"/>
            <a:ext cx="16510" cy="4756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直接箭头连接符 26"/>
          <p:cNvCxnSpPr/>
          <p:nvPr/>
        </p:nvCxnSpPr>
        <p:spPr>
          <a:xfrm flipH="1">
            <a:off x="3707765" y="3568700"/>
            <a:ext cx="16510" cy="5086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文本框 27"/>
          <p:cNvSpPr txBox="1"/>
          <p:nvPr/>
        </p:nvSpPr>
        <p:spPr>
          <a:xfrm>
            <a:off x="234315" y="5165725"/>
            <a:ext cx="8670925" cy="1198880"/>
          </a:xfrm>
          <a:prstGeom prst="rect">
            <a:avLst/>
          </a:prstGeom>
          <a:noFill/>
        </p:spPr>
        <p:txBody>
          <a:bodyPr wrap="square" rtlCol="0">
            <a:spAutoFit/>
          </a:bodyPr>
          <a:p>
            <a:r>
              <a:rPr lang="en-US" altLang="zh-CN"/>
              <a:t>1</a:t>
            </a:r>
            <a:r>
              <a:rPr lang="zh-CN" altLang="en-US"/>
              <a:t>）、儒家思想是我国传统文化的重要组成部分，对我国乃至世界都产生了重要影响。</a:t>
            </a:r>
            <a:endParaRPr lang="zh-CN" altLang="en-US"/>
          </a:p>
          <a:p>
            <a:r>
              <a:rPr lang="en-US" altLang="zh-CN"/>
              <a:t>2</a:t>
            </a:r>
            <a:r>
              <a:rPr lang="zh-CN" altLang="en-US"/>
              <a:t>）、儒家思想推崇</a:t>
            </a:r>
            <a:r>
              <a:rPr lang="en-US" altLang="zh-CN"/>
              <a:t>“</a:t>
            </a:r>
            <a:r>
              <a:rPr lang="zh-CN" altLang="en-US"/>
              <a:t>人治</a:t>
            </a:r>
            <a:r>
              <a:rPr lang="en-US" altLang="zh-CN"/>
              <a:t>”</a:t>
            </a:r>
            <a:r>
              <a:rPr lang="zh-CN" altLang="en-US"/>
              <a:t>、</a:t>
            </a:r>
            <a:r>
              <a:rPr lang="en-US" altLang="zh-CN"/>
              <a:t>“</a:t>
            </a:r>
            <a:r>
              <a:rPr lang="zh-CN" altLang="en-US"/>
              <a:t>仁政</a:t>
            </a:r>
            <a:r>
              <a:rPr lang="en-US" altLang="zh-CN"/>
              <a:t>”</a:t>
            </a:r>
            <a:r>
              <a:rPr lang="zh-CN" altLang="en-US"/>
              <a:t>是一种以民为本的思想。今天，党和国家倡导的</a:t>
            </a:r>
            <a:r>
              <a:rPr lang="en-US" altLang="zh-CN"/>
              <a:t>“</a:t>
            </a:r>
            <a:r>
              <a:rPr lang="zh-CN" altLang="en-US"/>
              <a:t>以德治国</a:t>
            </a:r>
            <a:r>
              <a:rPr lang="en-US" altLang="zh-CN"/>
              <a:t>”“</a:t>
            </a:r>
            <a:r>
              <a:rPr lang="zh-CN" altLang="en-US"/>
              <a:t>以民为本</a:t>
            </a:r>
            <a:r>
              <a:rPr lang="en-US" altLang="zh-CN"/>
              <a:t>”</a:t>
            </a:r>
            <a:r>
              <a:rPr lang="zh-CN" altLang="en-US"/>
              <a:t>等儒家思想在当代中国政治理念中的新体现。</a:t>
            </a:r>
            <a:endParaRPr lang="zh-CN" altLang="en-US"/>
          </a:p>
          <a:p>
            <a:r>
              <a:rPr lang="en-US" altLang="zh-CN"/>
              <a:t>3</a:t>
            </a:r>
            <a:r>
              <a:rPr lang="zh-CN" altLang="en-US"/>
              <a:t>）、对待儒家思想，我们应该</a:t>
            </a:r>
            <a:r>
              <a:rPr lang="zh-CN" altLang="en-US">
                <a:solidFill>
                  <a:srgbClr val="FF0000"/>
                </a:solidFill>
              </a:rPr>
              <a:t>取其精华，去其槽粕。</a:t>
            </a:r>
            <a:endParaRPr lang="zh-CN" altLang="en-US">
              <a:solidFill>
                <a:srgbClr val="FF0000"/>
              </a:solidFill>
            </a:endParaRPr>
          </a:p>
        </p:txBody>
      </p:sp>
    </p:spTree>
    <p:custDataLst>
      <p:tags r:id="rId5"/>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grpId="0" nodeType="afterEffect">
                                  <p:stCondLst>
                                    <p:cond delay="0"/>
                                  </p:stCondLst>
                                  <p:childTnLst>
                                    <p:set>
                                      <p:cBhvr>
                                        <p:cTn id="21" dur="1" fill="hold">
                                          <p:stCondLst>
                                            <p:cond delay="0"/>
                                          </p:stCondLst>
                                        </p:cTn>
                                        <p:tgtEl>
                                          <p:spTgt spid="11"/>
                                        </p:tgtEl>
                                        <p:attrNameLst>
                                          <p:attrName>style.visibility</p:attrName>
                                        </p:attrNameLst>
                                      </p:cBhvr>
                                      <p:to>
                                        <p:strVal val="visible"/>
                                      </p:to>
                                    </p:set>
                                  </p:childTnLst>
                                </p:cTn>
                              </p:par>
                            </p:childTnLst>
                          </p:cTn>
                        </p:par>
                        <p:par>
                          <p:cTn id="22" fill="hold">
                            <p:stCondLst>
                              <p:cond delay="0"/>
                            </p:stCondLst>
                            <p:childTnLst>
                              <p:par>
                                <p:cTn id="23" presetID="1" presetClass="entr" presetSubtype="0" fill="hold" grpId="0" nodeType="after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grpId="0" nodeType="afterEffect">
                                  <p:stCondLst>
                                    <p:cond delay="0"/>
                                  </p:stCondLst>
                                  <p:childTnLst>
                                    <p:set>
                                      <p:cBhvr>
                                        <p:cTn id="27" dur="1" fill="hold">
                                          <p:stCondLst>
                                            <p:cond delay="0"/>
                                          </p:stCondLst>
                                        </p:cTn>
                                        <p:tgtEl>
                                          <p:spTgt spid="13"/>
                                        </p:tgtEl>
                                        <p:attrNameLst>
                                          <p:attrName>style.visibility</p:attrName>
                                        </p:attrNameLst>
                                      </p:cBhvr>
                                      <p:to>
                                        <p:strVal val="visible"/>
                                      </p:to>
                                    </p:set>
                                  </p:childTnLst>
                                </p:cTn>
                              </p:par>
                            </p:childTnLst>
                          </p:cTn>
                        </p:par>
                        <p:par>
                          <p:cTn id="28" fill="hold">
                            <p:stCondLst>
                              <p:cond delay="0"/>
                            </p:stCondLst>
                            <p:childTnLst>
                              <p:par>
                                <p:cTn id="29" presetID="1" presetClass="entr" presetSubtype="0" fill="hold" nodeType="after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par>
                          <p:cTn id="31" fill="hold">
                            <p:stCondLst>
                              <p:cond delay="0"/>
                            </p:stCondLst>
                            <p:childTnLst>
                              <p:par>
                                <p:cTn id="32" presetID="1" presetClass="entr" presetSubtype="0" fill="hold" nodeType="afterEffect">
                                  <p:stCondLst>
                                    <p:cond delay="0"/>
                                  </p:stCondLst>
                                  <p:childTnLst>
                                    <p:set>
                                      <p:cBhvr>
                                        <p:cTn id="33" dur="1" fill="hold">
                                          <p:stCondLst>
                                            <p:cond delay="0"/>
                                          </p:stCondLst>
                                        </p:cTn>
                                        <p:tgtEl>
                                          <p:spTgt spid="17"/>
                                        </p:tgtEl>
                                        <p:attrNameLst>
                                          <p:attrName>style.visibility</p:attrName>
                                        </p:attrNameLst>
                                      </p:cBhvr>
                                      <p:to>
                                        <p:strVal val="visible"/>
                                      </p:to>
                                    </p:set>
                                  </p:childTnLst>
                                </p:cTn>
                              </p:par>
                            </p:childTnLst>
                          </p:cTn>
                        </p:par>
                        <p:par>
                          <p:cTn id="34" fill="hold">
                            <p:stCondLst>
                              <p:cond delay="0"/>
                            </p:stCondLst>
                            <p:childTnLst>
                              <p:par>
                                <p:cTn id="35" presetID="1" presetClass="entr" presetSubtype="0" fill="hold" nodeType="after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par>
                          <p:cTn id="37" fill="hold">
                            <p:stCondLst>
                              <p:cond delay="0"/>
                            </p:stCondLst>
                            <p:childTnLst>
                              <p:par>
                                <p:cTn id="38" presetID="1" presetClass="entr" presetSubtype="0" fill="hold" nodeType="afterEffect">
                                  <p:stCondLst>
                                    <p:cond delay="0"/>
                                  </p:stCondLst>
                                  <p:childTnLst>
                                    <p:set>
                                      <p:cBhvr>
                                        <p:cTn id="39" dur="1" fill="hold">
                                          <p:stCondLst>
                                            <p:cond delay="0"/>
                                          </p:stCondLst>
                                        </p:cTn>
                                        <p:tgtEl>
                                          <p:spTgt spid="19"/>
                                        </p:tgtEl>
                                        <p:attrNameLst>
                                          <p:attrName>style.visibility</p:attrName>
                                        </p:attrNameLst>
                                      </p:cBhvr>
                                      <p:to>
                                        <p:strVal val="visible"/>
                                      </p:to>
                                    </p:set>
                                  </p:childTnLst>
                                </p:cTn>
                              </p:par>
                            </p:childTnLst>
                          </p:cTn>
                        </p:par>
                        <p:par>
                          <p:cTn id="40" fill="hold">
                            <p:stCondLst>
                              <p:cond delay="0"/>
                            </p:stCondLst>
                            <p:childTnLst>
                              <p:par>
                                <p:cTn id="41" presetID="1" presetClass="entr" presetSubtype="0" fill="hold" grpId="0" nodeType="after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par>
                          <p:cTn id="43" fill="hold">
                            <p:stCondLst>
                              <p:cond delay="0"/>
                            </p:stCondLst>
                            <p:childTnLst>
                              <p:par>
                                <p:cTn id="44" presetID="1" presetClass="entr" presetSubtype="0" fill="hold" nodeType="afterEffect">
                                  <p:stCondLst>
                                    <p:cond delay="0"/>
                                  </p:stCondLst>
                                  <p:childTnLst>
                                    <p:set>
                                      <p:cBhvr>
                                        <p:cTn id="45" dur="1" fill="hold">
                                          <p:stCondLst>
                                            <p:cond delay="0"/>
                                          </p:stCondLst>
                                        </p:cTn>
                                        <p:tgtEl>
                                          <p:spTgt spid="22"/>
                                        </p:tgtEl>
                                        <p:attrNameLst>
                                          <p:attrName>style.visibility</p:attrName>
                                        </p:attrNameLst>
                                      </p:cBhvr>
                                      <p:to>
                                        <p:strVal val="visible"/>
                                      </p:to>
                                    </p:set>
                                  </p:childTnLst>
                                </p:cTn>
                              </p:par>
                            </p:childTnLst>
                          </p:cTn>
                        </p:par>
                        <p:par>
                          <p:cTn id="46" fill="hold">
                            <p:stCondLst>
                              <p:cond delay="0"/>
                            </p:stCondLst>
                            <p:childTnLst>
                              <p:par>
                                <p:cTn id="47" presetID="1" presetClass="entr" presetSubtype="0" fill="hold" grpId="0" nodeType="after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childTnLst>
                          </p:cTn>
                        </p:par>
                        <p:par>
                          <p:cTn id="49" fill="hold">
                            <p:stCondLst>
                              <p:cond delay="0"/>
                            </p:stCondLst>
                            <p:childTnLst>
                              <p:par>
                                <p:cTn id="50" presetID="1" presetClass="entr" presetSubtype="0" fill="hold" grpId="0" nodeType="afterEffect">
                                  <p:stCondLst>
                                    <p:cond delay="0"/>
                                  </p:stCondLst>
                                  <p:childTnLst>
                                    <p:set>
                                      <p:cBhvr>
                                        <p:cTn id="51" dur="1" fill="hold">
                                          <p:stCondLst>
                                            <p:cond delay="0"/>
                                          </p:stCondLst>
                                        </p:cTn>
                                        <p:tgtEl>
                                          <p:spTgt spid="24"/>
                                        </p:tgtEl>
                                        <p:attrNameLst>
                                          <p:attrName>style.visibility</p:attrName>
                                        </p:attrNameLst>
                                      </p:cBhvr>
                                      <p:to>
                                        <p:strVal val="visible"/>
                                      </p:to>
                                    </p:set>
                                  </p:childTnLst>
                                </p:cTn>
                              </p:par>
                            </p:childTnLst>
                          </p:cTn>
                        </p:par>
                        <p:par>
                          <p:cTn id="52" fill="hold">
                            <p:stCondLst>
                              <p:cond delay="0"/>
                            </p:stCondLst>
                            <p:childTnLst>
                              <p:par>
                                <p:cTn id="53" presetID="1" presetClass="entr" presetSubtype="0" fill="hold" grpId="0" nodeType="after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par>
                          <p:cTn id="55" fill="hold">
                            <p:stCondLst>
                              <p:cond delay="0"/>
                            </p:stCondLst>
                            <p:childTnLst>
                              <p:par>
                                <p:cTn id="56" presetID="1" presetClass="entr" presetSubtype="0" fill="hold" nodeType="afterEffect">
                                  <p:stCondLst>
                                    <p:cond delay="0"/>
                                  </p:stCondLst>
                                  <p:childTnLst>
                                    <p:set>
                                      <p:cBhvr>
                                        <p:cTn id="57" dur="1" fill="hold">
                                          <p:stCondLst>
                                            <p:cond delay="0"/>
                                          </p:stCondLst>
                                        </p:cTn>
                                        <p:tgtEl>
                                          <p:spTgt spid="26"/>
                                        </p:tgtEl>
                                        <p:attrNameLst>
                                          <p:attrName>style.visibility</p:attrName>
                                        </p:attrNameLst>
                                      </p:cBhvr>
                                      <p:to>
                                        <p:strVal val="visible"/>
                                      </p:to>
                                    </p:set>
                                  </p:childTnLst>
                                </p:cTn>
                              </p:par>
                            </p:childTnLst>
                          </p:cTn>
                        </p:par>
                        <p:par>
                          <p:cTn id="58" fill="hold">
                            <p:stCondLst>
                              <p:cond delay="0"/>
                            </p:stCondLst>
                            <p:childTnLst>
                              <p:par>
                                <p:cTn id="59" presetID="1" presetClass="entr" presetSubtype="0" fill="hold" nodeType="afterEffect">
                                  <p:stCondLst>
                                    <p:cond delay="0"/>
                                  </p:stCondLst>
                                  <p:childTnLst>
                                    <p:set>
                                      <p:cBhvr>
                                        <p:cTn id="60" dur="1" fill="hold">
                                          <p:stCondLst>
                                            <p:cond delay="0"/>
                                          </p:stCondLst>
                                        </p:cTn>
                                        <p:tgtEl>
                                          <p:spTgt spid="27"/>
                                        </p:tgtEl>
                                        <p:attrNameLst>
                                          <p:attrName>style.visibility</p:attrName>
                                        </p:attrNameLst>
                                      </p:cBhvr>
                                      <p:to>
                                        <p:strVal val="visible"/>
                                      </p:to>
                                    </p:set>
                                  </p:childTnLst>
                                </p:cTn>
                              </p:par>
                            </p:childTnLst>
                          </p:cTn>
                        </p:par>
                        <p:par>
                          <p:cTn id="61" fill="hold">
                            <p:stCondLst>
                              <p:cond delay="0"/>
                            </p:stCondLst>
                            <p:childTnLst>
                              <p:par>
                                <p:cTn id="62" presetID="1" presetClass="entr" presetSubtype="0" fill="hold" grpId="0" nodeType="afterEffect">
                                  <p:stCondLst>
                                    <p:cond delay="0"/>
                                  </p:stCondLst>
                                  <p:childTnLst>
                                    <p:set>
                                      <p:cBhvr>
                                        <p:cTn id="63"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10" grpId="0" animBg="1"/>
      <p:bldP spid="11" grpId="0" animBg="1"/>
      <p:bldP spid="12" grpId="0" animBg="1"/>
      <p:bldP spid="13" grpId="0" animBg="1"/>
      <p:bldP spid="20" grpId="0"/>
      <p:bldP spid="23" grpId="0"/>
      <p:bldP spid="24" grpId="0"/>
      <p:bldP spid="25" grpId="0"/>
      <p:bldP spid="2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竖排文字占位符 3"/>
          <p:cNvSpPr>
            <a:spLocks noGrp="1"/>
          </p:cNvSpPr>
          <p:nvPr>
            <p:ph type="body" orient="vert" sz="quarter" idx="15"/>
            <p:custDataLst>
              <p:tags r:id="rId1"/>
            </p:custDataLst>
          </p:nvPr>
        </p:nvSpPr>
        <p:spPr>
          <a:xfrm>
            <a:off x="3366770" y="1005205"/>
            <a:ext cx="988695" cy="5129530"/>
          </a:xfrm>
        </p:spPr>
        <p:txBody>
          <a:bodyPr>
            <a:normAutofit/>
          </a:bodyPr>
          <a:lstStyle/>
          <a:p>
            <a:r>
              <a:rPr lang="zh-CN" altLang="en-US" sz="2400"/>
              <a:t>中国古代史专题复习  七年级上册</a:t>
            </a:r>
            <a:endParaRPr lang="zh-CN" altLang="en-US" sz="2400"/>
          </a:p>
        </p:txBody>
      </p:sp>
      <p:sp>
        <p:nvSpPr>
          <p:cNvPr id="9" name="竖排文字占位符 8"/>
          <p:cNvSpPr>
            <a:spLocks noGrp="1"/>
          </p:cNvSpPr>
          <p:nvPr>
            <p:ph type="body" orient="vert" sz="quarter" idx="17"/>
            <p:custDataLst>
              <p:tags r:id="rId2"/>
            </p:custDataLst>
          </p:nvPr>
        </p:nvSpPr>
        <p:spPr>
          <a:xfrm>
            <a:off x="2392124" y="1114893"/>
            <a:ext cx="677228" cy="4659629"/>
          </a:xfrm>
        </p:spPr>
        <p:txBody>
          <a:bodyPr>
            <a:noAutofit/>
          </a:bodyPr>
          <a:lstStyle/>
          <a:p>
            <a:r>
              <a:rPr lang="zh-CN" altLang="en-US" sz="4700"/>
              <a:t>民族关系</a:t>
            </a:r>
            <a:endParaRPr lang="zh-CN" altLang="en-US" sz="4700"/>
          </a:p>
        </p:txBody>
      </p:sp>
    </p:spTree>
    <p:custDataLst>
      <p:tags r:id="rId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表格 1"/>
          <p:cNvGraphicFramePr/>
          <p:nvPr>
            <p:custDataLst>
              <p:tags r:id="rId1"/>
            </p:custDataLst>
          </p:nvPr>
        </p:nvGraphicFramePr>
        <p:xfrm>
          <a:off x="254635" y="1216978"/>
          <a:ext cx="8635365" cy="4056380"/>
        </p:xfrm>
        <a:graphic>
          <a:graphicData uri="http://schemas.openxmlformats.org/drawingml/2006/table">
            <a:tbl>
              <a:tblPr firstRow="1" bandRow="1">
                <a:tableStyleId>{5C22544A-7EE6-4342-B048-85BDC9FD1C3A}</a:tableStyleId>
              </a:tblPr>
              <a:tblGrid>
                <a:gridCol w="1066800"/>
                <a:gridCol w="3908425"/>
                <a:gridCol w="3660140"/>
              </a:tblGrid>
              <a:tr h="491490">
                <a:tc>
                  <a:txBody>
                    <a:bodyPr/>
                    <a:lstStyle/>
                    <a:p>
                      <a:pPr algn="ctr">
                        <a:buNone/>
                      </a:pP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r>
                        <a:rPr lang="zh-CN" altLang="en-US" sz="1800" b="0" dirty="0">
                          <a:solidFill>
                            <a:schemeClr val="tx1"/>
                          </a:solidFill>
                          <a:latin typeface="华文中宋" panose="02010600040101010101" charset="-122"/>
                          <a:ea typeface="华文中宋" panose="02010600040101010101" charset="-122"/>
                        </a:rPr>
                        <a:t>河姆渡人</a:t>
                      </a: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r>
                        <a:rPr lang="zh-CN" altLang="en-US" sz="1800" b="0">
                          <a:solidFill>
                            <a:schemeClr val="tx1"/>
                          </a:solidFill>
                          <a:latin typeface="华文中宋" panose="02010600040101010101" charset="-122"/>
                          <a:ea typeface="华文中宋" panose="02010600040101010101" charset="-122"/>
                        </a:rPr>
                        <a:t>半坡居民</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r>
              <a:tr h="491490">
                <a:tc>
                  <a:txBody>
                    <a:bodyPr/>
                    <a:lstStyle/>
                    <a:p>
                      <a:pPr algn="ctr">
                        <a:buNone/>
                      </a:pPr>
                      <a:r>
                        <a:rPr lang="zh-CN" altLang="en-US" sz="1800" b="0">
                          <a:solidFill>
                            <a:schemeClr val="tx1"/>
                          </a:solidFill>
                          <a:latin typeface="华文中宋" panose="02010600040101010101" charset="-122"/>
                          <a:ea typeface="华文中宋" panose="02010600040101010101" charset="-122"/>
                        </a:rPr>
                        <a:t>时间</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r>
                        <a:rPr lang="zh-CN" altLang="en-US" sz="1800" b="0" dirty="0">
                          <a:solidFill>
                            <a:schemeClr val="tx1"/>
                          </a:solidFill>
                          <a:latin typeface="华文中宋" panose="02010600040101010101" charset="-122"/>
                          <a:ea typeface="华文中宋" panose="02010600040101010101" charset="-122"/>
                        </a:rPr>
                        <a:t>距今约</a:t>
                      </a:r>
                      <a:r>
                        <a:rPr lang="en-US" altLang="zh-CN" sz="1800" b="0" dirty="0">
                          <a:solidFill>
                            <a:schemeClr val="tx1"/>
                          </a:solidFill>
                          <a:latin typeface="华文中宋" panose="02010600040101010101" charset="-122"/>
                          <a:ea typeface="华文中宋" panose="02010600040101010101" charset="-122"/>
                        </a:rPr>
                        <a:t>7</a:t>
                      </a:r>
                      <a:r>
                        <a:rPr lang="zh-CN" altLang="en-US" sz="1800" b="0" dirty="0">
                          <a:solidFill>
                            <a:schemeClr val="tx1"/>
                          </a:solidFill>
                          <a:latin typeface="华文中宋" panose="02010600040101010101" charset="-122"/>
                          <a:ea typeface="华文中宋" panose="02010600040101010101" charset="-122"/>
                        </a:rPr>
                        <a:t>000年</a:t>
                      </a: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r>
                        <a:rPr lang="zh-CN" altLang="en-US" sz="1800" b="0">
                          <a:solidFill>
                            <a:schemeClr val="tx1"/>
                          </a:solidFill>
                          <a:latin typeface="华文中宋" panose="02010600040101010101" charset="-122"/>
                          <a:ea typeface="华文中宋" panose="02010600040101010101" charset="-122"/>
                        </a:rPr>
                        <a:t>距今约6000年</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r>
              <a:tr h="490855">
                <a:tc>
                  <a:txBody>
                    <a:bodyPr/>
                    <a:lstStyle/>
                    <a:p>
                      <a:pPr algn="ctr">
                        <a:buNone/>
                      </a:pPr>
                      <a:r>
                        <a:rPr lang="zh-CN" altLang="en-US" sz="1800" b="0" dirty="0">
                          <a:solidFill>
                            <a:schemeClr val="tx1"/>
                          </a:solidFill>
                          <a:latin typeface="华文中宋" panose="02010600040101010101" charset="-122"/>
                          <a:ea typeface="华文中宋" panose="02010600040101010101" charset="-122"/>
                        </a:rPr>
                        <a:t>地点</a:t>
                      </a: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r>
                        <a:rPr lang="zh-CN" altLang="en-US" sz="1800" dirty="0">
                          <a:latin typeface="华文中宋" panose="02010600040101010101" charset="-122"/>
                          <a:ea typeface="华文中宋" panose="02010600040101010101" charset="-122"/>
                          <a:sym typeface="+mn-ea"/>
                        </a:rPr>
                        <a:t>长江流域的浙江余姚</a:t>
                      </a: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r>
                        <a:rPr lang="en-US" altLang="en-US" sz="1800" dirty="0">
                          <a:latin typeface="华文中宋" panose="02010600040101010101" charset="-122"/>
                          <a:ea typeface="华文中宋" panose="02010600040101010101" charset="-122"/>
                          <a:sym typeface="+mn-ea"/>
                        </a:rPr>
                        <a:t>黄河流域的陕西西安</a:t>
                      </a: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r>
              <a:tr h="490855">
                <a:tc>
                  <a:txBody>
                    <a:bodyPr/>
                    <a:lstStyle/>
                    <a:p>
                      <a:pPr algn="ctr">
                        <a:buNone/>
                      </a:pPr>
                      <a:r>
                        <a:rPr lang="zh-CN" altLang="en-US" sz="1800" b="0">
                          <a:solidFill>
                            <a:schemeClr val="tx1"/>
                          </a:solidFill>
                          <a:latin typeface="华文中宋" panose="02010600040101010101" charset="-122"/>
                          <a:ea typeface="华文中宋" panose="02010600040101010101" charset="-122"/>
                        </a:rPr>
                        <a:t>种植作物</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r>
              <a:tr h="491490">
                <a:tc>
                  <a:txBody>
                    <a:bodyPr/>
                    <a:lstStyle/>
                    <a:p>
                      <a:pPr algn="ctr">
                        <a:buNone/>
                      </a:pPr>
                      <a:r>
                        <a:rPr lang="zh-CN" altLang="en-US" sz="1800" b="0" dirty="0">
                          <a:solidFill>
                            <a:schemeClr val="tx1"/>
                          </a:solidFill>
                          <a:latin typeface="华文中宋" panose="02010600040101010101" charset="-122"/>
                          <a:ea typeface="华文中宋" panose="02010600040101010101" charset="-122"/>
                        </a:rPr>
                        <a:t>饲养业</a:t>
                      </a: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r>
                        <a:rPr lang="zh-CN" altLang="en-US" sz="1800" b="0">
                          <a:solidFill>
                            <a:schemeClr val="tx1"/>
                          </a:solidFill>
                          <a:latin typeface="华文中宋" panose="02010600040101010101" charset="-122"/>
                          <a:ea typeface="华文中宋" panose="02010600040101010101" charset="-122"/>
                        </a:rPr>
                        <a:t>饲养猪、狗和水牛</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r>
                        <a:rPr lang="zh-CN" altLang="en-US" sz="1800" b="0" dirty="0">
                          <a:solidFill>
                            <a:schemeClr val="tx1"/>
                          </a:solidFill>
                          <a:latin typeface="华文中宋" panose="02010600040101010101" charset="-122"/>
                          <a:ea typeface="华文中宋" panose="02010600040101010101" charset="-122"/>
                        </a:rPr>
                        <a:t>饲养猪、狗；打猎捕鱼</a:t>
                      </a: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r>
              <a:tr h="617220">
                <a:tc>
                  <a:txBody>
                    <a:bodyPr/>
                    <a:lstStyle/>
                    <a:p>
                      <a:pPr algn="ctr">
                        <a:buNone/>
                      </a:pPr>
                      <a:r>
                        <a:rPr lang="zh-CN" altLang="en-US" sz="1800" b="0" dirty="0">
                          <a:solidFill>
                            <a:schemeClr val="tx1"/>
                          </a:solidFill>
                          <a:latin typeface="华文中宋" panose="02010600040101010101" charset="-122"/>
                          <a:ea typeface="华文中宋" panose="02010600040101010101" charset="-122"/>
                        </a:rPr>
                        <a:t>原始手工业</a:t>
                      </a: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800" b="0" dirty="0" smtClean="0">
                          <a:latin typeface="华文中宋" panose="02010600040101010101" charset="-122"/>
                          <a:ea typeface="华文中宋" panose="02010600040101010101" charset="-122"/>
                          <a:sym typeface="+mn-ea"/>
                        </a:rPr>
                        <a:t>制作彩陶和乐器；会纺织、制衣</a:t>
                      </a:r>
                      <a:endParaRPr lang="zh-CN" altLang="en-US" sz="1800" b="0" dirty="0" smtClean="0">
                        <a:latin typeface="华文中宋" panose="02010600040101010101" charset="-122"/>
                        <a:ea typeface="华文中宋" panose="02010600040101010101" charset="-122"/>
                        <a:sym typeface="+mn-ea"/>
                      </a:endParaRPr>
                    </a:p>
                    <a:p>
                      <a:pPr algn="ctr">
                        <a:buNone/>
                      </a:pP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r>
              <a:tr h="491490">
                <a:tc>
                  <a:txBody>
                    <a:bodyPr/>
                    <a:lstStyle/>
                    <a:p>
                      <a:pPr algn="ctr">
                        <a:buNone/>
                      </a:pPr>
                      <a:r>
                        <a:rPr lang="zh-CN" altLang="en-US" sz="1800" b="0">
                          <a:solidFill>
                            <a:schemeClr val="tx1"/>
                          </a:solidFill>
                          <a:latin typeface="华文中宋" panose="02010600040101010101" charset="-122"/>
                          <a:ea typeface="华文中宋" panose="02010600040101010101" charset="-122"/>
                        </a:rPr>
                        <a:t>生产工具</a:t>
                      </a: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endParaRPr lang="zh-CN" altLang="en-US" sz="1800" b="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c>
                  <a:txBody>
                    <a:bodyPr/>
                    <a:lstStyle/>
                    <a:p>
                      <a:pPr algn="ctr">
                        <a:buNone/>
                      </a:pPr>
                      <a:r>
                        <a:rPr lang="zh-CN" altLang="en-US" sz="1800" b="0" dirty="0">
                          <a:solidFill>
                            <a:schemeClr val="tx1"/>
                          </a:solidFill>
                          <a:latin typeface="华文中宋" panose="02010600040101010101" charset="-122"/>
                          <a:ea typeface="华文中宋" panose="02010600040101010101" charset="-122"/>
                        </a:rPr>
                        <a:t>使用磨制石器、制作骨器、角器等</a:t>
                      </a:r>
                      <a:endParaRPr lang="zh-CN" altLang="en-US" sz="1800" b="0" dirty="0">
                        <a:solidFill>
                          <a:schemeClr val="tx1"/>
                        </a:solidFill>
                        <a:latin typeface="华文中宋" panose="02010600040101010101" charset="-122"/>
                        <a:ea typeface="华文中宋" panose="02010600040101010101" charset="-122"/>
                      </a:endParaRPr>
                    </a:p>
                  </a:txBody>
                  <a:tcPr marL="68580" marR="68580" marT="34290" marB="34290">
                    <a:solidFill>
                      <a:schemeClr val="accent1">
                        <a:lumMod val="40000"/>
                        <a:lumOff val="60000"/>
                      </a:schemeClr>
                    </a:solidFill>
                  </a:tcPr>
                </a:tc>
              </a:tr>
            </a:tbl>
          </a:graphicData>
        </a:graphic>
      </p:graphicFrame>
      <p:sp>
        <p:nvSpPr>
          <p:cNvPr id="12332" name="文本框 7"/>
          <p:cNvSpPr txBox="1"/>
          <p:nvPr/>
        </p:nvSpPr>
        <p:spPr>
          <a:xfrm>
            <a:off x="1667669" y="3620770"/>
            <a:ext cx="3196828" cy="645160"/>
          </a:xfrm>
          <a:prstGeom prst="rect">
            <a:avLst/>
          </a:prstGeom>
          <a:noFill/>
          <a:ln w="9525">
            <a:noFill/>
          </a:ln>
        </p:spPr>
        <p:txBody>
          <a:bodyPr anchor="t">
            <a:spAutoFit/>
          </a:bodyPr>
          <a:p>
            <a:r>
              <a:rPr lang="en-US" altLang="zh-CN" dirty="0">
                <a:latin typeface="华文中宋" panose="02010600040101010101" charset="-122"/>
                <a:ea typeface="华文中宋" panose="02010600040101010101" charset="-122"/>
              </a:rPr>
              <a:t>制造陶器、玉器和乐器；会雕刻，懂得使用天然漆</a:t>
            </a:r>
            <a:endParaRPr lang="en-US" altLang="zh-CN" dirty="0">
              <a:latin typeface="华文中宋" panose="02010600040101010101" charset="-122"/>
              <a:ea typeface="华文中宋" panose="02010600040101010101" charset="-122"/>
            </a:endParaRPr>
          </a:p>
        </p:txBody>
      </p:sp>
      <p:sp>
        <p:nvSpPr>
          <p:cNvPr id="12334" name="文本框 9"/>
          <p:cNvSpPr txBox="1"/>
          <p:nvPr/>
        </p:nvSpPr>
        <p:spPr>
          <a:xfrm>
            <a:off x="1191736" y="4337368"/>
            <a:ext cx="4069080" cy="368300"/>
          </a:xfrm>
          <a:prstGeom prst="rect">
            <a:avLst/>
          </a:prstGeom>
          <a:noFill/>
          <a:ln w="9525">
            <a:noFill/>
          </a:ln>
        </p:spPr>
        <p:txBody>
          <a:bodyPr wrap="none" anchor="t">
            <a:spAutoFit/>
          </a:bodyPr>
          <a:p>
            <a:r>
              <a:rPr lang="en-US" altLang="en-US" dirty="0">
                <a:latin typeface="华文中宋" panose="02010600040101010101" charset="-122"/>
                <a:ea typeface="华文中宋" panose="02010600040101010101" charset="-122"/>
              </a:rPr>
              <a:t>使用磨制石器（新石器时代）、如骨耜</a:t>
            </a:r>
            <a:endParaRPr lang="en-US" altLang="en-US" dirty="0">
              <a:latin typeface="华文中宋" panose="02010600040101010101" charset="-122"/>
              <a:ea typeface="华文中宋" panose="02010600040101010101" charset="-122"/>
            </a:endParaRPr>
          </a:p>
        </p:txBody>
      </p:sp>
      <p:sp>
        <p:nvSpPr>
          <p:cNvPr id="4" name="文本框 3"/>
          <p:cNvSpPr txBox="1"/>
          <p:nvPr/>
        </p:nvSpPr>
        <p:spPr>
          <a:xfrm>
            <a:off x="6598285" y="2743835"/>
            <a:ext cx="497205" cy="368300"/>
          </a:xfrm>
          <a:prstGeom prst="rect">
            <a:avLst/>
          </a:prstGeom>
          <a:noFill/>
          <a:ln w="9525">
            <a:noFill/>
          </a:ln>
        </p:spPr>
        <p:txBody>
          <a:bodyPr wrap="square" anchor="t">
            <a:spAutoFit/>
          </a:bodyPr>
          <a:p>
            <a:r>
              <a:rPr lang="en-US" altLang="en-US" dirty="0">
                <a:latin typeface="华文中宋" panose="02010600040101010101" charset="-122"/>
                <a:ea typeface="华文中宋" panose="02010600040101010101" charset="-122"/>
              </a:rPr>
              <a:t>粟</a:t>
            </a:r>
            <a:endParaRPr lang="en-US" altLang="en-US" dirty="0">
              <a:latin typeface="华文中宋" panose="02010600040101010101" charset="-122"/>
              <a:ea typeface="华文中宋" panose="02010600040101010101" charset="-122"/>
            </a:endParaRPr>
          </a:p>
        </p:txBody>
      </p:sp>
      <p:sp>
        <p:nvSpPr>
          <p:cNvPr id="5" name="文本框 4"/>
          <p:cNvSpPr txBox="1"/>
          <p:nvPr/>
        </p:nvSpPr>
        <p:spPr>
          <a:xfrm>
            <a:off x="2545715" y="2743915"/>
            <a:ext cx="940594" cy="368300"/>
          </a:xfrm>
          <a:prstGeom prst="rect">
            <a:avLst/>
          </a:prstGeom>
          <a:noFill/>
          <a:ln w="9525">
            <a:noFill/>
          </a:ln>
        </p:spPr>
        <p:txBody>
          <a:bodyPr anchor="t">
            <a:spAutoFit/>
          </a:bodyPr>
          <a:p>
            <a:r>
              <a:rPr lang="zh-CN" altLang="en-US" dirty="0">
                <a:latin typeface="华文中宋" panose="02010600040101010101" charset="-122"/>
                <a:ea typeface="华文中宋" panose="02010600040101010101" charset="-122"/>
              </a:rPr>
              <a:t>水稻</a:t>
            </a:r>
            <a:endParaRPr lang="zh-CN" altLang="en-US" dirty="0">
              <a:latin typeface="华文中宋" panose="02010600040101010101" charset="-122"/>
              <a:ea typeface="华文中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13" name="图片 12"/>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425450"/>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sym typeface="+mn-ea"/>
              </a:rPr>
              <a:t>一、史前时期：原始农耕</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3" name="文本框 2"/>
          <p:cNvSpPr txBox="1"/>
          <p:nvPr/>
        </p:nvSpPr>
        <p:spPr>
          <a:xfrm>
            <a:off x="567055" y="5131435"/>
            <a:ext cx="6877050" cy="1383665"/>
          </a:xfrm>
          <a:prstGeom prst="rect">
            <a:avLst/>
          </a:prstGeom>
          <a:noFill/>
        </p:spPr>
        <p:txBody>
          <a:bodyPr wrap="square" rtlCol="0">
            <a:spAutoFit/>
          </a:bodyPr>
          <a:p>
            <a:r>
              <a:rPr lang="en-US" altLang="zh-CN" sz="2800" b="1">
                <a:solidFill>
                  <a:srgbClr val="00B050"/>
                </a:solidFill>
              </a:rPr>
              <a:t>   </a:t>
            </a:r>
            <a:r>
              <a:rPr lang="zh-CN" altLang="en-US" sz="2800" b="1">
                <a:solidFill>
                  <a:srgbClr val="00B050"/>
                </a:solidFill>
              </a:rPr>
              <a:t>农作物种植、家畜饲养的出现以及叽萝、磨制石器的发展，是原始农业兴起和发展的重要标志。</a:t>
            </a:r>
            <a:endParaRPr lang="zh-CN" altLang="en-US" sz="2800" b="1">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3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3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32" grpId="0"/>
      <p:bldP spid="12334" grpId="0"/>
      <p:bldP spid="4" grpId="0"/>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 name="文本框 1"/>
          <p:cNvSpPr txBox="1"/>
          <p:nvPr/>
        </p:nvSpPr>
        <p:spPr>
          <a:xfrm>
            <a:off x="625475" y="301625"/>
            <a:ext cx="4442460" cy="583565"/>
          </a:xfrm>
          <a:prstGeom prst="rect">
            <a:avLst/>
          </a:prstGeom>
          <a:noFill/>
        </p:spPr>
        <p:txBody>
          <a:bodyPr wrap="square" rtlCol="0">
            <a:spAutoFit/>
          </a:bodyPr>
          <a:p>
            <a:pPr algn="l">
              <a:spcAft>
                <a:spcPts val="0"/>
              </a:spcAft>
              <a:buClrTx/>
              <a:buSzTx/>
              <a:buFontTx/>
              <a:defRPr/>
            </a:pPr>
            <a:r>
              <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rPr>
              <a:t>一、起源</a:t>
            </a:r>
            <a:endPar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endParaRPr>
          </a:p>
        </p:txBody>
      </p:sp>
      <p:sp>
        <p:nvSpPr>
          <p:cNvPr id="3" name="文本框 2"/>
          <p:cNvSpPr txBox="1"/>
          <p:nvPr/>
        </p:nvSpPr>
        <p:spPr>
          <a:xfrm>
            <a:off x="821690" y="1783080"/>
            <a:ext cx="6968490" cy="3046095"/>
          </a:xfrm>
          <a:prstGeom prst="rect">
            <a:avLst/>
          </a:prstGeom>
          <a:noFill/>
        </p:spPr>
        <p:txBody>
          <a:bodyPr wrap="square" rtlCol="0" anchor="t">
            <a:spAutoFit/>
          </a:bodyPr>
          <a:p>
            <a:r>
              <a:rPr lang="en-US" altLang="zh-CN" sz="3200"/>
              <a:t>1</a:t>
            </a:r>
            <a:r>
              <a:rPr lang="zh-CN" altLang="en-US" sz="3200"/>
              <a:t>、汉族是中国的主体民族，是上古时期</a:t>
            </a:r>
            <a:r>
              <a:rPr lang="zh-CN" altLang="en-US" sz="3200">
                <a:solidFill>
                  <a:srgbClr val="FF0000"/>
                </a:solidFill>
              </a:rPr>
              <a:t>黄帝</a:t>
            </a:r>
            <a:r>
              <a:rPr lang="zh-CN" altLang="en-US" sz="3200"/>
              <a:t>和</a:t>
            </a:r>
            <a:r>
              <a:rPr lang="zh-CN" altLang="en-US" sz="3200">
                <a:solidFill>
                  <a:srgbClr val="FF0000"/>
                </a:solidFill>
              </a:rPr>
              <a:t>炎帝</a:t>
            </a:r>
            <a:r>
              <a:rPr lang="zh-CN" altLang="en-US" sz="3200"/>
              <a:t>部落的后裔，</a:t>
            </a:r>
            <a:r>
              <a:rPr lang="zh-CN" altLang="en-US" sz="3200">
                <a:solidFill>
                  <a:srgbClr val="FF0000"/>
                </a:solidFill>
              </a:rPr>
              <a:t>华夏族</a:t>
            </a:r>
            <a:r>
              <a:rPr lang="zh-CN" altLang="en-US" sz="3200"/>
              <a:t>，此后人们尊称炎帝和黄帝未中华民族的</a:t>
            </a:r>
            <a:r>
              <a:rPr lang="zh-CN" altLang="en-US" sz="3200">
                <a:solidFill>
                  <a:srgbClr val="FF0000"/>
                </a:solidFill>
              </a:rPr>
              <a:t>人文初祖</a:t>
            </a:r>
            <a:r>
              <a:rPr lang="zh-CN" altLang="en-US" sz="3200"/>
              <a:t>，海内外华人以</a:t>
            </a:r>
            <a:r>
              <a:rPr lang="zh-CN" altLang="en-US" sz="3200">
                <a:solidFill>
                  <a:srgbClr val="FF0000"/>
                </a:solidFill>
              </a:rPr>
              <a:t>炎黄子孙</a:t>
            </a:r>
            <a:r>
              <a:rPr lang="zh-CN" altLang="en-US" sz="3200"/>
              <a:t>自称。汉朝形成后自称为汉人。近代以后汉族便取代汉人。 </a:t>
            </a:r>
            <a:endParaRPr lang="zh-CN" altLang="en-US" sz="3200"/>
          </a:p>
        </p:txBody>
      </p:sp>
    </p:spTree>
    <p:custDataLst>
      <p:tags r:id="rId8"/>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 name="文本框 1"/>
          <p:cNvSpPr txBox="1"/>
          <p:nvPr/>
        </p:nvSpPr>
        <p:spPr>
          <a:xfrm>
            <a:off x="625475" y="301625"/>
            <a:ext cx="5836920" cy="583565"/>
          </a:xfrm>
          <a:prstGeom prst="rect">
            <a:avLst/>
          </a:prstGeom>
          <a:noFill/>
        </p:spPr>
        <p:txBody>
          <a:bodyPr wrap="square" rtlCol="0">
            <a:spAutoFit/>
          </a:bodyPr>
          <a:p>
            <a:pPr algn="l">
              <a:spcAft>
                <a:spcPts val="0"/>
              </a:spcAft>
              <a:buClrTx/>
              <a:buSzTx/>
              <a:buFontTx/>
              <a:defRPr/>
            </a:pPr>
            <a:r>
              <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rPr>
              <a:t>二、与少数民族关系：战</a:t>
            </a:r>
            <a:endPar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endParaRPr>
          </a:p>
        </p:txBody>
      </p:sp>
      <p:sp>
        <p:nvSpPr>
          <p:cNvPr id="3" name="文本框 2"/>
          <p:cNvSpPr txBox="1"/>
          <p:nvPr/>
        </p:nvSpPr>
        <p:spPr>
          <a:xfrm>
            <a:off x="821690" y="1424305"/>
            <a:ext cx="6968490" cy="953135"/>
          </a:xfrm>
          <a:prstGeom prst="rect">
            <a:avLst/>
          </a:prstGeom>
          <a:noFill/>
        </p:spPr>
        <p:txBody>
          <a:bodyPr wrap="square" rtlCol="0" anchor="t">
            <a:spAutoFit/>
          </a:bodyPr>
          <a:p>
            <a:r>
              <a:rPr lang="en-US" altLang="zh-CN" sz="2800"/>
              <a:t>1</a:t>
            </a:r>
            <a:r>
              <a:rPr lang="zh-CN" altLang="en-US" sz="2800"/>
              <a:t>、公元前</a:t>
            </a:r>
            <a:r>
              <a:rPr lang="en-US" altLang="zh-CN" sz="2800"/>
              <a:t>771</a:t>
            </a:r>
            <a:r>
              <a:rPr lang="zh-CN" altLang="en-US" sz="2800"/>
              <a:t>年，西周王朝被</a:t>
            </a:r>
            <a:r>
              <a:rPr lang="zh-CN" altLang="en-US" sz="2800">
                <a:solidFill>
                  <a:srgbClr val="FF0000"/>
                </a:solidFill>
              </a:rPr>
              <a:t>犬戎族</a:t>
            </a:r>
            <a:r>
              <a:rPr lang="zh-CN" altLang="en-US" sz="2800"/>
              <a:t>所灭，周平王东迁洛邑，史称东周。</a:t>
            </a:r>
            <a:endParaRPr lang="zh-CN" altLang="en-US" sz="2800"/>
          </a:p>
        </p:txBody>
      </p:sp>
      <p:sp>
        <p:nvSpPr>
          <p:cNvPr id="4" name="文本框 3"/>
          <p:cNvSpPr txBox="1"/>
          <p:nvPr/>
        </p:nvSpPr>
        <p:spPr>
          <a:xfrm>
            <a:off x="853440" y="2596515"/>
            <a:ext cx="7118985" cy="1383665"/>
          </a:xfrm>
          <a:prstGeom prst="rect">
            <a:avLst/>
          </a:prstGeom>
          <a:noFill/>
        </p:spPr>
        <p:txBody>
          <a:bodyPr wrap="square" rtlCol="0" anchor="t">
            <a:spAutoFit/>
          </a:bodyPr>
          <a:p>
            <a:r>
              <a:rPr lang="en-US" altLang="zh-CN" sz="2800"/>
              <a:t>2</a:t>
            </a:r>
            <a:r>
              <a:rPr lang="zh-CN" altLang="en-US" sz="2800"/>
              <a:t>、春秋时期，诸侯国争霸过程中不断扩展疆域。中原的</a:t>
            </a:r>
            <a:r>
              <a:rPr lang="en-US" altLang="zh-CN" sz="2800"/>
              <a:t>“</a:t>
            </a:r>
            <a:r>
              <a:rPr lang="zh-CN" altLang="en-US" sz="2800"/>
              <a:t>诸华</a:t>
            </a:r>
            <a:r>
              <a:rPr lang="en-US" altLang="zh-CN" sz="2800"/>
              <a:t>”</a:t>
            </a:r>
            <a:r>
              <a:rPr lang="zh-CN" altLang="en-US" sz="2800"/>
              <a:t>、</a:t>
            </a:r>
            <a:r>
              <a:rPr lang="en-US" altLang="zh-CN" sz="2800"/>
              <a:t>“</a:t>
            </a:r>
            <a:r>
              <a:rPr lang="zh-CN" altLang="en-US" sz="2800"/>
              <a:t>诸夏</a:t>
            </a:r>
            <a:r>
              <a:rPr lang="en-US" altLang="zh-CN" sz="2800"/>
              <a:t>”</a:t>
            </a:r>
            <a:r>
              <a:rPr lang="zh-CN" altLang="en-US" sz="2800"/>
              <a:t>（华夏族）与周边的</a:t>
            </a:r>
            <a:r>
              <a:rPr lang="zh-CN" altLang="en-US" sz="2800">
                <a:solidFill>
                  <a:srgbClr val="FF0000"/>
                </a:solidFill>
              </a:rPr>
              <a:t>戎、狄、蛮、夷</a:t>
            </a:r>
            <a:r>
              <a:rPr lang="zh-CN" altLang="en-US" sz="2800"/>
              <a:t>等民族长期交往和斗争。</a:t>
            </a:r>
            <a:endParaRPr lang="zh-CN" altLang="en-US" sz="2800"/>
          </a:p>
        </p:txBody>
      </p:sp>
      <p:sp>
        <p:nvSpPr>
          <p:cNvPr id="5" name="文本框 4"/>
          <p:cNvSpPr txBox="1"/>
          <p:nvPr/>
        </p:nvSpPr>
        <p:spPr>
          <a:xfrm>
            <a:off x="822325" y="4326890"/>
            <a:ext cx="7716520" cy="953135"/>
          </a:xfrm>
          <a:prstGeom prst="rect">
            <a:avLst/>
          </a:prstGeom>
          <a:noFill/>
        </p:spPr>
        <p:txBody>
          <a:bodyPr wrap="square" rtlCol="0" anchor="t">
            <a:spAutoFit/>
          </a:bodyPr>
          <a:p>
            <a:r>
              <a:rPr lang="zh-CN" altLang="en-US" sz="2800"/>
              <a:t>3、战国时期，秦、赵、燕三国为抵御北方强大的游牧民族</a:t>
            </a:r>
            <a:r>
              <a:rPr lang="zh-CN" altLang="en-US" sz="2800">
                <a:solidFill>
                  <a:srgbClr val="FF0000"/>
                </a:solidFill>
              </a:rPr>
              <a:t>匈奴</a:t>
            </a:r>
            <a:r>
              <a:rPr lang="zh-CN" altLang="en-US" sz="2800"/>
              <a:t>，在北部修筑了“拒胡长城”。</a:t>
            </a:r>
            <a:endParaRPr lang="zh-CN" altLang="en-US" sz="2800"/>
          </a:p>
        </p:txBody>
      </p:sp>
    </p:spTree>
    <p:custDataLst>
      <p:tags r:id="rId8"/>
    </p:custData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 name="文本框 1"/>
          <p:cNvSpPr txBox="1"/>
          <p:nvPr/>
        </p:nvSpPr>
        <p:spPr>
          <a:xfrm>
            <a:off x="625475" y="301625"/>
            <a:ext cx="5836920" cy="583565"/>
          </a:xfrm>
          <a:prstGeom prst="rect">
            <a:avLst/>
          </a:prstGeom>
          <a:noFill/>
        </p:spPr>
        <p:txBody>
          <a:bodyPr wrap="square" rtlCol="0">
            <a:spAutoFit/>
          </a:bodyPr>
          <a:p>
            <a:pPr algn="l">
              <a:spcAft>
                <a:spcPts val="0"/>
              </a:spcAft>
              <a:buClrTx/>
              <a:buSzTx/>
              <a:buFontTx/>
              <a:defRPr/>
            </a:pPr>
            <a:r>
              <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rPr>
              <a:t>二、与少数民族关系：战</a:t>
            </a:r>
            <a:endPar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endParaRPr>
          </a:p>
        </p:txBody>
      </p:sp>
      <p:sp>
        <p:nvSpPr>
          <p:cNvPr id="3" name="文本框 2"/>
          <p:cNvSpPr txBox="1"/>
          <p:nvPr/>
        </p:nvSpPr>
        <p:spPr>
          <a:xfrm>
            <a:off x="821690" y="1424305"/>
            <a:ext cx="7467600" cy="521970"/>
          </a:xfrm>
          <a:prstGeom prst="rect">
            <a:avLst/>
          </a:prstGeom>
          <a:noFill/>
        </p:spPr>
        <p:txBody>
          <a:bodyPr wrap="square" rtlCol="0" anchor="t">
            <a:spAutoFit/>
          </a:bodyPr>
          <a:p>
            <a:r>
              <a:rPr lang="en-US" altLang="zh-CN" sz="2800"/>
              <a:t>4</a:t>
            </a:r>
            <a:r>
              <a:rPr lang="zh-CN" altLang="en-US" sz="2800"/>
              <a:t>、秦朝统一后，秦始皇派大将</a:t>
            </a:r>
            <a:r>
              <a:rPr lang="zh-CN" altLang="en-US" sz="2800">
                <a:solidFill>
                  <a:srgbClr val="00B0F0"/>
                </a:solidFill>
              </a:rPr>
              <a:t>蒙恬</a:t>
            </a:r>
            <a:r>
              <a:rPr lang="zh-CN" altLang="en-US" sz="2800"/>
              <a:t>北击</a:t>
            </a:r>
            <a:r>
              <a:rPr lang="zh-CN" altLang="en-US" sz="2800">
                <a:solidFill>
                  <a:srgbClr val="FF0000"/>
                </a:solidFill>
              </a:rPr>
              <a:t>匈奴</a:t>
            </a:r>
            <a:r>
              <a:rPr lang="zh-CN" altLang="en-US" sz="2800"/>
              <a:t>。</a:t>
            </a:r>
            <a:endParaRPr lang="zh-CN" altLang="en-US" sz="2800"/>
          </a:p>
        </p:txBody>
      </p:sp>
      <p:sp>
        <p:nvSpPr>
          <p:cNvPr id="4" name="文本框 3"/>
          <p:cNvSpPr txBox="1"/>
          <p:nvPr/>
        </p:nvSpPr>
        <p:spPr>
          <a:xfrm>
            <a:off x="853440" y="2596515"/>
            <a:ext cx="7435850" cy="1383665"/>
          </a:xfrm>
          <a:prstGeom prst="rect">
            <a:avLst/>
          </a:prstGeom>
          <a:noFill/>
        </p:spPr>
        <p:txBody>
          <a:bodyPr wrap="square" rtlCol="0" anchor="t">
            <a:spAutoFit/>
          </a:bodyPr>
          <a:p>
            <a:r>
              <a:rPr lang="en-US" altLang="zh-CN" sz="2800"/>
              <a:t>5</a:t>
            </a:r>
            <a:r>
              <a:rPr lang="zh-CN" altLang="en-US" sz="2800"/>
              <a:t>、秦末汉初，匈奴族首领</a:t>
            </a:r>
            <a:r>
              <a:rPr lang="zh-CN" altLang="en-US" sz="2800">
                <a:solidFill>
                  <a:srgbClr val="00B0F0"/>
                </a:solidFill>
              </a:rPr>
              <a:t>冒顿</a:t>
            </a:r>
            <a:r>
              <a:rPr lang="zh-CN" altLang="en-US" sz="2800"/>
              <a:t>单于统一蒙古草原，并南下袭扰。西汉初，国力疲弱不得不实行</a:t>
            </a:r>
            <a:r>
              <a:rPr lang="en-US" altLang="zh-CN" sz="2800"/>
              <a:t>“</a:t>
            </a:r>
            <a:r>
              <a:rPr lang="zh-CN" altLang="en-US" sz="2800"/>
              <a:t>和亲</a:t>
            </a:r>
            <a:r>
              <a:rPr lang="en-US" altLang="zh-CN" sz="2800"/>
              <a:t>”</a:t>
            </a:r>
            <a:r>
              <a:rPr lang="zh-CN" altLang="en-US" sz="2800"/>
              <a:t>，并送给匈奴大量粮食和布匹。</a:t>
            </a:r>
            <a:endParaRPr lang="zh-CN" altLang="en-US" sz="2800"/>
          </a:p>
        </p:txBody>
      </p:sp>
      <p:sp>
        <p:nvSpPr>
          <p:cNvPr id="5" name="文本框 4"/>
          <p:cNvSpPr txBox="1"/>
          <p:nvPr/>
        </p:nvSpPr>
        <p:spPr>
          <a:xfrm>
            <a:off x="822325" y="4326890"/>
            <a:ext cx="7716520" cy="1383665"/>
          </a:xfrm>
          <a:prstGeom prst="rect">
            <a:avLst/>
          </a:prstGeom>
          <a:noFill/>
        </p:spPr>
        <p:txBody>
          <a:bodyPr wrap="square" rtlCol="0" anchor="t">
            <a:spAutoFit/>
          </a:bodyPr>
          <a:p>
            <a:r>
              <a:rPr lang="en-US" altLang="zh-CN" sz="2800"/>
              <a:t>6</a:t>
            </a:r>
            <a:r>
              <a:rPr lang="zh-CN" altLang="en-US" sz="2800"/>
              <a:t>、汉武帝时期，</a:t>
            </a:r>
            <a:r>
              <a:rPr lang="zh-CN" altLang="en-US" sz="2800">
                <a:solidFill>
                  <a:srgbClr val="00B0F0"/>
                </a:solidFill>
              </a:rPr>
              <a:t>卫青、霍去病</a:t>
            </a:r>
            <a:r>
              <a:rPr lang="zh-CN" altLang="en-US" sz="2800"/>
              <a:t>率兵与</a:t>
            </a:r>
            <a:r>
              <a:rPr lang="zh-CN" altLang="en-US" sz="2800">
                <a:solidFill>
                  <a:srgbClr val="FF0000"/>
                </a:solidFill>
              </a:rPr>
              <a:t>匈奴</a:t>
            </a:r>
            <a:r>
              <a:rPr lang="zh-CN" altLang="en-US" sz="2800"/>
              <a:t>进行三次大战。公元前</a:t>
            </a:r>
            <a:r>
              <a:rPr lang="en-US" altLang="zh-CN" sz="2800"/>
              <a:t>119</a:t>
            </a:r>
            <a:r>
              <a:rPr lang="zh-CN" altLang="en-US" sz="2800"/>
              <a:t>年漠北战役后，匈奴再也无力反抗，开始西迁。</a:t>
            </a:r>
            <a:endParaRPr lang="zh-CN" altLang="en-US" sz="2800"/>
          </a:p>
        </p:txBody>
      </p:sp>
    </p:spTree>
    <p:custDataLst>
      <p:tags r:id="rId8"/>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 name="文本框 1"/>
          <p:cNvSpPr txBox="1"/>
          <p:nvPr/>
        </p:nvSpPr>
        <p:spPr>
          <a:xfrm>
            <a:off x="625475" y="301625"/>
            <a:ext cx="5836920" cy="583565"/>
          </a:xfrm>
          <a:prstGeom prst="rect">
            <a:avLst/>
          </a:prstGeom>
          <a:noFill/>
        </p:spPr>
        <p:txBody>
          <a:bodyPr wrap="square" rtlCol="0">
            <a:spAutoFit/>
          </a:bodyPr>
          <a:p>
            <a:pPr algn="l">
              <a:spcAft>
                <a:spcPts val="0"/>
              </a:spcAft>
              <a:buClrTx/>
              <a:buSzTx/>
              <a:buFontTx/>
              <a:defRPr/>
            </a:pPr>
            <a:r>
              <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rPr>
              <a:t>二、与少数民族关系：战</a:t>
            </a:r>
            <a:endPar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endParaRPr>
          </a:p>
        </p:txBody>
      </p:sp>
      <p:sp>
        <p:nvSpPr>
          <p:cNvPr id="3" name="文本框 2"/>
          <p:cNvSpPr txBox="1"/>
          <p:nvPr/>
        </p:nvSpPr>
        <p:spPr>
          <a:xfrm>
            <a:off x="821690" y="1424305"/>
            <a:ext cx="7467600" cy="1383665"/>
          </a:xfrm>
          <a:prstGeom prst="rect">
            <a:avLst/>
          </a:prstGeom>
          <a:noFill/>
        </p:spPr>
        <p:txBody>
          <a:bodyPr wrap="square" rtlCol="0" anchor="t">
            <a:spAutoFit/>
          </a:bodyPr>
          <a:p>
            <a:r>
              <a:rPr lang="en-US" altLang="zh-CN" sz="2800"/>
              <a:t>7</a:t>
            </a:r>
            <a:r>
              <a:rPr lang="zh-CN" altLang="en-US" sz="2800"/>
              <a:t>、西晋后期统治腐朽，八王之乱后五胡内迁，西晋统治者对内迁各族人民收取重税等暴政，</a:t>
            </a:r>
            <a:r>
              <a:rPr lang="en-US" altLang="zh-CN" sz="2800"/>
              <a:t>316</a:t>
            </a:r>
            <a:r>
              <a:rPr lang="zh-CN" altLang="en-US" sz="2800"/>
              <a:t>年，内迁的</a:t>
            </a:r>
            <a:r>
              <a:rPr lang="zh-CN" altLang="en-US" sz="2800">
                <a:solidFill>
                  <a:srgbClr val="FF0000"/>
                </a:solidFill>
              </a:rPr>
              <a:t>匈奴人灭掉西晋</a:t>
            </a:r>
            <a:r>
              <a:rPr lang="zh-CN" altLang="en-US" sz="2800"/>
              <a:t>。</a:t>
            </a:r>
            <a:endParaRPr lang="zh-CN" altLang="en-US" sz="2800"/>
          </a:p>
        </p:txBody>
      </p:sp>
      <p:sp>
        <p:nvSpPr>
          <p:cNvPr id="4" name="文本框 3"/>
          <p:cNvSpPr txBox="1"/>
          <p:nvPr/>
        </p:nvSpPr>
        <p:spPr>
          <a:xfrm>
            <a:off x="853440" y="3103880"/>
            <a:ext cx="7435850" cy="953135"/>
          </a:xfrm>
          <a:prstGeom prst="rect">
            <a:avLst/>
          </a:prstGeom>
          <a:noFill/>
        </p:spPr>
        <p:txBody>
          <a:bodyPr wrap="square" rtlCol="0" anchor="t">
            <a:spAutoFit/>
          </a:bodyPr>
          <a:p>
            <a:r>
              <a:rPr lang="en-US" altLang="zh-CN" sz="2800"/>
              <a:t>8</a:t>
            </a:r>
            <a:r>
              <a:rPr lang="zh-CN" altLang="en-US" sz="2800"/>
              <a:t>、</a:t>
            </a:r>
            <a:r>
              <a:rPr lang="en-US" altLang="zh-CN" sz="2800"/>
              <a:t>383</a:t>
            </a:r>
            <a:r>
              <a:rPr lang="zh-CN" altLang="en-US" sz="2800"/>
              <a:t>年，前秦苻坚（</a:t>
            </a:r>
            <a:r>
              <a:rPr lang="zh-CN" altLang="en-US" sz="2800">
                <a:solidFill>
                  <a:srgbClr val="FF0000"/>
                </a:solidFill>
              </a:rPr>
              <a:t>氐族</a:t>
            </a:r>
            <a:r>
              <a:rPr lang="zh-CN" altLang="en-US" sz="2800"/>
              <a:t>）企图灭亡东晋，爆发</a:t>
            </a:r>
            <a:r>
              <a:rPr lang="zh-CN" altLang="en-US" sz="2800">
                <a:solidFill>
                  <a:srgbClr val="00B0F0"/>
                </a:solidFill>
              </a:rPr>
              <a:t>淝水之战</a:t>
            </a:r>
            <a:r>
              <a:rPr lang="zh-CN" altLang="en-US" sz="2800"/>
              <a:t>。东晋团结一致以少胜多。</a:t>
            </a:r>
            <a:endParaRPr lang="zh-CN" altLang="en-US" sz="2800"/>
          </a:p>
        </p:txBody>
      </p:sp>
    </p:spTree>
    <p:custDataLst>
      <p:tags r:id="rId8"/>
    </p:custData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 name="文本框 1"/>
          <p:cNvSpPr txBox="1"/>
          <p:nvPr/>
        </p:nvSpPr>
        <p:spPr>
          <a:xfrm>
            <a:off x="625475" y="301625"/>
            <a:ext cx="7346950" cy="583565"/>
          </a:xfrm>
          <a:prstGeom prst="rect">
            <a:avLst/>
          </a:prstGeom>
          <a:noFill/>
        </p:spPr>
        <p:txBody>
          <a:bodyPr wrap="square" rtlCol="0">
            <a:spAutoFit/>
          </a:bodyPr>
          <a:p>
            <a:pPr algn="l">
              <a:spcAft>
                <a:spcPts val="0"/>
              </a:spcAft>
              <a:buClrTx/>
              <a:buSzTx/>
              <a:buFontTx/>
              <a:defRPr/>
            </a:pPr>
            <a:r>
              <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rPr>
              <a:t>三、与少数民族关系：和</a:t>
            </a:r>
            <a:r>
              <a:rPr lang="en-US" altLang="zh-CN" sz="3200" b="1" dirty="0" smtClean="0">
                <a:solidFill>
                  <a:schemeClr val="tx1"/>
                </a:solidFill>
                <a:uFillTx/>
                <a:latin typeface="华文中宋" panose="02010600040101010101" charset="-122"/>
                <a:ea typeface="华文中宋" panose="02010600040101010101" charset="-122"/>
                <a:cs typeface="华文中宋" panose="02010600040101010101" charset="-122"/>
              </a:rPr>
              <a:t>——</a:t>
            </a:r>
            <a:r>
              <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rPr>
              <a:t>民族融合</a:t>
            </a:r>
            <a:endPar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endParaRPr>
          </a:p>
        </p:txBody>
      </p:sp>
      <p:sp>
        <p:nvSpPr>
          <p:cNvPr id="3" name="文本框 2"/>
          <p:cNvSpPr txBox="1"/>
          <p:nvPr/>
        </p:nvSpPr>
        <p:spPr>
          <a:xfrm>
            <a:off x="625475" y="1352550"/>
            <a:ext cx="7682230" cy="1383665"/>
          </a:xfrm>
          <a:prstGeom prst="rect">
            <a:avLst/>
          </a:prstGeom>
          <a:noFill/>
        </p:spPr>
        <p:txBody>
          <a:bodyPr wrap="square" rtlCol="0" anchor="t">
            <a:spAutoFit/>
          </a:bodyPr>
          <a:p>
            <a:r>
              <a:rPr lang="en-US" altLang="zh-CN" sz="2800"/>
              <a:t>1</a:t>
            </a:r>
            <a:r>
              <a:rPr lang="zh-CN" altLang="en-US" sz="2800"/>
              <a:t>、</a:t>
            </a:r>
            <a:r>
              <a:rPr lang="zh-CN" altLang="en-US" sz="2800">
                <a:sym typeface="+mn-ea"/>
              </a:rPr>
              <a:t>春秋时期，诸侯国争霸过程中，中原的</a:t>
            </a:r>
            <a:r>
              <a:rPr lang="en-US" altLang="zh-CN" sz="2800">
                <a:sym typeface="+mn-ea"/>
              </a:rPr>
              <a:t>“</a:t>
            </a:r>
            <a:r>
              <a:rPr lang="zh-CN" altLang="en-US" sz="2800">
                <a:sym typeface="+mn-ea"/>
              </a:rPr>
              <a:t>诸华</a:t>
            </a:r>
            <a:r>
              <a:rPr lang="en-US" altLang="zh-CN" sz="2800">
                <a:sym typeface="+mn-ea"/>
              </a:rPr>
              <a:t>”</a:t>
            </a:r>
            <a:r>
              <a:rPr lang="zh-CN" altLang="en-US" sz="2800">
                <a:sym typeface="+mn-ea"/>
              </a:rPr>
              <a:t>、</a:t>
            </a:r>
            <a:r>
              <a:rPr lang="en-US" altLang="zh-CN" sz="2800">
                <a:sym typeface="+mn-ea"/>
              </a:rPr>
              <a:t>“</a:t>
            </a:r>
            <a:r>
              <a:rPr lang="zh-CN" altLang="en-US" sz="2800">
                <a:sym typeface="+mn-ea"/>
              </a:rPr>
              <a:t>诸夏</a:t>
            </a:r>
            <a:r>
              <a:rPr lang="en-US" altLang="zh-CN" sz="2800">
                <a:sym typeface="+mn-ea"/>
              </a:rPr>
              <a:t>”</a:t>
            </a:r>
            <a:r>
              <a:rPr lang="zh-CN" altLang="en-US" sz="2800">
                <a:sym typeface="+mn-ea"/>
              </a:rPr>
              <a:t>（华夏族）与周边的</a:t>
            </a:r>
            <a:r>
              <a:rPr lang="zh-CN" altLang="en-US" sz="2800">
                <a:solidFill>
                  <a:srgbClr val="FF0000"/>
                </a:solidFill>
                <a:sym typeface="+mn-ea"/>
              </a:rPr>
              <a:t>戎、狄、蛮、夷</a:t>
            </a:r>
            <a:r>
              <a:rPr lang="zh-CN" altLang="en-US" sz="2800">
                <a:sym typeface="+mn-ea"/>
              </a:rPr>
              <a:t>等民族长期交往和斗争，出现大规模的民族融合</a:t>
            </a:r>
            <a:r>
              <a:rPr lang="zh-CN" altLang="en-US" sz="2800"/>
              <a:t>。</a:t>
            </a:r>
            <a:endParaRPr lang="zh-CN" altLang="en-US" sz="2800"/>
          </a:p>
        </p:txBody>
      </p:sp>
      <p:sp>
        <p:nvSpPr>
          <p:cNvPr id="4" name="文本框 3"/>
          <p:cNvSpPr txBox="1"/>
          <p:nvPr/>
        </p:nvSpPr>
        <p:spPr>
          <a:xfrm>
            <a:off x="665480" y="2905760"/>
            <a:ext cx="7942580" cy="1383665"/>
          </a:xfrm>
          <a:prstGeom prst="rect">
            <a:avLst/>
          </a:prstGeom>
          <a:noFill/>
        </p:spPr>
        <p:txBody>
          <a:bodyPr wrap="square" rtlCol="0" anchor="t">
            <a:spAutoFit/>
          </a:bodyPr>
          <a:p>
            <a:r>
              <a:rPr lang="en-US" altLang="zh-CN" sz="2800"/>
              <a:t>2</a:t>
            </a:r>
            <a:r>
              <a:rPr lang="zh-CN" altLang="en-US" sz="2800"/>
              <a:t>、秦朝时期，秦统一六国后派兵征服</a:t>
            </a:r>
            <a:r>
              <a:rPr lang="zh-CN" altLang="en-US" sz="2800">
                <a:solidFill>
                  <a:srgbClr val="FF0000"/>
                </a:solidFill>
              </a:rPr>
              <a:t>越族</a:t>
            </a:r>
            <a:r>
              <a:rPr lang="zh-CN" altLang="en-US" sz="2800"/>
              <a:t>地区，在那里设置桂林、南海、象等郡，迁徙中原</a:t>
            </a:r>
            <a:r>
              <a:rPr lang="en-US" altLang="zh-CN" sz="2800"/>
              <a:t>50</a:t>
            </a:r>
            <a:r>
              <a:rPr lang="zh-CN" altLang="en-US" sz="2800"/>
              <a:t>万人，并修建灵渠</a:t>
            </a:r>
            <a:r>
              <a:rPr lang="zh-CN" altLang="en-US" sz="2800"/>
              <a:t>。</a:t>
            </a:r>
            <a:endParaRPr lang="zh-CN" altLang="en-US" sz="2800"/>
          </a:p>
        </p:txBody>
      </p:sp>
      <p:sp>
        <p:nvSpPr>
          <p:cNvPr id="5" name="文本框 4"/>
          <p:cNvSpPr txBox="1"/>
          <p:nvPr/>
        </p:nvSpPr>
        <p:spPr>
          <a:xfrm>
            <a:off x="662940" y="4373880"/>
            <a:ext cx="7716520" cy="953135"/>
          </a:xfrm>
          <a:prstGeom prst="rect">
            <a:avLst/>
          </a:prstGeom>
          <a:noFill/>
        </p:spPr>
        <p:txBody>
          <a:bodyPr wrap="square" rtlCol="0" anchor="t">
            <a:spAutoFit/>
          </a:bodyPr>
          <a:p>
            <a:r>
              <a:rPr lang="zh-CN" altLang="en-US" sz="2800"/>
              <a:t>3、汉武帝时期，派遣</a:t>
            </a:r>
            <a:r>
              <a:rPr lang="zh-CN" altLang="en-US" sz="2800">
                <a:solidFill>
                  <a:srgbClr val="00B0F0"/>
                </a:solidFill>
              </a:rPr>
              <a:t>张骞</a:t>
            </a:r>
            <a:r>
              <a:rPr lang="zh-CN" altLang="en-US" sz="2800"/>
              <a:t>出使</a:t>
            </a:r>
            <a:r>
              <a:rPr lang="zh-CN" altLang="en-US" sz="2800">
                <a:solidFill>
                  <a:srgbClr val="FF0000"/>
                </a:solidFill>
              </a:rPr>
              <a:t>西域</a:t>
            </a:r>
            <a:r>
              <a:rPr lang="zh-CN" altLang="en-US" sz="2800"/>
              <a:t>，促进了与西域各国之间的往来。（丝绸之路）</a:t>
            </a:r>
            <a:endParaRPr lang="en-US" altLang="zh-CN" sz="2000"/>
          </a:p>
        </p:txBody>
      </p:sp>
    </p:spTree>
    <p:custDataLst>
      <p:tags r:id="rId8"/>
    </p:custData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 name="文本框 1"/>
          <p:cNvSpPr txBox="1"/>
          <p:nvPr/>
        </p:nvSpPr>
        <p:spPr>
          <a:xfrm>
            <a:off x="625475" y="301625"/>
            <a:ext cx="7346950" cy="583565"/>
          </a:xfrm>
          <a:prstGeom prst="rect">
            <a:avLst/>
          </a:prstGeom>
          <a:noFill/>
        </p:spPr>
        <p:txBody>
          <a:bodyPr wrap="square" rtlCol="0">
            <a:spAutoFit/>
          </a:bodyPr>
          <a:p>
            <a:pPr algn="l">
              <a:spcAft>
                <a:spcPts val="0"/>
              </a:spcAft>
              <a:buClrTx/>
              <a:buSzTx/>
              <a:buFontTx/>
              <a:defRPr/>
            </a:pPr>
            <a:r>
              <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rPr>
              <a:t>三、与少数民族关系：和</a:t>
            </a:r>
            <a:r>
              <a:rPr lang="en-US" altLang="zh-CN" sz="3200" b="1" dirty="0" smtClean="0">
                <a:solidFill>
                  <a:schemeClr val="tx1"/>
                </a:solidFill>
                <a:uFillTx/>
                <a:latin typeface="华文中宋" panose="02010600040101010101" charset="-122"/>
                <a:ea typeface="华文中宋" panose="02010600040101010101" charset="-122"/>
                <a:cs typeface="华文中宋" panose="02010600040101010101" charset="-122"/>
              </a:rPr>
              <a:t>——</a:t>
            </a:r>
            <a:r>
              <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rPr>
              <a:t>民族融合</a:t>
            </a:r>
            <a:endPar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endParaRPr>
          </a:p>
        </p:txBody>
      </p:sp>
      <p:sp>
        <p:nvSpPr>
          <p:cNvPr id="3" name="文本框 2"/>
          <p:cNvSpPr txBox="1"/>
          <p:nvPr/>
        </p:nvSpPr>
        <p:spPr>
          <a:xfrm>
            <a:off x="625475" y="1352550"/>
            <a:ext cx="7682230" cy="953135"/>
          </a:xfrm>
          <a:prstGeom prst="rect">
            <a:avLst/>
          </a:prstGeom>
          <a:noFill/>
        </p:spPr>
        <p:txBody>
          <a:bodyPr wrap="square" rtlCol="0" anchor="t">
            <a:spAutoFit/>
          </a:bodyPr>
          <a:p>
            <a:r>
              <a:rPr lang="en-US" altLang="zh-CN" sz="2800"/>
              <a:t>4</a:t>
            </a:r>
            <a:r>
              <a:rPr lang="zh-CN" altLang="en-US" sz="2800"/>
              <a:t>、公元前</a:t>
            </a:r>
            <a:r>
              <a:rPr lang="en-US" altLang="zh-CN" sz="2800"/>
              <a:t>60</a:t>
            </a:r>
            <a:r>
              <a:rPr lang="zh-CN" altLang="en-US" sz="2800"/>
              <a:t>年，西汉朝廷设置西域都护，管理西域</a:t>
            </a:r>
            <a:r>
              <a:rPr lang="en-US" altLang="zh-CN" sz="2800"/>
              <a:t>36</a:t>
            </a:r>
            <a:r>
              <a:rPr lang="zh-CN" altLang="en-US" sz="2800"/>
              <a:t>国。标志着西域正式归属中央政权。</a:t>
            </a:r>
            <a:endParaRPr lang="zh-CN" altLang="en-US" sz="2800">
              <a:latin typeface="华文仿宋" panose="02010600040101010101" charset="-122"/>
              <a:ea typeface="华文仿宋" panose="02010600040101010101" charset="-122"/>
              <a:cs typeface="华文仿宋" panose="02010600040101010101" charset="-122"/>
            </a:endParaRPr>
          </a:p>
        </p:txBody>
      </p:sp>
      <p:sp>
        <p:nvSpPr>
          <p:cNvPr id="4" name="文本框 3"/>
          <p:cNvSpPr txBox="1"/>
          <p:nvPr/>
        </p:nvSpPr>
        <p:spPr>
          <a:xfrm>
            <a:off x="600710" y="2540000"/>
            <a:ext cx="7942580" cy="2061210"/>
          </a:xfrm>
          <a:prstGeom prst="rect">
            <a:avLst/>
          </a:prstGeom>
          <a:noFill/>
        </p:spPr>
        <p:txBody>
          <a:bodyPr wrap="square" rtlCol="0" anchor="t">
            <a:spAutoFit/>
          </a:bodyPr>
          <a:p>
            <a:r>
              <a:rPr lang="en-US" altLang="zh-CN" sz="2800"/>
              <a:t>5</a:t>
            </a:r>
            <a:r>
              <a:rPr lang="zh-CN" altLang="en-US" sz="2800"/>
              <a:t>、</a:t>
            </a:r>
            <a:r>
              <a:rPr lang="zh-CN" altLang="en-US" sz="2800">
                <a:sym typeface="+mn-ea"/>
              </a:rPr>
              <a:t>西汉元帝时期，</a:t>
            </a:r>
            <a:r>
              <a:rPr lang="zh-CN" altLang="en-US" sz="2800">
                <a:solidFill>
                  <a:srgbClr val="00B0F0"/>
                </a:solidFill>
                <a:sym typeface="+mn-ea"/>
              </a:rPr>
              <a:t>王昭君</a:t>
            </a:r>
            <a:r>
              <a:rPr lang="zh-CN" altLang="en-US" sz="2800">
                <a:solidFill>
                  <a:srgbClr val="FF0000"/>
                </a:solidFill>
                <a:sym typeface="+mn-ea"/>
              </a:rPr>
              <a:t>和亲匈奴</a:t>
            </a:r>
            <a:r>
              <a:rPr lang="zh-CN" altLang="en-US" sz="2800">
                <a:sym typeface="+mn-ea"/>
              </a:rPr>
              <a:t>，促进汉匈友好。</a:t>
            </a:r>
            <a:r>
              <a:rPr lang="en-US" altLang="zh-CN" sz="2400">
                <a:latin typeface="华文仿宋" panose="02010600040101010101" charset="-122"/>
                <a:ea typeface="华文仿宋" panose="02010600040101010101" charset="-122"/>
                <a:cs typeface="华文仿宋" panose="02010600040101010101" charset="-122"/>
                <a:sym typeface="+mn-ea"/>
              </a:rPr>
              <a:t>“</a:t>
            </a:r>
            <a:r>
              <a:rPr lang="zh-CN" altLang="en-US" sz="2400">
                <a:latin typeface="华文仿宋" panose="02010600040101010101" charset="-122"/>
                <a:ea typeface="华文仿宋" panose="02010600040101010101" charset="-122"/>
                <a:cs typeface="华文仿宋" panose="02010600040101010101" charset="-122"/>
                <a:sym typeface="+mn-ea"/>
              </a:rPr>
              <a:t>汉武雄图载史篇，长城万里遍烽烟。何如一曲琵琶好？鸣镝无声五十年！</a:t>
            </a:r>
            <a:r>
              <a:rPr lang="en-US" altLang="zh-CN" sz="2400">
                <a:latin typeface="华文仿宋" panose="02010600040101010101" charset="-122"/>
                <a:ea typeface="华文仿宋" panose="02010600040101010101" charset="-122"/>
                <a:cs typeface="华文仿宋" panose="02010600040101010101" charset="-122"/>
                <a:sym typeface="+mn-ea"/>
              </a:rPr>
              <a:t>”“</a:t>
            </a:r>
            <a:r>
              <a:rPr lang="zh-CN" altLang="en-US" sz="2400">
                <a:latin typeface="华文仿宋" panose="02010600040101010101" charset="-122"/>
                <a:ea typeface="华文仿宋" panose="02010600040101010101" charset="-122"/>
                <a:cs typeface="华文仿宋" panose="02010600040101010101" charset="-122"/>
                <a:sym typeface="+mn-ea"/>
              </a:rPr>
              <a:t>昭君自古千秋在，胡汉和亲见识高。</a:t>
            </a:r>
            <a:r>
              <a:rPr lang="en-US" altLang="zh-CN" sz="2400">
                <a:latin typeface="华文仿宋" panose="02010600040101010101" charset="-122"/>
                <a:ea typeface="华文仿宋" panose="02010600040101010101" charset="-122"/>
                <a:cs typeface="华文仿宋" panose="02010600040101010101" charset="-122"/>
                <a:sym typeface="+mn-ea"/>
              </a:rPr>
              <a:t>”</a:t>
            </a:r>
            <a:endParaRPr lang="en-US" altLang="zh-CN" sz="2400">
              <a:latin typeface="华文仿宋" panose="02010600040101010101" charset="-122"/>
              <a:ea typeface="华文仿宋" panose="02010600040101010101" charset="-122"/>
              <a:cs typeface="华文仿宋" panose="02010600040101010101" charset="-122"/>
            </a:endParaRPr>
          </a:p>
          <a:p>
            <a:endParaRPr lang="en-US" altLang="zh-CN" sz="2400">
              <a:latin typeface="华文仿宋" panose="02010600040101010101" charset="-122"/>
              <a:ea typeface="华文仿宋" panose="02010600040101010101" charset="-122"/>
              <a:cs typeface="华文仿宋" panose="02010600040101010101" charset="-122"/>
            </a:endParaRPr>
          </a:p>
        </p:txBody>
      </p:sp>
      <p:sp>
        <p:nvSpPr>
          <p:cNvPr id="5" name="文本框 4"/>
          <p:cNvSpPr txBox="1"/>
          <p:nvPr/>
        </p:nvSpPr>
        <p:spPr>
          <a:xfrm>
            <a:off x="591185" y="4373880"/>
            <a:ext cx="7716520" cy="1137285"/>
          </a:xfrm>
          <a:prstGeom prst="rect">
            <a:avLst/>
          </a:prstGeom>
          <a:noFill/>
        </p:spPr>
        <p:txBody>
          <a:bodyPr wrap="square" rtlCol="0" anchor="t">
            <a:spAutoFit/>
          </a:bodyPr>
          <a:p>
            <a:r>
              <a:rPr lang="en-US" altLang="zh-CN" sz="2800"/>
              <a:t>6</a:t>
            </a:r>
            <a:r>
              <a:rPr lang="zh-CN" altLang="en-US" sz="2800"/>
              <a:t>、</a:t>
            </a:r>
            <a:r>
              <a:rPr lang="en-US" altLang="zh-CN" sz="2800">
                <a:sym typeface="+mn-ea"/>
              </a:rPr>
              <a:t>东汉光武帝时期（光武中兴），允许北方少数民族内迁，缓和民族矛盾。</a:t>
            </a:r>
            <a:endParaRPr lang="zh-CN" altLang="en-US" sz="2000"/>
          </a:p>
          <a:p>
            <a:endParaRPr lang="zh-CN" altLang="en-US" sz="2000"/>
          </a:p>
        </p:txBody>
      </p:sp>
    </p:spTree>
    <p:custDataLst>
      <p:tags r:id="rId8"/>
    </p:custData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 name="文本框 1"/>
          <p:cNvSpPr txBox="1"/>
          <p:nvPr/>
        </p:nvSpPr>
        <p:spPr>
          <a:xfrm>
            <a:off x="625475" y="301625"/>
            <a:ext cx="7346950" cy="583565"/>
          </a:xfrm>
          <a:prstGeom prst="rect">
            <a:avLst/>
          </a:prstGeom>
          <a:noFill/>
        </p:spPr>
        <p:txBody>
          <a:bodyPr wrap="square" rtlCol="0">
            <a:spAutoFit/>
          </a:bodyPr>
          <a:p>
            <a:pPr algn="l">
              <a:spcAft>
                <a:spcPts val="0"/>
              </a:spcAft>
              <a:buClrTx/>
              <a:buSzTx/>
              <a:buFontTx/>
              <a:defRPr/>
            </a:pPr>
            <a:r>
              <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rPr>
              <a:t>三、与少数民族关系：和</a:t>
            </a:r>
            <a:r>
              <a:rPr lang="en-US" altLang="zh-CN" sz="3200" b="1" dirty="0" smtClean="0">
                <a:solidFill>
                  <a:schemeClr val="tx1"/>
                </a:solidFill>
                <a:uFillTx/>
                <a:latin typeface="华文中宋" panose="02010600040101010101" charset="-122"/>
                <a:ea typeface="华文中宋" panose="02010600040101010101" charset="-122"/>
                <a:cs typeface="华文中宋" panose="02010600040101010101" charset="-122"/>
              </a:rPr>
              <a:t>——</a:t>
            </a:r>
            <a:r>
              <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rPr>
              <a:t>民族融合</a:t>
            </a:r>
            <a:endParaRPr lang="zh-CN" altLang="en-US" sz="3200" b="1" dirty="0" smtClean="0">
              <a:solidFill>
                <a:schemeClr val="tx1"/>
              </a:solidFill>
              <a:uFillTx/>
              <a:latin typeface="华文中宋" panose="02010600040101010101" charset="-122"/>
              <a:ea typeface="华文中宋" panose="02010600040101010101" charset="-122"/>
              <a:cs typeface="华文中宋" panose="02010600040101010101" charset="-122"/>
            </a:endParaRPr>
          </a:p>
        </p:txBody>
      </p:sp>
      <p:sp>
        <p:nvSpPr>
          <p:cNvPr id="3" name="文本框 2"/>
          <p:cNvSpPr txBox="1"/>
          <p:nvPr/>
        </p:nvSpPr>
        <p:spPr>
          <a:xfrm>
            <a:off x="625475" y="1352550"/>
            <a:ext cx="7682230" cy="953135"/>
          </a:xfrm>
          <a:prstGeom prst="rect">
            <a:avLst/>
          </a:prstGeom>
          <a:noFill/>
        </p:spPr>
        <p:txBody>
          <a:bodyPr wrap="square" rtlCol="0" anchor="t">
            <a:spAutoFit/>
          </a:bodyPr>
          <a:p>
            <a:r>
              <a:rPr lang="en-US" altLang="zh-CN" sz="2800"/>
              <a:t>7</a:t>
            </a:r>
            <a:r>
              <a:rPr lang="zh-CN" altLang="en-US" sz="2800"/>
              <a:t>、三国时期，蜀汉重视改善与当地少数民族关系，加速了西南地区的开放。</a:t>
            </a:r>
            <a:endParaRPr lang="zh-CN" altLang="en-US" sz="2800">
              <a:latin typeface="华文仿宋" panose="02010600040101010101" charset="-122"/>
              <a:ea typeface="华文仿宋" panose="02010600040101010101" charset="-122"/>
              <a:cs typeface="华文仿宋" panose="02010600040101010101" charset="-122"/>
            </a:endParaRPr>
          </a:p>
        </p:txBody>
      </p:sp>
      <p:sp>
        <p:nvSpPr>
          <p:cNvPr id="4" name="文本框 3"/>
          <p:cNvSpPr txBox="1"/>
          <p:nvPr/>
        </p:nvSpPr>
        <p:spPr>
          <a:xfrm>
            <a:off x="591185" y="2473325"/>
            <a:ext cx="7942580" cy="1814830"/>
          </a:xfrm>
          <a:prstGeom prst="rect">
            <a:avLst/>
          </a:prstGeom>
          <a:noFill/>
        </p:spPr>
        <p:txBody>
          <a:bodyPr wrap="square" rtlCol="0" anchor="t">
            <a:spAutoFit/>
          </a:bodyPr>
          <a:p>
            <a:r>
              <a:rPr lang="en-US" altLang="zh-CN" sz="2800"/>
              <a:t>8</a:t>
            </a:r>
            <a:r>
              <a:rPr lang="zh-CN" altLang="en-US" sz="2800"/>
              <a:t>、东汉、魏、晋时期，我国北方的游牧民族不断内迁（五胡内迁），主要是:</a:t>
            </a:r>
            <a:r>
              <a:rPr lang="zh-CN" altLang="en-US" sz="2800">
                <a:solidFill>
                  <a:srgbClr val="FF0000"/>
                </a:solidFill>
              </a:rPr>
              <a:t>匈奴、鲜卑、羯、氐、羌族</a:t>
            </a:r>
            <a:r>
              <a:rPr lang="zh-CN" altLang="en-US" sz="2800"/>
              <a:t>。内迁各族人民与当地人民共同生活，互相学习。</a:t>
            </a:r>
            <a:r>
              <a:rPr lang="en-US" altLang="zh-CN" sz="2800"/>
              <a:t>P88</a:t>
            </a:r>
            <a:endParaRPr lang="en-US" altLang="zh-CN" sz="2800">
              <a:latin typeface="华文仿宋" panose="02010600040101010101" charset="-122"/>
              <a:ea typeface="华文仿宋" panose="02010600040101010101" charset="-122"/>
              <a:cs typeface="华文仿宋" panose="02010600040101010101" charset="-122"/>
            </a:endParaRPr>
          </a:p>
        </p:txBody>
      </p:sp>
      <p:sp>
        <p:nvSpPr>
          <p:cNvPr id="5" name="文本框 4"/>
          <p:cNvSpPr txBox="1"/>
          <p:nvPr/>
        </p:nvSpPr>
        <p:spPr>
          <a:xfrm>
            <a:off x="591185" y="4373880"/>
            <a:ext cx="7716520" cy="1260475"/>
          </a:xfrm>
          <a:prstGeom prst="rect">
            <a:avLst/>
          </a:prstGeom>
          <a:noFill/>
        </p:spPr>
        <p:txBody>
          <a:bodyPr wrap="square" rtlCol="0" anchor="t">
            <a:spAutoFit/>
          </a:bodyPr>
          <a:p>
            <a:r>
              <a:rPr lang="en-US" altLang="zh-CN" sz="2800"/>
              <a:t>9</a:t>
            </a:r>
            <a:r>
              <a:rPr lang="zh-CN" altLang="en-US" sz="2800"/>
              <a:t>、北魏孝文帝改革，促进了民族交融，增强了北魏实力。</a:t>
            </a:r>
            <a:r>
              <a:rPr lang="en-US" altLang="zh-CN" sz="2800"/>
              <a:t>P94</a:t>
            </a:r>
            <a:endParaRPr lang="zh-CN" altLang="en-US" sz="2000"/>
          </a:p>
          <a:p>
            <a:endParaRPr lang="zh-CN" altLang="en-US" sz="2000"/>
          </a:p>
        </p:txBody>
      </p:sp>
    </p:spTree>
    <p:custDataLst>
      <p:tags r:id="rId8"/>
    </p:custData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 name="文本框 1"/>
          <p:cNvSpPr txBox="1"/>
          <p:nvPr/>
        </p:nvSpPr>
        <p:spPr>
          <a:xfrm>
            <a:off x="625475" y="301625"/>
            <a:ext cx="7346950" cy="583565"/>
          </a:xfrm>
          <a:prstGeom prst="rect">
            <a:avLst/>
          </a:prstGeom>
          <a:noFill/>
        </p:spPr>
        <p:txBody>
          <a:bodyPr wrap="square" rtlCol="0">
            <a:spAutoFit/>
          </a:bodyPr>
          <a:p>
            <a:pPr>
              <a:spcAft>
                <a:spcPts val="0"/>
              </a:spcAft>
              <a:buClrTx/>
              <a:buSzTx/>
              <a:buFontTx/>
              <a:defRPr/>
            </a:pPr>
            <a:r>
              <a:rPr lang="zh-CN" altLang="en-US" sz="3200" b="1" dirty="0" smtClean="0">
                <a:latin typeface="华文中宋" panose="02010600040101010101" charset="-122"/>
                <a:ea typeface="华文中宋" panose="02010600040101010101" charset="-122"/>
                <a:cs typeface="华文中宋" panose="02010600040101010101" charset="-122"/>
              </a:rPr>
              <a:t>三、与少数民族关系：和</a:t>
            </a:r>
            <a:r>
              <a:rPr lang="en-US" altLang="zh-CN" sz="3200" b="1" dirty="0" smtClean="0">
                <a:latin typeface="华文中宋" panose="02010600040101010101" charset="-122"/>
                <a:ea typeface="华文中宋" panose="02010600040101010101" charset="-122"/>
                <a:cs typeface="华文中宋" panose="02010600040101010101" charset="-122"/>
              </a:rPr>
              <a:t>——</a:t>
            </a:r>
            <a:r>
              <a:rPr lang="zh-CN" altLang="en-US" sz="3200" b="1" dirty="0" smtClean="0">
                <a:latin typeface="华文中宋" panose="02010600040101010101" charset="-122"/>
                <a:ea typeface="华文中宋" panose="02010600040101010101" charset="-122"/>
                <a:cs typeface="华文中宋" panose="02010600040101010101" charset="-122"/>
              </a:rPr>
              <a:t>民族融合</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3" name="文本框 2"/>
          <p:cNvSpPr txBox="1"/>
          <p:nvPr/>
        </p:nvSpPr>
        <p:spPr>
          <a:xfrm>
            <a:off x="416560" y="1352550"/>
            <a:ext cx="8111490" cy="521970"/>
          </a:xfrm>
          <a:prstGeom prst="rect">
            <a:avLst/>
          </a:prstGeom>
          <a:noFill/>
        </p:spPr>
        <p:txBody>
          <a:bodyPr wrap="square" rtlCol="0" anchor="t">
            <a:spAutoFit/>
          </a:bodyPr>
          <a:p>
            <a:r>
              <a:rPr lang="en-US" altLang="zh-CN" sz="2800"/>
              <a:t>10</a:t>
            </a:r>
            <a:r>
              <a:rPr lang="zh-CN" altLang="en-US" sz="2800"/>
              <a:t>、魏晋南北朝时期，北方地区的民族融合。</a:t>
            </a:r>
            <a:r>
              <a:rPr lang="en-US" altLang="zh-CN" sz="2800"/>
              <a:t>P95 </a:t>
            </a:r>
            <a:endParaRPr lang="zh-CN" altLang="en-US" sz="2800">
              <a:latin typeface="华文仿宋" panose="02010600040101010101" charset="-122"/>
              <a:ea typeface="华文仿宋" panose="02010600040101010101" charset="-122"/>
              <a:cs typeface="华文仿宋" panose="02010600040101010101" charset="-122"/>
            </a:endParaRPr>
          </a:p>
        </p:txBody>
      </p:sp>
      <p:graphicFrame>
        <p:nvGraphicFramePr>
          <p:cNvPr id="4" name="表格 3"/>
          <p:cNvGraphicFramePr/>
          <p:nvPr>
            <p:custDataLst>
              <p:tags r:id="rId8"/>
            </p:custDataLst>
          </p:nvPr>
        </p:nvGraphicFramePr>
        <p:xfrm>
          <a:off x="815340" y="2057400"/>
          <a:ext cx="7724775" cy="3360420"/>
        </p:xfrm>
        <a:graphic>
          <a:graphicData uri="http://schemas.openxmlformats.org/drawingml/2006/table">
            <a:tbl>
              <a:tblPr firstRow="1" bandRow="1">
                <a:tableStyleId>{5940675A-B579-460E-94D1-54222C63F5DA}</a:tableStyleId>
              </a:tblPr>
              <a:tblGrid>
                <a:gridCol w="1116330"/>
                <a:gridCol w="6608445"/>
              </a:tblGrid>
              <a:tr h="643890">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生产方式</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①少数民族学习汉族的</a:t>
                      </a:r>
                      <a:r>
                        <a:rPr lang="en-US" sz="1800" b="1" u="sng">
                          <a:latin typeface="宋体" panose="02010600030101010101" pitchFamily="2" charset="-122"/>
                          <a:ea typeface="宋体" panose="02010600030101010101" pitchFamily="2" charset="-122"/>
                          <a:cs typeface="宋体" panose="02010600030101010101" pitchFamily="2" charset="-122"/>
                        </a:rPr>
                        <a:t>农业技艺</a:t>
                      </a:r>
                      <a:r>
                        <a:rPr lang="en-US" sz="1800" b="0">
                          <a:latin typeface="宋体" panose="02010600030101010101" pitchFamily="2" charset="-122"/>
                          <a:ea typeface="宋体" panose="02010600030101010101" pitchFamily="2" charset="-122"/>
                          <a:cs typeface="宋体" panose="02010600030101010101" pitchFamily="2" charset="-122"/>
                        </a:rPr>
                        <a:t>，从事农业生产，成为农业居民。②汉族人民学习少数民族的</a:t>
                      </a:r>
                      <a:r>
                        <a:rPr lang="en-US" sz="1800" b="1" u="sng">
                          <a:latin typeface="宋体" panose="02010600030101010101" pitchFamily="2" charset="-122"/>
                          <a:ea typeface="宋体" panose="02010600030101010101" pitchFamily="2" charset="-122"/>
                          <a:cs typeface="宋体" panose="02010600030101010101" pitchFamily="2" charset="-122"/>
                        </a:rPr>
                        <a:t>畜牧经验</a:t>
                      </a:r>
                      <a:r>
                        <a:rPr lang="en-US" sz="1800" b="0">
                          <a:latin typeface="宋体" panose="02010600030101010101" pitchFamily="2" charset="-122"/>
                          <a:ea typeface="宋体" panose="02010600030101010101" pitchFamily="2" charset="-122"/>
                          <a:cs typeface="宋体" panose="02010600030101010101" pitchFamily="2" charset="-122"/>
                        </a:rPr>
                        <a:t>。</a:t>
                      </a:r>
                      <a:r>
                        <a:rPr lang="en-US" sz="1800" b="0">
                          <a:latin typeface="Calibri" panose="020F0502020204030204" charset="0"/>
                          <a:cs typeface="Calibri" panose="020F0502020204030204" charset="0"/>
                        </a:rPr>
                        <a:t>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62280">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生活方式</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汉族学习和接受少数民族的</a:t>
                      </a:r>
                      <a:r>
                        <a:rPr lang="en-US" sz="1800" b="1" u="sng">
                          <a:latin typeface="宋体" panose="02010600030101010101" pitchFamily="2" charset="-122"/>
                          <a:ea typeface="宋体" panose="02010600030101010101" pitchFamily="2" charset="-122"/>
                          <a:cs typeface="宋体" panose="02010600030101010101" pitchFamily="2" charset="-122"/>
                        </a:rPr>
                        <a:t>食物、服装、用具</a:t>
                      </a:r>
                      <a:r>
                        <a:rPr lang="en-US" sz="1800" b="0">
                          <a:latin typeface="宋体" panose="02010600030101010101" pitchFamily="2" charset="-122"/>
                          <a:ea typeface="宋体" panose="02010600030101010101" pitchFamily="2" charset="-122"/>
                          <a:cs typeface="宋体" panose="02010600030101010101" pitchFamily="2" charset="-122"/>
                        </a:rPr>
                        <a:t>等。</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43890">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政治制度</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北朝统治者与汉族士人合作，沿袭中原地区原有的统治方式，实行</a:t>
                      </a:r>
                      <a:r>
                        <a:rPr lang="en-US" sz="1800" b="1" u="sng">
                          <a:latin typeface="宋体" panose="02010600030101010101" pitchFamily="2" charset="-122"/>
                          <a:ea typeface="宋体" panose="02010600030101010101" pitchFamily="2" charset="-122"/>
                          <a:cs typeface="宋体" panose="02010600030101010101" pitchFamily="2" charset="-122"/>
                        </a:rPr>
                        <a:t>君主专制制度</a:t>
                      </a:r>
                      <a:r>
                        <a:rPr lang="en-US" sz="1800" b="0">
                          <a:latin typeface="宋体" panose="02010600030101010101" pitchFamily="2" charset="-122"/>
                          <a:ea typeface="宋体" panose="02010600030101010101" pitchFamily="2" charset="-122"/>
                          <a:cs typeface="宋体" panose="02010600030101010101" pitchFamily="2" charset="-122"/>
                        </a:rPr>
                        <a:t>。</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66470">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文化艺术</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①西晋时期，内迁各族大多已使用</a:t>
                      </a:r>
                      <a:r>
                        <a:rPr lang="en-US" sz="1800" b="1" u="sng">
                          <a:latin typeface="宋体" panose="02010600030101010101" pitchFamily="2" charset="-122"/>
                          <a:ea typeface="宋体" panose="02010600030101010101" pitchFamily="2" charset="-122"/>
                          <a:cs typeface="宋体" panose="02010600030101010101" pitchFamily="2" charset="-122"/>
                        </a:rPr>
                        <a:t>汉语</a:t>
                      </a:r>
                      <a:r>
                        <a:rPr lang="en-US" sz="1800" b="0">
                          <a:latin typeface="宋体" panose="02010600030101010101" pitchFamily="2" charset="-122"/>
                          <a:ea typeface="宋体" panose="02010600030101010101" pitchFamily="2" charset="-122"/>
                          <a:cs typeface="宋体" panose="02010600030101010101" pitchFamily="2" charset="-122"/>
                        </a:rPr>
                        <a:t>；北魏孝文帝改革后，</a:t>
                      </a:r>
                      <a:r>
                        <a:rPr lang="en-US" sz="1800" b="0" u="sng">
                          <a:latin typeface="宋体" panose="02010600030101010101" pitchFamily="2" charset="-122"/>
                          <a:ea typeface="宋体" panose="02010600030101010101" pitchFamily="2" charset="-122"/>
                          <a:cs typeface="宋体" panose="02010600030101010101" pitchFamily="2" charset="-122"/>
                        </a:rPr>
                        <a:t>汉语</a:t>
                      </a:r>
                      <a:r>
                        <a:rPr lang="en-US" sz="1800" b="0">
                          <a:latin typeface="宋体" panose="02010600030101010101" pitchFamily="2" charset="-122"/>
                          <a:ea typeface="宋体" panose="02010600030101010101" pitchFamily="2" charset="-122"/>
                          <a:cs typeface="宋体" panose="02010600030101010101" pitchFamily="2" charset="-122"/>
                        </a:rPr>
                        <a:t>成为北方主要的通用语言。②西北民族的</a:t>
                      </a:r>
                      <a:r>
                        <a:rPr lang="en-US" sz="1800" b="1" u="sng">
                          <a:latin typeface="宋体" panose="02010600030101010101" pitchFamily="2" charset="-122"/>
                          <a:ea typeface="宋体" panose="02010600030101010101" pitchFamily="2" charset="-122"/>
                          <a:cs typeface="宋体" panose="02010600030101010101" pitchFamily="2" charset="-122"/>
                        </a:rPr>
                        <a:t>乐器、歌舞</a:t>
                      </a:r>
                      <a:r>
                        <a:rPr lang="en-US" sz="1800" b="0">
                          <a:latin typeface="宋体" panose="02010600030101010101" pitchFamily="2" charset="-122"/>
                          <a:ea typeface="宋体" panose="02010600030101010101" pitchFamily="2" charset="-122"/>
                          <a:cs typeface="宋体" panose="02010600030101010101" pitchFamily="2" charset="-122"/>
                        </a:rPr>
                        <a:t>受到汉族人民的喜爱。</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43890">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民族心理</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随着经济、文化的交流与融汇，思想感情日益沟通，</a:t>
                      </a:r>
                      <a:r>
                        <a:rPr lang="en-US" sz="1800" b="1" u="sng">
                          <a:latin typeface="宋体" panose="02010600030101010101" pitchFamily="2" charset="-122"/>
                          <a:ea typeface="宋体" panose="02010600030101010101" pitchFamily="2" charset="-122"/>
                          <a:cs typeface="宋体" panose="02010600030101010101" pitchFamily="2" charset="-122"/>
                        </a:rPr>
                        <a:t>“胡”“汉”观念逐渐淡薄</a:t>
                      </a:r>
                      <a:r>
                        <a:rPr lang="en-US" sz="1800" b="1">
                          <a:latin typeface="宋体" panose="02010600030101010101" pitchFamily="2" charset="-122"/>
                          <a:ea typeface="宋体" panose="02010600030101010101" pitchFamily="2" charset="-122"/>
                          <a:cs typeface="宋体" panose="02010600030101010101" pitchFamily="2" charset="-122"/>
                        </a:rPr>
                        <a:t>，</a:t>
                      </a:r>
                      <a:r>
                        <a:rPr lang="en-US" sz="1800" b="1" u="sng">
                          <a:latin typeface="宋体" panose="02010600030101010101" pitchFamily="2" charset="-122"/>
                          <a:ea typeface="宋体" panose="02010600030101010101" pitchFamily="2" charset="-122"/>
                          <a:cs typeface="宋体" panose="02010600030101010101" pitchFamily="2" charset="-122"/>
                        </a:rPr>
                        <a:t>民族之间的隔阂与偏见逐渐减少</a:t>
                      </a:r>
                      <a:endParaRPr lang="en-US" altLang="en-US" sz="1800" b="1">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ustDataLst>
      <p:tags r:id="rId9"/>
    </p:custData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 name="矩形 6"/>
          <p:cNvSpPr>
            <a:spLocks noChangeAspect="1"/>
          </p:cNvSpPr>
          <p:nvPr>
            <p:custDataLst>
              <p:tags r:id="rId1"/>
            </p:custDataLst>
          </p:nvPr>
        </p:nvSpPr>
        <p:spPr>
          <a:xfrm>
            <a:off x="-12065" y="114173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100" name="文本框 99"/>
          <p:cNvSpPr txBox="1"/>
          <p:nvPr/>
        </p:nvSpPr>
        <p:spPr>
          <a:xfrm>
            <a:off x="556260" y="1446530"/>
            <a:ext cx="8020050" cy="3969385"/>
          </a:xfrm>
          <a:prstGeom prst="rect">
            <a:avLst/>
          </a:prstGeom>
          <a:noFill/>
          <a:ln w="9525">
            <a:noFill/>
          </a:ln>
        </p:spPr>
        <p:txBody>
          <a:bodyPr wrap="square">
            <a:spAutoFit/>
          </a:bodyPr>
          <a:p>
            <a:pPr indent="0"/>
            <a:r>
              <a:rPr lang="zh-CN" altLang="en-US" sz="2800" b="0"/>
              <a:t>总结：</a:t>
            </a:r>
            <a:endParaRPr lang="zh-CN" altLang="en-US" sz="2800" b="0"/>
          </a:p>
          <a:p>
            <a:pPr indent="0"/>
            <a:r>
              <a:rPr lang="en-US" altLang="zh-CN" sz="2800" b="0"/>
              <a:t>1</a:t>
            </a:r>
            <a:r>
              <a:rPr lang="zh-CN" altLang="en-US" sz="2800" b="0"/>
              <a:t>、民族交融的特点：民族关系有时矛盾激化，甚至发生战争，但在总体上，民族隔阂趋于消解，民族关系趋于缓和。 </a:t>
            </a:r>
            <a:endParaRPr lang="zh-CN" altLang="en-US" sz="2800" b="0"/>
          </a:p>
          <a:p>
            <a:pPr indent="0"/>
            <a:r>
              <a:rPr lang="en-US" altLang="zh-CN" sz="2800" b="0"/>
              <a:t>2</a:t>
            </a:r>
            <a:r>
              <a:rPr lang="zh-CN" altLang="en-US" sz="2800" b="0"/>
              <a:t>、民族交融的影响：为中华民族的发展注入了新的动力，进一步丰富了中华民族的物质文明和精神文化，并为以后隋唐时期多民族国家的繁荣与发展奠定了基础。</a:t>
            </a:r>
            <a:endParaRPr lang="zh-CN" altLang="en-US" sz="2800"/>
          </a:p>
        </p:txBody>
      </p:sp>
      <p:sp>
        <p:nvSpPr>
          <p:cNvPr id="2" name="文本框 1"/>
          <p:cNvSpPr txBox="1"/>
          <p:nvPr/>
        </p:nvSpPr>
        <p:spPr>
          <a:xfrm>
            <a:off x="625475" y="301625"/>
            <a:ext cx="7346950" cy="583565"/>
          </a:xfrm>
          <a:prstGeom prst="rect">
            <a:avLst/>
          </a:prstGeom>
          <a:noFill/>
        </p:spPr>
        <p:txBody>
          <a:bodyPr wrap="square" rtlCol="0">
            <a:spAutoFit/>
          </a:bodyPr>
          <a:p>
            <a:pPr>
              <a:spcAft>
                <a:spcPts val="0"/>
              </a:spcAft>
              <a:buClrTx/>
              <a:buSzTx/>
              <a:buFontTx/>
              <a:defRPr/>
            </a:pPr>
            <a:r>
              <a:rPr lang="zh-CN" altLang="en-US" sz="3200" b="1" dirty="0" smtClean="0">
                <a:latin typeface="华文中宋" panose="02010600040101010101" charset="-122"/>
                <a:ea typeface="华文中宋" panose="02010600040101010101" charset="-122"/>
                <a:cs typeface="华文中宋" panose="02010600040101010101" charset="-122"/>
              </a:rPr>
              <a:t>三、与少数民族关系：和</a:t>
            </a:r>
            <a:r>
              <a:rPr lang="en-US" altLang="zh-CN" sz="3200" b="1" dirty="0" smtClean="0">
                <a:latin typeface="华文中宋" panose="02010600040101010101" charset="-122"/>
                <a:ea typeface="华文中宋" panose="02010600040101010101" charset="-122"/>
                <a:cs typeface="华文中宋" panose="02010600040101010101" charset="-122"/>
              </a:rPr>
              <a:t>——</a:t>
            </a:r>
            <a:r>
              <a:rPr lang="zh-CN" altLang="en-US" sz="3200" b="1" dirty="0" smtClean="0">
                <a:latin typeface="华文中宋" panose="02010600040101010101" charset="-122"/>
                <a:ea typeface="华文中宋" panose="02010600040101010101" charset="-122"/>
                <a:cs typeface="华文中宋" panose="02010600040101010101" charset="-122"/>
              </a:rPr>
              <a:t>民族融合</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Tree>
    <p:custDataLst>
      <p:tags r:id="rId8"/>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 name="Text Box 6"/>
          <p:cNvSpPr txBox="1">
            <a:spLocks noChangeArrowheads="1"/>
          </p:cNvSpPr>
          <p:nvPr/>
        </p:nvSpPr>
        <p:spPr bwMode="auto">
          <a:xfrm>
            <a:off x="567055" y="425450"/>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sym typeface="+mn-ea"/>
              </a:rPr>
              <a:t>一、史前时期：远古的传说</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graphicFrame>
        <p:nvGraphicFramePr>
          <p:cNvPr id="3" name="表格 2"/>
          <p:cNvGraphicFramePr/>
          <p:nvPr>
            <p:custDataLst>
              <p:tags r:id="rId8"/>
            </p:custDataLst>
          </p:nvPr>
        </p:nvGraphicFramePr>
        <p:xfrm>
          <a:off x="288925" y="1628775"/>
          <a:ext cx="8422005" cy="3333750"/>
        </p:xfrm>
        <a:graphic>
          <a:graphicData uri="http://schemas.openxmlformats.org/drawingml/2006/table">
            <a:tbl>
              <a:tblPr firstRow="1" bandRow="1">
                <a:tableStyleId>{5C22544A-7EE6-4342-B048-85BDC9FD1C3A}</a:tableStyleId>
              </a:tblPr>
              <a:tblGrid>
                <a:gridCol w="3806190"/>
                <a:gridCol w="4615815"/>
              </a:tblGrid>
              <a:tr h="718820">
                <a:tc>
                  <a:txBody>
                    <a:bodyPr/>
                    <a:p>
                      <a:pPr algn="ctr">
                        <a:buNone/>
                      </a:pPr>
                      <a:r>
                        <a:rPr lang="zh-CN" altLang="en-US" sz="2400" b="1" dirty="0">
                          <a:solidFill>
                            <a:schemeClr val="tx1"/>
                          </a:solidFill>
                        </a:rPr>
                        <a:t>炎帝（神农氏）</a:t>
                      </a:r>
                      <a:endParaRPr lang="zh-CN" altLang="en-US" sz="2400" b="1" dirty="0">
                        <a:solidFill>
                          <a:schemeClr val="tx1"/>
                        </a:solidFill>
                      </a:endParaRPr>
                    </a:p>
                  </a:txBody>
                  <a:tcPr>
                    <a:solidFill>
                      <a:schemeClr val="accent1">
                        <a:lumMod val="40000"/>
                        <a:lumOff val="60000"/>
                      </a:schemeClr>
                    </a:solidFill>
                  </a:tcPr>
                </a:tc>
                <a:tc>
                  <a:txBody>
                    <a:bodyPr/>
                    <a:p>
                      <a:pPr algn="ctr">
                        <a:buNone/>
                      </a:pPr>
                      <a:r>
                        <a:rPr lang="zh-CN" altLang="en-US" sz="2400" b="1">
                          <a:solidFill>
                            <a:schemeClr val="tx1"/>
                          </a:solidFill>
                        </a:rPr>
                        <a:t>黄帝（轩辕氏）</a:t>
                      </a:r>
                      <a:endParaRPr lang="zh-CN" altLang="en-US" sz="2400" b="1">
                        <a:solidFill>
                          <a:schemeClr val="tx1"/>
                        </a:solidFill>
                      </a:endParaRPr>
                    </a:p>
                  </a:txBody>
                  <a:tcPr>
                    <a:solidFill>
                      <a:schemeClr val="accent1">
                        <a:lumMod val="40000"/>
                        <a:lumOff val="60000"/>
                      </a:schemeClr>
                    </a:solidFill>
                  </a:tcPr>
                </a:tc>
              </a:tr>
              <a:tr h="1308100">
                <a:tc rowSpan="2">
                  <a:txBody>
                    <a:bodyPr/>
                    <a:p>
                      <a:pPr algn="l">
                        <a:buNone/>
                      </a:pPr>
                      <a:r>
                        <a:rPr lang="en-US" sz="2400" b="0" dirty="0">
                          <a:solidFill>
                            <a:schemeClr val="tx1"/>
                          </a:solidFill>
                          <a:latin typeface="华文中宋" panose="02010600040101010101" charset="-122"/>
                          <a:ea typeface="华文中宋" panose="02010600040101010101" charset="-122"/>
                        </a:rPr>
                        <a:t>   </a:t>
                      </a:r>
                      <a:r>
                        <a:rPr sz="2400" b="0" dirty="0">
                          <a:solidFill>
                            <a:schemeClr val="tx1"/>
                          </a:solidFill>
                          <a:latin typeface="华文中宋" panose="02010600040101010101" charset="-122"/>
                          <a:ea typeface="华文中宋" panose="02010600040101010101" charset="-122"/>
                        </a:rPr>
                        <a:t>开垦耕种，制作生产工具，种植五谷和蔬菜；制作陶器，发明纺织，会煮盐，教人们通商交换</a:t>
                      </a:r>
                      <a:r>
                        <a:rPr lang="zh-CN" sz="2400" b="0" dirty="0">
                          <a:solidFill>
                            <a:schemeClr val="tx1"/>
                          </a:solidFill>
                          <a:latin typeface="华文中宋" panose="02010600040101010101" charset="-122"/>
                          <a:ea typeface="华文中宋" panose="02010600040101010101" charset="-122"/>
                        </a:rPr>
                        <a:t>；</a:t>
                      </a:r>
                      <a:r>
                        <a:rPr sz="2400" b="0" dirty="0">
                          <a:solidFill>
                            <a:schemeClr val="tx1"/>
                          </a:solidFill>
                          <a:latin typeface="华文中宋" panose="02010600040101010101" charset="-122"/>
                          <a:ea typeface="华文中宋" panose="02010600040101010101" charset="-122"/>
                        </a:rPr>
                        <a:t>制作乐器琴瑟，有最早的天文和历法知识。</a:t>
                      </a:r>
                      <a:endParaRPr sz="2400" b="0" dirty="0">
                        <a:solidFill>
                          <a:schemeClr val="tx1"/>
                        </a:solidFill>
                        <a:latin typeface="华文中宋" panose="02010600040101010101" charset="-122"/>
                        <a:ea typeface="华文中宋" panose="02010600040101010101" charset="-122"/>
                      </a:endParaRPr>
                    </a:p>
                  </a:txBody>
                  <a:tcPr>
                    <a:solidFill>
                      <a:schemeClr val="accent1">
                        <a:lumMod val="40000"/>
                        <a:lumOff val="60000"/>
                      </a:schemeClr>
                    </a:solidFill>
                  </a:tcPr>
                </a:tc>
                <a:tc>
                  <a:txBody>
                    <a:bodyPr/>
                    <a:p>
                      <a:pPr marL="0" algn="ctr" rtl="0" eaLnBrk="1" latinLnBrk="0" hangingPunct="1">
                        <a:buNone/>
                      </a:pPr>
                      <a:r>
                        <a:rPr kumimoji="0" lang="en-US" altLang="zh-CN" sz="2400" b="0" kern="1200" dirty="0">
                          <a:solidFill>
                            <a:schemeClr val="tx1"/>
                          </a:solidFill>
                          <a:latin typeface="华文中宋" panose="02010600040101010101" charset="-122"/>
                          <a:ea typeface="华文中宋" panose="02010600040101010101" charset="-122"/>
                          <a:cs typeface="+mn-cs"/>
                        </a:rPr>
                        <a:t>   </a:t>
                      </a:r>
                      <a:r>
                        <a:rPr kumimoji="0" lang="zh-CN" altLang="en-US" sz="2400" b="0" kern="1200" dirty="0">
                          <a:solidFill>
                            <a:schemeClr val="tx1"/>
                          </a:solidFill>
                          <a:latin typeface="华文中宋" panose="02010600040101010101" charset="-122"/>
                          <a:ea typeface="华文中宋" panose="02010600040101010101" charset="-122"/>
                          <a:cs typeface="+mn-cs"/>
                        </a:rPr>
                        <a:t>建造宫室，制作衣裳，挖掘水井，制造船只，教人炼銅，发明了弓箭</a:t>
                      </a:r>
                      <a:endParaRPr kumimoji="0" lang="zh-CN" altLang="en-US" sz="2400" b="0" kern="1200" dirty="0">
                        <a:solidFill>
                          <a:schemeClr val="tx1"/>
                        </a:solidFill>
                        <a:latin typeface="华文中宋" panose="02010600040101010101" charset="-122"/>
                        <a:ea typeface="华文中宋" panose="02010600040101010101" charset="-122"/>
                        <a:cs typeface="+mn-cs"/>
                      </a:endParaRPr>
                    </a:p>
                  </a:txBody>
                  <a:tcPr>
                    <a:solidFill>
                      <a:schemeClr val="accent1">
                        <a:lumMod val="40000"/>
                        <a:lumOff val="60000"/>
                      </a:schemeClr>
                    </a:solidFill>
                  </a:tcPr>
                </a:tc>
              </a:tr>
              <a:tr h="1306830">
                <a:tc vMerge="1">
                  <a:tcPr>
                    <a:solidFill>
                      <a:schemeClr val="accent1">
                        <a:lumMod val="40000"/>
                        <a:lumOff val="60000"/>
                      </a:schemeClr>
                    </a:solidFill>
                  </a:tcPr>
                </a:tc>
                <a:tc>
                  <a:txBody>
                    <a:bodyPr/>
                    <a:p>
                      <a:pPr marL="0" algn="ctr" rtl="0" eaLnBrk="1" latinLnBrk="0" hangingPunct="1">
                        <a:buNone/>
                      </a:pPr>
                      <a:r>
                        <a:rPr kumimoji="0" lang="en-US" altLang="zh-CN" sz="2400" b="0" kern="1200" dirty="0">
                          <a:solidFill>
                            <a:schemeClr val="tx1"/>
                          </a:solidFill>
                          <a:latin typeface="华文中宋" panose="02010600040101010101" charset="-122"/>
                          <a:ea typeface="华文中宋" panose="02010600040101010101" charset="-122"/>
                          <a:cs typeface="+mn-cs"/>
                        </a:rPr>
                        <a:t>    </a:t>
                      </a:r>
                      <a:r>
                        <a:rPr kumimoji="0" lang="zh-CN" altLang="en-US" sz="2400" b="0" kern="1200" dirty="0">
                          <a:solidFill>
                            <a:schemeClr val="tx1"/>
                          </a:solidFill>
                          <a:latin typeface="华文中宋" panose="02010600040101010101" charset="-122"/>
                          <a:ea typeface="华文中宋" panose="02010600040101010101" charset="-122"/>
                          <a:cs typeface="+mn-cs"/>
                        </a:rPr>
                        <a:t>仓颉创造文字，伶伦制作音律，隶首发明算盘，嫘祖擅长纺织并会缫丝</a:t>
                      </a:r>
                      <a:endParaRPr kumimoji="0" lang="zh-CN" altLang="en-US" sz="2400" b="0" kern="1200" dirty="0">
                        <a:solidFill>
                          <a:schemeClr val="tx1"/>
                        </a:solidFill>
                        <a:latin typeface="华文中宋" panose="02010600040101010101" charset="-122"/>
                        <a:ea typeface="华文中宋" panose="02010600040101010101" charset="-122"/>
                        <a:cs typeface="+mn-cs"/>
                      </a:endParaRPr>
                    </a:p>
                  </a:txBody>
                  <a:tcPr>
                    <a:solidFill>
                      <a:schemeClr val="accent1">
                        <a:lumMod val="40000"/>
                        <a:lumOff val="60000"/>
                      </a:schemeClr>
                    </a:solidFill>
                  </a:tcPr>
                </a:tc>
              </a:tr>
            </a:tbl>
          </a:graphicData>
        </a:graphic>
      </p:graphicFrame>
    </p:spTree>
    <p:custDataLst>
      <p:tags r:id="rId9"/>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425450"/>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rPr>
              <a:t>二、夏商周时期：夏朝、商朝</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2" name="文本框 1"/>
          <p:cNvSpPr txBox="1"/>
          <p:nvPr/>
        </p:nvSpPr>
        <p:spPr>
          <a:xfrm>
            <a:off x="567055" y="1620520"/>
            <a:ext cx="8108315" cy="1198880"/>
          </a:xfrm>
          <a:prstGeom prst="rect">
            <a:avLst/>
          </a:prstGeom>
          <a:noFill/>
        </p:spPr>
        <p:txBody>
          <a:bodyPr wrap="square" rtlCol="0" anchor="t">
            <a:spAutoFit/>
          </a:bodyPr>
          <a:p>
            <a:r>
              <a:rPr lang="zh-CN" altLang="en-US" sz="2400"/>
              <a:t>1、夏朝遗址出土的农业生产工具，包括数量较多的石鎌，石刀等收割工具。手工业：二里头遗址有宫殿建筑群、手工作坊，这里出土了精美的玉器、乐器、青铜酒器。</a:t>
            </a:r>
            <a:endParaRPr lang="zh-CN" altLang="en-US" sz="2400"/>
          </a:p>
        </p:txBody>
      </p:sp>
      <p:sp>
        <p:nvSpPr>
          <p:cNvPr id="3" name="文本框 2"/>
          <p:cNvSpPr txBox="1"/>
          <p:nvPr/>
        </p:nvSpPr>
        <p:spPr>
          <a:xfrm>
            <a:off x="563245" y="3136265"/>
            <a:ext cx="8108315" cy="1568450"/>
          </a:xfrm>
          <a:prstGeom prst="rect">
            <a:avLst/>
          </a:prstGeom>
          <a:noFill/>
        </p:spPr>
        <p:txBody>
          <a:bodyPr wrap="square" rtlCol="0" anchor="t">
            <a:spAutoFit/>
          </a:bodyPr>
          <a:p>
            <a:r>
              <a:rPr lang="en-US" altLang="zh-CN" sz="2400"/>
              <a:t>2</a:t>
            </a:r>
            <a:r>
              <a:rPr lang="zh-CN" altLang="en-US" sz="2400"/>
              <a:t>、商朝生产领域大量使用</a:t>
            </a:r>
            <a:r>
              <a:rPr lang="zh-CN" altLang="en-US" sz="2400">
                <a:solidFill>
                  <a:srgbClr val="FF0000"/>
                </a:solidFill>
              </a:rPr>
              <a:t>奴隶</a:t>
            </a:r>
            <a:r>
              <a:rPr lang="zh-CN" altLang="en-US" sz="2400"/>
              <a:t>。殷墟遗址发现有专门铸造铜器、制造玉器的作坊，说明当时</a:t>
            </a:r>
            <a:r>
              <a:rPr lang="zh-CN" altLang="en-US" sz="2400">
                <a:solidFill>
                  <a:srgbClr val="FF0000"/>
                </a:solidFill>
              </a:rPr>
              <a:t>手工业很发达</a:t>
            </a:r>
            <a:r>
              <a:rPr lang="zh-CN" altLang="en-US" sz="2400"/>
              <a:t>。</a:t>
            </a:r>
            <a:r>
              <a:rPr lang="en-US" altLang="zh-CN" sz="2400">
                <a:sym typeface="+mn-ea"/>
              </a:rPr>
              <a:t>P24</a:t>
            </a:r>
            <a:endParaRPr lang="en-US" altLang="zh-CN" sz="2400">
              <a:sym typeface="+mn-ea"/>
            </a:endParaRPr>
          </a:p>
          <a:p>
            <a:r>
              <a:rPr lang="en-US" altLang="zh-CN" sz="2400">
                <a:sym typeface="+mn-ea"/>
              </a:rPr>
              <a:t>      </a:t>
            </a:r>
            <a:r>
              <a:rPr lang="zh-CN" altLang="en-US" sz="2400">
                <a:solidFill>
                  <a:srgbClr val="FF0000"/>
                </a:solidFill>
              </a:rPr>
              <a:t>青铜器</a:t>
            </a:r>
            <a:r>
              <a:rPr lang="zh-CN" altLang="en-US" sz="2400">
                <a:sym typeface="+mn-ea"/>
              </a:rPr>
              <a:t>主要用于饮食、祭祀及军事等，功能由食器发展到礼器。它的特点：数量多，种类丰富，工艺高超。</a:t>
            </a:r>
            <a:endParaRPr lang="en-US" altLang="zh-CN" sz="2400"/>
          </a:p>
        </p:txBody>
      </p:sp>
    </p:spTree>
    <p:custDataLst>
      <p:tags r:id="rId8"/>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10795" y="1214120"/>
            <a:ext cx="9154795" cy="468185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425450"/>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rPr>
              <a:t>二、夏商周时期：春秋时期</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2" name="文本框 1"/>
          <p:cNvSpPr txBox="1"/>
          <p:nvPr/>
        </p:nvSpPr>
        <p:spPr>
          <a:xfrm>
            <a:off x="567055" y="1405255"/>
            <a:ext cx="8108315" cy="1568450"/>
          </a:xfrm>
          <a:prstGeom prst="rect">
            <a:avLst/>
          </a:prstGeom>
          <a:noFill/>
        </p:spPr>
        <p:txBody>
          <a:bodyPr wrap="square" rtlCol="0" anchor="t">
            <a:spAutoFit/>
          </a:bodyPr>
          <a:p>
            <a:r>
              <a:rPr lang="zh-CN" altLang="en-US" sz="2400"/>
              <a:t>1、春秋后期出现</a:t>
            </a:r>
            <a:r>
              <a:rPr lang="zh-CN" altLang="en-US" sz="2400">
                <a:solidFill>
                  <a:srgbClr val="FF0000"/>
                </a:solidFill>
              </a:rPr>
              <a:t>铁制农具和牛耕</a:t>
            </a:r>
            <a:r>
              <a:rPr lang="zh-CN" altLang="en-US" sz="2400"/>
              <a:t>，促进了农业上的深耕细作。</a:t>
            </a:r>
            <a:r>
              <a:rPr lang="zh-CN" altLang="en-US" sz="2400">
                <a:solidFill>
                  <a:srgbClr val="FF0000"/>
                </a:solidFill>
              </a:rPr>
              <a:t>手工业的规模不断扩大</a:t>
            </a:r>
            <a:r>
              <a:rPr lang="zh-CN" altLang="en-US" sz="2400"/>
              <a:t>，青铜业、冶铁业、纺织业、煮盐业及漆器业都有所发展。</a:t>
            </a:r>
            <a:r>
              <a:rPr lang="zh-CN" altLang="en-US" sz="2400">
                <a:solidFill>
                  <a:srgbClr val="FF0000"/>
                </a:solidFill>
              </a:rPr>
              <a:t>商业活跃</a:t>
            </a:r>
            <a:r>
              <a:rPr lang="zh-CN" altLang="en-US" sz="2400"/>
              <a:t>，城市出现了商品交换市场，金属货币被更多地使用。</a:t>
            </a:r>
            <a:endParaRPr lang="en-US" altLang="zh-CN" sz="2400"/>
          </a:p>
        </p:txBody>
      </p:sp>
      <p:sp>
        <p:nvSpPr>
          <p:cNvPr id="3" name="文本框 2"/>
          <p:cNvSpPr txBox="1"/>
          <p:nvPr/>
        </p:nvSpPr>
        <p:spPr>
          <a:xfrm>
            <a:off x="567055" y="3102610"/>
            <a:ext cx="7922895" cy="1198880"/>
          </a:xfrm>
          <a:prstGeom prst="rect">
            <a:avLst/>
          </a:prstGeom>
          <a:noFill/>
        </p:spPr>
        <p:txBody>
          <a:bodyPr wrap="square" rtlCol="0" anchor="t">
            <a:spAutoFit/>
          </a:bodyPr>
          <a:p>
            <a:r>
              <a:rPr lang="en-US" altLang="zh-CN" sz="2400"/>
              <a:t>2</a:t>
            </a:r>
            <a:r>
              <a:rPr lang="zh-CN" altLang="en-US" sz="2400"/>
              <a:t>、战国时期，铁制农具和牛耕的使用进一步脱光，</a:t>
            </a:r>
            <a:r>
              <a:rPr lang="zh-CN" altLang="en-US" sz="2400">
                <a:solidFill>
                  <a:srgbClr val="FF0000"/>
                </a:solidFill>
              </a:rPr>
              <a:t>社会生产力水平不断提高</a:t>
            </a:r>
            <a:r>
              <a:rPr lang="zh-CN" altLang="en-US" sz="2400"/>
              <a:t>，</a:t>
            </a:r>
            <a:r>
              <a:rPr lang="zh-CN" altLang="en-US" sz="2400">
                <a:solidFill>
                  <a:srgbClr val="00B0F0"/>
                </a:solidFill>
              </a:rPr>
              <a:t>新兴地主阶级</a:t>
            </a:r>
            <a:r>
              <a:rPr lang="zh-CN" altLang="en-US" sz="2400"/>
              <a:t>实力增强。各诸侯国实行变法改革，以求富国强兵。</a:t>
            </a:r>
            <a:endParaRPr lang="zh-CN" altLang="en-US" sz="2400">
              <a:sym typeface="+mn-ea"/>
            </a:endParaRPr>
          </a:p>
        </p:txBody>
      </p:sp>
      <p:sp>
        <p:nvSpPr>
          <p:cNvPr id="4" name="文本框 3"/>
          <p:cNvSpPr txBox="1"/>
          <p:nvPr/>
        </p:nvSpPr>
        <p:spPr>
          <a:xfrm>
            <a:off x="533400" y="4471035"/>
            <a:ext cx="8281035" cy="1198880"/>
          </a:xfrm>
          <a:prstGeom prst="rect">
            <a:avLst/>
          </a:prstGeom>
          <a:noFill/>
        </p:spPr>
        <p:txBody>
          <a:bodyPr wrap="square" rtlCol="0" anchor="t">
            <a:spAutoFit/>
          </a:bodyPr>
          <a:p>
            <a:r>
              <a:rPr lang="en-US" altLang="zh-CN" sz="2400"/>
              <a:t>3</a:t>
            </a:r>
            <a:r>
              <a:rPr lang="zh-CN" altLang="en-US" sz="2400"/>
              <a:t>、战国时期，秦国实行</a:t>
            </a:r>
            <a:r>
              <a:rPr lang="zh-CN" altLang="en-US" sz="2400">
                <a:solidFill>
                  <a:srgbClr val="FF0000"/>
                </a:solidFill>
              </a:rPr>
              <a:t>商鞅变法</a:t>
            </a:r>
            <a:r>
              <a:rPr lang="zh-CN" altLang="en-US" sz="2400"/>
              <a:t>：废井田，允许土地私有；鼓励耕织；统一度量衡</a:t>
            </a:r>
            <a:r>
              <a:rPr lang="zh-CN" altLang="en-US" sz="2400">
                <a:sym typeface="+mn-ea"/>
              </a:rPr>
              <a:t>。秦国注重兴修水利，在成都附近岷江上修建都江堰，使成都平原成为沃野，被称为</a:t>
            </a:r>
            <a:r>
              <a:rPr lang="en-US" altLang="zh-CN" sz="2400">
                <a:sym typeface="+mn-ea"/>
              </a:rPr>
              <a:t>“</a:t>
            </a:r>
            <a:r>
              <a:rPr lang="zh-CN" altLang="en-US" sz="2400">
                <a:sym typeface="+mn-ea"/>
              </a:rPr>
              <a:t>天府之国</a:t>
            </a:r>
            <a:r>
              <a:rPr lang="en-US" altLang="zh-CN" sz="2400">
                <a:sym typeface="+mn-ea"/>
              </a:rPr>
              <a:t>”</a:t>
            </a:r>
            <a:r>
              <a:rPr lang="zh-CN" altLang="en-US" sz="2400">
                <a:sym typeface="+mn-ea"/>
              </a:rPr>
              <a:t>。</a:t>
            </a:r>
            <a:endParaRPr lang="zh-CN" altLang="en-US" sz="2400">
              <a:sym typeface="+mn-ea"/>
            </a:endParaRPr>
          </a:p>
        </p:txBody>
      </p:sp>
      <p:sp>
        <p:nvSpPr>
          <p:cNvPr id="5" name="文本框 4"/>
          <p:cNvSpPr txBox="1"/>
          <p:nvPr/>
        </p:nvSpPr>
        <p:spPr>
          <a:xfrm>
            <a:off x="2161540" y="5863590"/>
            <a:ext cx="4436745" cy="645160"/>
          </a:xfrm>
          <a:prstGeom prst="rect">
            <a:avLst/>
          </a:prstGeom>
          <a:noFill/>
        </p:spPr>
        <p:txBody>
          <a:bodyPr wrap="square" rtlCol="0">
            <a:spAutoFit/>
          </a:bodyPr>
          <a:p>
            <a:r>
              <a:rPr lang="zh-CN" altLang="en-US" sz="3600" b="1">
                <a:solidFill>
                  <a:srgbClr val="00B050"/>
                </a:solidFill>
              </a:rPr>
              <a:t>生产力决定生产关系</a:t>
            </a:r>
            <a:endParaRPr lang="zh-CN" altLang="en-US" sz="3600" b="1">
              <a:solidFill>
                <a:srgbClr val="00B050"/>
              </a:solidFill>
            </a:endParaRPr>
          </a:p>
        </p:txBody>
      </p:sp>
    </p:spTree>
    <p:custDataLst>
      <p:tags r:id="rId8"/>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425450"/>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rPr>
              <a:t>三、秦汉时期</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2" name="文本框 1"/>
          <p:cNvSpPr txBox="1"/>
          <p:nvPr/>
        </p:nvSpPr>
        <p:spPr>
          <a:xfrm>
            <a:off x="567055" y="1405255"/>
            <a:ext cx="7748270" cy="1938020"/>
          </a:xfrm>
          <a:prstGeom prst="rect">
            <a:avLst/>
          </a:prstGeom>
          <a:noFill/>
        </p:spPr>
        <p:txBody>
          <a:bodyPr wrap="square" rtlCol="0" anchor="t">
            <a:spAutoFit/>
          </a:bodyPr>
          <a:p>
            <a:r>
              <a:rPr lang="zh-CN" altLang="en-US" sz="2400"/>
              <a:t>1、秦朝创立了大一统的中央集权制度。在经济上，</a:t>
            </a:r>
            <a:r>
              <a:rPr lang="zh-CN" altLang="en-US" sz="2400">
                <a:solidFill>
                  <a:srgbClr val="FF0000"/>
                </a:solidFill>
              </a:rPr>
              <a:t>统一货币</a:t>
            </a:r>
            <a:r>
              <a:rPr lang="zh-CN" altLang="en-US" sz="2400"/>
              <a:t>，以秦国的圆形方孔半两钱作为标准，有利于国家对经济的管理，促进各地经济的交流；</a:t>
            </a:r>
            <a:r>
              <a:rPr lang="zh-CN" altLang="en-US" sz="2400">
                <a:solidFill>
                  <a:srgbClr val="FF0000"/>
                </a:solidFill>
              </a:rPr>
              <a:t>统一度量衡</a:t>
            </a:r>
            <a:r>
              <a:rPr lang="zh-CN" altLang="en-US" sz="2400"/>
              <a:t>（长度、容量、重量），所有度量衡用器由国家统一监制，便利了经济的发展。秦朝税收</a:t>
            </a:r>
            <a:r>
              <a:rPr lang="en-US" altLang="zh-CN" sz="2400"/>
              <a:t>2/3</a:t>
            </a:r>
            <a:r>
              <a:rPr lang="zh-CN" altLang="zh-CN" sz="2400"/>
              <a:t>。</a:t>
            </a:r>
            <a:endParaRPr lang="zh-CN" altLang="zh-CN" sz="2400">
              <a:latin typeface="Arial" panose="020B0604020202020204" pitchFamily="34" charset="0"/>
              <a:cs typeface="Arial" panose="020B0604020202020204" pitchFamily="34" charset="0"/>
            </a:endParaRPr>
          </a:p>
        </p:txBody>
      </p:sp>
      <p:sp>
        <p:nvSpPr>
          <p:cNvPr id="3" name="文本框 2"/>
          <p:cNvSpPr txBox="1"/>
          <p:nvPr/>
        </p:nvSpPr>
        <p:spPr>
          <a:xfrm>
            <a:off x="567055" y="3481070"/>
            <a:ext cx="7748270" cy="1198880"/>
          </a:xfrm>
          <a:prstGeom prst="rect">
            <a:avLst/>
          </a:prstGeom>
          <a:noFill/>
        </p:spPr>
        <p:txBody>
          <a:bodyPr wrap="square" rtlCol="0" anchor="t">
            <a:spAutoFit/>
          </a:bodyPr>
          <a:p>
            <a:r>
              <a:rPr lang="en-US" altLang="zh-CN" sz="2400"/>
              <a:t>2</a:t>
            </a:r>
            <a:r>
              <a:rPr lang="zh-CN" altLang="en-US" sz="2400"/>
              <a:t>、汉初，刘邦为巩固政权和稳定社会局势，采取</a:t>
            </a:r>
            <a:r>
              <a:rPr lang="zh-CN" altLang="en-US" sz="2400">
                <a:solidFill>
                  <a:srgbClr val="FF0000"/>
                </a:solidFill>
              </a:rPr>
              <a:t>休养生息</a:t>
            </a:r>
            <a:r>
              <a:rPr lang="zh-CN" altLang="en-US" sz="2400"/>
              <a:t>政策：兵皆罢归家，让士兵还乡务农；释奴为民；轻徭薄赋（</a:t>
            </a:r>
            <a:r>
              <a:rPr lang="en-US" altLang="zh-CN" sz="2400"/>
              <a:t>1/15</a:t>
            </a:r>
            <a:r>
              <a:rPr lang="zh-CN" altLang="en-US" sz="2400"/>
              <a:t>）</a:t>
            </a:r>
            <a:r>
              <a:rPr lang="zh-CN" altLang="en-US" sz="2400"/>
              <a:t>，减免徭役及兵役。</a:t>
            </a:r>
            <a:endParaRPr lang="en-US" altLang="zh-CN" sz="2400"/>
          </a:p>
        </p:txBody>
      </p:sp>
      <p:sp>
        <p:nvSpPr>
          <p:cNvPr id="4" name="文本框 3"/>
          <p:cNvSpPr txBox="1"/>
          <p:nvPr/>
        </p:nvSpPr>
        <p:spPr>
          <a:xfrm>
            <a:off x="549275" y="4838065"/>
            <a:ext cx="7748270" cy="829945"/>
          </a:xfrm>
          <a:prstGeom prst="rect">
            <a:avLst/>
          </a:prstGeom>
          <a:noFill/>
        </p:spPr>
        <p:txBody>
          <a:bodyPr wrap="square" rtlCol="0" anchor="t">
            <a:spAutoFit/>
          </a:bodyPr>
          <a:p>
            <a:r>
              <a:rPr lang="en-US" altLang="zh-CN" sz="2400"/>
              <a:t>3</a:t>
            </a:r>
            <a:r>
              <a:rPr lang="zh-CN" altLang="en-US" sz="2400"/>
              <a:t>、</a:t>
            </a:r>
            <a:r>
              <a:rPr lang="zh-CN" altLang="en-US" sz="2400">
                <a:solidFill>
                  <a:srgbClr val="FF0000"/>
                </a:solidFill>
              </a:rPr>
              <a:t>文景之治</a:t>
            </a:r>
            <a:r>
              <a:rPr lang="en-US" altLang="zh-CN" sz="2400"/>
              <a:t>:</a:t>
            </a:r>
            <a:r>
              <a:rPr lang="zh-CN" altLang="en-US" sz="2400"/>
              <a:t>以农为本，要求官吏关心农桑；轻徭薄赋（</a:t>
            </a:r>
            <a:r>
              <a:rPr lang="en-US" altLang="zh-CN" sz="2400"/>
              <a:t>1/30</a:t>
            </a:r>
            <a:r>
              <a:rPr lang="zh-CN" altLang="en-US" sz="2400"/>
              <a:t>）；</a:t>
            </a:r>
            <a:r>
              <a:rPr lang="en-US" altLang="zh-CN" sz="2400"/>
              <a:t>“</a:t>
            </a:r>
            <a:r>
              <a:rPr lang="zh-CN" altLang="en-US" sz="2400"/>
              <a:t>以德化民</a:t>
            </a:r>
            <a:r>
              <a:rPr lang="en-US" altLang="zh-CN" sz="2400"/>
              <a:t>”</a:t>
            </a:r>
            <a:r>
              <a:rPr lang="zh-CN" altLang="en-US" sz="2400"/>
              <a:t>，废除一些严刑峻法；勤俭治国。</a:t>
            </a:r>
            <a:endParaRPr lang="en-US" altLang="zh-CN" sz="2400"/>
          </a:p>
        </p:txBody>
      </p:sp>
    </p:spTree>
    <p:custDataLst>
      <p:tags r:id="rId8"/>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425450"/>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rPr>
              <a:t>三、秦汉时期</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2" name="文本框 1"/>
          <p:cNvSpPr txBox="1"/>
          <p:nvPr/>
        </p:nvSpPr>
        <p:spPr>
          <a:xfrm>
            <a:off x="567055" y="1405255"/>
            <a:ext cx="7748270" cy="1938020"/>
          </a:xfrm>
          <a:prstGeom prst="rect">
            <a:avLst/>
          </a:prstGeom>
          <a:noFill/>
        </p:spPr>
        <p:txBody>
          <a:bodyPr wrap="square" rtlCol="0" anchor="t">
            <a:spAutoFit/>
          </a:bodyPr>
          <a:p>
            <a:r>
              <a:rPr lang="en-US" altLang="zh-CN" sz="2400"/>
              <a:t>4</a:t>
            </a:r>
            <a:r>
              <a:rPr lang="zh-CN" altLang="en-US" sz="2400"/>
              <a:t>、</a:t>
            </a:r>
            <a:r>
              <a:rPr lang="zh-CN" altLang="en-US" sz="2400">
                <a:solidFill>
                  <a:srgbClr val="FF0000"/>
                </a:solidFill>
              </a:rPr>
              <a:t>汉武帝大一统政策</a:t>
            </a:r>
            <a:r>
              <a:rPr lang="zh-CN" altLang="en-US" sz="2400"/>
              <a:t>：把</a:t>
            </a:r>
            <a:r>
              <a:rPr lang="zh-CN" altLang="en-US" sz="2400">
                <a:solidFill>
                  <a:srgbClr val="FF0000"/>
                </a:solidFill>
              </a:rPr>
              <a:t>铸币权</a:t>
            </a:r>
            <a:r>
              <a:rPr lang="zh-CN" altLang="en-US" sz="2400"/>
              <a:t>和</a:t>
            </a:r>
            <a:r>
              <a:rPr lang="zh-CN" altLang="en-US" sz="2400">
                <a:solidFill>
                  <a:srgbClr val="FF0000"/>
                </a:solidFill>
              </a:rPr>
              <a:t>盐铁经营权</a:t>
            </a:r>
            <a:r>
              <a:rPr lang="zh-CN" altLang="en-US" sz="2400"/>
              <a:t>收归中央，统一铸造</a:t>
            </a:r>
            <a:r>
              <a:rPr lang="zh-CN" altLang="en-US" sz="2400">
                <a:solidFill>
                  <a:srgbClr val="FF0000"/>
                </a:solidFill>
              </a:rPr>
              <a:t>五铢钱</a:t>
            </a:r>
            <a:r>
              <a:rPr lang="zh-CN" altLang="en-US" sz="2400"/>
              <a:t>，实行盐铁专卖；又在全国范围内统一调配物资，</a:t>
            </a:r>
            <a:r>
              <a:rPr lang="zh-CN" altLang="en-US" sz="2400">
                <a:solidFill>
                  <a:srgbClr val="FF0000"/>
                </a:solidFill>
              </a:rPr>
              <a:t>平抑物价</a:t>
            </a:r>
            <a:r>
              <a:rPr lang="zh-CN" altLang="en-US" sz="2400"/>
              <a:t>，这些措施，是国家财政状况有了很大改善</a:t>
            </a:r>
            <a:r>
              <a:rPr lang="zh-CN" altLang="zh-CN" sz="2400"/>
              <a:t>。汉武帝注重农业生产，尤其是兴修水利，还对黄河进行治理。</a:t>
            </a:r>
            <a:r>
              <a:rPr lang="en-US" altLang="zh-CN" sz="2400"/>
              <a:t>P59</a:t>
            </a:r>
            <a:r>
              <a:rPr lang="zh-CN" altLang="en-US" sz="2400"/>
              <a:t>汉代播种工具耧车。</a:t>
            </a:r>
            <a:endParaRPr lang="zh-CN" altLang="en-US" sz="2400">
              <a:latin typeface="Arial" panose="020B0604020202020204" pitchFamily="34" charset="0"/>
              <a:cs typeface="Arial" panose="020B0604020202020204" pitchFamily="34" charset="0"/>
            </a:endParaRPr>
          </a:p>
        </p:txBody>
      </p:sp>
      <p:sp>
        <p:nvSpPr>
          <p:cNvPr id="3" name="文本框 2"/>
          <p:cNvSpPr txBox="1"/>
          <p:nvPr/>
        </p:nvSpPr>
        <p:spPr>
          <a:xfrm>
            <a:off x="567055" y="3562985"/>
            <a:ext cx="7748270" cy="829945"/>
          </a:xfrm>
          <a:prstGeom prst="rect">
            <a:avLst/>
          </a:prstGeom>
          <a:noFill/>
        </p:spPr>
        <p:txBody>
          <a:bodyPr wrap="square" rtlCol="0" anchor="t">
            <a:spAutoFit/>
          </a:bodyPr>
          <a:p>
            <a:r>
              <a:rPr lang="en-US" altLang="zh-CN" sz="2400"/>
              <a:t>5</a:t>
            </a:r>
            <a:r>
              <a:rPr lang="zh-CN" altLang="en-US" sz="2400"/>
              <a:t>、</a:t>
            </a:r>
            <a:r>
              <a:rPr lang="zh-CN" altLang="en-US" sz="2400">
                <a:solidFill>
                  <a:srgbClr val="FF0000"/>
                </a:solidFill>
              </a:rPr>
              <a:t>光武中兴</a:t>
            </a:r>
            <a:r>
              <a:rPr lang="zh-CN" altLang="en-US" sz="2400"/>
              <a:t>：释奴为民，轻徭薄赋；合并郡县，裁减官员，整治贪官，社会出现黎比较安定的局面。</a:t>
            </a:r>
            <a:endParaRPr lang="zh-CN" altLang="en-US" sz="2400">
              <a:latin typeface="Arial" panose="020B0604020202020204" pitchFamily="34" charset="0"/>
              <a:cs typeface="Arial" panose="020B0604020202020204" pitchFamily="34" charset="0"/>
            </a:endParaRPr>
          </a:p>
        </p:txBody>
      </p:sp>
      <p:sp>
        <p:nvSpPr>
          <p:cNvPr id="4" name="文本框 3"/>
          <p:cNvSpPr txBox="1"/>
          <p:nvPr/>
        </p:nvSpPr>
        <p:spPr>
          <a:xfrm>
            <a:off x="567055" y="4641850"/>
            <a:ext cx="7748270" cy="829945"/>
          </a:xfrm>
          <a:prstGeom prst="rect">
            <a:avLst/>
          </a:prstGeom>
          <a:noFill/>
        </p:spPr>
        <p:txBody>
          <a:bodyPr wrap="square" rtlCol="0" anchor="t">
            <a:spAutoFit/>
          </a:bodyPr>
          <a:p>
            <a:r>
              <a:rPr lang="en-US" altLang="zh-CN" sz="2400"/>
              <a:t>6</a:t>
            </a:r>
            <a:r>
              <a:rPr lang="zh-CN" altLang="en-US" sz="2400"/>
              <a:t>、东汉末年，曹操在农业生产上采用屯田制，组织军队和流亡的民众从事农业生产，使曹操势力逐渐壮大。</a:t>
            </a:r>
            <a:endParaRPr lang="zh-CN" altLang="en-US" sz="2400">
              <a:latin typeface="Arial" panose="020B0604020202020204" pitchFamily="34" charset="0"/>
              <a:cs typeface="Arial" panose="020B0604020202020204" pitchFamily="34" charset="0"/>
            </a:endParaRPr>
          </a:p>
        </p:txBody>
      </p:sp>
    </p:spTree>
    <p:custDataLst>
      <p:tags r:id="rId8"/>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spect="1"/>
          </p:cNvSpPr>
          <p:nvPr>
            <p:custDataLst>
              <p:tags r:id="rId1"/>
            </p:custDataLst>
          </p:nvPr>
        </p:nvSpPr>
        <p:spPr>
          <a:xfrm>
            <a:off x="-10795" y="1214120"/>
            <a:ext cx="9154795" cy="45789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dirty="0" smtClean="0">
              <a:solidFill>
                <a:schemeClr val="tx1"/>
              </a:solidFill>
              <a:effectLst/>
              <a:latin typeface="华文仿宋" panose="02010600040101010101" charset="-122"/>
              <a:ea typeface="华文仿宋" panose="02010600040101010101" charset="-122"/>
              <a:cs typeface="华文仿宋" panose="02010600040101010101" charset="-122"/>
            </a:endParaRPr>
          </a:p>
        </p:txBody>
      </p:sp>
      <p:pic>
        <p:nvPicPr>
          <p:cNvPr id="6" name="图片 5"/>
          <p:cNvPicPr/>
          <p:nvPr>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7611348" y="5721013"/>
            <a:ext cx="1215152" cy="1217632"/>
          </a:xfrm>
          <a:prstGeom prst="rect">
            <a:avLst/>
          </a:prstGeom>
        </p:spPr>
      </p:pic>
      <p:pic>
        <p:nvPicPr>
          <p:cNvPr id="8" name="图片 7"/>
          <p:cNvPicPr/>
          <p:nvPr>
            <p:custDataLst>
              <p:tags r:id="rId5"/>
            </p:custDataLst>
          </p:nvPr>
        </p:nvPicPr>
        <p:blipFill>
          <a:blip r:embed="rId6" r:link="rId7">
            <a:extLst>
              <a:ext uri="{28A0092B-C50C-407E-A947-70E740481C1C}">
                <a14:useLocalDpi xmlns:a14="http://schemas.microsoft.com/office/drawing/2010/main" val="0"/>
              </a:ext>
            </a:extLst>
          </a:blip>
          <a:stretch>
            <a:fillRect/>
          </a:stretch>
        </p:blipFill>
        <p:spPr>
          <a:xfrm>
            <a:off x="7599680" y="197121"/>
            <a:ext cx="1215152" cy="811894"/>
          </a:xfrm>
          <a:prstGeom prst="rect">
            <a:avLst/>
          </a:prstGeom>
        </p:spPr>
      </p:pic>
      <p:sp>
        <p:nvSpPr>
          <p:cNvPr id="2054" name="Text Box 6"/>
          <p:cNvSpPr txBox="1">
            <a:spLocks noChangeArrowheads="1"/>
          </p:cNvSpPr>
          <p:nvPr/>
        </p:nvSpPr>
        <p:spPr bwMode="auto">
          <a:xfrm>
            <a:off x="567055" y="425450"/>
            <a:ext cx="5744845" cy="583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p>
            <a:pPr>
              <a:spcBef>
                <a:spcPts val="1200"/>
              </a:spcBef>
            </a:pPr>
            <a:r>
              <a:rPr lang="zh-CN" altLang="en-US" sz="3200" b="1" dirty="0" smtClean="0">
                <a:latin typeface="华文中宋" panose="02010600040101010101" charset="-122"/>
                <a:ea typeface="华文中宋" panose="02010600040101010101" charset="-122"/>
                <a:cs typeface="华文中宋" panose="02010600040101010101" charset="-122"/>
              </a:rPr>
              <a:t>四、三国魏晋南北朝时期</a:t>
            </a:r>
            <a:endParaRPr lang="zh-CN" altLang="en-US" sz="3200" b="1" dirty="0" smtClean="0">
              <a:latin typeface="华文中宋" panose="02010600040101010101" charset="-122"/>
              <a:ea typeface="华文中宋" panose="02010600040101010101" charset="-122"/>
              <a:cs typeface="华文中宋" panose="02010600040101010101" charset="-122"/>
            </a:endParaRPr>
          </a:p>
        </p:txBody>
      </p:sp>
      <p:sp>
        <p:nvSpPr>
          <p:cNvPr id="2" name="文本框 1"/>
          <p:cNvSpPr txBox="1"/>
          <p:nvPr/>
        </p:nvSpPr>
        <p:spPr>
          <a:xfrm>
            <a:off x="567055" y="1405255"/>
            <a:ext cx="7748270" cy="1198880"/>
          </a:xfrm>
          <a:prstGeom prst="rect">
            <a:avLst/>
          </a:prstGeom>
          <a:noFill/>
        </p:spPr>
        <p:txBody>
          <a:bodyPr wrap="square" rtlCol="0" anchor="t">
            <a:spAutoFit/>
          </a:bodyPr>
          <a:p>
            <a:r>
              <a:rPr lang="zh-CN" altLang="en-US" sz="2400"/>
              <a:t>1、三国时期，曹魏重视农业生产，兴修水利。孙吴开发江东，造船业发达，发展海外贸易。蜀汉发展经济，手工业发达，其中蜀绣最为畅销，加速西南地区的开放。</a:t>
            </a:r>
            <a:endParaRPr lang="zh-CN" altLang="zh-CN" sz="2400">
              <a:latin typeface="Arial" panose="020B0604020202020204" pitchFamily="34" charset="0"/>
              <a:cs typeface="Arial" panose="020B0604020202020204" pitchFamily="34" charset="0"/>
            </a:endParaRPr>
          </a:p>
        </p:txBody>
      </p:sp>
      <p:sp>
        <p:nvSpPr>
          <p:cNvPr id="3" name="文本框 2"/>
          <p:cNvSpPr txBox="1"/>
          <p:nvPr/>
        </p:nvSpPr>
        <p:spPr>
          <a:xfrm>
            <a:off x="567055" y="2835275"/>
            <a:ext cx="7748270" cy="829945"/>
          </a:xfrm>
          <a:prstGeom prst="rect">
            <a:avLst/>
          </a:prstGeom>
          <a:noFill/>
        </p:spPr>
        <p:txBody>
          <a:bodyPr wrap="square" rtlCol="0" anchor="t">
            <a:spAutoFit/>
          </a:bodyPr>
          <a:p>
            <a:r>
              <a:rPr lang="en-US" altLang="zh-CN" sz="2400"/>
              <a:t>2</a:t>
            </a:r>
            <a:r>
              <a:rPr lang="zh-CN" altLang="en-US" sz="2400"/>
              <a:t>、东晋时期，社会经济有所发展，江南出现了</a:t>
            </a:r>
            <a:r>
              <a:rPr lang="en-US" altLang="zh-CN" sz="2400"/>
              <a:t>“</a:t>
            </a:r>
            <a:r>
              <a:rPr lang="zh-CN" altLang="en-US" sz="2400"/>
              <a:t>荆扬晏安，户口殷实</a:t>
            </a:r>
            <a:r>
              <a:rPr lang="en-US" altLang="zh-CN" sz="2400"/>
              <a:t>”</a:t>
            </a:r>
            <a:r>
              <a:rPr lang="zh-CN" altLang="en-US" sz="2400"/>
              <a:t>的景象。</a:t>
            </a:r>
            <a:endParaRPr lang="zh-CN" altLang="en-US" sz="2400"/>
          </a:p>
        </p:txBody>
      </p:sp>
      <p:sp>
        <p:nvSpPr>
          <p:cNvPr id="4" name="文本框 3"/>
          <p:cNvSpPr txBox="1"/>
          <p:nvPr/>
        </p:nvSpPr>
        <p:spPr>
          <a:xfrm>
            <a:off x="549275" y="3905250"/>
            <a:ext cx="7748270" cy="829945"/>
          </a:xfrm>
          <a:prstGeom prst="rect">
            <a:avLst/>
          </a:prstGeom>
          <a:noFill/>
        </p:spPr>
        <p:txBody>
          <a:bodyPr wrap="square" rtlCol="0" anchor="t">
            <a:spAutoFit/>
          </a:bodyPr>
          <a:p>
            <a:r>
              <a:rPr lang="en-US" altLang="zh-CN" sz="2400"/>
              <a:t>3</a:t>
            </a:r>
            <a:r>
              <a:rPr lang="zh-CN" altLang="en-US" sz="2400"/>
              <a:t>、南朝时期的宋朝，轻徭薄赋，江南民殷国富，社会比较安定。</a:t>
            </a:r>
            <a:endParaRPr lang="en-US" altLang="zh-CN" sz="2400"/>
          </a:p>
        </p:txBody>
      </p:sp>
    </p:spTree>
    <p:custDataLst>
      <p:tags r:id="rId8"/>
    </p:custDataLst>
  </p:cSld>
  <p:clrMapOvr>
    <a:masterClrMapping/>
  </p:clrMapOvr>
  <p:timing>
    <p:tnLst>
      <p:par>
        <p:cTn id="1" dur="indefinite" restart="never" nodeType="tmRoot"/>
      </p:par>
    </p:tnLst>
  </p:timing>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TYPE" val="i"/>
  <p:tag name="KSO_WM_UNIT_INDEX" val="2"/>
  <p:tag name="KSO_WM_UNIT_ID" val="_1*i*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0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0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0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4*i*0"/>
  <p:tag name="KSO_WM_UNIT_BK_DARK_LIGHT" val="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0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0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0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0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0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0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0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1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5*i*0"/>
  <p:tag name="KSO_WM_UNIT_BK_DARK_LIGHT" val="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1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1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1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1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1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1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1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1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1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2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6*i*0"/>
  <p:tag name="KSO_WM_UNIT_BK_DARK_LIGHT" val="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2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2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2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2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2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2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2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2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2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3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7*i*0"/>
  <p:tag name="KSO_WM_UNIT_BK_DARK_LIGHT" val="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3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3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3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3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3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3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3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3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3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4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4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4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8*i*0"/>
  <p:tag name="KSO_WM_UNIT_BK_DARK_LIGHT" val="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4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4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4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4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4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4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4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5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56.xml><?xml version="1.0" encoding="utf-8"?>
<p:tagLst xmlns:p="http://schemas.openxmlformats.org/presentationml/2006/main">
  <p:tag name="KSO_WM_TEMPLATE_THUMBS_INDEX" val="1、4、7、9、12、17、20、21、22、23、24、25"/>
  <p:tag name="KSO_WM_TEMPLATE_SUBCATEGORY" val="0"/>
  <p:tag name="KSO_WM_TEMPLATE_MASTER_TYPE" val="1"/>
  <p:tag name="KSO_WM_TEMPLATE_COLOR_TYPE" val="1"/>
  <p:tag name="KSO_WM_TEMPLATE_MASTER_THUMB_INDEX" val="12"/>
  <p:tag name="KSO_WM_TAG_VERSION" val="1.0"/>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15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5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5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6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6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6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6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TYPE" val="i"/>
  <p:tag name="KSO_WM_UNIT_INDEX" val="1"/>
  <p:tag name="KSO_WM_UNIT_ID" val="_1*i*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6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TYPE" val="i"/>
  <p:tag name="KSO_WM_UNIT_INDEX" val="3"/>
  <p:tag name="KSO_WM_UNIT_ID" val="_1*i*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6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TYPE" val="i"/>
  <p:tag name="KSO_WM_UNIT_INDEX" val="4"/>
  <p:tag name="KSO_WM_UNIT_ID" val="_1*i*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6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TYPE" val="i"/>
  <p:tag name="KSO_WM_UNIT_INDEX" val="2"/>
  <p:tag name="KSO_WM_UNIT_ID" val="_1*i*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6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6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6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1*i*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1*i*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1*i*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1*i*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4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4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4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4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4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4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4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4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3*i*0"/>
  <p:tag name="KSO_WM_UNIT_BK_DARK_LIGHT" val="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5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5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5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5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5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5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5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5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5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4*i*0"/>
  <p:tag name="KSO_WM_UNIT_BK_DARK_LIGHT" val="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5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6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6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6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6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6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6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6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5*i*0"/>
  <p:tag name="KSO_WM_UNIT_BK_DARK_LIGHT" val="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6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6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6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7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7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7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7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7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7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7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6*i*0"/>
  <p:tag name="KSO_WM_UNIT_BK_DARK_LIGHT" val="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7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7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7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8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8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8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8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8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8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8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7*i*0"/>
  <p:tag name="KSO_WM_UNIT_BK_DARK_LIGHT" val="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8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8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8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9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9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9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9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9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9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9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9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8*i*0"/>
  <p:tag name="KSO_WM_UNIT_BK_DARK_LIGHT" val="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29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0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0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0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0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0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0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0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3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3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12.xml><?xml version="1.0" encoding="utf-8"?>
<p:tagLst xmlns:p="http://schemas.openxmlformats.org/presentationml/2006/main">
  <p:tag name="KSO_WM_TEMPLATE_THUMBS_INDEX" val="1、4、7、9、12、17、20、21、22、23、24、25"/>
  <p:tag name="KSO_WM_TEMPLATE_SUBCATEGORY" val="0"/>
  <p:tag name="KSO_WM_TEMPLATE_MASTER_TYPE" val="1"/>
  <p:tag name="KSO_WM_TEMPLATE_COLOR_TYPE" val="1"/>
  <p:tag name="KSO_WM_TEMPLATE_MASTER_THUMB_INDEX" val="12"/>
  <p:tag name="KSO_WM_TAG_VERSION" val="1.0"/>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313.xml><?xml version="1.0" encoding="utf-8"?>
<p:tagLst xmlns:p="http://schemas.openxmlformats.org/presentationml/2006/main">
  <p:tag name="KSO_WM_UNIT_ISCONTENTSTITLE" val="0"/>
  <p:tag name="KSO_WM_UNIT_NOCLEAR" val="0"/>
  <p:tag name="KSO_WM_UNIT_VALUE" val="5"/>
  <p:tag name="KSO_WM_UNIT_HIGHLIGHT" val="0"/>
  <p:tag name="KSO_WM_UNIT_COMPATIBLE" val="0"/>
  <p:tag name="KSO_WM_UNIT_DIAGRAM_ISNUMVISUAL" val="0"/>
  <p:tag name="KSO_WM_UNIT_DIAGRAM_ISREFERUNIT" val="0"/>
  <p:tag name="KSO_WM_UNIT_TYPE" val="b"/>
  <p:tag name="KSO_WM_UNIT_INDEX" val="2"/>
  <p:tag name="KSO_WM_UNIT_ID" val="custom20204187_1*b*2"/>
  <p:tag name="KSO_WM_TEMPLATE_CATEGORY" val="custom"/>
  <p:tag name="KSO_WM_TEMPLATE_INDEX" val="20204187"/>
  <p:tag name="KSO_WM_UNIT_LAYERLEVEL" val="1"/>
  <p:tag name="KSO_WM_TAG_VERSION" val="1.0"/>
  <p:tag name="KSO_WM_BEAUTIFY_FLAG" val="#wm#"/>
  <p:tag name="KSO_WM_UNIT_PRESET_TEXT" val="汇报人姓名"/>
  <p:tag name="KSO_WM_SCREEN_THEME_FLAG" val="Dlrq25wU2PGuGg5bbmjbDFtgaHQzQq1JefecNPwrKFzYopfrhJUPt74Y3WxW/zyatGSLayRKlY0J5d03f0PS7D0F/XUHdnTLFq1eOxG+qBM="/>
</p:tagLst>
</file>

<file path=ppt/tags/tag314.xml><?xml version="1.0" encoding="utf-8"?>
<p:tagLst xmlns:p="http://schemas.openxmlformats.org/presentationml/2006/main">
  <p:tag name="KSO_WM_UNIT_ISCONTENTSTITLE" val="0"/>
  <p:tag name="KSO_WM_UNIT_NOCLEAR" val="0"/>
  <p:tag name="KSO_WM_UNIT_VALUE" val="6"/>
  <p:tag name="KSO_WM_UNIT_HIGHLIGHT" val="0"/>
  <p:tag name="KSO_WM_UNIT_COMPATIBLE" val="0"/>
  <p:tag name="KSO_WM_UNIT_DIAGRAM_ISNUMVISUAL" val="0"/>
  <p:tag name="KSO_WM_UNIT_DIAGRAM_ISREFERUNIT" val="0"/>
  <p:tag name="KSO_WM_UNIT_TYPE" val="a"/>
  <p:tag name="KSO_WM_UNIT_INDEX" val="1"/>
  <p:tag name="KSO_WM_UNIT_ID" val="custom20204187_1*a*1"/>
  <p:tag name="KSO_WM_TEMPLATE_CATEGORY" val="custom"/>
  <p:tag name="KSO_WM_TEMPLATE_INDEX" val="20204187"/>
  <p:tag name="KSO_WM_UNIT_LAYERLEVEL" val="1"/>
  <p:tag name="KSO_WM_TAG_VERSION" val="1.0"/>
  <p:tag name="KSO_WM_BEAUTIFY_FLAG" val="#wm#"/>
  <p:tag name="KSO_WM_UNIT_PRESET_TEXT" val="中国风通用模板"/>
  <p:tag name="KSO_WM_SCREEN_THEME_FLAG" val="Dlrq25wU2PGuGg5bbmjbDFtgaHQzQq1JefecNPwrKFzYopfrhJUPt74Y3WxW/zyatGSLayRKlY0J5d03f0PS7D0F/XUHdnTLFq1eOxG+qBM="/>
</p:tagLst>
</file>

<file path=ppt/tags/tag315.xml><?xml version="1.0" encoding="utf-8"?>
<p:tagLst xmlns:p="http://schemas.openxmlformats.org/presentationml/2006/main">
  <p:tag name="KSO_WM_TEMPLATE_THUMBS_INDEX" val="1、4、7、9、12、17、20、21、22、23、24、25"/>
  <p:tag name="KSO_WM_SLIDE_ID" val="custom20204187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204187"/>
  <p:tag name="KSO_WM_SLIDE_LAYOUT" val="a_b"/>
  <p:tag name="KSO_WM_SLIDE_LAYOUT_CNT" val="1_3"/>
  <p:tag name="KSO_WM_SCREEN_THEME_FLAG" val="Dlrq25wU2PGuGg5bbmjbDFtgaHQzQq1JefecNPwrKFzYopfrhJUPt74Y3WxW/zyatGSLayRKlY0J5d03f0PS7D0F/XUHdnTLFq1eOxG+qBM="/>
</p:tagLst>
</file>

<file path=ppt/tags/tag316.xml><?xml version="1.0" encoding="utf-8"?>
<p:tagLst xmlns:p="http://schemas.openxmlformats.org/presentationml/2006/main">
  <p:tag name="KSO_WM_UNIT_TABLE_BEAUTIFY" val="smartTable{4e6a78e9-c5b0-4a26-9496-4162a5433b37}"/>
  <p:tag name="KSO_WM_SCREEN_THEME_FLAG" val="Dlrq25wU2PGuGg5bbmjbDFtgaHQzQq1JefecNPwrKFzYopfrhJUPt74Y3WxW/zyatGSLayRKlY0J5d03f0PS7D0F/XUHdnTLFq1eOxG+qBM="/>
</p:tagLst>
</file>

<file path=ppt/tags/tag3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1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19.xml><?xml version="1.0" encoding="utf-8"?>
<p:tagLst xmlns:p="http://schemas.openxmlformats.org/presentationml/2006/main">
  <p:tag name="KSO_WM_UNIT_TABLE_BEAUTIFY" val="smartTable{db2dd9ee-4428-479a-b371-cf06fb2a0416}"/>
  <p:tag name="KSO_WM_SCREEN_THEME_FLAG" val="Dlrq25wU2PGuGg5bbmjbDFtgaHQzQq1JefecNPwrKFzYopfrhJUPt74Y3WxW/zyatGSLayRKlY0J5d03f0PS7D0F/XUHdnTLFq1eOxG+qB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2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2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22.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2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2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25.xml><?xml version="1.0" encoding="utf-8"?>
<p:tagLst xmlns:p="http://schemas.openxmlformats.org/presentationml/2006/main">
  <p:tag name="KSO_WM_UNIT_TABLE_BEAUTIFY" val="smartTable{de22c7a6-3fb6-4458-8b2b-f303bbd2014f}"/>
  <p:tag name="KSO_WM_SCREEN_THEME_FLAG" val="Dlrq25wU2PGuGg5bbmjbDFtgaHQzQq1JefecNPwrKFzYopfrhJUPt74Y3WxW/zyatGSLayRKlY0J5d03f0PS7D0F/XUHdnTLFq1eOxG+qBM="/>
</p:tagLst>
</file>

<file path=ppt/tags/tag326.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27.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2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30.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31.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3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3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34.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35.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3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3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38.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39.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4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4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42.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43.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4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4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46.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47.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4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4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50.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51.xml><?xml version="1.0" encoding="utf-8"?>
<p:tagLst xmlns:p="http://schemas.openxmlformats.org/presentationml/2006/main">
  <p:tag name="KSO_WM_UNIT_ISCONTENTSTITLE" val="0"/>
  <p:tag name="KSO_WM_UNIT_NOCLEAR" val="0"/>
  <p:tag name="KSO_WM_UNIT_VALUE" val="5"/>
  <p:tag name="KSO_WM_UNIT_HIGHLIGHT" val="0"/>
  <p:tag name="KSO_WM_UNIT_COMPATIBLE" val="0"/>
  <p:tag name="KSO_WM_UNIT_DIAGRAM_ISNUMVISUAL" val="0"/>
  <p:tag name="KSO_WM_UNIT_DIAGRAM_ISREFERUNIT" val="0"/>
  <p:tag name="KSO_WM_UNIT_TYPE" val="b"/>
  <p:tag name="KSO_WM_UNIT_INDEX" val="2"/>
  <p:tag name="KSO_WM_UNIT_ID" val="custom20204187_1*b*2"/>
  <p:tag name="KSO_WM_TEMPLATE_CATEGORY" val="custom"/>
  <p:tag name="KSO_WM_TEMPLATE_INDEX" val="20204187"/>
  <p:tag name="KSO_WM_UNIT_LAYERLEVEL" val="1"/>
  <p:tag name="KSO_WM_TAG_VERSION" val="1.0"/>
  <p:tag name="KSO_WM_BEAUTIFY_FLAG" val="#wm#"/>
  <p:tag name="KSO_WM_UNIT_PRESET_TEXT" val="汇报人姓名"/>
  <p:tag name="KSO_WM_SCREEN_THEME_FLAG" val="Dlrq25wU2PGuGg5bbmjbDFtgaHQzQq1JefecNPwrKFzYopfrhJUPt74Y3WxW/zyatGSLayRKlY0J5d03f0PS7D0F/XUHdnTLFq1eOxG+qBM="/>
</p:tagLst>
</file>

<file path=ppt/tags/tag352.xml><?xml version="1.0" encoding="utf-8"?>
<p:tagLst xmlns:p="http://schemas.openxmlformats.org/presentationml/2006/main">
  <p:tag name="KSO_WM_UNIT_ISCONTENTSTITLE" val="0"/>
  <p:tag name="KSO_WM_UNIT_NOCLEAR" val="0"/>
  <p:tag name="KSO_WM_UNIT_VALUE" val="6"/>
  <p:tag name="KSO_WM_UNIT_HIGHLIGHT" val="0"/>
  <p:tag name="KSO_WM_UNIT_COMPATIBLE" val="0"/>
  <p:tag name="KSO_WM_UNIT_DIAGRAM_ISNUMVISUAL" val="0"/>
  <p:tag name="KSO_WM_UNIT_DIAGRAM_ISREFERUNIT" val="0"/>
  <p:tag name="KSO_WM_UNIT_TYPE" val="a"/>
  <p:tag name="KSO_WM_UNIT_INDEX" val="1"/>
  <p:tag name="KSO_WM_UNIT_ID" val="custom20204187_1*a*1"/>
  <p:tag name="KSO_WM_TEMPLATE_CATEGORY" val="custom"/>
  <p:tag name="KSO_WM_TEMPLATE_INDEX" val="20204187"/>
  <p:tag name="KSO_WM_UNIT_LAYERLEVEL" val="1"/>
  <p:tag name="KSO_WM_TAG_VERSION" val="1.0"/>
  <p:tag name="KSO_WM_BEAUTIFY_FLAG" val="#wm#"/>
  <p:tag name="KSO_WM_UNIT_PRESET_TEXT" val="中国风通用模板"/>
  <p:tag name="KSO_WM_SCREEN_THEME_FLAG" val="Dlrq25wU2PGuGg5bbmjbDFtgaHQzQq1JefecNPwrKFzYopfrhJUPt74Y3WxW/zyatGSLayRKlY0J5d03f0PS7D0F/XUHdnTLFq1eOxG+qBM="/>
</p:tagLst>
</file>

<file path=ppt/tags/tag353.xml><?xml version="1.0" encoding="utf-8"?>
<p:tagLst xmlns:p="http://schemas.openxmlformats.org/presentationml/2006/main">
  <p:tag name="KSO_WM_TEMPLATE_THUMBS_INDEX" val="1、4、7、9、12、17、20、21、22、23、24、25"/>
  <p:tag name="KSO_WM_SLIDE_ID" val="custom20204187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204187"/>
  <p:tag name="KSO_WM_SLIDE_LAYOUT" val="a_b"/>
  <p:tag name="KSO_WM_SLIDE_LAYOUT_CNT" val="1_3"/>
  <p:tag name="KSO_WM_SCREEN_THEME_FLAG" val="Dlrq25wU2PGuGg5bbmjbDFtgaHQzQq1JefecNPwrKFzYopfrhJUPt74Y3WxW/zyatGSLayRKlY0J5d03f0PS7D0F/XUHdnTLFq1eOxG+qBM="/>
</p:tagLst>
</file>

<file path=ppt/tags/tag354.xml><?xml version="1.0" encoding="utf-8"?>
<p:tagLst xmlns:p="http://schemas.openxmlformats.org/presentationml/2006/main">
  <p:tag name="KSO_WM_UNIT_TABLE_BEAUTIFY" val="smartTable{223c4848-66cd-4416-b933-ee6c1fef4602}"/>
  <p:tag name="KSO_WM_SCREEN_THEME_FLAG" val="Dlrq25wU2PGuGg5bbmjbDFtgaHQzQq1JefecNPwrKFzYopfrhJUPt74Y3WxW/zyatGSLayRKlY0J5d03f0PS7D0F/XUHdnTLFq1eOxG+qBM="/>
</p:tagLst>
</file>

<file path=ppt/tags/tag355.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35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5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58.xml><?xml version="1.0" encoding="utf-8"?>
<p:tagLst xmlns:p="http://schemas.openxmlformats.org/presentationml/2006/main">
  <p:tag name="KSO_WM_TEMPLATE_CATEGORY" val="custom"/>
  <p:tag name="KSO_WM_TEMPLATE_INDEX" val="20204187"/>
  <p:tag name="KSO_WM_SCREEN_THEME_FLAG" val="Dlrq25wU2PGuGg5bbmjbDFtgaHQzQq1JefecNPwrKFzYopfrhJUPt74Y3WxW/zyatGSLayRKlY0J5d03f0PS7D0F/XUHdnTLFq1eOxG+qBM="/>
</p:tagLst>
</file>

<file path=ppt/tags/tag359.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6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6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62.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63.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6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6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66.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67.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6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6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70.xml><?xml version="1.0" encoding="utf-8"?>
<p:tagLst xmlns:p="http://schemas.openxmlformats.org/presentationml/2006/main">
  <p:tag name="KSO_WM_UNIT_TABLE_BEAUTIFY" val="smartTable{0d60dfc1-cba1-427e-ac8d-bb061fd1f584}"/>
  <p:tag name="KSO_WM_SCREEN_THEME_FLAG" val="Dlrq25wU2PGuGg5bbmjbDFtgaHQzQq1JefecNPwrKFzYopfrhJUPt74Y3WxW/zyatGSLayRKlY0J5d03f0PS7D0F/XUHdnTLFq1eOxG+qBM="/>
</p:tagLst>
</file>

<file path=ppt/tags/tag371.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72.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7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7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75.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76.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7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7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79.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80.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8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8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83.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84.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8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8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87.xml><?xml version="1.0" encoding="utf-8"?>
<p:tagLst xmlns:p="http://schemas.openxmlformats.org/presentationml/2006/main">
  <p:tag name="KSO_WM_SLIDE_LAYOUT_INFO" val="{&quot;direction&quot;:0,&quot;horizontalAlign&quot;:-1,&quot;verticalAlign&quot;:-1,&quot;type&quot;:0,&quot;diagramDirection&quot;:0,&quot;canSetOverLayout&quot;:0,&quot;isOverLayout&quot;:0,&quot;edge&quot;:{&quot;left&quot;:true,&quot;top&quot;:true,&quot;right&quot;:true,&quot;bottom&quot;:true},&quot;backgroundInfo&quot;:[{&quot;type&quot;:&quot;general&quot;,&quot;left&quot;:0.0,&quot;top&quot;:0.0,&quot;right&quot;:0.0,&quot;bottom&quot;:0.0,&quot;leftAbs&quot;:false,&quot;topAbs&quot;:false,&quot;rightAbs&quot;:false,&quot;bottomAbs&quot;:false},{&quot;type&quot;:&quot;belt&quot;,&quot;left&quot;:0.0,&quot;top&quot;:0.0,&quot;right&quot;:0.0,&quot;bottom&quot;:0.0,&quot;leftAbs&quot;:false,&quot;topAbs&quot;:false,&quot;rightAbs&quot;:false,&quot;bottomAbs&quot;:false}]}"/>
  <p:tag name="KSO_WM_SLIDE_BACKGROUND" val="[&quot;general&quot;,&quot;belt&quot;]"/>
  <p:tag name="KSO_WM_SLIDE_RATIO" val="1.777778"/>
  <p:tag name="KSO_WM_SLIDE_ID" val="custom20204187_14"/>
  <p:tag name="KSO_WM_TEMPLATE_SUBCATEGORY" val="0"/>
  <p:tag name="KSO_WM_TEMPLATE_MASTER_TYPE" val="1"/>
  <p:tag name="KSO_WM_TEMPLATE_COLOR_TYPE" val="1"/>
  <p:tag name="KSO_WM_SLIDE_TYPE" val="text"/>
  <p:tag name="KSO_WM_SLIDE_SUBTYPE" val="diag"/>
  <p:tag name="KSO_WM_SLIDE_ITEM_CNT" val="1"/>
  <p:tag name="KSO_WM_SLIDE_INDEX" val="14"/>
  <p:tag name="KSO_WM_SLIDE_SIZE" val="723.5*43.55"/>
  <p:tag name="KSO_WM_SLIDE_POSITION" val="118.3*297.35"/>
  <p:tag name="KSO_WM_DIAGRAM_GROUP_CODE" val="l1-2"/>
  <p:tag name="KSO_WM_SLIDE_DIAGTYPE" val="l"/>
  <p:tag name="KSO_WM_TAG_VERSION" val="1.0"/>
  <p:tag name="KSO_WM_BEAUTIFY_FLAG" val="#wm#"/>
  <p:tag name="KSO_WM_TEMPLATE_CATEGORY" val="custom"/>
  <p:tag name="KSO_WM_TEMPLATE_INDEX" val="20204187"/>
  <p:tag name="KSO_WM_SLIDE_LAYOUT" val="i_l"/>
  <p:tag name="KSO_WM_SLIDE_LAYOUT_CNT" val="1_1"/>
  <p:tag name="KSO_WM_SCREEN_THEME_FLAG" val="Dlrq25wU2PGuGg5bbmjbDFtgaHQzQq1JefecNPwrKFzYopfrhJUPt74Y3WxW/zyatGSLayRKlY0J5d03f0PS7D0F/XUHdnTLFq1eOxG+qBM="/>
</p:tagLst>
</file>

<file path=ppt/tags/tag388.xml><?xml version="1.0" encoding="utf-8"?>
<p:tagLst xmlns:p="http://schemas.openxmlformats.org/presentationml/2006/main">
  <p:tag name="KSO_WM_UNIT_ISCONTENTSTITLE" val="0"/>
  <p:tag name="KSO_WM_UNIT_NOCLEAR" val="0"/>
  <p:tag name="KSO_WM_UNIT_VALUE" val="5"/>
  <p:tag name="KSO_WM_UNIT_HIGHLIGHT" val="0"/>
  <p:tag name="KSO_WM_UNIT_COMPATIBLE" val="0"/>
  <p:tag name="KSO_WM_UNIT_DIAGRAM_ISNUMVISUAL" val="0"/>
  <p:tag name="KSO_WM_UNIT_DIAGRAM_ISREFERUNIT" val="0"/>
  <p:tag name="KSO_WM_UNIT_TYPE" val="b"/>
  <p:tag name="KSO_WM_UNIT_INDEX" val="2"/>
  <p:tag name="KSO_WM_UNIT_ID" val="custom20204187_1*b*2"/>
  <p:tag name="KSO_WM_TEMPLATE_CATEGORY" val="custom"/>
  <p:tag name="KSO_WM_TEMPLATE_INDEX" val="20204187"/>
  <p:tag name="KSO_WM_UNIT_LAYERLEVEL" val="1"/>
  <p:tag name="KSO_WM_TAG_VERSION" val="1.0"/>
  <p:tag name="KSO_WM_BEAUTIFY_FLAG" val="#wm#"/>
  <p:tag name="KSO_WM_UNIT_PRESET_TEXT" val="汇报人姓名"/>
  <p:tag name="KSO_WM_SCREEN_THEME_FLAG" val="Dlrq25wU2PGuGg5bbmjbDFtgaHQzQq1JefecNPwrKFzYopfrhJUPt74Y3WxW/zyatGSLayRKlY0J5d03f0PS7D0F/XUHdnTLFq1eOxG+qBM="/>
</p:tagLst>
</file>

<file path=ppt/tags/tag389.xml><?xml version="1.0" encoding="utf-8"?>
<p:tagLst xmlns:p="http://schemas.openxmlformats.org/presentationml/2006/main">
  <p:tag name="KSO_WM_UNIT_ISCONTENTSTITLE" val="0"/>
  <p:tag name="KSO_WM_UNIT_NOCLEAR" val="0"/>
  <p:tag name="KSO_WM_UNIT_VALUE" val="6"/>
  <p:tag name="KSO_WM_UNIT_HIGHLIGHT" val="0"/>
  <p:tag name="KSO_WM_UNIT_COMPATIBLE" val="0"/>
  <p:tag name="KSO_WM_UNIT_DIAGRAM_ISNUMVISUAL" val="0"/>
  <p:tag name="KSO_WM_UNIT_DIAGRAM_ISREFERUNIT" val="0"/>
  <p:tag name="KSO_WM_UNIT_TYPE" val="a"/>
  <p:tag name="KSO_WM_UNIT_INDEX" val="1"/>
  <p:tag name="KSO_WM_UNIT_ID" val="custom20204187_1*a*1"/>
  <p:tag name="KSO_WM_TEMPLATE_CATEGORY" val="custom"/>
  <p:tag name="KSO_WM_TEMPLATE_INDEX" val="20204187"/>
  <p:tag name="KSO_WM_UNIT_LAYERLEVEL" val="1"/>
  <p:tag name="KSO_WM_TAG_VERSION" val="1.0"/>
  <p:tag name="KSO_WM_BEAUTIFY_FLAG" val="#wm#"/>
  <p:tag name="KSO_WM_UNIT_PRESET_TEXT" val="中国风通用模板"/>
  <p:tag name="KSO_WM_SCREEN_THEME_FLAG" val="Dlrq25wU2PGuGg5bbmjbDFtgaHQzQq1JefecNPwrKFzYopfrhJUPt74Y3WxW/zyatGSLayRKlY0J5d03f0PS7D0F/XUHdnTLFq1eOxG+qB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390.xml><?xml version="1.0" encoding="utf-8"?>
<p:tagLst xmlns:p="http://schemas.openxmlformats.org/presentationml/2006/main">
  <p:tag name="KSO_WM_TEMPLATE_THUMBS_INDEX" val="1、4、7、9、12、17、20、21、22、23、24、25"/>
  <p:tag name="KSO_WM_SLIDE_ID" val="custom20204187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204187"/>
  <p:tag name="KSO_WM_SLIDE_LAYOUT" val="a_b"/>
  <p:tag name="KSO_WM_SLIDE_LAYOUT_CNT" val="1_3"/>
  <p:tag name="KSO_WM_SCREEN_THEME_FLAG" val="Dlrq25wU2PGuGg5bbmjbDFtgaHQzQq1JefecNPwrKFzYopfrhJUPt74Y3WxW/zyatGSLayRKlY0J5d03f0PS7D0F/XUHdnTLFq1eOxG+qBM="/>
</p:tagLst>
</file>

<file path=ppt/tags/tag391.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9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9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94.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395.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39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9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398.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399.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40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0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02.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403.xml><?xml version="1.0" encoding="utf-8"?>
<p:tagLst xmlns:p="http://schemas.openxmlformats.org/presentationml/2006/main">
  <p:tag name="KSO_WM_UNIT_ISCONTENTSTITLE" val="0"/>
  <p:tag name="KSO_WM_UNIT_NOCLEAR" val="0"/>
  <p:tag name="KSO_WM_UNIT_VALUE" val="5"/>
  <p:tag name="KSO_WM_UNIT_HIGHLIGHT" val="0"/>
  <p:tag name="KSO_WM_UNIT_COMPATIBLE" val="0"/>
  <p:tag name="KSO_WM_UNIT_DIAGRAM_ISNUMVISUAL" val="0"/>
  <p:tag name="KSO_WM_UNIT_DIAGRAM_ISREFERUNIT" val="0"/>
  <p:tag name="KSO_WM_UNIT_TYPE" val="b"/>
  <p:tag name="KSO_WM_UNIT_INDEX" val="2"/>
  <p:tag name="KSO_WM_UNIT_ID" val="custom20204187_1*b*2"/>
  <p:tag name="KSO_WM_TEMPLATE_CATEGORY" val="custom"/>
  <p:tag name="KSO_WM_TEMPLATE_INDEX" val="20204187"/>
  <p:tag name="KSO_WM_UNIT_LAYERLEVEL" val="1"/>
  <p:tag name="KSO_WM_TAG_VERSION" val="1.0"/>
  <p:tag name="KSO_WM_BEAUTIFY_FLAG" val="#wm#"/>
  <p:tag name="KSO_WM_UNIT_PRESET_TEXT" val="汇报人姓名"/>
  <p:tag name="KSO_WM_SCREEN_THEME_FLAG" val="Dlrq25wU2PGuGg5bbmjbDFtgaHQzQq1JefecNPwrKFzYopfrhJUPt74Y3WxW/zyatGSLayRKlY0J5d03f0PS7D0F/XUHdnTLFq1eOxG+qBM="/>
</p:tagLst>
</file>

<file path=ppt/tags/tag404.xml><?xml version="1.0" encoding="utf-8"?>
<p:tagLst xmlns:p="http://schemas.openxmlformats.org/presentationml/2006/main">
  <p:tag name="KSO_WM_UNIT_ISCONTENTSTITLE" val="0"/>
  <p:tag name="KSO_WM_UNIT_NOCLEAR" val="0"/>
  <p:tag name="KSO_WM_UNIT_VALUE" val="6"/>
  <p:tag name="KSO_WM_UNIT_HIGHLIGHT" val="0"/>
  <p:tag name="KSO_WM_UNIT_COMPATIBLE" val="0"/>
  <p:tag name="KSO_WM_UNIT_DIAGRAM_ISNUMVISUAL" val="0"/>
  <p:tag name="KSO_WM_UNIT_DIAGRAM_ISREFERUNIT" val="0"/>
  <p:tag name="KSO_WM_UNIT_TYPE" val="a"/>
  <p:tag name="KSO_WM_UNIT_INDEX" val="1"/>
  <p:tag name="KSO_WM_UNIT_ID" val="custom20204187_1*a*1"/>
  <p:tag name="KSO_WM_TEMPLATE_CATEGORY" val="custom"/>
  <p:tag name="KSO_WM_TEMPLATE_INDEX" val="20204187"/>
  <p:tag name="KSO_WM_UNIT_LAYERLEVEL" val="1"/>
  <p:tag name="KSO_WM_TAG_VERSION" val="1.0"/>
  <p:tag name="KSO_WM_BEAUTIFY_FLAG" val="#wm#"/>
  <p:tag name="KSO_WM_UNIT_PRESET_TEXT" val="中国风通用模板"/>
  <p:tag name="KSO_WM_SCREEN_THEME_FLAG" val="Dlrq25wU2PGuGg5bbmjbDFtgaHQzQq1JefecNPwrKFzYopfrhJUPt74Y3WxW/zyatGSLayRKlY0J5d03f0PS7D0F/XUHdnTLFq1eOxG+qBM="/>
</p:tagLst>
</file>

<file path=ppt/tags/tag405.xml><?xml version="1.0" encoding="utf-8"?>
<p:tagLst xmlns:p="http://schemas.openxmlformats.org/presentationml/2006/main">
  <p:tag name="KSO_WM_TEMPLATE_THUMBS_INDEX" val="1、4、7、9、12、17、20、21、22、23、24、25"/>
  <p:tag name="KSO_WM_SLIDE_ID" val="custom20204187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204187"/>
  <p:tag name="KSO_WM_SLIDE_LAYOUT" val="a_b"/>
  <p:tag name="KSO_WM_SLIDE_LAYOUT_CNT" val="1_3"/>
  <p:tag name="KSO_WM_SCREEN_THEME_FLAG" val="Dlrq25wU2PGuGg5bbmjbDFtgaHQzQq1JefecNPwrKFzYopfrhJUPt74Y3WxW/zyatGSLayRKlY0J5d03f0PS7D0F/XUHdnTLFq1eOxG+qBM="/>
</p:tagLst>
</file>

<file path=ppt/tags/tag406.xml><?xml version="1.0" encoding="utf-8"?>
<p:tagLst xmlns:p="http://schemas.openxmlformats.org/presentationml/2006/main">
  <p:tag name="KSO_WM_UNIT_TABLE_BEAUTIFY" val="smartTable{4f55ae14-819f-4c84-b1a2-efad9b43113c}"/>
  <p:tag name="KSO_WM_SCREEN_THEME_FLAG" val="Dlrq25wU2PGuGg5bbmjbDFtgaHQzQq1JefecNPwrKFzYopfrhJUPt74Y3WxW/zyatGSLayRKlY0J5d03f0PS7D0F/XUHdnTLFq1eOxG+qBM="/>
</p:tagLst>
</file>

<file path=ppt/tags/tag407.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40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0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410.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411.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41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13.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414.xml><?xml version="1.0" encoding="utf-8"?>
<p:tagLst xmlns:p="http://schemas.openxmlformats.org/presentationml/2006/main">
  <p:tag name="KSO_WM_UNIT_ISCONTENTSTITLE" val="0"/>
  <p:tag name="KSO_WM_UNIT_NOCLEAR" val="0"/>
  <p:tag name="KSO_WM_UNIT_VALUE" val="5"/>
  <p:tag name="KSO_WM_UNIT_HIGHLIGHT" val="0"/>
  <p:tag name="KSO_WM_UNIT_COMPATIBLE" val="0"/>
  <p:tag name="KSO_WM_UNIT_DIAGRAM_ISNUMVISUAL" val="0"/>
  <p:tag name="KSO_WM_UNIT_DIAGRAM_ISREFERUNIT" val="0"/>
  <p:tag name="KSO_WM_UNIT_TYPE" val="b"/>
  <p:tag name="KSO_WM_UNIT_INDEX" val="2"/>
  <p:tag name="KSO_WM_UNIT_ID" val="custom20204187_1*b*2"/>
  <p:tag name="KSO_WM_TEMPLATE_CATEGORY" val="custom"/>
  <p:tag name="KSO_WM_TEMPLATE_INDEX" val="20204187"/>
  <p:tag name="KSO_WM_UNIT_LAYERLEVEL" val="1"/>
  <p:tag name="KSO_WM_TAG_VERSION" val="1.0"/>
  <p:tag name="KSO_WM_BEAUTIFY_FLAG" val="#wm#"/>
  <p:tag name="KSO_WM_UNIT_PRESET_TEXT" val="汇报人姓名"/>
  <p:tag name="KSO_WM_SCREEN_THEME_FLAG" val="Dlrq25wU2PGuGg5bbmjbDFtgaHQzQq1JefecNPwrKFzYopfrhJUPt74Y3WxW/zyatGSLayRKlY0J5d03f0PS7D0F/XUHdnTLFq1eOxG+qBM="/>
</p:tagLst>
</file>

<file path=ppt/tags/tag415.xml><?xml version="1.0" encoding="utf-8"?>
<p:tagLst xmlns:p="http://schemas.openxmlformats.org/presentationml/2006/main">
  <p:tag name="KSO_WM_UNIT_ISCONTENTSTITLE" val="0"/>
  <p:tag name="KSO_WM_UNIT_NOCLEAR" val="0"/>
  <p:tag name="KSO_WM_UNIT_VALUE" val="6"/>
  <p:tag name="KSO_WM_UNIT_HIGHLIGHT" val="0"/>
  <p:tag name="KSO_WM_UNIT_COMPATIBLE" val="0"/>
  <p:tag name="KSO_WM_UNIT_DIAGRAM_ISNUMVISUAL" val="0"/>
  <p:tag name="KSO_WM_UNIT_DIAGRAM_ISREFERUNIT" val="0"/>
  <p:tag name="KSO_WM_UNIT_TYPE" val="a"/>
  <p:tag name="KSO_WM_UNIT_INDEX" val="1"/>
  <p:tag name="KSO_WM_UNIT_ID" val="custom20204187_1*a*1"/>
  <p:tag name="KSO_WM_TEMPLATE_CATEGORY" val="custom"/>
  <p:tag name="KSO_WM_TEMPLATE_INDEX" val="20204187"/>
  <p:tag name="KSO_WM_UNIT_LAYERLEVEL" val="1"/>
  <p:tag name="KSO_WM_TAG_VERSION" val="1.0"/>
  <p:tag name="KSO_WM_BEAUTIFY_FLAG" val="#wm#"/>
  <p:tag name="KSO_WM_UNIT_PRESET_TEXT" val="中国风通用模板"/>
  <p:tag name="KSO_WM_SCREEN_THEME_FLAG" val="Dlrq25wU2PGuGg5bbmjbDFtgaHQzQq1JefecNPwrKFzYopfrhJUPt74Y3WxW/zyatGSLayRKlY0J5d03f0PS7D0F/XUHdnTLFq1eOxG+qBM="/>
</p:tagLst>
</file>

<file path=ppt/tags/tag416.xml><?xml version="1.0" encoding="utf-8"?>
<p:tagLst xmlns:p="http://schemas.openxmlformats.org/presentationml/2006/main">
  <p:tag name="KSO_WM_TEMPLATE_THUMBS_INDEX" val="1、4、7、9、12、17、20、21、22、23、24、25"/>
  <p:tag name="KSO_WM_SLIDE_ID" val="custom20204187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204187"/>
  <p:tag name="KSO_WM_SLIDE_LAYOUT" val="a_b"/>
  <p:tag name="KSO_WM_SLIDE_LAYOUT_CNT" val="1_3"/>
  <p:tag name="KSO_WM_SCREEN_THEME_FLAG" val="Dlrq25wU2PGuGg5bbmjbDFtgaHQzQq1JefecNPwrKFzYopfrhJUPt74Y3WxW/zyatGSLayRKlY0J5d03f0PS7D0F/XUHdnTLFq1eOxG+qBM="/>
</p:tagLst>
</file>

<file path=ppt/tags/tag417.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41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1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420.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421.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42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2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24.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425.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4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2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28.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429.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43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32.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433.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43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36.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437.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43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3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440.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441.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44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4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44.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445.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44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4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48.xml><?xml version="1.0" encoding="utf-8"?>
<p:tagLst xmlns:p="http://schemas.openxmlformats.org/presentationml/2006/main">
  <p:tag name="KSO_WM_UNIT_TABLE_BEAUTIFY" val="smartTable{58895b35-becd-49dc-afc7-2540abd3b4bf}"/>
  <p:tag name="KSO_WM_SCREEN_THEME_FLAG" val="Dlrq25wU2PGuGg5bbmjbDFtgaHQzQq1JefecNPwrKFzYopfrhJUPt74Y3WxW/zyatGSLayRKlY0J5d03f0PS7D0F/XUHdnTLFq1eOxG+qBM="/>
</p:tagLst>
</file>

<file path=ppt/tags/tag449.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450.xml><?xml version="1.0" encoding="utf-8"?>
<p:tagLst xmlns:p="http://schemas.openxmlformats.org/presentationml/2006/main">
  <p:tag name="KSO_WM_UNIT_BLOCK" val="0"/>
  <p:tag name="KSO_WM_UNIT_HIGHLIGHT" val="0"/>
  <p:tag name="KSO_WM_UNIT_COMPATIBLE" val="0"/>
  <p:tag name="KSO_WM_UNIT_DIAGRAM_ISNUMVISUAL" val="0"/>
  <p:tag name="KSO_WM_UNIT_DIAGRAM_ISREFERUNIT" val="0"/>
  <p:tag name="KSO_WM_DIAGRAM_GROUP_CODE" val="l1-2"/>
  <p:tag name="KSO_WM_UNIT_SUBTYPE" val="h"/>
  <p:tag name="KSO_WM_UNIT_TYPE" val="i"/>
  <p:tag name="KSO_WM_UNIT_INDEX" val="1"/>
  <p:tag name="KSO_WM_UNIT_ID" val="custom20204187_14*i*1"/>
  <p:tag name="KSO_WM_TEMPLATE_CATEGORY" val="custom"/>
  <p:tag name="KSO_WM_TEMPLATE_INDEX" val="20204187"/>
  <p:tag name="KSO_WM_UNIT_BK_DARK_LIGHT" val="2"/>
  <p:tag name="KSO_WM_UNIT_LAYERLEVEL" val="1"/>
  <p:tag name="KSO_WM_TAG_VERSION" val="1.0"/>
  <p:tag name="KSO_WM_BEAUTIFY_FLAG" val="#wm#"/>
  <p:tag name="KSO_WM_UNIT_FILL_FORE_SCHEMECOLOR_INDEX" val="15"/>
  <p:tag name="KSO_WM_UNIT_FILL_TYPE" val="1"/>
  <p:tag name="KSO_WM_UNIT_TEXT_FILL_FORE_SCHEMECOLOR_INDEX" val="2"/>
  <p:tag name="KSO_WM_UNIT_TEXT_FILL_TYPE" val="1"/>
  <p:tag name="KSO_WM_UNIT_USESOURCEFORMAT_APPLY" val="1"/>
  <p:tag name="KSO_WM_SCREEN_THEME_FLAG" val="Dlrq25wU2PGuGg5bbmjbDFtgaHQzQq1JefecNPwrKFzYopfrhJUPt74Y3WxW/zyatGSLayRKlY0J5d03f0PS7D0F/XUHdnTLFq1eOxG+qBM="/>
</p:tagLst>
</file>

<file path=ppt/tags/tag45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1"/>
  <p:tag name="KSO_WM_UNIT_ID" val="custom20204187_14*i*1"/>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5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2"/>
  <p:tag name="KSO_WM_UNIT_TYPE" val="i"/>
  <p:tag name="KSO_WM_UNIT_INDEX" val="2"/>
  <p:tag name="KSO_WM_UNIT_ID" val="custom20204187_14*i*2"/>
  <p:tag name="KSO_WM_TEMPLATE_CATEGORY" val="custom"/>
  <p:tag name="KSO_WM_TEMPLATE_INDEX" val="20204187"/>
  <p:tag name="KSO_WM_UNIT_LAYERLEVEL" val="1"/>
  <p:tag name="KSO_WM_TAG_VERSION" val="1.0"/>
  <p:tag name="KSO_WM_BEAUTIFY_FLAG" val="#wm#"/>
  <p:tag name="KSO_WM_UNIT_USESOURCEFORMAT_APPLY" val="1"/>
  <p:tag name="KSO_WM_SCREEN_THEME_FLAG" val="Dlrq25wU2PGuGg5bbmjbDFtgaHQzQq1JefecNPwrKFzYopfrhJUPt74Y3WxW/zyatGSLayRKlY0J5d03f0PS7D0F/XUHdnTLFq1eOxG+qBM="/>
</p:tagLst>
</file>

<file path=ppt/tags/tag453.xml><?xml version="1.0" encoding="utf-8"?>
<p:tagLst xmlns:p="http://schemas.openxmlformats.org/presentationml/2006/main">
  <p:tag name="KSO_WM_BEAUTIFY_FLAG" val="#wm#"/>
  <p:tag name="KSO_WM_TEMPLATE_CATEGORY" val="custom"/>
  <p:tag name="KSO_WM_TEMPLATE_INDEX" val="20204187"/>
  <p:tag name="KSO_WM_SCREEN_THEME_FLAG" val="Dlrq25wU2PGuGg5bbmjbDFtgaHQzQq1JefecNPwrKFzYopfrhJUPt74Y3WxW/zyatGSLayRKlY0J5d03f0PS7D0F/XUHdnTLFq1eOxG+qBM="/>
</p:tagLst>
</file>

<file path=ppt/tags/tag454.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FtgaHQzQq1JefecNPwrKFzYopfrhJUPt74Y3WxW/zyatGSLayRKlY0J5d03f0PS7D0F/XUHdnTLFq1eOxG+qB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TYPE" val="i"/>
  <p:tag name="KSO_WM_UNIT_INDEX" val="1"/>
  <p:tag name="KSO_WM_UNIT_ID" val="_1*i*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TYPE" val="i"/>
  <p:tag name="KSO_WM_UNIT_INDEX" val="3"/>
  <p:tag name="KSO_WM_UNIT_ID" val="_1*i*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1*i*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_11*i*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_11*i*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_11*i*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8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8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8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8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TYPE" val="i"/>
  <p:tag name="KSO_WM_UNIT_INDEX" val="4"/>
  <p:tag name="KSO_WM_UNIT_ID" val="_1*i*4"/>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9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9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9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9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0"/>
  <p:tag name="KSO_WM_UNIT_ID" val="_13*i*0"/>
  <p:tag name="KSO_WM_UNIT_BK_DARK_LIGHT" val="2"/>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9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9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9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9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9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ags/tag9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CREEN_THEME_FLAG" val="Dlrq25wU2PGuGg5bbmjbDFtgaHQzQq1JefecNPwrKFzYopfrhJUPt74Y3WxW/zyatGSLayRKlY0J5d03f0PS7D0F/XUHdnTLFq1eOxG+qBM="/>
</p:tagLst>
</file>

<file path=ppt/theme/theme1.xml><?xml version="1.0" encoding="utf-8"?>
<a:theme xmlns:a="http://schemas.openxmlformats.org/drawingml/2006/main" name="2_Office 主题​​">
  <a:themeElements>
    <a:clrScheme name="1428">
      <a:dk1>
        <a:sysClr val="windowText" lastClr="000000"/>
      </a:dk1>
      <a:lt1>
        <a:sysClr val="window" lastClr="FFFFFF"/>
      </a:lt1>
      <a:dk2>
        <a:srgbClr val="EFEDEC"/>
      </a:dk2>
      <a:lt2>
        <a:srgbClr val="FFFFFF"/>
      </a:lt2>
      <a:accent1>
        <a:srgbClr val="C29C69"/>
      </a:accent1>
      <a:accent2>
        <a:srgbClr val="83A289"/>
      </a:accent2>
      <a:accent3>
        <a:srgbClr val="44A7A9"/>
      </a:accent3>
      <a:accent4>
        <a:srgbClr val="29A79F"/>
      </a:accent4>
      <a:accent5>
        <a:srgbClr val="33A26B"/>
      </a:accent5>
      <a:accent6>
        <a:srgbClr val="3D9D37"/>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1428">
      <a:dk1>
        <a:sysClr val="windowText" lastClr="000000"/>
      </a:dk1>
      <a:lt1>
        <a:sysClr val="window" lastClr="FFFFFF"/>
      </a:lt1>
      <a:dk2>
        <a:srgbClr val="EFEDEC"/>
      </a:dk2>
      <a:lt2>
        <a:srgbClr val="FFFFFF"/>
      </a:lt2>
      <a:accent1>
        <a:srgbClr val="C29C69"/>
      </a:accent1>
      <a:accent2>
        <a:srgbClr val="83A289"/>
      </a:accent2>
      <a:accent3>
        <a:srgbClr val="44A7A9"/>
      </a:accent3>
      <a:accent4>
        <a:srgbClr val="29A79F"/>
      </a:accent4>
      <a:accent5>
        <a:srgbClr val="33A26B"/>
      </a:accent5>
      <a:accent6>
        <a:srgbClr val="3D9D37"/>
      </a:accent6>
      <a:hlink>
        <a:srgbClr val="658BD5"/>
      </a:hlink>
      <a:folHlink>
        <a:srgbClr val="A16AA5"/>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6707</Words>
  <Application>WPS 演示</Application>
  <PresentationFormat>全屏显示(4:3)</PresentationFormat>
  <Paragraphs>700</Paragraphs>
  <Slides>38</Slides>
  <Notes>1</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38</vt:i4>
      </vt:variant>
    </vt:vector>
  </HeadingPairs>
  <TitlesOfParts>
    <vt:vector size="55" baseType="lpstr">
      <vt:lpstr>Arial</vt:lpstr>
      <vt:lpstr>宋体</vt:lpstr>
      <vt:lpstr>Wingdings</vt:lpstr>
      <vt:lpstr>隶书</vt:lpstr>
      <vt:lpstr>汉仪尚巍手书W</vt:lpstr>
      <vt:lpstr>微软雅黑</vt:lpstr>
      <vt:lpstr>华文中宋</vt:lpstr>
      <vt:lpstr>华文仿宋</vt:lpstr>
      <vt:lpstr>Arial Unicode MS</vt:lpstr>
      <vt:lpstr>Calibri</vt:lpstr>
      <vt:lpstr>楷体_GB2312</vt:lpstr>
      <vt:lpstr>新宋体</vt:lpstr>
      <vt:lpstr>黑体</vt:lpstr>
      <vt:lpstr>Tahoma</vt:lpstr>
      <vt:lpstr>Wingdings</vt:lpstr>
      <vt:lpstr>2_Office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1、春秋战国主要思想</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User</dc:creator>
  <cp:lastModifiedBy>李小杰</cp:lastModifiedBy>
  <cp:revision>189</cp:revision>
  <dcterms:created xsi:type="dcterms:W3CDTF">2016-05-23T01:58:00Z</dcterms:created>
  <dcterms:modified xsi:type="dcterms:W3CDTF">2020-02-07T08:18:57Z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2052-11.1.0.9339</vt:lpwstr>
  </property>
</Properties>
</file>